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embeddedFontLst>
    <p:embeddedFont>
      <p:font typeface="Nixie One"/>
      <p:regular r:id="rId50"/>
    </p:embeddedFont>
    <p:embeddedFont>
      <p:font typeface="Inconsolata"/>
      <p:regular r:id="rId51"/>
      <p:bold r:id="rId52"/>
    </p:embeddedFont>
    <p:embeddedFont>
      <p:font typeface="Lobster"/>
      <p:regular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Inconsolata-regular.fntdata"/><Relationship Id="rId50" Type="http://schemas.openxmlformats.org/officeDocument/2006/relationships/font" Target="fonts/NixieOne-regular.fntdata"/><Relationship Id="rId53" Type="http://schemas.openxmlformats.org/officeDocument/2006/relationships/font" Target="fonts/Lobster-regular.fntdata"/><Relationship Id="rId52" Type="http://schemas.openxmlformats.org/officeDocument/2006/relationships/font" Target="fonts/Inconsolata-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d84e9a7e6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d84e9a7e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d84e9a7e6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d84e9a7e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To showcase how many CSS properties there are go to css-tricks.com -&gt; almanc</a:t>
            </a:r>
            <a:endParaRPr/>
          </a:p>
          <a:p>
            <a:pPr indent="-317500" lvl="0" marL="457200" rtl="0" algn="l">
              <a:spcBef>
                <a:spcPts val="0"/>
              </a:spcBef>
              <a:spcAft>
                <a:spcPts val="0"/>
              </a:spcAft>
              <a:buSzPts val="1400"/>
              <a:buChar char="●"/>
            </a:pPr>
            <a:r>
              <a:rPr lang="en"/>
              <a:t>We’ll focus on the ones you’ll encounter most often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d84e9a7e6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d84e9a7e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To showcase how many CSS properties there are go to css-tricks.com -&gt; almanc</a:t>
            </a:r>
            <a:endParaRPr/>
          </a:p>
          <a:p>
            <a:pPr indent="-317500" lvl="0" marL="457200" rtl="0" algn="l">
              <a:spcBef>
                <a:spcPts val="0"/>
              </a:spcBef>
              <a:spcAft>
                <a:spcPts val="0"/>
              </a:spcAft>
              <a:buSzPts val="1400"/>
              <a:buChar char="●"/>
            </a:pPr>
            <a:r>
              <a:rPr lang="en"/>
              <a:t>We’ll focus on the ones you’ll encounter most often:</a:t>
            </a:r>
            <a:endParaRPr/>
          </a:p>
          <a:p>
            <a:pPr indent="-317500" lvl="1" marL="914400" rtl="0" algn="l">
              <a:spcBef>
                <a:spcPts val="0"/>
              </a:spcBef>
              <a:spcAft>
                <a:spcPts val="0"/>
              </a:spcAft>
              <a:buSzPts val="1400"/>
              <a:buChar char="○"/>
            </a:pPr>
            <a:r>
              <a:rPr lang="en"/>
              <a:t>Text-align - aligns the text (left, right, center)</a:t>
            </a:r>
            <a:endParaRPr/>
          </a:p>
          <a:p>
            <a:pPr indent="-317500" lvl="1" marL="914400" rtl="0" algn="l">
              <a:spcBef>
                <a:spcPts val="0"/>
              </a:spcBef>
              <a:spcAft>
                <a:spcPts val="0"/>
              </a:spcAft>
              <a:buSzPts val="1400"/>
              <a:buChar char="○"/>
            </a:pPr>
            <a:r>
              <a:rPr lang="en"/>
              <a:t>Border: 5px dashed purple -&gt; 5px size of the border, style of border, colour of the border</a:t>
            </a:r>
            <a:endParaRPr/>
          </a:p>
          <a:p>
            <a:pPr indent="-317500" lvl="1" marL="914400" rtl="0" algn="l">
              <a:spcBef>
                <a:spcPts val="0"/>
              </a:spcBef>
              <a:spcAft>
                <a:spcPts val="0"/>
              </a:spcAft>
              <a:buSzPts val="1400"/>
              <a:buChar char="○"/>
            </a:pPr>
            <a:r>
              <a:rPr lang="en"/>
              <a:t>Background-image: url(background-image.jpg) - Applies a background image</a:t>
            </a:r>
            <a:endParaRPr/>
          </a:p>
          <a:p>
            <a:pPr indent="-317500" lvl="2" marL="1371600" rtl="0" algn="l">
              <a:spcBef>
                <a:spcPts val="0"/>
              </a:spcBef>
              <a:spcAft>
                <a:spcPts val="0"/>
              </a:spcAft>
              <a:buSzPts val="1400"/>
              <a:buChar char="■"/>
            </a:pPr>
            <a:r>
              <a:rPr lang="en"/>
              <a:t>Can also add links</a:t>
            </a:r>
            <a:endParaRPr/>
          </a:p>
          <a:p>
            <a:pPr indent="-317500" lvl="2" marL="1371600" rtl="0" algn="l">
              <a:spcBef>
                <a:spcPts val="0"/>
              </a:spcBef>
              <a:spcAft>
                <a:spcPts val="0"/>
              </a:spcAft>
              <a:buSzPts val="1400"/>
              <a:buChar char="■"/>
            </a:pPr>
            <a:r>
              <a:rPr lang="en"/>
              <a:t>Image Doesn’t fit the screen</a:t>
            </a:r>
            <a:endParaRPr/>
          </a:p>
          <a:p>
            <a:pPr indent="-317500" lvl="1" marL="914400" rtl="0" algn="l">
              <a:spcBef>
                <a:spcPts val="0"/>
              </a:spcBef>
              <a:spcAft>
                <a:spcPts val="0"/>
              </a:spcAft>
              <a:buSzPts val="1400"/>
              <a:buChar char="○"/>
            </a:pPr>
            <a:r>
              <a:rPr lang="en"/>
              <a:t>Background-size: cover; - Adjusts the background size to fit the screen</a:t>
            </a:r>
            <a:endParaRPr/>
          </a:p>
          <a:p>
            <a:pPr indent="-317500" lvl="1" marL="914400" rtl="0" algn="l">
              <a:spcBef>
                <a:spcPts val="0"/>
              </a:spcBef>
              <a:spcAft>
                <a:spcPts val="0"/>
              </a:spcAft>
              <a:buSzPts val="1400"/>
              <a:buChar char="○"/>
            </a:pPr>
            <a:r>
              <a:rPr lang="en"/>
              <a:t>List-style: none - removes the bullet points</a:t>
            </a:r>
            <a:endParaRPr/>
          </a:p>
          <a:p>
            <a:pPr indent="-317500" lvl="1" marL="914400" rtl="0" algn="l">
              <a:spcBef>
                <a:spcPts val="0"/>
              </a:spcBef>
              <a:spcAft>
                <a:spcPts val="0"/>
              </a:spcAft>
              <a:buSzPts val="1400"/>
              <a:buChar char="○"/>
            </a:pPr>
            <a:r>
              <a:rPr lang="en"/>
              <a:t>Cursor - Changes what the cursor will look like</a:t>
            </a:r>
            <a:endParaRPr/>
          </a:p>
          <a:p>
            <a:pPr indent="-317500" lvl="1" marL="914400" rtl="0" algn="l">
              <a:spcBef>
                <a:spcPts val="0"/>
              </a:spcBef>
              <a:spcAft>
                <a:spcPts val="0"/>
              </a:spcAft>
              <a:buSzPts val="1400"/>
              <a:buChar char="○"/>
            </a:pPr>
            <a:r>
              <a:rPr lang="en"/>
              <a:t>Display - Determines how the element behaves</a:t>
            </a:r>
            <a:endParaRPr/>
          </a:p>
          <a:p>
            <a:pPr indent="-317500" lvl="2" marL="1371600" rtl="0" algn="l">
              <a:spcBef>
                <a:spcPts val="0"/>
              </a:spcBef>
              <a:spcAft>
                <a:spcPts val="0"/>
              </a:spcAft>
              <a:buSzPts val="1400"/>
              <a:buChar char="■"/>
            </a:pPr>
            <a:r>
              <a:rPr lang="en"/>
              <a:t>Block</a:t>
            </a:r>
            <a:endParaRPr/>
          </a:p>
          <a:p>
            <a:pPr indent="-317500" lvl="2" marL="1371600" rtl="0" algn="l">
              <a:spcBef>
                <a:spcPts val="0"/>
              </a:spcBef>
              <a:spcAft>
                <a:spcPts val="0"/>
              </a:spcAft>
              <a:buSzPts val="1400"/>
              <a:buChar char="■"/>
            </a:pPr>
            <a:r>
              <a:rPr lang="en"/>
              <a:t>Inline-Block</a:t>
            </a:r>
            <a:endParaRPr/>
          </a:p>
          <a:p>
            <a:pPr indent="-317500" lvl="2" marL="1371600" rtl="0" algn="l">
              <a:spcBef>
                <a:spcPts val="0"/>
              </a:spcBef>
              <a:spcAft>
                <a:spcPts val="0"/>
              </a:spcAft>
              <a:buSzPts val="1400"/>
              <a:buChar char="■"/>
            </a:pPr>
            <a:r>
              <a:rPr lang="en"/>
              <a:t>Inline</a:t>
            </a:r>
            <a:endParaRPr/>
          </a:p>
          <a:p>
            <a:pPr indent="-317500" lvl="0" marL="457200" rtl="0" algn="l">
              <a:spcBef>
                <a:spcPts val="0"/>
              </a:spcBef>
              <a:spcAft>
                <a:spcPts val="0"/>
              </a:spcAft>
              <a:buSzPts val="1400"/>
              <a:buChar char="●"/>
            </a:pPr>
            <a:r>
              <a:rPr lang="en"/>
              <a:t>Order CSS. Generalized Tags the top; Specific tags more at the bottom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d84e9a7e6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d84e9a7e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Example file given: changing-colors.css</a:t>
            </a:r>
            <a:endParaRPr/>
          </a:p>
          <a:p>
            <a:pPr indent="-317500" lvl="0" marL="457200" rtl="0" algn="l">
              <a:spcBef>
                <a:spcPts val="0"/>
              </a:spcBef>
              <a:spcAft>
                <a:spcPts val="0"/>
              </a:spcAft>
              <a:buSzPts val="1400"/>
              <a:buChar char="●"/>
            </a:pPr>
            <a:r>
              <a:rPr lang="en"/>
              <a:t>Getting a Palette Picker is a great way to find nice colours to use with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d84e9a7e6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d84e9a7e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4d84e9a7e6_0_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4d84e9a7e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4d8f515397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4d8f51539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Showcase specificity calculator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4d84e9a7e6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4d84e9a7e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4d8f515397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4d8f51539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4d8f515397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4d8f51539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4d84e9a7e6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4d84e9a7e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4d8f515397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4d8f51539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4d84e9a7e6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4d84e9a7e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4d8f515397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4d8f51539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4d8f515397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4d8f51539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4d84e9a7e6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d84e9a7e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4d99dcf64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4d99dcf6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4d82af7b63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4d82af7b6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4d99dcf64a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4d99dcf6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more dependencies you add the slower your website will be.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4d99dcf64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4d99dcf64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d82af7b6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d82af7b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4d99dcf64a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d99dcf64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4d99dcf64a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4d99dcf6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4d9b2ad93e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4d9b2ad93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4d9b2ad93e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4d9b2ad93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4d9b2ad93e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4d9b2ad9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One of the first things your employer will ask is if your website is responsive</a:t>
            </a:r>
            <a:endParaRPr/>
          </a:p>
          <a:p>
            <a:pPr indent="-317500" lvl="0" marL="457200" rtl="0" algn="l">
              <a:spcBef>
                <a:spcPts val="0"/>
              </a:spcBef>
              <a:spcAft>
                <a:spcPts val="0"/>
              </a:spcAft>
              <a:buSzPts val="1400"/>
              <a:buChar char="-"/>
            </a:pPr>
            <a:r>
              <a:rPr lang="en"/>
              <a:t>Responsive means that your website will look good no matter what size the screen is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Showcase Developer Tools - Phone Icone</a:t>
            </a:r>
            <a:endParaRPr/>
          </a:p>
          <a:p>
            <a:pPr indent="-317500" lvl="0" marL="457200" rtl="0" algn="l">
              <a:spcBef>
                <a:spcPts val="0"/>
              </a:spcBef>
              <a:spcAft>
                <a:spcPts val="0"/>
              </a:spcAft>
              <a:buSzPts val="1400"/>
              <a:buChar char="-"/>
            </a:pPr>
            <a:r>
              <a:rPr lang="en"/>
              <a:t>Shows what the website will look like on different screen sizes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4d9b2ad93e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4d9b2ad93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4d82af7b63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4d82af7b6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4d9b2ad93e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4d9b2ad93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out Bootstrap Components and showcase how many components Bootstrap Offers.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4d9b2ad93e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4d9b2ad93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d82af7b63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d82af7b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4d9b2ad93e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4d9b2ad93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4d9b2ad93e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4d9b2ad93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4d9b2ad93e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4d9b2ad93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g4d9b2ad93e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4d9b2ad93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g4d9b2ad93e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4d9b2ad93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d84e9a7e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d84e9a7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general rule is that you use identify the selector on HTML and pick the property </a:t>
            </a:r>
            <a:r>
              <a:rPr lang="en"/>
              <a:t>whose</a:t>
            </a:r>
            <a:r>
              <a:rPr lang="en"/>
              <a:t> value you want to change.</a:t>
            </a:r>
            <a:endParaRPr/>
          </a:p>
          <a:p>
            <a:pPr indent="-317500" lvl="0" marL="457200" rtl="0" algn="l">
              <a:spcBef>
                <a:spcPts val="0"/>
              </a:spcBef>
              <a:spcAft>
                <a:spcPts val="0"/>
              </a:spcAft>
              <a:buSzPts val="1400"/>
              <a:buChar char="●"/>
            </a:pPr>
            <a:r>
              <a:rPr lang="en"/>
              <a:t>/* */ Is how you comment in CSS</a:t>
            </a:r>
            <a:endParaRPr/>
          </a:p>
          <a:p>
            <a:pPr indent="-317500" lvl="0" marL="457200" rtl="0" algn="l">
              <a:spcBef>
                <a:spcPts val="0"/>
              </a:spcBef>
              <a:spcAft>
                <a:spcPts val="0"/>
              </a:spcAft>
              <a:buSzPts val="1400"/>
              <a:buChar char="●"/>
            </a:pPr>
            <a:r>
              <a:rPr lang="en"/>
              <a:t>Show example of changing text colour in Sublime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d84e9a7e6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d84e9a7e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How does the HTML File know that the CSS file exists?</a:t>
            </a:r>
            <a:endParaRPr/>
          </a:p>
          <a:p>
            <a:pPr indent="-317500" lvl="1" marL="914400" rtl="0" algn="l">
              <a:spcBef>
                <a:spcPts val="0"/>
              </a:spcBef>
              <a:spcAft>
                <a:spcPts val="0"/>
              </a:spcAft>
              <a:buSzPts val="1400"/>
              <a:buChar char="○"/>
            </a:pPr>
            <a:r>
              <a:rPr lang="en"/>
              <a:t>You put the file in the HEAD tag</a:t>
            </a:r>
            <a:endParaRPr/>
          </a:p>
          <a:p>
            <a:pPr indent="-317500" lvl="1" marL="914400" rtl="0" algn="l">
              <a:spcBef>
                <a:spcPts val="0"/>
              </a:spcBef>
              <a:spcAft>
                <a:spcPts val="0"/>
              </a:spcAft>
              <a:buSzPts val="1400"/>
              <a:buChar char="○"/>
            </a:pPr>
            <a:r>
              <a:rPr lang="en"/>
              <a:t>Rel = what relationship will this link have</a:t>
            </a:r>
            <a:endParaRPr/>
          </a:p>
          <a:p>
            <a:pPr indent="-317500" lvl="1" marL="914400" rtl="0" algn="l">
              <a:spcBef>
                <a:spcPts val="0"/>
              </a:spcBef>
              <a:spcAft>
                <a:spcPts val="0"/>
              </a:spcAft>
              <a:buSzPts val="1400"/>
              <a:buChar char="○"/>
            </a:pPr>
            <a:r>
              <a:rPr lang="en"/>
              <a:t>Type = Media Type</a:t>
            </a:r>
            <a:endParaRPr/>
          </a:p>
          <a:p>
            <a:pPr indent="-317500" lvl="0" marL="457200" rtl="0" algn="l">
              <a:spcBef>
                <a:spcPts val="0"/>
              </a:spcBef>
              <a:spcAft>
                <a:spcPts val="0"/>
              </a:spcAft>
              <a:buSzPts val="1400"/>
              <a:buChar char="●"/>
            </a:pPr>
            <a:r>
              <a:rPr lang="en"/>
              <a:t>Change the background color to a different colour to check if the CSS file is linked with the HTML Page.</a:t>
            </a:r>
            <a:endParaRPr/>
          </a:p>
          <a:p>
            <a:pPr indent="-317500" lvl="0" marL="457200" rtl="0" algn="l">
              <a:spcBef>
                <a:spcPts val="0"/>
              </a:spcBef>
              <a:spcAft>
                <a:spcPts val="0"/>
              </a:spcAft>
              <a:buSzPts val="1400"/>
              <a:buChar char="●"/>
            </a:pPr>
            <a:r>
              <a:rPr lang="en"/>
              <a:t>Be sure to be careful with the href url. Make sure that it leads into the CSS page relative to the HTML File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d84e9a7e6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d84e9a7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Cascading means that the page will always take the selector that is at the end. There’s more to it, but for now it just means it will take the selector that is at the end.</a:t>
            </a:r>
            <a:endParaRPr/>
          </a:p>
          <a:p>
            <a:pPr indent="-317500" lvl="1" marL="914400" rtl="0" algn="l">
              <a:spcBef>
                <a:spcPts val="0"/>
              </a:spcBef>
              <a:spcAft>
                <a:spcPts val="0"/>
              </a:spcAft>
              <a:buSzPts val="1400"/>
              <a:buChar char="○"/>
            </a:pPr>
            <a:r>
              <a:rPr lang="en"/>
              <a:t>Demonstrate by doing 2 different p-tags that change the color in the same style sheet.</a:t>
            </a:r>
            <a:endParaRPr/>
          </a:p>
          <a:p>
            <a:pPr indent="-317500" lvl="0" marL="457200" rtl="0" algn="l">
              <a:spcBef>
                <a:spcPts val="0"/>
              </a:spcBef>
              <a:spcAft>
                <a:spcPts val="0"/>
              </a:spcAft>
              <a:buSzPts val="1400"/>
              <a:buChar char="●"/>
            </a:pPr>
            <a:r>
              <a:rPr lang="en"/>
              <a:t>Showcase Chrome Inspector Tool for CSS Capabilities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432E64"/>
        </a:solidFill>
      </p:bgPr>
    </p:bg>
    <p:spTree>
      <p:nvGrpSpPr>
        <p:cNvPr id="9" name="Shape 9"/>
        <p:cNvGrpSpPr/>
        <p:nvPr/>
      </p:nvGrpSpPr>
      <p:grpSpPr>
        <a:xfrm>
          <a:off x="0" y="0"/>
          <a:ext cx="0" cy="0"/>
          <a:chOff x="0" y="0"/>
          <a:chExt cx="0" cy="0"/>
        </a:xfrm>
      </p:grpSpPr>
      <p:sp>
        <p:nvSpPr>
          <p:cNvPr id="10" name="Google Shape;10;p2"/>
          <p:cNvSpPr/>
          <p:nvPr/>
        </p:nvSpPr>
        <p:spPr>
          <a:xfrm>
            <a:off x="5642650" y="1196950"/>
            <a:ext cx="1796700" cy="1796700"/>
          </a:xfrm>
          <a:prstGeom prst="ellipse">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8761400" y="1539876"/>
            <a:ext cx="505800" cy="5058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55250" y="3661200"/>
            <a:ext cx="1159800" cy="1159800"/>
          </a:xfrm>
          <a:prstGeom prst="ellipse">
            <a:avLst/>
          </a:prstGeom>
          <a:noFill/>
          <a:ln cap="flat" cmpd="sng" w="9525">
            <a:solidFill>
              <a:srgbClr val="C20E9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845352" y="1685552"/>
            <a:ext cx="1559612" cy="1559612"/>
          </a:xfrm>
          <a:custGeom>
            <a:rect b="b" l="l" r="r" t="t"/>
            <a:pathLst>
              <a:path extrusionOk="0" h="73610" w="7361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4C2"/>
              </a:solidFill>
            </a:endParaRPr>
          </a:p>
        </p:txBody>
      </p:sp>
      <p:sp>
        <p:nvSpPr>
          <p:cNvPr id="14" name="Google Shape;14;p2"/>
          <p:cNvSpPr/>
          <p:nvPr/>
        </p:nvSpPr>
        <p:spPr>
          <a:xfrm>
            <a:off x="6736351" y="1301392"/>
            <a:ext cx="1159800" cy="1003500"/>
          </a:xfrm>
          <a:prstGeom prst="triangle">
            <a:avLst>
              <a:gd fmla="val 50000" name="adj"/>
            </a:avLst>
          </a:prstGeom>
          <a:noFill/>
          <a:ln cap="flat" cmpd="sng" w="9525">
            <a:solidFill>
              <a:srgbClr val="C20E9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799123">
            <a:off x="-359856" y="1954148"/>
            <a:ext cx="1176000" cy="1117800"/>
          </a:xfrm>
          <a:prstGeom prst="pentagon">
            <a:avLst>
              <a:gd fmla="val 105146" name="hf"/>
              <a:gd fmla="val 110557" name="vf"/>
            </a:avLst>
          </a:prstGeom>
          <a:noFill/>
          <a:ln cap="flat" cmpd="sng" w="114300">
            <a:solidFill>
              <a:srgbClr val="FF99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899880">
            <a:off x="1365793" y="1978994"/>
            <a:ext cx="1829316" cy="1738722"/>
          </a:xfrm>
          <a:prstGeom prst="pentagon">
            <a:avLst>
              <a:gd fmla="val 105146" name="hf"/>
              <a:gd fmla="val 110557" name="vf"/>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592400" y="904800"/>
            <a:ext cx="1796700" cy="17967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29200" y="3014525"/>
            <a:ext cx="1226592" cy="1226592"/>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96172" y="1378560"/>
            <a:ext cx="1424722" cy="1424722"/>
          </a:xfrm>
          <a:custGeom>
            <a:rect b="b" l="l" r="r" t="t"/>
            <a:pathLst>
              <a:path extrusionOk="0" h="73610" w="7361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4C2"/>
              </a:solidFill>
            </a:endParaRPr>
          </a:p>
        </p:txBody>
      </p:sp>
      <p:sp>
        <p:nvSpPr>
          <p:cNvPr id="20" name="Google Shape;20;p2"/>
          <p:cNvSpPr/>
          <p:nvPr/>
        </p:nvSpPr>
        <p:spPr>
          <a:xfrm>
            <a:off x="2694350" y="694075"/>
            <a:ext cx="3755100" cy="3755100"/>
          </a:xfrm>
          <a:prstGeom prst="ellipse">
            <a:avLst/>
          </a:prstGeom>
          <a:solidFill>
            <a:srgbClr val="0E0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2878525" y="1991825"/>
            <a:ext cx="3387000" cy="1159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2"/>
          <p:cNvSpPr/>
          <p:nvPr/>
        </p:nvSpPr>
        <p:spPr>
          <a:xfrm>
            <a:off x="2378899" y="2701499"/>
            <a:ext cx="462000" cy="462000"/>
          </a:xfrm>
          <a:prstGeom prst="ellipse">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320850" y="3525150"/>
            <a:ext cx="462000" cy="399600"/>
          </a:xfrm>
          <a:prstGeom prst="triangle">
            <a:avLst>
              <a:gd fmla="val 5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2025975" y="1258251"/>
            <a:ext cx="584400" cy="505800"/>
          </a:xfrm>
          <a:prstGeom prst="triangle">
            <a:avLst>
              <a:gd fmla="val 50000"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7439350" y="1196950"/>
            <a:ext cx="425700" cy="368400"/>
          </a:xfrm>
          <a:prstGeom prst="triangle">
            <a:avLst>
              <a:gd fmla="val 50000"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587275" y="808800"/>
            <a:ext cx="731400" cy="731400"/>
          </a:xfrm>
          <a:prstGeom prst="donut">
            <a:avLst>
              <a:gd fmla="val 10551"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218800" y="3924750"/>
            <a:ext cx="632700" cy="6327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056000" y="3149475"/>
            <a:ext cx="1383355" cy="1058469"/>
          </a:xfrm>
          <a:custGeom>
            <a:rect b="b" l="l" r="r" t="t"/>
            <a:pathLst>
              <a:path extrusionOk="0" h="67818" w="88634">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1372">
            <a:off x="7518650" y="3105312"/>
            <a:ext cx="751500" cy="714300"/>
          </a:xfrm>
          <a:prstGeom prst="pentagon">
            <a:avLst>
              <a:gd fmla="val 105146" name="hf"/>
              <a:gd fmla="val 110557" name="vf"/>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half">
  <p:cSld name="BLANK_1">
    <p:spTree>
      <p:nvGrpSpPr>
        <p:cNvPr id="241" name="Shape 241"/>
        <p:cNvGrpSpPr/>
        <p:nvPr/>
      </p:nvGrpSpPr>
      <p:grpSpPr>
        <a:xfrm>
          <a:off x="0" y="0"/>
          <a:ext cx="0" cy="0"/>
          <a:chOff x="0" y="0"/>
          <a:chExt cx="0" cy="0"/>
        </a:xfrm>
      </p:grpSpPr>
      <p:sp>
        <p:nvSpPr>
          <p:cNvPr id="242" name="Google Shape;242;p11"/>
          <p:cNvSpPr/>
          <p:nvPr/>
        </p:nvSpPr>
        <p:spPr>
          <a:xfrm>
            <a:off x="4578600" y="0"/>
            <a:ext cx="4565400" cy="5143500"/>
          </a:xfrm>
          <a:prstGeom prst="rect">
            <a:avLst/>
          </a:prstGeom>
          <a:solidFill>
            <a:srgbClr val="0E0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11"/>
          <p:cNvGrpSpPr/>
          <p:nvPr/>
        </p:nvGrpSpPr>
        <p:grpSpPr>
          <a:xfrm>
            <a:off x="-76804" y="-364106"/>
            <a:ext cx="9492216" cy="5864919"/>
            <a:chOff x="-76804" y="-364106"/>
            <a:chExt cx="9492216" cy="5864919"/>
          </a:xfrm>
        </p:grpSpPr>
        <p:sp>
          <p:nvSpPr>
            <p:cNvPr id="244" name="Google Shape;244;p11"/>
            <p:cNvSpPr/>
            <p:nvPr/>
          </p:nvSpPr>
          <p:spPr>
            <a:xfrm>
              <a:off x="8312875" y="-85400"/>
              <a:ext cx="542100" cy="542100"/>
            </a:xfrm>
            <a:prstGeom prst="ellipse">
              <a:avLst/>
            </a:prstGeom>
            <a:solidFill>
              <a:srgbClr val="432E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rot="-899646">
              <a:off x="776862" y="-262199"/>
              <a:ext cx="900976" cy="856085"/>
            </a:xfrm>
            <a:prstGeom prst="pentagon">
              <a:avLst>
                <a:gd fmla="val 105146" name="hf"/>
                <a:gd fmla="val 110557" name="vf"/>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rot="1763">
              <a:off x="8737998" y="3634823"/>
              <a:ext cx="585000" cy="556500"/>
            </a:xfrm>
            <a:prstGeom prst="pentagon">
              <a:avLst>
                <a:gd fmla="val 105146" name="hf"/>
                <a:gd fmla="val 110557" name="vf"/>
              </a:avLst>
            </a:prstGeom>
            <a:solidFill>
              <a:srgbClr val="432E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rot="10800000">
              <a:off x="90420" y="4650313"/>
              <a:ext cx="983100" cy="850500"/>
            </a:xfrm>
            <a:prstGeom prst="triangle">
              <a:avLst>
                <a:gd fmla="val 50000" name="adj"/>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8578650" y="858649"/>
              <a:ext cx="836762" cy="836762"/>
            </a:xfrm>
            <a:custGeom>
              <a:rect b="b" l="l" r="r" t="t"/>
              <a:pathLst>
                <a:path extrusionOk="0" h="73610" w="7361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4C2"/>
                </a:solidFill>
              </a:endParaRPr>
            </a:p>
          </p:txBody>
        </p:sp>
        <p:sp>
          <p:nvSpPr>
            <p:cNvPr id="249" name="Google Shape;249;p11"/>
            <p:cNvSpPr/>
            <p:nvPr/>
          </p:nvSpPr>
          <p:spPr>
            <a:xfrm>
              <a:off x="588219" y="-85402"/>
              <a:ext cx="421500" cy="4215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rot="10800000">
              <a:off x="-76796" y="3768356"/>
              <a:ext cx="393900" cy="374400"/>
            </a:xfrm>
            <a:prstGeom prst="pentagon">
              <a:avLst>
                <a:gd fmla="val 105146" name="hf"/>
                <a:gd fmla="val 110557" name="vf"/>
              </a:avLst>
            </a:prstGeom>
            <a:noFill/>
            <a:ln cap="flat" cmpd="sng" w="76200">
              <a:solidFill>
                <a:srgbClr val="6D9EE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8092376" y="131852"/>
              <a:ext cx="983100" cy="9831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00477" y="456711"/>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a:off x="133504" y="-85397"/>
              <a:ext cx="231300" cy="231300"/>
            </a:xfrm>
            <a:prstGeom prst="ellipse">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rot="10800000">
              <a:off x="343825" y="4290619"/>
              <a:ext cx="333300" cy="288300"/>
            </a:xfrm>
            <a:prstGeom prst="triangle">
              <a:avLst>
                <a:gd fmla="val 50000"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rot="10800000">
              <a:off x="7891383" y="4473451"/>
              <a:ext cx="421500" cy="365100"/>
            </a:xfrm>
            <a:prstGeom prst="triangle">
              <a:avLst>
                <a:gd fmla="val 50000"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7800077" y="94976"/>
              <a:ext cx="307200" cy="265800"/>
            </a:xfrm>
            <a:prstGeom prst="triangle">
              <a:avLst>
                <a:gd fmla="val 50000"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8578651" y="3939150"/>
              <a:ext cx="421500" cy="421500"/>
            </a:xfrm>
            <a:prstGeom prst="donut">
              <a:avLst>
                <a:gd fmla="val 19671"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a:off x="888873" y="4577655"/>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rot="10800000">
              <a:off x="47429" y="4473462"/>
              <a:ext cx="621103" cy="475235"/>
            </a:xfrm>
            <a:custGeom>
              <a:rect b="b" l="l" r="r" t="t"/>
              <a:pathLst>
                <a:path extrusionOk="0" h="67818" w="88634">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rot="7294922">
              <a:off x="8507862" y="1506795"/>
              <a:ext cx="486330" cy="462608"/>
            </a:xfrm>
            <a:prstGeom prst="pentagon">
              <a:avLst>
                <a:gd fmla="val 105146" name="hf"/>
                <a:gd fmla="val 110557" name="vf"/>
              </a:avLst>
            </a:prstGeom>
            <a:no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rot="1902">
              <a:off x="-76804" y="1095525"/>
              <a:ext cx="542100" cy="515400"/>
            </a:xfrm>
            <a:prstGeom prst="pentagon">
              <a:avLst>
                <a:gd fmla="val 105146" name="hf"/>
                <a:gd fmla="val 110557" name="vf"/>
              </a:avLst>
            </a:prstGeom>
            <a:noFill/>
            <a:ln cap="flat" cmpd="sng" w="28575">
              <a:solidFill>
                <a:srgbClr val="C20E9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a:off x="8217614" y="4442536"/>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11"/>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30" name="Shape 30"/>
        <p:cNvGrpSpPr/>
        <p:nvPr/>
      </p:nvGrpSpPr>
      <p:grpSpPr>
        <a:xfrm>
          <a:off x="0" y="0"/>
          <a:ext cx="0" cy="0"/>
          <a:chOff x="0" y="0"/>
          <a:chExt cx="0" cy="0"/>
        </a:xfrm>
      </p:grpSpPr>
      <p:grpSp>
        <p:nvGrpSpPr>
          <p:cNvPr id="31" name="Google Shape;31;p3"/>
          <p:cNvGrpSpPr/>
          <p:nvPr/>
        </p:nvGrpSpPr>
        <p:grpSpPr>
          <a:xfrm>
            <a:off x="-76804" y="-364106"/>
            <a:ext cx="9492216" cy="5864919"/>
            <a:chOff x="-76804" y="-364106"/>
            <a:chExt cx="9492216" cy="5864919"/>
          </a:xfrm>
        </p:grpSpPr>
        <p:sp>
          <p:nvSpPr>
            <p:cNvPr id="32" name="Google Shape;32;p3"/>
            <p:cNvSpPr/>
            <p:nvPr/>
          </p:nvSpPr>
          <p:spPr>
            <a:xfrm>
              <a:off x="0" y="0"/>
              <a:ext cx="9144000" cy="3528000"/>
            </a:xfrm>
            <a:prstGeom prst="rect">
              <a:avLst/>
            </a:prstGeom>
            <a:solidFill>
              <a:srgbClr val="0E0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4343698" y="3286144"/>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8312875" y="-85400"/>
              <a:ext cx="542100" cy="542100"/>
            </a:xfrm>
            <a:prstGeom prst="ellipse">
              <a:avLst/>
            </a:prstGeom>
            <a:solidFill>
              <a:srgbClr val="432E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899646">
              <a:off x="776862" y="-262199"/>
              <a:ext cx="900976" cy="856085"/>
            </a:xfrm>
            <a:prstGeom prst="pentagon">
              <a:avLst>
                <a:gd fmla="val 105146" name="hf"/>
                <a:gd fmla="val 110557" name="vf"/>
              </a:avLst>
            </a:prstGeom>
            <a:solidFill>
              <a:srgbClr val="432E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1763">
              <a:off x="8737998" y="3634823"/>
              <a:ext cx="585000" cy="556500"/>
            </a:xfrm>
            <a:prstGeom prst="pentagon">
              <a:avLst>
                <a:gd fmla="val 105146" name="hf"/>
                <a:gd fmla="val 110557" name="vf"/>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10800000">
              <a:off x="90420" y="4650313"/>
              <a:ext cx="983100" cy="850500"/>
            </a:xfrm>
            <a:prstGeom prst="triangle">
              <a:avLst>
                <a:gd fmla="val 50000" name="adj"/>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578650" y="858649"/>
              <a:ext cx="836762" cy="836762"/>
            </a:xfrm>
            <a:custGeom>
              <a:rect b="b" l="l" r="r" t="t"/>
              <a:pathLst>
                <a:path extrusionOk="0" h="73610" w="7361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4C2"/>
                </a:solidFill>
              </a:endParaRPr>
            </a:p>
          </p:txBody>
        </p:sp>
        <p:sp>
          <p:nvSpPr>
            <p:cNvPr id="39" name="Google Shape;39;p3"/>
            <p:cNvSpPr/>
            <p:nvPr/>
          </p:nvSpPr>
          <p:spPr>
            <a:xfrm>
              <a:off x="588219" y="-85402"/>
              <a:ext cx="421500" cy="4215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10800000">
              <a:off x="-76796" y="3768356"/>
              <a:ext cx="393900" cy="374400"/>
            </a:xfrm>
            <a:prstGeom prst="pentagon">
              <a:avLst>
                <a:gd fmla="val 105146" name="hf"/>
                <a:gd fmla="val 110557" name="vf"/>
              </a:avLst>
            </a:prstGeom>
            <a:noFill/>
            <a:ln cap="flat" cmpd="sng" w="76200">
              <a:solidFill>
                <a:srgbClr val="6D9EE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8092376" y="131852"/>
              <a:ext cx="983100" cy="9831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100477" y="456711"/>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133504" y="-85397"/>
              <a:ext cx="231300" cy="231300"/>
            </a:xfrm>
            <a:prstGeom prst="ellipse">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10800000">
              <a:off x="343825" y="4290619"/>
              <a:ext cx="333300" cy="288300"/>
            </a:xfrm>
            <a:prstGeom prst="triangle">
              <a:avLst>
                <a:gd fmla="val 50000"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rot="10800000">
              <a:off x="7891383" y="4473451"/>
              <a:ext cx="421500" cy="365100"/>
            </a:xfrm>
            <a:prstGeom prst="triangle">
              <a:avLst>
                <a:gd fmla="val 50000"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7800077" y="94976"/>
              <a:ext cx="307200" cy="265800"/>
            </a:xfrm>
            <a:prstGeom prst="triangle">
              <a:avLst>
                <a:gd fmla="val 50000"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8578651" y="3939150"/>
              <a:ext cx="421500" cy="421500"/>
            </a:xfrm>
            <a:prstGeom prst="donut">
              <a:avLst>
                <a:gd fmla="val 19671"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888873" y="4577655"/>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rot="10800000">
              <a:off x="47429" y="4473462"/>
              <a:ext cx="621103" cy="475235"/>
            </a:xfrm>
            <a:custGeom>
              <a:rect b="b" l="l" r="r" t="t"/>
              <a:pathLst>
                <a:path extrusionOk="0" h="67818" w="88634">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rot="7294922">
              <a:off x="8507862" y="1506795"/>
              <a:ext cx="486330" cy="462608"/>
            </a:xfrm>
            <a:prstGeom prst="pentagon">
              <a:avLst>
                <a:gd fmla="val 105146" name="hf"/>
                <a:gd fmla="val 110557" name="vf"/>
              </a:avLst>
            </a:prstGeom>
            <a:no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rot="1902">
              <a:off x="-76804" y="1095525"/>
              <a:ext cx="542100" cy="515400"/>
            </a:xfrm>
            <a:prstGeom prst="pentagon">
              <a:avLst>
                <a:gd fmla="val 105146" name="hf"/>
                <a:gd fmla="val 110557" name="vf"/>
              </a:avLst>
            </a:prstGeom>
            <a:noFill/>
            <a:ln cap="flat" cmpd="sng" w="28575">
              <a:solidFill>
                <a:srgbClr val="C20E9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217614" y="4442536"/>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flipH="1">
              <a:off x="4456350" y="3414379"/>
              <a:ext cx="231300" cy="200100"/>
            </a:xfrm>
            <a:prstGeom prst="triangle">
              <a:avLst>
                <a:gd fmla="val 5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3"/>
          <p:cNvSpPr txBox="1"/>
          <p:nvPr>
            <p:ph type="ctrTitle"/>
          </p:nvPr>
        </p:nvSpPr>
        <p:spPr>
          <a:xfrm>
            <a:off x="1737625" y="1659550"/>
            <a:ext cx="5668800" cy="1159800"/>
          </a:xfrm>
          <a:prstGeom prst="rect">
            <a:avLst/>
          </a:prstGeom>
        </p:spPr>
        <p:txBody>
          <a:bodyPr anchorCtr="0" anchor="b" bIns="91425" lIns="91425" spcFirstLastPara="1" rIns="91425" wrap="square" tIns="91425"/>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5" name="Google Shape;55;p3"/>
          <p:cNvSpPr txBox="1"/>
          <p:nvPr>
            <p:ph idx="1" type="subTitle"/>
          </p:nvPr>
        </p:nvSpPr>
        <p:spPr>
          <a:xfrm>
            <a:off x="1737625" y="2687653"/>
            <a:ext cx="5668800" cy="496500"/>
          </a:xfrm>
          <a:prstGeom prst="rect">
            <a:avLst/>
          </a:prstGeom>
        </p:spPr>
        <p:txBody>
          <a:bodyPr anchorCtr="0" anchor="t" bIns="91425" lIns="91425" spcFirstLastPara="1" rIns="91425" wrap="square" tIns="91425"/>
          <a:lstStyle>
            <a:lvl1pPr lvl="0" rtl="0" algn="ctr">
              <a:spcBef>
                <a:spcPts val="0"/>
              </a:spcBef>
              <a:spcAft>
                <a:spcPts val="0"/>
              </a:spcAft>
              <a:buClr>
                <a:srgbClr val="FF9900"/>
              </a:buClr>
              <a:buSzPts val="1400"/>
              <a:buNone/>
              <a:defRPr sz="1400">
                <a:solidFill>
                  <a:srgbClr val="FF9900"/>
                </a:solidFill>
              </a:defRPr>
            </a:lvl1pPr>
            <a:lvl2pPr lvl="1" rtl="0" algn="ctr">
              <a:spcBef>
                <a:spcPts val="0"/>
              </a:spcBef>
              <a:spcAft>
                <a:spcPts val="0"/>
              </a:spcAft>
              <a:buClr>
                <a:srgbClr val="FF9900"/>
              </a:buClr>
              <a:buSzPts val="1400"/>
              <a:buNone/>
              <a:defRPr sz="1400">
                <a:solidFill>
                  <a:srgbClr val="FF9900"/>
                </a:solidFill>
              </a:defRPr>
            </a:lvl2pPr>
            <a:lvl3pPr lvl="2" rtl="0" algn="ctr">
              <a:spcBef>
                <a:spcPts val="0"/>
              </a:spcBef>
              <a:spcAft>
                <a:spcPts val="0"/>
              </a:spcAft>
              <a:buClr>
                <a:srgbClr val="FF9900"/>
              </a:buClr>
              <a:buSzPts val="1400"/>
              <a:buNone/>
              <a:defRPr sz="1400">
                <a:solidFill>
                  <a:srgbClr val="FF9900"/>
                </a:solidFill>
              </a:defRPr>
            </a:lvl3pPr>
            <a:lvl4pPr lvl="3" rtl="0" algn="ctr">
              <a:spcBef>
                <a:spcPts val="0"/>
              </a:spcBef>
              <a:spcAft>
                <a:spcPts val="0"/>
              </a:spcAft>
              <a:buClr>
                <a:srgbClr val="FF9900"/>
              </a:buClr>
              <a:buSzPts val="1400"/>
              <a:buNone/>
              <a:defRPr sz="1400">
                <a:solidFill>
                  <a:srgbClr val="FF9900"/>
                </a:solidFill>
              </a:defRPr>
            </a:lvl4pPr>
            <a:lvl5pPr lvl="4" rtl="0" algn="ctr">
              <a:spcBef>
                <a:spcPts val="0"/>
              </a:spcBef>
              <a:spcAft>
                <a:spcPts val="0"/>
              </a:spcAft>
              <a:buClr>
                <a:srgbClr val="FF9900"/>
              </a:buClr>
              <a:buSzPts val="1400"/>
              <a:buNone/>
              <a:defRPr sz="1400">
                <a:solidFill>
                  <a:srgbClr val="FF9900"/>
                </a:solidFill>
              </a:defRPr>
            </a:lvl5pPr>
            <a:lvl6pPr lvl="5" rtl="0" algn="ctr">
              <a:spcBef>
                <a:spcPts val="0"/>
              </a:spcBef>
              <a:spcAft>
                <a:spcPts val="0"/>
              </a:spcAft>
              <a:buClr>
                <a:srgbClr val="FF9900"/>
              </a:buClr>
              <a:buSzPts val="1400"/>
              <a:buNone/>
              <a:defRPr sz="1400">
                <a:solidFill>
                  <a:srgbClr val="FF9900"/>
                </a:solidFill>
              </a:defRPr>
            </a:lvl6pPr>
            <a:lvl7pPr lvl="6" rtl="0" algn="ctr">
              <a:spcBef>
                <a:spcPts val="0"/>
              </a:spcBef>
              <a:spcAft>
                <a:spcPts val="0"/>
              </a:spcAft>
              <a:buClr>
                <a:srgbClr val="FF9900"/>
              </a:buClr>
              <a:buSzPts val="1400"/>
              <a:buNone/>
              <a:defRPr sz="1400">
                <a:solidFill>
                  <a:srgbClr val="FF9900"/>
                </a:solidFill>
              </a:defRPr>
            </a:lvl7pPr>
            <a:lvl8pPr lvl="7" rtl="0" algn="ctr">
              <a:spcBef>
                <a:spcPts val="0"/>
              </a:spcBef>
              <a:spcAft>
                <a:spcPts val="0"/>
              </a:spcAft>
              <a:buClr>
                <a:srgbClr val="FF9900"/>
              </a:buClr>
              <a:buSzPts val="1400"/>
              <a:buNone/>
              <a:defRPr sz="1400">
                <a:solidFill>
                  <a:srgbClr val="FF9900"/>
                </a:solidFill>
              </a:defRPr>
            </a:lvl8pPr>
            <a:lvl9pPr lvl="8" rtl="0" algn="ctr">
              <a:spcBef>
                <a:spcPts val="0"/>
              </a:spcBef>
              <a:spcAft>
                <a:spcPts val="0"/>
              </a:spcAft>
              <a:buClr>
                <a:srgbClr val="FF9900"/>
              </a:buClr>
              <a:buSzPts val="1400"/>
              <a:buNone/>
              <a:defRPr sz="1400">
                <a:solidFill>
                  <a:srgbClr val="FF9900"/>
                </a:solidFill>
              </a:defRPr>
            </a:lvl9pPr>
          </a:lstStyle>
          <a:p/>
        </p:txBody>
      </p:sp>
      <p:sp>
        <p:nvSpPr>
          <p:cNvPr id="56" name="Google Shape;56;p3"/>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57" name="Shape 57"/>
        <p:cNvGrpSpPr/>
        <p:nvPr/>
      </p:nvGrpSpPr>
      <p:grpSpPr>
        <a:xfrm>
          <a:off x="0" y="0"/>
          <a:ext cx="0" cy="0"/>
          <a:chOff x="0" y="0"/>
          <a:chExt cx="0" cy="0"/>
        </a:xfrm>
      </p:grpSpPr>
      <p:grpSp>
        <p:nvGrpSpPr>
          <p:cNvPr id="58" name="Google Shape;58;p4"/>
          <p:cNvGrpSpPr/>
          <p:nvPr/>
        </p:nvGrpSpPr>
        <p:grpSpPr>
          <a:xfrm>
            <a:off x="-76804" y="-364106"/>
            <a:ext cx="9492216" cy="5864919"/>
            <a:chOff x="-76804" y="-364106"/>
            <a:chExt cx="9492216" cy="5864919"/>
          </a:xfrm>
        </p:grpSpPr>
        <p:sp>
          <p:nvSpPr>
            <p:cNvPr id="59" name="Google Shape;59;p4"/>
            <p:cNvSpPr/>
            <p:nvPr/>
          </p:nvSpPr>
          <p:spPr>
            <a:xfrm>
              <a:off x="1156225" y="1135700"/>
              <a:ext cx="6831600" cy="2872200"/>
            </a:xfrm>
            <a:prstGeom prst="rect">
              <a:avLst/>
            </a:prstGeom>
            <a:solidFill>
              <a:srgbClr val="0E0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4343698" y="910730"/>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8312875" y="-85400"/>
              <a:ext cx="542100" cy="542100"/>
            </a:xfrm>
            <a:prstGeom prst="ellipse">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rot="-899646">
              <a:off x="776862" y="-262199"/>
              <a:ext cx="900976" cy="856085"/>
            </a:xfrm>
            <a:prstGeom prst="pentagon">
              <a:avLst>
                <a:gd fmla="val 105146" name="hf"/>
                <a:gd fmla="val 110557" name="vf"/>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rot="1763">
              <a:off x="8737998" y="3634823"/>
              <a:ext cx="585000" cy="556500"/>
            </a:xfrm>
            <a:prstGeom prst="pentagon">
              <a:avLst>
                <a:gd fmla="val 105146" name="hf"/>
                <a:gd fmla="val 110557" name="vf"/>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rot="10800000">
              <a:off x="90420" y="4650313"/>
              <a:ext cx="983100" cy="850500"/>
            </a:xfrm>
            <a:prstGeom prst="triangle">
              <a:avLst>
                <a:gd fmla="val 50000" name="adj"/>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8578650" y="858649"/>
              <a:ext cx="836762" cy="836762"/>
            </a:xfrm>
            <a:custGeom>
              <a:rect b="b" l="l" r="r" t="t"/>
              <a:pathLst>
                <a:path extrusionOk="0" h="73610" w="7361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4C2"/>
                </a:solidFill>
              </a:endParaRPr>
            </a:p>
          </p:txBody>
        </p:sp>
        <p:sp>
          <p:nvSpPr>
            <p:cNvPr id="66" name="Google Shape;66;p4"/>
            <p:cNvSpPr/>
            <p:nvPr/>
          </p:nvSpPr>
          <p:spPr>
            <a:xfrm>
              <a:off x="588219" y="-85402"/>
              <a:ext cx="421500" cy="4215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rot="10800000">
              <a:off x="-76796" y="3768356"/>
              <a:ext cx="393900" cy="374400"/>
            </a:xfrm>
            <a:prstGeom prst="pentagon">
              <a:avLst>
                <a:gd fmla="val 105146" name="hf"/>
                <a:gd fmla="val 110557" name="vf"/>
              </a:avLst>
            </a:prstGeom>
            <a:noFill/>
            <a:ln cap="flat" cmpd="sng" w="76200">
              <a:solidFill>
                <a:srgbClr val="6D9EE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8092376" y="131852"/>
              <a:ext cx="983100" cy="9831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100477" y="456711"/>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133504" y="-85397"/>
              <a:ext cx="231300" cy="231300"/>
            </a:xfrm>
            <a:prstGeom prst="ellipse">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rot="10800000">
              <a:off x="343825" y="4290619"/>
              <a:ext cx="333300" cy="288300"/>
            </a:xfrm>
            <a:prstGeom prst="triangle">
              <a:avLst>
                <a:gd fmla="val 50000"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rot="10800000">
              <a:off x="7891383" y="4473451"/>
              <a:ext cx="421500" cy="365100"/>
            </a:xfrm>
            <a:prstGeom prst="triangle">
              <a:avLst>
                <a:gd fmla="val 50000"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800077" y="94976"/>
              <a:ext cx="307200" cy="265800"/>
            </a:xfrm>
            <a:prstGeom prst="triangle">
              <a:avLst>
                <a:gd fmla="val 50000"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578651" y="3939150"/>
              <a:ext cx="421500" cy="421500"/>
            </a:xfrm>
            <a:prstGeom prst="donut">
              <a:avLst>
                <a:gd fmla="val 19671"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888873" y="4577655"/>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rot="10800000">
              <a:off x="47429" y="4473462"/>
              <a:ext cx="621103" cy="475235"/>
            </a:xfrm>
            <a:custGeom>
              <a:rect b="b" l="l" r="r" t="t"/>
              <a:pathLst>
                <a:path extrusionOk="0" h="67818" w="88634">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rot="7294922">
              <a:off x="8507862" y="1506795"/>
              <a:ext cx="486330" cy="462608"/>
            </a:xfrm>
            <a:prstGeom prst="pentagon">
              <a:avLst>
                <a:gd fmla="val 105146" name="hf"/>
                <a:gd fmla="val 110557" name="vf"/>
              </a:avLst>
            </a:prstGeom>
            <a:no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rot="1902">
              <a:off x="-76804" y="1095525"/>
              <a:ext cx="542100" cy="515400"/>
            </a:xfrm>
            <a:prstGeom prst="pentagon">
              <a:avLst>
                <a:gd fmla="val 105146" name="hf"/>
                <a:gd fmla="val 110557" name="vf"/>
              </a:avLst>
            </a:prstGeom>
            <a:noFill/>
            <a:ln cap="flat" cmpd="sng" w="28575">
              <a:solidFill>
                <a:srgbClr val="C20E9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8217614" y="4442536"/>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4"/>
          <p:cNvSpPr txBox="1"/>
          <p:nvPr>
            <p:ph idx="1" type="body"/>
          </p:nvPr>
        </p:nvSpPr>
        <p:spPr>
          <a:xfrm>
            <a:off x="1724400" y="1375150"/>
            <a:ext cx="5695200" cy="2393100"/>
          </a:xfrm>
          <a:prstGeom prst="rect">
            <a:avLst/>
          </a:prstGeom>
        </p:spPr>
        <p:txBody>
          <a:bodyPr anchorCtr="0" anchor="ctr" bIns="91425" lIns="91425" spcFirstLastPara="1" rIns="91425" wrap="square" tIns="91425"/>
          <a:lstStyle>
            <a:lvl1pPr indent="-355600" lvl="0" marL="457200" rtl="0" algn="ctr">
              <a:spcBef>
                <a:spcPts val="600"/>
              </a:spcBef>
              <a:spcAft>
                <a:spcPts val="0"/>
              </a:spcAft>
              <a:buSzPts val="2000"/>
              <a:buFont typeface="Nixie One"/>
              <a:buChar char="◍"/>
              <a:defRPr>
                <a:latin typeface="Nixie One"/>
                <a:ea typeface="Nixie One"/>
                <a:cs typeface="Nixie One"/>
                <a:sym typeface="Nixie One"/>
              </a:defRPr>
            </a:lvl1pPr>
            <a:lvl2pPr indent="-355600" lvl="1" marL="914400" rtl="0" algn="ctr">
              <a:spcBef>
                <a:spcPts val="0"/>
              </a:spcBef>
              <a:spcAft>
                <a:spcPts val="0"/>
              </a:spcAft>
              <a:buSzPts val="2000"/>
              <a:buFont typeface="Nixie One"/>
              <a:buChar char="◌"/>
              <a:defRPr>
                <a:latin typeface="Nixie One"/>
                <a:ea typeface="Nixie One"/>
                <a:cs typeface="Nixie One"/>
                <a:sym typeface="Nixie One"/>
              </a:defRPr>
            </a:lvl2pPr>
            <a:lvl3pPr indent="-355600" lvl="2" marL="1371600" rtl="0" algn="ctr">
              <a:spcBef>
                <a:spcPts val="0"/>
              </a:spcBef>
              <a:spcAft>
                <a:spcPts val="0"/>
              </a:spcAft>
              <a:buSzPts val="2000"/>
              <a:buFont typeface="Nixie One"/>
              <a:buChar char="◌"/>
              <a:defRPr>
                <a:latin typeface="Nixie One"/>
                <a:ea typeface="Nixie One"/>
                <a:cs typeface="Nixie One"/>
                <a:sym typeface="Nixie One"/>
              </a:defRPr>
            </a:lvl3pPr>
            <a:lvl4pPr indent="-355600" lvl="3" marL="1828800" rtl="0" algn="ctr">
              <a:spcBef>
                <a:spcPts val="0"/>
              </a:spcBef>
              <a:spcAft>
                <a:spcPts val="0"/>
              </a:spcAft>
              <a:buSzPts val="2000"/>
              <a:buFont typeface="Nixie One"/>
              <a:buChar char="◌"/>
              <a:defRPr>
                <a:latin typeface="Nixie One"/>
                <a:ea typeface="Nixie One"/>
                <a:cs typeface="Nixie One"/>
                <a:sym typeface="Nixie One"/>
              </a:defRPr>
            </a:lvl4pPr>
            <a:lvl5pPr indent="-355600" lvl="4" marL="2286000" rtl="0" algn="ctr">
              <a:spcBef>
                <a:spcPts val="0"/>
              </a:spcBef>
              <a:spcAft>
                <a:spcPts val="0"/>
              </a:spcAft>
              <a:buSzPts val="2000"/>
              <a:buFont typeface="Nixie One"/>
              <a:buChar char="◌"/>
              <a:defRPr>
                <a:latin typeface="Nixie One"/>
                <a:ea typeface="Nixie One"/>
                <a:cs typeface="Nixie One"/>
                <a:sym typeface="Nixie One"/>
              </a:defRPr>
            </a:lvl5pPr>
            <a:lvl6pPr indent="-355600" lvl="5" marL="2743200" rtl="0" algn="ctr">
              <a:spcBef>
                <a:spcPts val="0"/>
              </a:spcBef>
              <a:spcAft>
                <a:spcPts val="0"/>
              </a:spcAft>
              <a:buSzPts val="2000"/>
              <a:buFont typeface="Nixie One"/>
              <a:buChar char="◌"/>
              <a:defRPr>
                <a:latin typeface="Nixie One"/>
                <a:ea typeface="Nixie One"/>
                <a:cs typeface="Nixie One"/>
                <a:sym typeface="Nixie One"/>
              </a:defRPr>
            </a:lvl6pPr>
            <a:lvl7pPr indent="-355600" lvl="6" marL="3200400" rtl="0" algn="ctr">
              <a:spcBef>
                <a:spcPts val="0"/>
              </a:spcBef>
              <a:spcAft>
                <a:spcPts val="0"/>
              </a:spcAft>
              <a:buSzPts val="2000"/>
              <a:buFont typeface="Nixie One"/>
              <a:buChar char="◌"/>
              <a:defRPr>
                <a:latin typeface="Nixie One"/>
                <a:ea typeface="Nixie One"/>
                <a:cs typeface="Nixie One"/>
                <a:sym typeface="Nixie One"/>
              </a:defRPr>
            </a:lvl7pPr>
            <a:lvl8pPr indent="-355600" lvl="7" marL="3657600" rtl="0" algn="ctr">
              <a:spcBef>
                <a:spcPts val="0"/>
              </a:spcBef>
              <a:spcAft>
                <a:spcPts val="0"/>
              </a:spcAft>
              <a:buSzPts val="2000"/>
              <a:buFont typeface="Nixie One"/>
              <a:buChar char="◌"/>
              <a:defRPr>
                <a:latin typeface="Nixie One"/>
                <a:ea typeface="Nixie One"/>
                <a:cs typeface="Nixie One"/>
                <a:sym typeface="Nixie One"/>
              </a:defRPr>
            </a:lvl8pPr>
            <a:lvl9pPr indent="-355600" lvl="8" marL="4114800" algn="ctr">
              <a:spcBef>
                <a:spcPts val="0"/>
              </a:spcBef>
              <a:spcAft>
                <a:spcPts val="0"/>
              </a:spcAft>
              <a:buSzPts val="2000"/>
              <a:buFont typeface="Nixie One"/>
              <a:buChar char="◌"/>
              <a:defRPr>
                <a:latin typeface="Nixie One"/>
                <a:ea typeface="Nixie One"/>
                <a:cs typeface="Nixie One"/>
                <a:sym typeface="Nixie One"/>
              </a:defRPr>
            </a:lvl9pPr>
          </a:lstStyle>
          <a:p/>
        </p:txBody>
      </p:sp>
      <p:sp>
        <p:nvSpPr>
          <p:cNvPr id="81" name="Google Shape;81;p4"/>
          <p:cNvSpPr txBox="1"/>
          <p:nvPr/>
        </p:nvSpPr>
        <p:spPr>
          <a:xfrm>
            <a:off x="4261450" y="1149165"/>
            <a:ext cx="621000" cy="4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200">
                <a:solidFill>
                  <a:srgbClr val="FF9900"/>
                </a:solidFill>
                <a:latin typeface="Nixie One"/>
                <a:ea typeface="Nixie One"/>
                <a:cs typeface="Nixie One"/>
                <a:sym typeface="Nixie One"/>
              </a:rPr>
              <a:t>“</a:t>
            </a:r>
            <a:endParaRPr sz="7200">
              <a:solidFill>
                <a:srgbClr val="FF9900"/>
              </a:solidFill>
              <a:latin typeface="Nixie One"/>
              <a:ea typeface="Nixie One"/>
              <a:cs typeface="Nixie One"/>
              <a:sym typeface="Nixie One"/>
            </a:endParaRPr>
          </a:p>
        </p:txBody>
      </p:sp>
      <p:sp>
        <p:nvSpPr>
          <p:cNvPr id="82" name="Google Shape;82;p4"/>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3" name="Shape 83"/>
        <p:cNvGrpSpPr/>
        <p:nvPr/>
      </p:nvGrpSpPr>
      <p:grpSpPr>
        <a:xfrm>
          <a:off x="0" y="0"/>
          <a:ext cx="0" cy="0"/>
          <a:chOff x="0" y="0"/>
          <a:chExt cx="0" cy="0"/>
        </a:xfrm>
      </p:grpSpPr>
      <p:grpSp>
        <p:nvGrpSpPr>
          <p:cNvPr id="84" name="Google Shape;84;p5"/>
          <p:cNvGrpSpPr/>
          <p:nvPr/>
        </p:nvGrpSpPr>
        <p:grpSpPr>
          <a:xfrm>
            <a:off x="-76804" y="-364106"/>
            <a:ext cx="9492216" cy="5864919"/>
            <a:chOff x="-76804" y="-364106"/>
            <a:chExt cx="9492216" cy="5864919"/>
          </a:xfrm>
        </p:grpSpPr>
        <p:sp>
          <p:nvSpPr>
            <p:cNvPr id="85" name="Google Shape;85;p5"/>
            <p:cNvSpPr/>
            <p:nvPr/>
          </p:nvSpPr>
          <p:spPr>
            <a:xfrm>
              <a:off x="0" y="0"/>
              <a:ext cx="9144000" cy="1147800"/>
            </a:xfrm>
            <a:prstGeom prst="rect">
              <a:avLst/>
            </a:prstGeom>
            <a:solidFill>
              <a:srgbClr val="0E0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4343698" y="910730"/>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312875" y="-85400"/>
              <a:ext cx="542100" cy="542100"/>
            </a:xfrm>
            <a:prstGeom prst="ellipse">
              <a:avLst/>
            </a:prstGeom>
            <a:solidFill>
              <a:srgbClr val="432E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rot="-899646">
              <a:off x="776862" y="-262199"/>
              <a:ext cx="900976" cy="856085"/>
            </a:xfrm>
            <a:prstGeom prst="pentagon">
              <a:avLst>
                <a:gd fmla="val 105146" name="hf"/>
                <a:gd fmla="val 110557" name="vf"/>
              </a:avLst>
            </a:prstGeom>
            <a:solidFill>
              <a:srgbClr val="432E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rot="1763">
              <a:off x="8737998" y="3634823"/>
              <a:ext cx="585000" cy="556500"/>
            </a:xfrm>
            <a:prstGeom prst="pentagon">
              <a:avLst>
                <a:gd fmla="val 105146" name="hf"/>
                <a:gd fmla="val 110557" name="vf"/>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rot="10800000">
              <a:off x="90420" y="4650313"/>
              <a:ext cx="983100" cy="850500"/>
            </a:xfrm>
            <a:prstGeom prst="triangle">
              <a:avLst>
                <a:gd fmla="val 50000" name="adj"/>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8578650" y="858649"/>
              <a:ext cx="836762" cy="836762"/>
            </a:xfrm>
            <a:custGeom>
              <a:rect b="b" l="l" r="r" t="t"/>
              <a:pathLst>
                <a:path extrusionOk="0" h="73610" w="7361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4C2"/>
                </a:solidFill>
              </a:endParaRPr>
            </a:p>
          </p:txBody>
        </p:sp>
        <p:sp>
          <p:nvSpPr>
            <p:cNvPr id="92" name="Google Shape;92;p5"/>
            <p:cNvSpPr/>
            <p:nvPr/>
          </p:nvSpPr>
          <p:spPr>
            <a:xfrm>
              <a:off x="588219" y="-85402"/>
              <a:ext cx="421500" cy="4215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rot="10800000">
              <a:off x="-76796" y="3768356"/>
              <a:ext cx="393900" cy="374400"/>
            </a:xfrm>
            <a:prstGeom prst="pentagon">
              <a:avLst>
                <a:gd fmla="val 105146" name="hf"/>
                <a:gd fmla="val 110557" name="vf"/>
              </a:avLst>
            </a:prstGeom>
            <a:noFill/>
            <a:ln cap="flat" cmpd="sng" w="76200">
              <a:solidFill>
                <a:srgbClr val="6D9EE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8092376" y="131852"/>
              <a:ext cx="983100" cy="9831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100477" y="456711"/>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133504" y="-85397"/>
              <a:ext cx="231300" cy="231300"/>
            </a:xfrm>
            <a:prstGeom prst="ellipse">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rot="10800000">
              <a:off x="343825" y="4290619"/>
              <a:ext cx="333300" cy="288300"/>
            </a:xfrm>
            <a:prstGeom prst="triangle">
              <a:avLst>
                <a:gd fmla="val 50000"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10800000">
              <a:off x="7891383" y="4473451"/>
              <a:ext cx="421500" cy="365100"/>
            </a:xfrm>
            <a:prstGeom prst="triangle">
              <a:avLst>
                <a:gd fmla="val 50000"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800077" y="94976"/>
              <a:ext cx="307200" cy="265800"/>
            </a:xfrm>
            <a:prstGeom prst="triangle">
              <a:avLst>
                <a:gd fmla="val 50000"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8578651" y="3939150"/>
              <a:ext cx="421500" cy="421500"/>
            </a:xfrm>
            <a:prstGeom prst="donut">
              <a:avLst>
                <a:gd fmla="val 19671"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888873" y="4577655"/>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rot="10800000">
              <a:off x="47429" y="4473462"/>
              <a:ext cx="621103" cy="475235"/>
            </a:xfrm>
            <a:custGeom>
              <a:rect b="b" l="l" r="r" t="t"/>
              <a:pathLst>
                <a:path extrusionOk="0" h="67818" w="88634">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rot="7294922">
              <a:off x="8507862" y="1506795"/>
              <a:ext cx="486330" cy="462608"/>
            </a:xfrm>
            <a:prstGeom prst="pentagon">
              <a:avLst>
                <a:gd fmla="val 105146" name="hf"/>
                <a:gd fmla="val 110557" name="vf"/>
              </a:avLst>
            </a:prstGeom>
            <a:no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rot="1902">
              <a:off x="-76804" y="1095525"/>
              <a:ext cx="542100" cy="515400"/>
            </a:xfrm>
            <a:prstGeom prst="pentagon">
              <a:avLst>
                <a:gd fmla="val 105146" name="hf"/>
                <a:gd fmla="val 110557" name="vf"/>
              </a:avLst>
            </a:prstGeom>
            <a:noFill/>
            <a:ln cap="flat" cmpd="sng" w="28575">
              <a:solidFill>
                <a:srgbClr val="C20E9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8217614" y="4442536"/>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rot="10800000">
              <a:off x="4456350" y="1058785"/>
              <a:ext cx="231300" cy="200100"/>
            </a:xfrm>
            <a:prstGeom prst="triangle">
              <a:avLst>
                <a:gd fmla="val 5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5"/>
          <p:cNvSpPr txBox="1"/>
          <p:nvPr>
            <p:ph type="title"/>
          </p:nvPr>
        </p:nvSpPr>
        <p:spPr>
          <a:xfrm>
            <a:off x="2047950" y="0"/>
            <a:ext cx="5048100" cy="11478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08" name="Google Shape;108;p5"/>
          <p:cNvSpPr txBox="1"/>
          <p:nvPr>
            <p:ph idx="1" type="body"/>
          </p:nvPr>
        </p:nvSpPr>
        <p:spPr>
          <a:xfrm>
            <a:off x="1750800" y="1513000"/>
            <a:ext cx="5642400" cy="3099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109" name="Google Shape;109;p5"/>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10" name="Shape 110"/>
        <p:cNvGrpSpPr/>
        <p:nvPr/>
      </p:nvGrpSpPr>
      <p:grpSpPr>
        <a:xfrm>
          <a:off x="0" y="0"/>
          <a:ext cx="0" cy="0"/>
          <a:chOff x="0" y="0"/>
          <a:chExt cx="0" cy="0"/>
        </a:xfrm>
      </p:grpSpPr>
      <p:grpSp>
        <p:nvGrpSpPr>
          <p:cNvPr id="111" name="Google Shape;111;p6"/>
          <p:cNvGrpSpPr/>
          <p:nvPr/>
        </p:nvGrpSpPr>
        <p:grpSpPr>
          <a:xfrm>
            <a:off x="-76804" y="-364106"/>
            <a:ext cx="9492216" cy="5864919"/>
            <a:chOff x="-76804" y="-364106"/>
            <a:chExt cx="9492216" cy="5864919"/>
          </a:xfrm>
        </p:grpSpPr>
        <p:sp>
          <p:nvSpPr>
            <p:cNvPr id="112" name="Google Shape;112;p6"/>
            <p:cNvSpPr/>
            <p:nvPr/>
          </p:nvSpPr>
          <p:spPr>
            <a:xfrm>
              <a:off x="0" y="0"/>
              <a:ext cx="9144000" cy="1147800"/>
            </a:xfrm>
            <a:prstGeom prst="rect">
              <a:avLst/>
            </a:prstGeom>
            <a:solidFill>
              <a:srgbClr val="0E0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4343698" y="910730"/>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8312875" y="-85400"/>
              <a:ext cx="542100" cy="542100"/>
            </a:xfrm>
            <a:prstGeom prst="ellipse">
              <a:avLst/>
            </a:prstGeom>
            <a:solidFill>
              <a:srgbClr val="432E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rot="-899646">
              <a:off x="776862" y="-262199"/>
              <a:ext cx="900976" cy="856085"/>
            </a:xfrm>
            <a:prstGeom prst="pentagon">
              <a:avLst>
                <a:gd fmla="val 105146" name="hf"/>
                <a:gd fmla="val 110557" name="vf"/>
              </a:avLst>
            </a:prstGeom>
            <a:solidFill>
              <a:srgbClr val="432E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rot="1763">
              <a:off x="8737998" y="3634823"/>
              <a:ext cx="585000" cy="556500"/>
            </a:xfrm>
            <a:prstGeom prst="pentagon">
              <a:avLst>
                <a:gd fmla="val 105146" name="hf"/>
                <a:gd fmla="val 110557" name="vf"/>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rot="10800000">
              <a:off x="90420" y="4650313"/>
              <a:ext cx="983100" cy="850500"/>
            </a:xfrm>
            <a:prstGeom prst="triangle">
              <a:avLst>
                <a:gd fmla="val 50000" name="adj"/>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p:nvPr/>
          </p:nvSpPr>
          <p:spPr>
            <a:xfrm>
              <a:off x="8578650" y="858649"/>
              <a:ext cx="836762" cy="836762"/>
            </a:xfrm>
            <a:custGeom>
              <a:rect b="b" l="l" r="r" t="t"/>
              <a:pathLst>
                <a:path extrusionOk="0" h="73610" w="7361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4C2"/>
                </a:solidFill>
              </a:endParaRPr>
            </a:p>
          </p:txBody>
        </p:sp>
        <p:sp>
          <p:nvSpPr>
            <p:cNvPr id="119" name="Google Shape;119;p6"/>
            <p:cNvSpPr/>
            <p:nvPr/>
          </p:nvSpPr>
          <p:spPr>
            <a:xfrm>
              <a:off x="588219" y="-85402"/>
              <a:ext cx="421500" cy="4215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rot="10800000">
              <a:off x="-76796" y="3768356"/>
              <a:ext cx="393900" cy="374400"/>
            </a:xfrm>
            <a:prstGeom prst="pentagon">
              <a:avLst>
                <a:gd fmla="val 105146" name="hf"/>
                <a:gd fmla="val 110557" name="vf"/>
              </a:avLst>
            </a:prstGeom>
            <a:noFill/>
            <a:ln cap="flat" cmpd="sng" w="76200">
              <a:solidFill>
                <a:srgbClr val="6D9EE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8092376" y="131852"/>
              <a:ext cx="983100" cy="9831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100477" y="456711"/>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133504" y="-85397"/>
              <a:ext cx="231300" cy="231300"/>
            </a:xfrm>
            <a:prstGeom prst="ellipse">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rot="10800000">
              <a:off x="343825" y="4290619"/>
              <a:ext cx="333300" cy="288300"/>
            </a:xfrm>
            <a:prstGeom prst="triangle">
              <a:avLst>
                <a:gd fmla="val 50000"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rot="10800000">
              <a:off x="7891383" y="4473451"/>
              <a:ext cx="421500" cy="365100"/>
            </a:xfrm>
            <a:prstGeom prst="triangle">
              <a:avLst>
                <a:gd fmla="val 50000"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7800077" y="94976"/>
              <a:ext cx="307200" cy="265800"/>
            </a:xfrm>
            <a:prstGeom prst="triangle">
              <a:avLst>
                <a:gd fmla="val 50000"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8578651" y="3939150"/>
              <a:ext cx="421500" cy="421500"/>
            </a:xfrm>
            <a:prstGeom prst="donut">
              <a:avLst>
                <a:gd fmla="val 19671"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888873" y="4577655"/>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rot="10800000">
              <a:off x="47429" y="4473462"/>
              <a:ext cx="621103" cy="475235"/>
            </a:xfrm>
            <a:custGeom>
              <a:rect b="b" l="l" r="r" t="t"/>
              <a:pathLst>
                <a:path extrusionOk="0" h="67818" w="88634">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rot="7294922">
              <a:off x="8507862" y="1506795"/>
              <a:ext cx="486330" cy="462608"/>
            </a:xfrm>
            <a:prstGeom prst="pentagon">
              <a:avLst>
                <a:gd fmla="val 105146" name="hf"/>
                <a:gd fmla="val 110557" name="vf"/>
              </a:avLst>
            </a:prstGeom>
            <a:no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rot="1902">
              <a:off x="-76804" y="1095525"/>
              <a:ext cx="542100" cy="515400"/>
            </a:xfrm>
            <a:prstGeom prst="pentagon">
              <a:avLst>
                <a:gd fmla="val 105146" name="hf"/>
                <a:gd fmla="val 110557" name="vf"/>
              </a:avLst>
            </a:prstGeom>
            <a:noFill/>
            <a:ln cap="flat" cmpd="sng" w="28575">
              <a:solidFill>
                <a:srgbClr val="C20E9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8217614" y="4442536"/>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rot="10800000">
              <a:off x="4456350" y="1058785"/>
              <a:ext cx="231300" cy="200100"/>
            </a:xfrm>
            <a:prstGeom prst="triangle">
              <a:avLst>
                <a:gd fmla="val 5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6"/>
          <p:cNvSpPr txBox="1"/>
          <p:nvPr>
            <p:ph type="title"/>
          </p:nvPr>
        </p:nvSpPr>
        <p:spPr>
          <a:xfrm>
            <a:off x="2047950" y="0"/>
            <a:ext cx="5048100" cy="11478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35" name="Google Shape;135;p6"/>
          <p:cNvSpPr txBox="1"/>
          <p:nvPr>
            <p:ph idx="1" type="body"/>
          </p:nvPr>
        </p:nvSpPr>
        <p:spPr>
          <a:xfrm>
            <a:off x="1248675" y="1519600"/>
            <a:ext cx="3226200" cy="30075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36" name="Google Shape;136;p6"/>
          <p:cNvSpPr txBox="1"/>
          <p:nvPr>
            <p:ph idx="2" type="body"/>
          </p:nvPr>
        </p:nvSpPr>
        <p:spPr>
          <a:xfrm>
            <a:off x="4669128" y="1519600"/>
            <a:ext cx="3226200" cy="30075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37" name="Google Shape;137;p6"/>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38" name="Shape 138"/>
        <p:cNvGrpSpPr/>
        <p:nvPr/>
      </p:nvGrpSpPr>
      <p:grpSpPr>
        <a:xfrm>
          <a:off x="0" y="0"/>
          <a:ext cx="0" cy="0"/>
          <a:chOff x="0" y="0"/>
          <a:chExt cx="0" cy="0"/>
        </a:xfrm>
      </p:grpSpPr>
      <p:grpSp>
        <p:nvGrpSpPr>
          <p:cNvPr id="139" name="Google Shape;139;p7"/>
          <p:cNvGrpSpPr/>
          <p:nvPr/>
        </p:nvGrpSpPr>
        <p:grpSpPr>
          <a:xfrm>
            <a:off x="-76804" y="-364106"/>
            <a:ext cx="9492216" cy="5864919"/>
            <a:chOff x="-76804" y="-364106"/>
            <a:chExt cx="9492216" cy="5864919"/>
          </a:xfrm>
        </p:grpSpPr>
        <p:sp>
          <p:nvSpPr>
            <p:cNvPr id="140" name="Google Shape;140;p7"/>
            <p:cNvSpPr/>
            <p:nvPr/>
          </p:nvSpPr>
          <p:spPr>
            <a:xfrm>
              <a:off x="0" y="0"/>
              <a:ext cx="9144000" cy="1147800"/>
            </a:xfrm>
            <a:prstGeom prst="rect">
              <a:avLst/>
            </a:prstGeom>
            <a:solidFill>
              <a:srgbClr val="0E0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4343698" y="910730"/>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8312875" y="-85400"/>
              <a:ext cx="542100" cy="542100"/>
            </a:xfrm>
            <a:prstGeom prst="ellipse">
              <a:avLst/>
            </a:prstGeom>
            <a:solidFill>
              <a:srgbClr val="432E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rot="-899646">
              <a:off x="776862" y="-262199"/>
              <a:ext cx="900976" cy="856085"/>
            </a:xfrm>
            <a:prstGeom prst="pentagon">
              <a:avLst>
                <a:gd fmla="val 105146" name="hf"/>
                <a:gd fmla="val 110557" name="vf"/>
              </a:avLst>
            </a:prstGeom>
            <a:solidFill>
              <a:srgbClr val="432E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rot="1763">
              <a:off x="8737998" y="3634823"/>
              <a:ext cx="585000" cy="556500"/>
            </a:xfrm>
            <a:prstGeom prst="pentagon">
              <a:avLst>
                <a:gd fmla="val 105146" name="hf"/>
                <a:gd fmla="val 110557" name="vf"/>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rot="10800000">
              <a:off x="90420" y="4650313"/>
              <a:ext cx="983100" cy="850500"/>
            </a:xfrm>
            <a:prstGeom prst="triangle">
              <a:avLst>
                <a:gd fmla="val 50000" name="adj"/>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8578650" y="858649"/>
              <a:ext cx="836762" cy="836762"/>
            </a:xfrm>
            <a:custGeom>
              <a:rect b="b" l="l" r="r" t="t"/>
              <a:pathLst>
                <a:path extrusionOk="0" h="73610" w="7361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4C2"/>
                </a:solidFill>
              </a:endParaRPr>
            </a:p>
          </p:txBody>
        </p:sp>
        <p:sp>
          <p:nvSpPr>
            <p:cNvPr id="147" name="Google Shape;147;p7"/>
            <p:cNvSpPr/>
            <p:nvPr/>
          </p:nvSpPr>
          <p:spPr>
            <a:xfrm>
              <a:off x="588219" y="-85402"/>
              <a:ext cx="421500" cy="4215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rot="10800000">
              <a:off x="-76796" y="3768356"/>
              <a:ext cx="393900" cy="374400"/>
            </a:xfrm>
            <a:prstGeom prst="pentagon">
              <a:avLst>
                <a:gd fmla="val 105146" name="hf"/>
                <a:gd fmla="val 110557" name="vf"/>
              </a:avLst>
            </a:prstGeom>
            <a:noFill/>
            <a:ln cap="flat" cmpd="sng" w="76200">
              <a:solidFill>
                <a:srgbClr val="6D9EE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8092376" y="131852"/>
              <a:ext cx="983100" cy="9831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100477" y="456711"/>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133504" y="-85397"/>
              <a:ext cx="231300" cy="231300"/>
            </a:xfrm>
            <a:prstGeom prst="ellipse">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rot="10800000">
              <a:off x="343825" y="4290619"/>
              <a:ext cx="333300" cy="288300"/>
            </a:xfrm>
            <a:prstGeom prst="triangle">
              <a:avLst>
                <a:gd fmla="val 50000"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rot="10800000">
              <a:off x="7891383" y="4473451"/>
              <a:ext cx="421500" cy="365100"/>
            </a:xfrm>
            <a:prstGeom prst="triangle">
              <a:avLst>
                <a:gd fmla="val 50000"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7800077" y="94976"/>
              <a:ext cx="307200" cy="265800"/>
            </a:xfrm>
            <a:prstGeom prst="triangle">
              <a:avLst>
                <a:gd fmla="val 50000"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8578651" y="3939150"/>
              <a:ext cx="421500" cy="421500"/>
            </a:xfrm>
            <a:prstGeom prst="donut">
              <a:avLst>
                <a:gd fmla="val 19671"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888873" y="4577655"/>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rot="10800000">
              <a:off x="47429" y="4473462"/>
              <a:ext cx="621103" cy="475235"/>
            </a:xfrm>
            <a:custGeom>
              <a:rect b="b" l="l" r="r" t="t"/>
              <a:pathLst>
                <a:path extrusionOk="0" h="67818" w="88634">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rot="7294922">
              <a:off x="8507862" y="1506795"/>
              <a:ext cx="486330" cy="462608"/>
            </a:xfrm>
            <a:prstGeom prst="pentagon">
              <a:avLst>
                <a:gd fmla="val 105146" name="hf"/>
                <a:gd fmla="val 110557" name="vf"/>
              </a:avLst>
            </a:prstGeom>
            <a:no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rot="1902">
              <a:off x="-76804" y="1095525"/>
              <a:ext cx="542100" cy="515400"/>
            </a:xfrm>
            <a:prstGeom prst="pentagon">
              <a:avLst>
                <a:gd fmla="val 105146" name="hf"/>
                <a:gd fmla="val 110557" name="vf"/>
              </a:avLst>
            </a:prstGeom>
            <a:noFill/>
            <a:ln cap="flat" cmpd="sng" w="28575">
              <a:solidFill>
                <a:srgbClr val="C20E9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8217614" y="4442536"/>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rot="10800000">
              <a:off x="4456350" y="1058785"/>
              <a:ext cx="231300" cy="200100"/>
            </a:xfrm>
            <a:prstGeom prst="triangle">
              <a:avLst>
                <a:gd fmla="val 5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7"/>
          <p:cNvSpPr txBox="1"/>
          <p:nvPr>
            <p:ph type="title"/>
          </p:nvPr>
        </p:nvSpPr>
        <p:spPr>
          <a:xfrm>
            <a:off x="2047950" y="0"/>
            <a:ext cx="5048100" cy="1147800"/>
          </a:xfrm>
          <a:prstGeom prst="rect">
            <a:avLst/>
          </a:prstGeom>
        </p:spPr>
        <p:txBody>
          <a:bodyPr anchorCtr="0" anchor="ctr"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63" name="Google Shape;163;p7"/>
          <p:cNvSpPr txBox="1"/>
          <p:nvPr>
            <p:ph idx="1" type="body"/>
          </p:nvPr>
        </p:nvSpPr>
        <p:spPr>
          <a:xfrm>
            <a:off x="801325" y="1520975"/>
            <a:ext cx="2410200" cy="3084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64" name="Google Shape;164;p7"/>
          <p:cNvSpPr txBox="1"/>
          <p:nvPr>
            <p:ph idx="2" type="body"/>
          </p:nvPr>
        </p:nvSpPr>
        <p:spPr>
          <a:xfrm>
            <a:off x="3334886" y="1520975"/>
            <a:ext cx="2410200" cy="3084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65" name="Google Shape;165;p7"/>
          <p:cNvSpPr txBox="1"/>
          <p:nvPr>
            <p:ph idx="3" type="body"/>
          </p:nvPr>
        </p:nvSpPr>
        <p:spPr>
          <a:xfrm>
            <a:off x="5868447" y="1520975"/>
            <a:ext cx="2410200" cy="3084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66" name="Google Shape;166;p7"/>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7" name="Shape 167"/>
        <p:cNvGrpSpPr/>
        <p:nvPr/>
      </p:nvGrpSpPr>
      <p:grpSpPr>
        <a:xfrm>
          <a:off x="0" y="0"/>
          <a:ext cx="0" cy="0"/>
          <a:chOff x="0" y="0"/>
          <a:chExt cx="0" cy="0"/>
        </a:xfrm>
      </p:grpSpPr>
      <p:grpSp>
        <p:nvGrpSpPr>
          <p:cNvPr id="168" name="Google Shape;168;p8"/>
          <p:cNvGrpSpPr/>
          <p:nvPr/>
        </p:nvGrpSpPr>
        <p:grpSpPr>
          <a:xfrm>
            <a:off x="-76804" y="-364106"/>
            <a:ext cx="9492216" cy="5864919"/>
            <a:chOff x="-76804" y="-364106"/>
            <a:chExt cx="9492216" cy="5864919"/>
          </a:xfrm>
        </p:grpSpPr>
        <p:sp>
          <p:nvSpPr>
            <p:cNvPr id="169" name="Google Shape;169;p8"/>
            <p:cNvSpPr/>
            <p:nvPr/>
          </p:nvSpPr>
          <p:spPr>
            <a:xfrm>
              <a:off x="0" y="0"/>
              <a:ext cx="9144000" cy="1147800"/>
            </a:xfrm>
            <a:prstGeom prst="rect">
              <a:avLst/>
            </a:prstGeom>
            <a:solidFill>
              <a:srgbClr val="0E0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4343698" y="910730"/>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8312875" y="-85400"/>
              <a:ext cx="542100" cy="542100"/>
            </a:xfrm>
            <a:prstGeom prst="ellipse">
              <a:avLst/>
            </a:prstGeom>
            <a:solidFill>
              <a:srgbClr val="432E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rot="-899646">
              <a:off x="776862" y="-262199"/>
              <a:ext cx="900976" cy="856085"/>
            </a:xfrm>
            <a:prstGeom prst="pentagon">
              <a:avLst>
                <a:gd fmla="val 105146" name="hf"/>
                <a:gd fmla="val 110557" name="vf"/>
              </a:avLst>
            </a:prstGeom>
            <a:solidFill>
              <a:srgbClr val="432E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rot="1763">
              <a:off x="8737998" y="3634823"/>
              <a:ext cx="585000" cy="556500"/>
            </a:xfrm>
            <a:prstGeom prst="pentagon">
              <a:avLst>
                <a:gd fmla="val 105146" name="hf"/>
                <a:gd fmla="val 110557" name="vf"/>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rot="10800000">
              <a:off x="90420" y="4650313"/>
              <a:ext cx="983100" cy="850500"/>
            </a:xfrm>
            <a:prstGeom prst="triangle">
              <a:avLst>
                <a:gd fmla="val 50000" name="adj"/>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8578650" y="858649"/>
              <a:ext cx="836762" cy="836762"/>
            </a:xfrm>
            <a:custGeom>
              <a:rect b="b" l="l" r="r" t="t"/>
              <a:pathLst>
                <a:path extrusionOk="0" h="73610" w="7361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4C2"/>
                </a:solidFill>
              </a:endParaRPr>
            </a:p>
          </p:txBody>
        </p:sp>
        <p:sp>
          <p:nvSpPr>
            <p:cNvPr id="176" name="Google Shape;176;p8"/>
            <p:cNvSpPr/>
            <p:nvPr/>
          </p:nvSpPr>
          <p:spPr>
            <a:xfrm>
              <a:off x="588219" y="-85402"/>
              <a:ext cx="421500" cy="4215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rot="10800000">
              <a:off x="-76796" y="3768356"/>
              <a:ext cx="393900" cy="374400"/>
            </a:xfrm>
            <a:prstGeom prst="pentagon">
              <a:avLst>
                <a:gd fmla="val 105146" name="hf"/>
                <a:gd fmla="val 110557" name="vf"/>
              </a:avLst>
            </a:prstGeom>
            <a:noFill/>
            <a:ln cap="flat" cmpd="sng" w="76200">
              <a:solidFill>
                <a:srgbClr val="6D9EE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8092376" y="131852"/>
              <a:ext cx="983100" cy="9831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100477" y="456711"/>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133504" y="-85397"/>
              <a:ext cx="231300" cy="231300"/>
            </a:xfrm>
            <a:prstGeom prst="ellipse">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rot="10800000">
              <a:off x="343825" y="4290619"/>
              <a:ext cx="333300" cy="288300"/>
            </a:xfrm>
            <a:prstGeom prst="triangle">
              <a:avLst>
                <a:gd fmla="val 50000"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rot="10800000">
              <a:off x="7891383" y="4473451"/>
              <a:ext cx="421500" cy="365100"/>
            </a:xfrm>
            <a:prstGeom prst="triangle">
              <a:avLst>
                <a:gd fmla="val 50000"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7800077" y="94976"/>
              <a:ext cx="307200" cy="265800"/>
            </a:xfrm>
            <a:prstGeom prst="triangle">
              <a:avLst>
                <a:gd fmla="val 50000"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8578651" y="3939150"/>
              <a:ext cx="421500" cy="421500"/>
            </a:xfrm>
            <a:prstGeom prst="donut">
              <a:avLst>
                <a:gd fmla="val 19671"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888873" y="4577655"/>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rot="10800000">
              <a:off x="47429" y="4473462"/>
              <a:ext cx="621103" cy="475235"/>
            </a:xfrm>
            <a:custGeom>
              <a:rect b="b" l="l" r="r" t="t"/>
              <a:pathLst>
                <a:path extrusionOk="0" h="67818" w="88634">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rot="7294922">
              <a:off x="8507862" y="1506795"/>
              <a:ext cx="486330" cy="462608"/>
            </a:xfrm>
            <a:prstGeom prst="pentagon">
              <a:avLst>
                <a:gd fmla="val 105146" name="hf"/>
                <a:gd fmla="val 110557" name="vf"/>
              </a:avLst>
            </a:prstGeom>
            <a:no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rot="1902">
              <a:off x="-76804" y="1095525"/>
              <a:ext cx="542100" cy="515400"/>
            </a:xfrm>
            <a:prstGeom prst="pentagon">
              <a:avLst>
                <a:gd fmla="val 105146" name="hf"/>
                <a:gd fmla="val 110557" name="vf"/>
              </a:avLst>
            </a:prstGeom>
            <a:noFill/>
            <a:ln cap="flat" cmpd="sng" w="28575">
              <a:solidFill>
                <a:srgbClr val="C20E9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8217614" y="4442536"/>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rot="10800000">
              <a:off x="4456350" y="1058785"/>
              <a:ext cx="231300" cy="200100"/>
            </a:xfrm>
            <a:prstGeom prst="triangle">
              <a:avLst>
                <a:gd fmla="val 5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8"/>
          <p:cNvSpPr txBox="1"/>
          <p:nvPr>
            <p:ph type="title"/>
          </p:nvPr>
        </p:nvSpPr>
        <p:spPr>
          <a:xfrm>
            <a:off x="2047950" y="0"/>
            <a:ext cx="5048100" cy="11478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92" name="Google Shape;192;p8"/>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93" name="Shape 193"/>
        <p:cNvGrpSpPr/>
        <p:nvPr/>
      </p:nvGrpSpPr>
      <p:grpSpPr>
        <a:xfrm>
          <a:off x="0" y="0"/>
          <a:ext cx="0" cy="0"/>
          <a:chOff x="0" y="0"/>
          <a:chExt cx="0" cy="0"/>
        </a:xfrm>
      </p:grpSpPr>
      <p:grpSp>
        <p:nvGrpSpPr>
          <p:cNvPr id="194" name="Google Shape;194;p9"/>
          <p:cNvGrpSpPr/>
          <p:nvPr/>
        </p:nvGrpSpPr>
        <p:grpSpPr>
          <a:xfrm>
            <a:off x="-76804" y="-364106"/>
            <a:ext cx="9492216" cy="5864919"/>
            <a:chOff x="-76804" y="-364106"/>
            <a:chExt cx="9492216" cy="5864919"/>
          </a:xfrm>
        </p:grpSpPr>
        <p:sp>
          <p:nvSpPr>
            <p:cNvPr id="195" name="Google Shape;195;p9"/>
            <p:cNvSpPr/>
            <p:nvPr/>
          </p:nvSpPr>
          <p:spPr>
            <a:xfrm>
              <a:off x="0" y="3995700"/>
              <a:ext cx="9144000" cy="1147800"/>
            </a:xfrm>
            <a:prstGeom prst="rect">
              <a:avLst/>
            </a:prstGeom>
            <a:solidFill>
              <a:srgbClr val="0E0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4343698" y="3768355"/>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8312875" y="-85400"/>
              <a:ext cx="542100" cy="542100"/>
            </a:xfrm>
            <a:prstGeom prst="ellipse">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rot="-899646">
              <a:off x="776862" y="-262199"/>
              <a:ext cx="900976" cy="856085"/>
            </a:xfrm>
            <a:prstGeom prst="pentagon">
              <a:avLst>
                <a:gd fmla="val 105146" name="hf"/>
                <a:gd fmla="val 110557" name="vf"/>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rot="1763">
              <a:off x="8737998" y="3634823"/>
              <a:ext cx="585000" cy="556500"/>
            </a:xfrm>
            <a:prstGeom prst="pentagon">
              <a:avLst>
                <a:gd fmla="val 105146" name="hf"/>
                <a:gd fmla="val 110557" name="vf"/>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rot="10800000">
              <a:off x="90420" y="4650313"/>
              <a:ext cx="983100" cy="850500"/>
            </a:xfrm>
            <a:prstGeom prst="triangle">
              <a:avLst>
                <a:gd fmla="val 50000" name="adj"/>
              </a:avLst>
            </a:prstGeom>
            <a:solidFill>
              <a:srgbClr val="432E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a:off x="8578650" y="858649"/>
              <a:ext cx="836762" cy="836762"/>
            </a:xfrm>
            <a:custGeom>
              <a:rect b="b" l="l" r="r" t="t"/>
              <a:pathLst>
                <a:path extrusionOk="0" h="73610" w="7361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4C2"/>
                </a:solidFill>
              </a:endParaRPr>
            </a:p>
          </p:txBody>
        </p:sp>
        <p:sp>
          <p:nvSpPr>
            <p:cNvPr id="202" name="Google Shape;202;p9"/>
            <p:cNvSpPr/>
            <p:nvPr/>
          </p:nvSpPr>
          <p:spPr>
            <a:xfrm>
              <a:off x="588219" y="-85402"/>
              <a:ext cx="421500" cy="4215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rot="10800000">
              <a:off x="-76796" y="3768356"/>
              <a:ext cx="393900" cy="374400"/>
            </a:xfrm>
            <a:prstGeom prst="pentagon">
              <a:avLst>
                <a:gd fmla="val 105146" name="hf"/>
                <a:gd fmla="val 110557" name="vf"/>
              </a:avLst>
            </a:prstGeom>
            <a:noFill/>
            <a:ln cap="flat" cmpd="sng" w="76200">
              <a:solidFill>
                <a:srgbClr val="6D9EE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8092376" y="131852"/>
              <a:ext cx="983100" cy="9831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100477" y="456711"/>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a:off x="133504" y="-85397"/>
              <a:ext cx="231300" cy="231300"/>
            </a:xfrm>
            <a:prstGeom prst="ellipse">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rot="10800000">
              <a:off x="343825" y="4290619"/>
              <a:ext cx="333300" cy="288300"/>
            </a:xfrm>
            <a:prstGeom prst="triangle">
              <a:avLst>
                <a:gd fmla="val 50000"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rot="10800000">
              <a:off x="7891383" y="4473451"/>
              <a:ext cx="421500" cy="365100"/>
            </a:xfrm>
            <a:prstGeom prst="triangle">
              <a:avLst>
                <a:gd fmla="val 50000"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7800077" y="94976"/>
              <a:ext cx="307200" cy="265800"/>
            </a:xfrm>
            <a:prstGeom prst="triangle">
              <a:avLst>
                <a:gd fmla="val 50000"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8578651" y="3939150"/>
              <a:ext cx="421500" cy="421500"/>
            </a:xfrm>
            <a:prstGeom prst="donut">
              <a:avLst>
                <a:gd fmla="val 19671"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888873" y="4577655"/>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rot="10800000">
              <a:off x="47429" y="4473462"/>
              <a:ext cx="621103" cy="475235"/>
            </a:xfrm>
            <a:custGeom>
              <a:rect b="b" l="l" r="r" t="t"/>
              <a:pathLst>
                <a:path extrusionOk="0" h="67818" w="88634">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rot="7294922">
              <a:off x="8507862" y="1506795"/>
              <a:ext cx="486330" cy="462608"/>
            </a:xfrm>
            <a:prstGeom prst="pentagon">
              <a:avLst>
                <a:gd fmla="val 105146" name="hf"/>
                <a:gd fmla="val 110557" name="vf"/>
              </a:avLst>
            </a:prstGeom>
            <a:no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rot="1902">
              <a:off x="-76804" y="1095525"/>
              <a:ext cx="542100" cy="515400"/>
            </a:xfrm>
            <a:prstGeom prst="pentagon">
              <a:avLst>
                <a:gd fmla="val 105146" name="hf"/>
                <a:gd fmla="val 110557" name="vf"/>
              </a:avLst>
            </a:prstGeom>
            <a:noFill/>
            <a:ln cap="flat" cmpd="sng" w="28575">
              <a:solidFill>
                <a:srgbClr val="C20E9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p:nvPr/>
          </p:nvSpPr>
          <p:spPr>
            <a:xfrm>
              <a:off x="8217614" y="4442536"/>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flipH="1">
              <a:off x="4456350" y="3879852"/>
              <a:ext cx="231300" cy="200100"/>
            </a:xfrm>
            <a:prstGeom prst="triangle">
              <a:avLst>
                <a:gd fmla="val 50000"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9"/>
          <p:cNvSpPr txBox="1"/>
          <p:nvPr>
            <p:ph idx="1" type="body"/>
          </p:nvPr>
        </p:nvSpPr>
        <p:spPr>
          <a:xfrm>
            <a:off x="457200" y="4010402"/>
            <a:ext cx="8229600" cy="1133100"/>
          </a:xfrm>
          <a:prstGeom prst="rect">
            <a:avLst/>
          </a:prstGeom>
        </p:spPr>
        <p:txBody>
          <a:bodyPr anchorCtr="0" anchor="ctr"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218" name="Google Shape;218;p9"/>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9" name="Shape 219"/>
        <p:cNvGrpSpPr/>
        <p:nvPr/>
      </p:nvGrpSpPr>
      <p:grpSpPr>
        <a:xfrm>
          <a:off x="0" y="0"/>
          <a:ext cx="0" cy="0"/>
          <a:chOff x="0" y="0"/>
          <a:chExt cx="0" cy="0"/>
        </a:xfrm>
      </p:grpSpPr>
      <p:grpSp>
        <p:nvGrpSpPr>
          <p:cNvPr id="220" name="Google Shape;220;p10"/>
          <p:cNvGrpSpPr/>
          <p:nvPr/>
        </p:nvGrpSpPr>
        <p:grpSpPr>
          <a:xfrm>
            <a:off x="-76804" y="-364106"/>
            <a:ext cx="9492216" cy="5864919"/>
            <a:chOff x="-76804" y="-364106"/>
            <a:chExt cx="9492216" cy="5864919"/>
          </a:xfrm>
        </p:grpSpPr>
        <p:sp>
          <p:nvSpPr>
            <p:cNvPr id="221" name="Google Shape;221;p10"/>
            <p:cNvSpPr/>
            <p:nvPr/>
          </p:nvSpPr>
          <p:spPr>
            <a:xfrm>
              <a:off x="8312875" y="-85400"/>
              <a:ext cx="542100" cy="542100"/>
            </a:xfrm>
            <a:prstGeom prst="ellipse">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rot="-899646">
              <a:off x="776862" y="-262199"/>
              <a:ext cx="900976" cy="856085"/>
            </a:xfrm>
            <a:prstGeom prst="pentagon">
              <a:avLst>
                <a:gd fmla="val 105146" name="hf"/>
                <a:gd fmla="val 110557" name="vf"/>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p:nvPr/>
          </p:nvSpPr>
          <p:spPr>
            <a:xfrm rot="1763">
              <a:off x="8737998" y="3634823"/>
              <a:ext cx="585000" cy="556500"/>
            </a:xfrm>
            <a:prstGeom prst="pentagon">
              <a:avLst>
                <a:gd fmla="val 105146" name="hf"/>
                <a:gd fmla="val 110557" name="vf"/>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rot="10800000">
              <a:off x="90420" y="4650313"/>
              <a:ext cx="983100" cy="850500"/>
            </a:xfrm>
            <a:prstGeom prst="triangle">
              <a:avLst>
                <a:gd fmla="val 50000" name="adj"/>
              </a:avLst>
            </a:prstGeom>
            <a:solidFill>
              <a:srgbClr val="5138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a:off x="8578650" y="858649"/>
              <a:ext cx="836762" cy="836762"/>
            </a:xfrm>
            <a:custGeom>
              <a:rect b="b" l="l" r="r" t="t"/>
              <a:pathLst>
                <a:path extrusionOk="0" h="73610" w="7361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4C2"/>
                </a:solidFill>
              </a:endParaRPr>
            </a:p>
          </p:txBody>
        </p:sp>
        <p:sp>
          <p:nvSpPr>
            <p:cNvPr id="226" name="Google Shape;226;p10"/>
            <p:cNvSpPr/>
            <p:nvPr/>
          </p:nvSpPr>
          <p:spPr>
            <a:xfrm>
              <a:off x="588219" y="-85402"/>
              <a:ext cx="421500" cy="4215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p:nvPr/>
          </p:nvSpPr>
          <p:spPr>
            <a:xfrm rot="10800000">
              <a:off x="-76796" y="3768356"/>
              <a:ext cx="393900" cy="374400"/>
            </a:xfrm>
            <a:prstGeom prst="pentagon">
              <a:avLst>
                <a:gd fmla="val 105146" name="hf"/>
                <a:gd fmla="val 110557" name="vf"/>
              </a:avLst>
            </a:prstGeom>
            <a:noFill/>
            <a:ln cap="flat" cmpd="sng" w="76200">
              <a:solidFill>
                <a:srgbClr val="6D9EE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
            <p:cNvSpPr/>
            <p:nvPr/>
          </p:nvSpPr>
          <p:spPr>
            <a:xfrm>
              <a:off x="8092376" y="131852"/>
              <a:ext cx="983100" cy="983100"/>
            </a:xfrm>
            <a:prstGeom prst="ellipse">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a:off x="100477" y="456711"/>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a:off x="133504" y="-85397"/>
              <a:ext cx="231300" cy="231300"/>
            </a:xfrm>
            <a:prstGeom prst="ellipse">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
            <p:cNvSpPr/>
            <p:nvPr/>
          </p:nvSpPr>
          <p:spPr>
            <a:xfrm rot="10800000">
              <a:off x="343825" y="4290619"/>
              <a:ext cx="333300" cy="288300"/>
            </a:xfrm>
            <a:prstGeom prst="triangle">
              <a:avLst>
                <a:gd fmla="val 50000"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
            <p:cNvSpPr/>
            <p:nvPr/>
          </p:nvSpPr>
          <p:spPr>
            <a:xfrm rot="10800000">
              <a:off x="7891383" y="4473451"/>
              <a:ext cx="421500" cy="365100"/>
            </a:xfrm>
            <a:prstGeom prst="triangle">
              <a:avLst>
                <a:gd fmla="val 50000"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p:nvPr/>
          </p:nvSpPr>
          <p:spPr>
            <a:xfrm>
              <a:off x="7800077" y="94976"/>
              <a:ext cx="307200" cy="265800"/>
            </a:xfrm>
            <a:prstGeom prst="triangle">
              <a:avLst>
                <a:gd fmla="val 50000"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
            <p:cNvSpPr/>
            <p:nvPr/>
          </p:nvSpPr>
          <p:spPr>
            <a:xfrm>
              <a:off x="8578651" y="3939150"/>
              <a:ext cx="421500" cy="421500"/>
            </a:xfrm>
            <a:prstGeom prst="donut">
              <a:avLst>
                <a:gd fmla="val 19671" name="adj"/>
              </a:avLst>
            </a:pr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0"/>
            <p:cNvSpPr/>
            <p:nvPr/>
          </p:nvSpPr>
          <p:spPr>
            <a:xfrm>
              <a:off x="888873" y="4577655"/>
              <a:ext cx="456600" cy="456600"/>
            </a:xfrm>
            <a:prstGeom prst="ellipse">
              <a:avLst/>
            </a:prstGeom>
            <a:noFill/>
            <a:ln cap="flat" cmpd="sng" w="9525">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
            <p:cNvSpPr/>
            <p:nvPr/>
          </p:nvSpPr>
          <p:spPr>
            <a:xfrm rot="10800000">
              <a:off x="47429" y="4473462"/>
              <a:ext cx="621103" cy="475235"/>
            </a:xfrm>
            <a:custGeom>
              <a:rect b="b" l="l" r="r" t="t"/>
              <a:pathLst>
                <a:path extrusionOk="0" h="67818" w="88634">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
            <p:cNvSpPr/>
            <p:nvPr/>
          </p:nvSpPr>
          <p:spPr>
            <a:xfrm rot="7294922">
              <a:off x="8507862" y="1506795"/>
              <a:ext cx="486330" cy="462608"/>
            </a:xfrm>
            <a:prstGeom prst="pentagon">
              <a:avLst>
                <a:gd fmla="val 105146" name="hf"/>
                <a:gd fmla="val 110557" name="vf"/>
              </a:avLst>
            </a:prstGeom>
            <a:no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0"/>
            <p:cNvSpPr/>
            <p:nvPr/>
          </p:nvSpPr>
          <p:spPr>
            <a:xfrm rot="1902">
              <a:off x="-76804" y="1095525"/>
              <a:ext cx="542100" cy="515400"/>
            </a:xfrm>
            <a:prstGeom prst="pentagon">
              <a:avLst>
                <a:gd fmla="val 105146" name="hf"/>
                <a:gd fmla="val 110557" name="vf"/>
              </a:avLst>
            </a:prstGeom>
            <a:noFill/>
            <a:ln cap="flat" cmpd="sng" w="28575">
              <a:solidFill>
                <a:srgbClr val="C20E9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
            <p:cNvSpPr/>
            <p:nvPr/>
          </p:nvSpPr>
          <p:spPr>
            <a:xfrm>
              <a:off x="8217614" y="4442536"/>
              <a:ext cx="885029" cy="885029"/>
            </a:xfrm>
            <a:custGeom>
              <a:rect b="b" l="l" r="r" t="t"/>
              <a:pathLst>
                <a:path extrusionOk="0" h="75903" w="75903">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10"/>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32E6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047950" y="0"/>
            <a:ext cx="5048100" cy="1147800"/>
          </a:xfrm>
          <a:prstGeom prst="rect">
            <a:avLst/>
          </a:prstGeom>
          <a:noFill/>
          <a:ln>
            <a:noFill/>
          </a:ln>
        </p:spPr>
        <p:txBody>
          <a:bodyPr anchorCtr="0" anchor="ctr" bIns="91425" lIns="91425" spcFirstLastPara="1" rIns="91425" wrap="square" tIns="91425"/>
          <a:lstStyle>
            <a:lvl1pPr lvl="0"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1pPr>
            <a:lvl2pPr lvl="1"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2pPr>
            <a:lvl3pPr lvl="2"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3pPr>
            <a:lvl4pPr lvl="3"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4pPr>
            <a:lvl5pPr lvl="4"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5pPr>
            <a:lvl6pPr lvl="5"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6pPr>
            <a:lvl7pPr lvl="6"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7pPr>
            <a:lvl8pPr lvl="7"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8pPr>
            <a:lvl9pPr lvl="8"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9pPr>
          </a:lstStyle>
          <a:p/>
        </p:txBody>
      </p:sp>
      <p:sp>
        <p:nvSpPr>
          <p:cNvPr id="7" name="Google Shape;7;p1"/>
          <p:cNvSpPr txBox="1"/>
          <p:nvPr>
            <p:ph idx="1" type="body"/>
          </p:nvPr>
        </p:nvSpPr>
        <p:spPr>
          <a:xfrm>
            <a:off x="1750800" y="1513000"/>
            <a:ext cx="5642400" cy="30999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1pPr>
            <a:lvl2pPr indent="-355600" lvl="1" marL="9144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2pPr>
            <a:lvl3pPr indent="-355600" lvl="2" marL="1371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3pPr>
            <a:lvl4pPr indent="-355600" lvl="3" marL="18288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4pPr>
            <a:lvl5pPr indent="-355600" lvl="4" marL="22860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5pPr>
            <a:lvl6pPr indent="-355600" lvl="5" marL="27432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6pPr>
            <a:lvl7pPr indent="-355600" lvl="6" marL="32004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7pPr>
            <a:lvl8pPr indent="-355600" lvl="7" marL="3657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8pPr>
            <a:lvl9pPr indent="-355600" lvl="8" marL="41148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9pPr>
          </a:lstStyle>
          <a:p/>
        </p:txBody>
      </p:sp>
      <p:sp>
        <p:nvSpPr>
          <p:cNvPr id="8" name="Google Shape;8;p1"/>
          <p:cNvSpPr txBox="1"/>
          <p:nvPr>
            <p:ph idx="12" type="sldNum"/>
          </p:nvPr>
        </p:nvSpPr>
        <p:spPr>
          <a:xfrm>
            <a:off x="4297650" y="4778750"/>
            <a:ext cx="548700" cy="364800"/>
          </a:xfrm>
          <a:prstGeom prst="rect">
            <a:avLst/>
          </a:prstGeom>
          <a:noFill/>
          <a:ln>
            <a:noFill/>
          </a:ln>
        </p:spPr>
        <p:txBody>
          <a:bodyPr anchorCtr="0" anchor="t" bIns="91425" lIns="91425" spcFirstLastPara="1" rIns="91425" wrap="square" tIns="91425">
            <a:noAutofit/>
          </a:bodyPr>
          <a:lstStyle>
            <a:lvl1pPr lvl="0" algn="ctr">
              <a:buNone/>
              <a:defRPr sz="1200">
                <a:solidFill>
                  <a:srgbClr val="8E7CC3"/>
                </a:solidFill>
                <a:latin typeface="Nixie One"/>
                <a:ea typeface="Nixie One"/>
                <a:cs typeface="Nixie One"/>
                <a:sym typeface="Nixie One"/>
              </a:defRPr>
            </a:lvl1pPr>
            <a:lvl2pPr lvl="1" algn="ctr">
              <a:buNone/>
              <a:defRPr sz="1200">
                <a:solidFill>
                  <a:srgbClr val="8E7CC3"/>
                </a:solidFill>
                <a:latin typeface="Nixie One"/>
                <a:ea typeface="Nixie One"/>
                <a:cs typeface="Nixie One"/>
                <a:sym typeface="Nixie One"/>
              </a:defRPr>
            </a:lvl2pPr>
            <a:lvl3pPr lvl="2" algn="ctr">
              <a:buNone/>
              <a:defRPr sz="1200">
                <a:solidFill>
                  <a:srgbClr val="8E7CC3"/>
                </a:solidFill>
                <a:latin typeface="Nixie One"/>
                <a:ea typeface="Nixie One"/>
                <a:cs typeface="Nixie One"/>
                <a:sym typeface="Nixie One"/>
              </a:defRPr>
            </a:lvl3pPr>
            <a:lvl4pPr lvl="3" algn="ctr">
              <a:buNone/>
              <a:defRPr sz="1200">
                <a:solidFill>
                  <a:srgbClr val="8E7CC3"/>
                </a:solidFill>
                <a:latin typeface="Nixie One"/>
                <a:ea typeface="Nixie One"/>
                <a:cs typeface="Nixie One"/>
                <a:sym typeface="Nixie One"/>
              </a:defRPr>
            </a:lvl4pPr>
            <a:lvl5pPr lvl="4" algn="ctr">
              <a:buNone/>
              <a:defRPr sz="1200">
                <a:solidFill>
                  <a:srgbClr val="8E7CC3"/>
                </a:solidFill>
                <a:latin typeface="Nixie One"/>
                <a:ea typeface="Nixie One"/>
                <a:cs typeface="Nixie One"/>
                <a:sym typeface="Nixie One"/>
              </a:defRPr>
            </a:lvl5pPr>
            <a:lvl6pPr lvl="5" algn="ctr">
              <a:buNone/>
              <a:defRPr sz="1200">
                <a:solidFill>
                  <a:srgbClr val="8E7CC3"/>
                </a:solidFill>
                <a:latin typeface="Nixie One"/>
                <a:ea typeface="Nixie One"/>
                <a:cs typeface="Nixie One"/>
                <a:sym typeface="Nixie One"/>
              </a:defRPr>
            </a:lvl6pPr>
            <a:lvl7pPr lvl="6" algn="ctr">
              <a:buNone/>
              <a:defRPr sz="1200">
                <a:solidFill>
                  <a:srgbClr val="8E7CC3"/>
                </a:solidFill>
                <a:latin typeface="Nixie One"/>
                <a:ea typeface="Nixie One"/>
                <a:cs typeface="Nixie One"/>
                <a:sym typeface="Nixie One"/>
              </a:defRPr>
            </a:lvl7pPr>
            <a:lvl8pPr lvl="7" algn="ctr">
              <a:buNone/>
              <a:defRPr sz="1200">
                <a:solidFill>
                  <a:srgbClr val="8E7CC3"/>
                </a:solidFill>
                <a:latin typeface="Nixie One"/>
                <a:ea typeface="Nixie One"/>
                <a:cs typeface="Nixie One"/>
                <a:sym typeface="Nixie One"/>
              </a:defRPr>
            </a:lvl8pPr>
            <a:lvl9pPr lvl="8" algn="ctr">
              <a:buNone/>
              <a:defRPr sz="1200">
                <a:solidFill>
                  <a:srgbClr val="8E7CC3"/>
                </a:solidFill>
                <a:latin typeface="Nixie One"/>
                <a:ea typeface="Nixie One"/>
                <a:cs typeface="Nixie One"/>
                <a:sym typeface="Nixie One"/>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12"/>
          <p:cNvSpPr txBox="1"/>
          <p:nvPr>
            <p:ph type="ctrTitle"/>
          </p:nvPr>
        </p:nvSpPr>
        <p:spPr>
          <a:xfrm>
            <a:off x="2878525" y="1991825"/>
            <a:ext cx="3387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CSS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1"/>
          <p:cNvSpPr txBox="1"/>
          <p:nvPr>
            <p:ph idx="4294967295" type="ctrTitle"/>
          </p:nvPr>
        </p:nvSpPr>
        <p:spPr>
          <a:xfrm>
            <a:off x="2112750" y="2878750"/>
            <a:ext cx="4918500" cy="16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CSS Properties</a:t>
            </a:r>
            <a:endParaRPr sz="6000"/>
          </a:p>
        </p:txBody>
      </p:sp>
      <p:sp>
        <p:nvSpPr>
          <p:cNvPr id="355" name="Google Shape;355;p21"/>
          <p:cNvSpPr/>
          <p:nvPr/>
        </p:nvSpPr>
        <p:spPr>
          <a:xfrm>
            <a:off x="4810215" y="2408815"/>
            <a:ext cx="264679" cy="2527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21"/>
          <p:cNvGrpSpPr/>
          <p:nvPr/>
        </p:nvGrpSpPr>
        <p:grpSpPr>
          <a:xfrm>
            <a:off x="4481637" y="989795"/>
            <a:ext cx="1133902" cy="1134217"/>
            <a:chOff x="6654650" y="3665275"/>
            <a:chExt cx="409100" cy="409125"/>
          </a:xfrm>
        </p:grpSpPr>
        <p:sp>
          <p:nvSpPr>
            <p:cNvPr id="357" name="Google Shape;357;p21"/>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21"/>
          <p:cNvGrpSpPr/>
          <p:nvPr/>
        </p:nvGrpSpPr>
        <p:grpSpPr>
          <a:xfrm rot="1056884">
            <a:off x="3388861" y="1881222"/>
            <a:ext cx="749149" cy="749220"/>
            <a:chOff x="570875" y="4322250"/>
            <a:chExt cx="443300" cy="443325"/>
          </a:xfrm>
        </p:grpSpPr>
        <p:sp>
          <p:nvSpPr>
            <p:cNvPr id="360" name="Google Shape;360;p21"/>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21"/>
          <p:cNvSpPr/>
          <p:nvPr/>
        </p:nvSpPr>
        <p:spPr>
          <a:xfrm rot="2466561">
            <a:off x="3473003" y="1209462"/>
            <a:ext cx="367718" cy="35111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rot="-1609299">
            <a:off x="4010781" y="1430395"/>
            <a:ext cx="264642" cy="25268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rot="2926312">
            <a:off x="5615348" y="1630572"/>
            <a:ext cx="198187" cy="18923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rot="-1609224">
            <a:off x="4790643" y="362885"/>
            <a:ext cx="178561" cy="17049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2"/>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many CSS properties are there?</a:t>
            </a:r>
            <a:endParaRPr/>
          </a:p>
        </p:txBody>
      </p:sp>
      <p:sp>
        <p:nvSpPr>
          <p:cNvPr id="374" name="Google Shape;374;p22"/>
          <p:cNvSpPr txBox="1"/>
          <p:nvPr>
            <p:ph idx="1" type="body"/>
          </p:nvPr>
        </p:nvSpPr>
        <p:spPr>
          <a:xfrm>
            <a:off x="2567400" y="1431475"/>
            <a:ext cx="4009200" cy="3063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9600"/>
              <a:t>Too Many</a:t>
            </a:r>
            <a:endParaRPr sz="9600"/>
          </a:p>
        </p:txBody>
      </p:sp>
      <p:sp>
        <p:nvSpPr>
          <p:cNvPr id="375" name="Google Shape;375;p22"/>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3"/>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We’ll focus on the ones you’ll encounter most often</a:t>
            </a:r>
            <a:endParaRPr/>
          </a:p>
        </p:txBody>
      </p:sp>
      <p:sp>
        <p:nvSpPr>
          <p:cNvPr id="381" name="Google Shape;381;p23"/>
          <p:cNvSpPr txBox="1"/>
          <p:nvPr>
            <p:ph idx="1" type="body"/>
          </p:nvPr>
        </p:nvSpPr>
        <p:spPr>
          <a:xfrm>
            <a:off x="2567400" y="1431475"/>
            <a:ext cx="4009200" cy="306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Text-align</a:t>
            </a:r>
            <a:endParaRPr sz="2400"/>
          </a:p>
          <a:p>
            <a:pPr indent="-381000" lvl="0" marL="457200" rtl="0" algn="l">
              <a:spcBef>
                <a:spcPts val="0"/>
              </a:spcBef>
              <a:spcAft>
                <a:spcPts val="0"/>
              </a:spcAft>
              <a:buSzPts val="2400"/>
              <a:buChar char="◍"/>
            </a:pPr>
            <a:r>
              <a:rPr lang="en" sz="2400"/>
              <a:t>Border</a:t>
            </a:r>
            <a:endParaRPr sz="2400"/>
          </a:p>
          <a:p>
            <a:pPr indent="-381000" lvl="0" marL="457200" rtl="0" algn="l">
              <a:spcBef>
                <a:spcPts val="0"/>
              </a:spcBef>
              <a:spcAft>
                <a:spcPts val="0"/>
              </a:spcAft>
              <a:buSzPts val="2400"/>
              <a:buChar char="◍"/>
            </a:pPr>
            <a:r>
              <a:rPr lang="en" sz="2400"/>
              <a:t>Background-image</a:t>
            </a:r>
            <a:endParaRPr sz="2400"/>
          </a:p>
          <a:p>
            <a:pPr indent="-381000" lvl="0" marL="457200" rtl="0" algn="l">
              <a:spcBef>
                <a:spcPts val="0"/>
              </a:spcBef>
              <a:spcAft>
                <a:spcPts val="0"/>
              </a:spcAft>
              <a:buSzPts val="2400"/>
              <a:buChar char="◍"/>
            </a:pPr>
            <a:r>
              <a:rPr lang="en" sz="2400"/>
              <a:t>Background-size</a:t>
            </a:r>
            <a:endParaRPr sz="2400"/>
          </a:p>
          <a:p>
            <a:pPr indent="-381000" lvl="0" marL="457200" rtl="0" algn="l">
              <a:spcBef>
                <a:spcPts val="0"/>
              </a:spcBef>
              <a:spcAft>
                <a:spcPts val="0"/>
              </a:spcAft>
              <a:buSzPts val="2400"/>
              <a:buChar char="◍"/>
            </a:pPr>
            <a:r>
              <a:rPr lang="en" sz="2400"/>
              <a:t>List-style</a:t>
            </a:r>
            <a:endParaRPr sz="2400"/>
          </a:p>
          <a:p>
            <a:pPr indent="-381000" lvl="0" marL="457200" rtl="0" algn="l">
              <a:spcBef>
                <a:spcPts val="0"/>
              </a:spcBef>
              <a:spcAft>
                <a:spcPts val="0"/>
              </a:spcAft>
              <a:buSzPts val="2400"/>
              <a:buChar char="◍"/>
            </a:pPr>
            <a:r>
              <a:rPr lang="en" sz="2400"/>
              <a:t>Cursor</a:t>
            </a:r>
            <a:endParaRPr sz="2400"/>
          </a:p>
          <a:p>
            <a:pPr indent="-381000" lvl="0" marL="457200" rtl="0" algn="l">
              <a:spcBef>
                <a:spcPts val="0"/>
              </a:spcBef>
              <a:spcAft>
                <a:spcPts val="0"/>
              </a:spcAft>
              <a:buSzPts val="2400"/>
              <a:buChar char="◍"/>
            </a:pPr>
            <a:r>
              <a:rPr lang="en" sz="2400"/>
              <a:t>D</a:t>
            </a:r>
            <a:r>
              <a:rPr lang="en" sz="2400"/>
              <a:t>isplay</a:t>
            </a:r>
            <a:endParaRPr sz="2400"/>
          </a:p>
          <a:p>
            <a:pPr indent="0" lvl="0" marL="0" rtl="0" algn="l">
              <a:spcBef>
                <a:spcPts val="600"/>
              </a:spcBef>
              <a:spcAft>
                <a:spcPts val="0"/>
              </a:spcAft>
              <a:buNone/>
            </a:pPr>
            <a:r>
              <a:t/>
            </a:r>
            <a:endParaRPr sz="1200"/>
          </a:p>
        </p:txBody>
      </p:sp>
      <p:sp>
        <p:nvSpPr>
          <p:cNvPr id="382" name="Google Shape;382;p23"/>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24"/>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Changing Colours in CSS</a:t>
            </a:r>
            <a:endParaRPr/>
          </a:p>
        </p:txBody>
      </p:sp>
      <p:sp>
        <p:nvSpPr>
          <p:cNvPr id="388" name="Google Shape;388;p24"/>
          <p:cNvSpPr txBox="1"/>
          <p:nvPr>
            <p:ph idx="1" type="body"/>
          </p:nvPr>
        </p:nvSpPr>
        <p:spPr>
          <a:xfrm>
            <a:off x="552325" y="1451400"/>
            <a:ext cx="1602000" cy="1915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Word</a:t>
            </a:r>
            <a:endParaRPr/>
          </a:p>
          <a:p>
            <a:pPr indent="-355600" lvl="0" marL="457200" rtl="0" algn="l">
              <a:spcBef>
                <a:spcPts val="0"/>
              </a:spcBef>
              <a:spcAft>
                <a:spcPts val="0"/>
              </a:spcAft>
              <a:buSzPts val="2000"/>
              <a:buChar char="◍"/>
            </a:pPr>
            <a:r>
              <a:rPr lang="en"/>
              <a:t>RGB</a:t>
            </a:r>
            <a:endParaRPr/>
          </a:p>
          <a:p>
            <a:pPr indent="-355600" lvl="0" marL="457200" rtl="0" algn="l">
              <a:spcBef>
                <a:spcPts val="0"/>
              </a:spcBef>
              <a:spcAft>
                <a:spcPts val="0"/>
              </a:spcAft>
              <a:buSzPts val="2000"/>
              <a:buChar char="◍"/>
            </a:pPr>
            <a:r>
              <a:rPr lang="en"/>
              <a:t>HEX</a:t>
            </a:r>
            <a:endParaRPr/>
          </a:p>
          <a:p>
            <a:pPr indent="-355600" lvl="0" marL="457200" rtl="0" algn="l">
              <a:spcBef>
                <a:spcPts val="0"/>
              </a:spcBef>
              <a:spcAft>
                <a:spcPts val="0"/>
              </a:spcAft>
              <a:buSzPts val="2000"/>
              <a:buChar char="◍"/>
            </a:pPr>
            <a:r>
              <a:rPr lang="en"/>
              <a:t>RGBA</a:t>
            </a:r>
            <a:endParaRPr/>
          </a:p>
        </p:txBody>
      </p:sp>
      <p:sp>
        <p:nvSpPr>
          <p:cNvPr id="389" name="Google Shape;389;p24"/>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390" name="Google Shape;390;p24"/>
          <p:cNvPicPr preferRelativeResize="0"/>
          <p:nvPr/>
        </p:nvPicPr>
        <p:blipFill>
          <a:blip r:embed="rId3">
            <a:alphaModFix/>
          </a:blip>
          <a:stretch>
            <a:fillRect/>
          </a:stretch>
        </p:blipFill>
        <p:spPr>
          <a:xfrm>
            <a:off x="1869625" y="1526825"/>
            <a:ext cx="6311138" cy="30440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25"/>
          <p:cNvSpPr txBox="1"/>
          <p:nvPr>
            <p:ph idx="4294967295" type="ctrTitle"/>
          </p:nvPr>
        </p:nvSpPr>
        <p:spPr>
          <a:xfrm>
            <a:off x="2112750" y="2878750"/>
            <a:ext cx="4918500" cy="16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Selectors</a:t>
            </a:r>
            <a:endParaRPr sz="6000"/>
          </a:p>
        </p:txBody>
      </p:sp>
      <p:sp>
        <p:nvSpPr>
          <p:cNvPr id="396" name="Google Shape;396;p25"/>
          <p:cNvSpPr/>
          <p:nvPr/>
        </p:nvSpPr>
        <p:spPr>
          <a:xfrm>
            <a:off x="4810215" y="2408815"/>
            <a:ext cx="264679" cy="2527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25"/>
          <p:cNvGrpSpPr/>
          <p:nvPr/>
        </p:nvGrpSpPr>
        <p:grpSpPr>
          <a:xfrm>
            <a:off x="4481637" y="989795"/>
            <a:ext cx="1133902" cy="1134217"/>
            <a:chOff x="6654650" y="3665275"/>
            <a:chExt cx="409100" cy="409125"/>
          </a:xfrm>
        </p:grpSpPr>
        <p:sp>
          <p:nvSpPr>
            <p:cNvPr id="398" name="Google Shape;398;p25"/>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5"/>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25"/>
          <p:cNvGrpSpPr/>
          <p:nvPr/>
        </p:nvGrpSpPr>
        <p:grpSpPr>
          <a:xfrm rot="1056884">
            <a:off x="3388861" y="1881222"/>
            <a:ext cx="749149" cy="749220"/>
            <a:chOff x="570875" y="4322250"/>
            <a:chExt cx="443300" cy="443325"/>
          </a:xfrm>
        </p:grpSpPr>
        <p:sp>
          <p:nvSpPr>
            <p:cNvPr id="401" name="Google Shape;401;p25"/>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25"/>
          <p:cNvSpPr/>
          <p:nvPr/>
        </p:nvSpPr>
        <p:spPr>
          <a:xfrm rot="2466561">
            <a:off x="3473003" y="1209462"/>
            <a:ext cx="367718" cy="35111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rot="-1609299">
            <a:off x="4010781" y="1430395"/>
            <a:ext cx="264642" cy="25268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rot="2926312">
            <a:off x="5615348" y="1630572"/>
            <a:ext cx="198187" cy="18923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rot="-1609224">
            <a:off x="4790643" y="362885"/>
            <a:ext cx="178561" cy="17049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26"/>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15" name="Google Shape;415;p26"/>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Selector Types</a:t>
            </a:r>
            <a:endParaRPr/>
          </a:p>
        </p:txBody>
      </p:sp>
      <p:sp>
        <p:nvSpPr>
          <p:cNvPr id="416" name="Google Shape;416;p26"/>
          <p:cNvSpPr txBox="1"/>
          <p:nvPr>
            <p:ph idx="1" type="body"/>
          </p:nvPr>
        </p:nvSpPr>
        <p:spPr>
          <a:xfrm>
            <a:off x="1750800" y="1132000"/>
            <a:ext cx="5642400" cy="38250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.class</a:t>
            </a:r>
            <a:endParaRPr/>
          </a:p>
          <a:p>
            <a:pPr indent="-355600" lvl="0" marL="457200" rtl="0" algn="l">
              <a:spcBef>
                <a:spcPts val="0"/>
              </a:spcBef>
              <a:spcAft>
                <a:spcPts val="0"/>
              </a:spcAft>
              <a:buSzPts val="2000"/>
              <a:buChar char="◍"/>
            </a:pPr>
            <a:r>
              <a:rPr lang="en"/>
              <a:t>#id</a:t>
            </a:r>
            <a:endParaRPr/>
          </a:p>
          <a:p>
            <a:pPr indent="-355600" lvl="0" marL="457200" rtl="0" algn="l">
              <a:spcBef>
                <a:spcPts val="0"/>
              </a:spcBef>
              <a:spcAft>
                <a:spcPts val="0"/>
              </a:spcAft>
              <a:buSzPts val="2000"/>
              <a:buChar char="◍"/>
            </a:pPr>
            <a:r>
              <a:rPr lang="en"/>
              <a:t>*</a:t>
            </a:r>
            <a:endParaRPr/>
          </a:p>
          <a:p>
            <a:pPr indent="-355600" lvl="0" marL="457200" rtl="0" algn="l">
              <a:spcBef>
                <a:spcPts val="0"/>
              </a:spcBef>
              <a:spcAft>
                <a:spcPts val="0"/>
              </a:spcAft>
              <a:buSzPts val="2000"/>
              <a:buChar char="◍"/>
            </a:pPr>
            <a:r>
              <a:rPr lang="en"/>
              <a:t>Element</a:t>
            </a:r>
            <a:endParaRPr/>
          </a:p>
          <a:p>
            <a:pPr indent="-355600" lvl="0" marL="457200" rtl="0" algn="l">
              <a:spcBef>
                <a:spcPts val="0"/>
              </a:spcBef>
              <a:spcAft>
                <a:spcPts val="0"/>
              </a:spcAft>
              <a:buSzPts val="2000"/>
              <a:buChar char="◍"/>
            </a:pPr>
            <a:r>
              <a:rPr lang="en"/>
              <a:t>Element, element</a:t>
            </a:r>
            <a:endParaRPr/>
          </a:p>
          <a:p>
            <a:pPr indent="-355600" lvl="0" marL="457200" rtl="0" algn="l">
              <a:spcBef>
                <a:spcPts val="0"/>
              </a:spcBef>
              <a:spcAft>
                <a:spcPts val="0"/>
              </a:spcAft>
              <a:buSzPts val="2000"/>
              <a:buChar char="◍"/>
            </a:pPr>
            <a:r>
              <a:rPr lang="en"/>
              <a:t>Element element</a:t>
            </a:r>
            <a:endParaRPr/>
          </a:p>
          <a:p>
            <a:pPr indent="-355600" lvl="0" marL="457200" rtl="0" algn="l">
              <a:spcBef>
                <a:spcPts val="0"/>
              </a:spcBef>
              <a:spcAft>
                <a:spcPts val="0"/>
              </a:spcAft>
              <a:buSzPts val="2000"/>
              <a:buChar char="◍"/>
            </a:pPr>
            <a:r>
              <a:rPr lang="en"/>
              <a:t>Element &gt; element</a:t>
            </a:r>
            <a:endParaRPr/>
          </a:p>
          <a:p>
            <a:pPr indent="-355600" lvl="0" marL="457200" rtl="0" algn="l">
              <a:spcBef>
                <a:spcPts val="0"/>
              </a:spcBef>
              <a:spcAft>
                <a:spcPts val="0"/>
              </a:spcAft>
              <a:buSzPts val="2000"/>
              <a:buChar char="◍"/>
            </a:pPr>
            <a:r>
              <a:rPr lang="en"/>
              <a:t>Element + element</a:t>
            </a:r>
            <a:endParaRPr/>
          </a:p>
          <a:p>
            <a:pPr indent="-355600" lvl="0" marL="457200" rtl="0" algn="l">
              <a:spcBef>
                <a:spcPts val="0"/>
              </a:spcBef>
              <a:spcAft>
                <a:spcPts val="0"/>
              </a:spcAft>
              <a:buSzPts val="2000"/>
              <a:buChar char="◍"/>
            </a:pPr>
            <a:r>
              <a:rPr lang="en"/>
              <a:t>:hover</a:t>
            </a:r>
            <a:endParaRPr/>
          </a:p>
          <a:p>
            <a:pPr indent="-355600" lvl="0" marL="457200" rtl="0" algn="l">
              <a:spcBef>
                <a:spcPts val="0"/>
              </a:spcBef>
              <a:spcAft>
                <a:spcPts val="0"/>
              </a:spcAft>
              <a:buSzPts val="2000"/>
              <a:buChar char="◍"/>
            </a:pPr>
            <a:r>
              <a:rPr lang="en"/>
              <a:t>:last-child</a:t>
            </a:r>
            <a:endParaRPr/>
          </a:p>
          <a:p>
            <a:pPr indent="-355600" lvl="0" marL="457200" rtl="0" algn="l">
              <a:spcBef>
                <a:spcPts val="0"/>
              </a:spcBef>
              <a:spcAft>
                <a:spcPts val="0"/>
              </a:spcAft>
              <a:buSzPts val="2000"/>
              <a:buChar char="◍"/>
            </a:pPr>
            <a:r>
              <a:rPr lang="en"/>
              <a:t>:first-child</a:t>
            </a:r>
            <a:endParaRPr/>
          </a:p>
          <a:p>
            <a:pPr indent="-355600" lvl="0" marL="457200" rtl="0" algn="l">
              <a:spcBef>
                <a:spcPts val="0"/>
              </a:spcBef>
              <a:spcAft>
                <a:spcPts val="0"/>
              </a:spcAft>
              <a:buSzPts val="2000"/>
              <a:buChar char="◍"/>
            </a:pPr>
            <a:r>
              <a:rPr lang="en"/>
              <a:t>!important</a:t>
            </a:r>
            <a:endParaRPr/>
          </a:p>
        </p:txBody>
      </p:sp>
      <p:sp>
        <p:nvSpPr>
          <p:cNvPr id="417" name="Google Shape;417;p26"/>
          <p:cNvSpPr txBox="1"/>
          <p:nvPr/>
        </p:nvSpPr>
        <p:spPr>
          <a:xfrm>
            <a:off x="6053400" y="368175"/>
            <a:ext cx="1339800" cy="5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latin typeface="Inconsolata"/>
                <a:ea typeface="Inconsolata"/>
                <a:cs typeface="Inconsolata"/>
                <a:sym typeface="Inconsolata"/>
              </a:rPr>
              <a:t>Cheat Sheet Provided!</a:t>
            </a:r>
            <a:endParaRPr>
              <a:solidFill>
                <a:srgbClr val="FF9900"/>
              </a:solidFill>
              <a:latin typeface="Inconsolata"/>
              <a:ea typeface="Inconsolata"/>
              <a:cs typeface="Inconsolata"/>
              <a:sym typeface="Inconsolat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27"/>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selectors win out?</a:t>
            </a:r>
            <a:endParaRPr/>
          </a:p>
        </p:txBody>
      </p:sp>
      <p:sp>
        <p:nvSpPr>
          <p:cNvPr id="423" name="Google Shape;423;p27"/>
          <p:cNvSpPr txBox="1"/>
          <p:nvPr>
            <p:ph idx="1" type="body"/>
          </p:nvPr>
        </p:nvSpPr>
        <p:spPr>
          <a:xfrm>
            <a:off x="1750800" y="1513000"/>
            <a:ext cx="5642400" cy="309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000"/>
              <a:t>It depends on 3 factors:</a:t>
            </a:r>
            <a:endParaRPr sz="3000"/>
          </a:p>
          <a:p>
            <a:pPr indent="0" lvl="0" marL="0" rtl="0" algn="l">
              <a:spcBef>
                <a:spcPts val="600"/>
              </a:spcBef>
              <a:spcAft>
                <a:spcPts val="0"/>
              </a:spcAft>
              <a:buNone/>
            </a:pPr>
            <a:r>
              <a:t/>
            </a:r>
            <a:endParaRPr sz="3000"/>
          </a:p>
          <a:p>
            <a:pPr indent="-419100" lvl="0" marL="457200" rtl="0" algn="l">
              <a:spcBef>
                <a:spcPts val="600"/>
              </a:spcBef>
              <a:spcAft>
                <a:spcPts val="0"/>
              </a:spcAft>
              <a:buSzPts val="3000"/>
              <a:buAutoNum type="arabicPeriod"/>
            </a:pPr>
            <a:r>
              <a:rPr lang="en" sz="3000"/>
              <a:t>Specificity</a:t>
            </a:r>
            <a:endParaRPr sz="3000"/>
          </a:p>
          <a:p>
            <a:pPr indent="-419100" lvl="0" marL="457200" rtl="0" algn="l">
              <a:spcBef>
                <a:spcPts val="0"/>
              </a:spcBef>
              <a:spcAft>
                <a:spcPts val="0"/>
              </a:spcAft>
              <a:buSzPts val="3000"/>
              <a:buAutoNum type="arabicPeriod"/>
            </a:pPr>
            <a:r>
              <a:rPr lang="en" sz="3000"/>
              <a:t>Importance</a:t>
            </a:r>
            <a:endParaRPr sz="3000"/>
          </a:p>
          <a:p>
            <a:pPr indent="-419100" lvl="0" marL="457200" rtl="0" algn="l">
              <a:spcBef>
                <a:spcPts val="0"/>
              </a:spcBef>
              <a:spcAft>
                <a:spcPts val="0"/>
              </a:spcAft>
              <a:buSzPts val="3000"/>
              <a:buAutoNum type="arabicPeriod"/>
            </a:pPr>
            <a:r>
              <a:rPr lang="en" sz="3000"/>
              <a:t>Source Order</a:t>
            </a:r>
            <a:endParaRPr sz="3000"/>
          </a:p>
        </p:txBody>
      </p:sp>
      <p:sp>
        <p:nvSpPr>
          <p:cNvPr id="424" name="Google Shape;424;p27"/>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28"/>
          <p:cNvSpPr txBox="1"/>
          <p:nvPr>
            <p:ph idx="4294967295" type="ctrTitle"/>
          </p:nvPr>
        </p:nvSpPr>
        <p:spPr>
          <a:xfrm>
            <a:off x="2112750" y="2878750"/>
            <a:ext cx="4918500" cy="16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Text &amp; Font</a:t>
            </a:r>
            <a:endParaRPr sz="6000"/>
          </a:p>
        </p:txBody>
      </p:sp>
      <p:sp>
        <p:nvSpPr>
          <p:cNvPr id="430" name="Google Shape;430;p28"/>
          <p:cNvSpPr/>
          <p:nvPr/>
        </p:nvSpPr>
        <p:spPr>
          <a:xfrm>
            <a:off x="4810215" y="2408815"/>
            <a:ext cx="264679" cy="2527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8"/>
          <p:cNvGrpSpPr/>
          <p:nvPr/>
        </p:nvGrpSpPr>
        <p:grpSpPr>
          <a:xfrm>
            <a:off x="4481637" y="989795"/>
            <a:ext cx="1133902" cy="1134217"/>
            <a:chOff x="6654650" y="3665275"/>
            <a:chExt cx="409100" cy="409125"/>
          </a:xfrm>
        </p:grpSpPr>
        <p:sp>
          <p:nvSpPr>
            <p:cNvPr id="432" name="Google Shape;432;p28"/>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28"/>
          <p:cNvGrpSpPr/>
          <p:nvPr/>
        </p:nvGrpSpPr>
        <p:grpSpPr>
          <a:xfrm rot="1056884">
            <a:off x="3388861" y="1881222"/>
            <a:ext cx="749149" cy="749220"/>
            <a:chOff x="570875" y="4322250"/>
            <a:chExt cx="443300" cy="443325"/>
          </a:xfrm>
        </p:grpSpPr>
        <p:sp>
          <p:nvSpPr>
            <p:cNvPr id="435" name="Google Shape;435;p28"/>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28"/>
          <p:cNvSpPr/>
          <p:nvPr/>
        </p:nvSpPr>
        <p:spPr>
          <a:xfrm rot="2466561">
            <a:off x="3473003" y="1209462"/>
            <a:ext cx="367718" cy="35111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rot="-1609299">
            <a:off x="4010781" y="1430395"/>
            <a:ext cx="264642" cy="25268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rot="2926312">
            <a:off x="5615348" y="1630572"/>
            <a:ext cx="198187" cy="18923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rot="-1609224">
            <a:off x="4790643" y="362885"/>
            <a:ext cx="178561" cy="17049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29"/>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49" name="Google Shape;449;p29"/>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Text Properties</a:t>
            </a:r>
            <a:endParaRPr/>
          </a:p>
        </p:txBody>
      </p:sp>
      <p:sp>
        <p:nvSpPr>
          <p:cNvPr id="450" name="Google Shape;450;p29"/>
          <p:cNvSpPr txBox="1"/>
          <p:nvPr>
            <p:ph idx="1" type="body"/>
          </p:nvPr>
        </p:nvSpPr>
        <p:spPr>
          <a:xfrm>
            <a:off x="1750800" y="1513000"/>
            <a:ext cx="5642400" cy="3099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Text-decoration</a:t>
            </a:r>
            <a:endParaRPr sz="2400"/>
          </a:p>
          <a:p>
            <a:pPr indent="-381000" lvl="0" marL="457200" rtl="0" algn="l">
              <a:spcBef>
                <a:spcPts val="0"/>
              </a:spcBef>
              <a:spcAft>
                <a:spcPts val="0"/>
              </a:spcAft>
              <a:buSzPts val="2400"/>
              <a:buChar char="◍"/>
            </a:pPr>
            <a:r>
              <a:rPr lang="en" sz="2400"/>
              <a:t>Text-transform</a:t>
            </a:r>
            <a:endParaRPr sz="2400"/>
          </a:p>
          <a:p>
            <a:pPr indent="-381000" lvl="0" marL="457200" rtl="0" algn="l">
              <a:spcBef>
                <a:spcPts val="0"/>
              </a:spcBef>
              <a:spcAft>
                <a:spcPts val="0"/>
              </a:spcAft>
              <a:buSzPts val="2400"/>
              <a:buChar char="◍"/>
            </a:pPr>
            <a:r>
              <a:rPr lang="en" sz="2400"/>
              <a:t>Line-height</a:t>
            </a:r>
            <a:endParaRPr sz="2400"/>
          </a:p>
          <a:p>
            <a:pPr indent="-381000" lvl="0" marL="457200" rtl="0" algn="l">
              <a:spcBef>
                <a:spcPts val="0"/>
              </a:spcBef>
              <a:spcAft>
                <a:spcPts val="0"/>
              </a:spcAft>
              <a:buSzPts val="2400"/>
              <a:buChar char="◍"/>
            </a:pPr>
            <a:r>
              <a:rPr lang="en" sz="2400"/>
              <a:t>Font-style</a:t>
            </a:r>
            <a:endParaRPr sz="2400"/>
          </a:p>
          <a:p>
            <a:pPr indent="-381000" lvl="0" marL="457200" rtl="0" algn="l">
              <a:spcBef>
                <a:spcPts val="0"/>
              </a:spcBef>
              <a:spcAft>
                <a:spcPts val="0"/>
              </a:spcAft>
              <a:buSzPts val="2400"/>
              <a:buChar char="◍"/>
            </a:pPr>
            <a:r>
              <a:rPr lang="en" sz="2400"/>
              <a:t>Font-weight</a:t>
            </a:r>
            <a:endParaRPr sz="2400"/>
          </a:p>
          <a:p>
            <a:pPr indent="-381000" lvl="0" marL="457200" rtl="0" algn="l">
              <a:spcBef>
                <a:spcPts val="0"/>
              </a:spcBef>
              <a:spcAft>
                <a:spcPts val="0"/>
              </a:spcAft>
              <a:buSzPts val="2400"/>
              <a:buChar char="◍"/>
            </a:pPr>
            <a:r>
              <a:rPr lang="en" sz="2400"/>
              <a:t>Font-size</a:t>
            </a:r>
            <a:endParaRPr sz="2400"/>
          </a:p>
          <a:p>
            <a:pPr indent="-381000" lvl="0" marL="457200" rtl="0" algn="l">
              <a:spcBef>
                <a:spcPts val="0"/>
              </a:spcBef>
              <a:spcAft>
                <a:spcPts val="0"/>
              </a:spcAft>
              <a:buSzPts val="2400"/>
              <a:buChar char="◍"/>
            </a:pPr>
            <a:r>
              <a:rPr lang="en" sz="2400"/>
              <a:t>Font-family</a:t>
            </a:r>
            <a:endParaRPr sz="2400"/>
          </a:p>
          <a:p>
            <a:pPr indent="0" lvl="0" marL="0" rtl="0" algn="l">
              <a:spcBef>
                <a:spcPts val="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30"/>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56" name="Google Shape;456;p30"/>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to add Google Fonts</a:t>
            </a:r>
            <a:endParaRPr/>
          </a:p>
        </p:txBody>
      </p:sp>
      <p:sp>
        <p:nvSpPr>
          <p:cNvPr id="457" name="Google Shape;457;p30"/>
          <p:cNvSpPr txBox="1"/>
          <p:nvPr>
            <p:ph idx="1" type="body"/>
          </p:nvPr>
        </p:nvSpPr>
        <p:spPr>
          <a:xfrm>
            <a:off x="1750800" y="1513000"/>
            <a:ext cx="6579600" cy="3099900"/>
          </a:xfrm>
          <a:prstGeom prst="rect">
            <a:avLst/>
          </a:prstGeom>
        </p:spPr>
        <p:txBody>
          <a:bodyPr anchorCtr="0" anchor="t" bIns="91425" lIns="91425" spcFirstLastPara="1" rIns="91425" wrap="square" tIns="91425">
            <a:noAutofit/>
          </a:bodyPr>
          <a:lstStyle/>
          <a:p>
            <a:pPr indent="-457200" lvl="0" marL="457200" rtl="0" algn="l">
              <a:spcBef>
                <a:spcPts val="600"/>
              </a:spcBef>
              <a:spcAft>
                <a:spcPts val="0"/>
              </a:spcAft>
              <a:buSzPts val="3600"/>
              <a:buAutoNum type="arabicPeriod"/>
            </a:pPr>
            <a:r>
              <a:rPr lang="en" sz="3600"/>
              <a:t>Go to Google Fonts URL</a:t>
            </a:r>
            <a:endParaRPr sz="3600"/>
          </a:p>
          <a:p>
            <a:pPr indent="-457200" lvl="0" marL="457200" rtl="0" algn="l">
              <a:spcBef>
                <a:spcPts val="0"/>
              </a:spcBef>
              <a:spcAft>
                <a:spcPts val="0"/>
              </a:spcAft>
              <a:buSzPts val="3600"/>
              <a:buAutoNum type="arabicPeriod"/>
            </a:pPr>
            <a:r>
              <a:rPr lang="en" sz="3600"/>
              <a:t>Select Font</a:t>
            </a:r>
            <a:endParaRPr sz="3600"/>
          </a:p>
          <a:p>
            <a:pPr indent="-457200" lvl="0" marL="457200" rtl="0" algn="l">
              <a:spcBef>
                <a:spcPts val="0"/>
              </a:spcBef>
              <a:spcAft>
                <a:spcPts val="0"/>
              </a:spcAft>
              <a:buSzPts val="3600"/>
              <a:buAutoNum type="arabicPeriod"/>
            </a:pPr>
            <a:r>
              <a:rPr lang="en" sz="3600"/>
              <a:t>Add Link Tag</a:t>
            </a:r>
            <a:endParaRPr sz="3600"/>
          </a:p>
          <a:p>
            <a:pPr indent="-457200" lvl="0" marL="457200" rtl="0" algn="l">
              <a:spcBef>
                <a:spcPts val="0"/>
              </a:spcBef>
              <a:spcAft>
                <a:spcPts val="0"/>
              </a:spcAft>
              <a:buSzPts val="3600"/>
              <a:buAutoNum type="arabicPeriod"/>
            </a:pPr>
            <a:r>
              <a:rPr lang="en" sz="3600"/>
              <a:t>Use Font-Family</a:t>
            </a:r>
            <a:endParaRPr sz="3600"/>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13"/>
          <p:cNvSpPr txBox="1"/>
          <p:nvPr>
            <p:ph idx="4294967295" type="ctrTitle"/>
          </p:nvPr>
        </p:nvSpPr>
        <p:spPr>
          <a:xfrm>
            <a:off x="1642300" y="2693625"/>
            <a:ext cx="5859300" cy="59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6D9EEB"/>
                </a:solidFill>
              </a:rPr>
              <a:t>Hello!</a:t>
            </a:r>
            <a:endParaRPr sz="6000">
              <a:solidFill>
                <a:srgbClr val="6D9EEB"/>
              </a:solidFill>
            </a:endParaRPr>
          </a:p>
        </p:txBody>
      </p:sp>
      <p:sp>
        <p:nvSpPr>
          <p:cNvPr id="274" name="Google Shape;274;p13"/>
          <p:cNvSpPr txBox="1"/>
          <p:nvPr>
            <p:ph idx="4294967295" type="subTitle"/>
          </p:nvPr>
        </p:nvSpPr>
        <p:spPr>
          <a:xfrm>
            <a:off x="1642300" y="3293329"/>
            <a:ext cx="5859300" cy="1497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400">
                <a:solidFill>
                  <a:srgbClr val="FF9900"/>
                </a:solidFill>
              </a:rPr>
              <a:t>I am Justin Estaris</a:t>
            </a:r>
            <a:endParaRPr b="1" sz="1400">
              <a:solidFill>
                <a:srgbClr val="FF9900"/>
              </a:solidFill>
            </a:endParaRPr>
          </a:p>
          <a:p>
            <a:pPr indent="0" lvl="0" marL="0" rtl="0" algn="ctr">
              <a:spcBef>
                <a:spcPts val="600"/>
              </a:spcBef>
              <a:spcAft>
                <a:spcPts val="0"/>
              </a:spcAft>
              <a:buClr>
                <a:schemeClr val="dk1"/>
              </a:buClr>
              <a:buSzPts val="1100"/>
              <a:buFont typeface="Arial"/>
              <a:buNone/>
            </a:pPr>
            <a:r>
              <a:rPr lang="en" sz="1400"/>
              <a:t>CSS and JavaScript Mentor in Hack Club </a:t>
            </a:r>
            <a:endParaRPr sz="1400"/>
          </a:p>
          <a:p>
            <a:pPr indent="0" lvl="0" marL="0" rtl="0" algn="ctr">
              <a:spcBef>
                <a:spcPts val="600"/>
              </a:spcBef>
              <a:spcAft>
                <a:spcPts val="0"/>
              </a:spcAft>
              <a:buClr>
                <a:schemeClr val="dk1"/>
              </a:buClr>
              <a:buSzPts val="1100"/>
              <a:buFont typeface="Arial"/>
              <a:buNone/>
            </a:pPr>
            <a:r>
              <a:rPr lang="en" sz="1400"/>
              <a:t>You can find me at @JustinEstaris</a:t>
            </a:r>
            <a:endParaRPr b="1" sz="1400"/>
          </a:p>
        </p:txBody>
      </p:sp>
      <p:sp>
        <p:nvSpPr>
          <p:cNvPr id="275" name="Google Shape;275;p13"/>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76" name="Google Shape;276;p13"/>
          <p:cNvPicPr preferRelativeResize="0"/>
          <p:nvPr/>
        </p:nvPicPr>
        <p:blipFill>
          <a:blip r:embed="rId3">
            <a:alphaModFix/>
          </a:blip>
          <a:stretch>
            <a:fillRect/>
          </a:stretch>
        </p:blipFill>
        <p:spPr>
          <a:xfrm>
            <a:off x="3537386" y="403875"/>
            <a:ext cx="2069224" cy="21867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31"/>
          <p:cNvSpPr txBox="1"/>
          <p:nvPr>
            <p:ph idx="4294967295" type="ctrTitle"/>
          </p:nvPr>
        </p:nvSpPr>
        <p:spPr>
          <a:xfrm>
            <a:off x="2112750" y="2878750"/>
            <a:ext cx="4918500" cy="16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Images</a:t>
            </a:r>
            <a:endParaRPr sz="6000"/>
          </a:p>
        </p:txBody>
      </p:sp>
      <p:sp>
        <p:nvSpPr>
          <p:cNvPr id="463" name="Google Shape;463;p31"/>
          <p:cNvSpPr/>
          <p:nvPr/>
        </p:nvSpPr>
        <p:spPr>
          <a:xfrm>
            <a:off x="4810215" y="2408815"/>
            <a:ext cx="264679" cy="2527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31"/>
          <p:cNvGrpSpPr/>
          <p:nvPr/>
        </p:nvGrpSpPr>
        <p:grpSpPr>
          <a:xfrm>
            <a:off x="4481637" y="989795"/>
            <a:ext cx="1133902" cy="1134217"/>
            <a:chOff x="6654650" y="3665275"/>
            <a:chExt cx="409100" cy="409125"/>
          </a:xfrm>
        </p:grpSpPr>
        <p:sp>
          <p:nvSpPr>
            <p:cNvPr id="465" name="Google Shape;465;p31"/>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31"/>
          <p:cNvGrpSpPr/>
          <p:nvPr/>
        </p:nvGrpSpPr>
        <p:grpSpPr>
          <a:xfrm rot="1056884">
            <a:off x="3388861" y="1881222"/>
            <a:ext cx="749149" cy="749220"/>
            <a:chOff x="570875" y="4322250"/>
            <a:chExt cx="443300" cy="443325"/>
          </a:xfrm>
        </p:grpSpPr>
        <p:sp>
          <p:nvSpPr>
            <p:cNvPr id="468" name="Google Shape;468;p31"/>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31"/>
          <p:cNvSpPr/>
          <p:nvPr/>
        </p:nvSpPr>
        <p:spPr>
          <a:xfrm rot="2466561">
            <a:off x="3473003" y="1209462"/>
            <a:ext cx="367718" cy="35111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1"/>
          <p:cNvSpPr/>
          <p:nvPr/>
        </p:nvSpPr>
        <p:spPr>
          <a:xfrm rot="-1609299">
            <a:off x="4010781" y="1430395"/>
            <a:ext cx="264642" cy="25268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rot="2926312">
            <a:off x="5615348" y="1630572"/>
            <a:ext cx="198187" cy="18923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rot="-1609224">
            <a:off x="4790643" y="362885"/>
            <a:ext cx="178561" cy="17049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32"/>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82" name="Google Shape;482;p32"/>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Image Properties</a:t>
            </a:r>
            <a:endParaRPr/>
          </a:p>
        </p:txBody>
      </p:sp>
      <p:sp>
        <p:nvSpPr>
          <p:cNvPr id="483" name="Google Shape;483;p32"/>
          <p:cNvSpPr txBox="1"/>
          <p:nvPr>
            <p:ph idx="1" type="body"/>
          </p:nvPr>
        </p:nvSpPr>
        <p:spPr>
          <a:xfrm>
            <a:off x="1750800" y="1513000"/>
            <a:ext cx="6166200" cy="3099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AutoNum type="arabicPeriod"/>
            </a:pPr>
            <a:r>
              <a:rPr lang="en"/>
              <a:t>Floats</a:t>
            </a:r>
            <a:endParaRPr/>
          </a:p>
          <a:p>
            <a:pPr indent="-355600" lvl="1" marL="914400" rtl="0" algn="l">
              <a:spcBef>
                <a:spcPts val="0"/>
              </a:spcBef>
              <a:spcAft>
                <a:spcPts val="0"/>
              </a:spcAft>
              <a:buSzPts val="2000"/>
              <a:buAutoNum type="alphaLcPeriod"/>
            </a:pPr>
            <a:r>
              <a:rPr lang="en"/>
              <a:t>A way to position elements.</a:t>
            </a:r>
            <a:endParaRPr/>
          </a:p>
          <a:p>
            <a:pPr indent="-355600" lvl="1" marL="914400" rtl="0" algn="l">
              <a:spcBef>
                <a:spcPts val="0"/>
              </a:spcBef>
              <a:spcAft>
                <a:spcPts val="0"/>
              </a:spcAft>
              <a:buSzPts val="2000"/>
              <a:buAutoNum type="alphaLcPeriod"/>
            </a:pPr>
            <a:r>
              <a:rPr lang="en"/>
              <a:t>Allows text to wrap around images</a:t>
            </a:r>
            <a:endParaRPr/>
          </a:p>
          <a:p>
            <a:pPr indent="-355600" lvl="1" marL="914400" rtl="0" algn="l">
              <a:spcBef>
                <a:spcPts val="0"/>
              </a:spcBef>
              <a:spcAft>
                <a:spcPts val="0"/>
              </a:spcAft>
              <a:buSzPts val="2000"/>
              <a:buAutoNum type="alphaLcPeriod"/>
            </a:pPr>
            <a:r>
              <a:rPr lang="en"/>
              <a:t>Not </a:t>
            </a:r>
            <a:r>
              <a:rPr lang="en"/>
              <a:t>recommended</a:t>
            </a:r>
            <a:r>
              <a:rPr lang="en"/>
              <a:t> for text (Unpredictable)</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AutoNum type="arabicPeriod"/>
            </a:pPr>
            <a:r>
              <a:rPr lang="en"/>
              <a:t>Clear:both </a:t>
            </a:r>
            <a:endParaRPr/>
          </a:p>
          <a:p>
            <a:pPr indent="-355600" lvl="1" marL="914400" rtl="0" algn="l">
              <a:spcBef>
                <a:spcPts val="0"/>
              </a:spcBef>
              <a:spcAft>
                <a:spcPts val="0"/>
              </a:spcAft>
              <a:buSzPts val="2000"/>
              <a:buAutoNum type="alphaLcPeriod"/>
            </a:pPr>
            <a:r>
              <a:rPr lang="en"/>
              <a:t>(Makes sure the text doesn’t float)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33"/>
          <p:cNvSpPr txBox="1"/>
          <p:nvPr>
            <p:ph idx="4294967295" type="ctrTitle"/>
          </p:nvPr>
        </p:nvSpPr>
        <p:spPr>
          <a:xfrm>
            <a:off x="2112750" y="2878750"/>
            <a:ext cx="4918500" cy="16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Box Model</a:t>
            </a:r>
            <a:endParaRPr sz="6000"/>
          </a:p>
        </p:txBody>
      </p:sp>
      <p:sp>
        <p:nvSpPr>
          <p:cNvPr id="489" name="Google Shape;489;p33"/>
          <p:cNvSpPr/>
          <p:nvPr/>
        </p:nvSpPr>
        <p:spPr>
          <a:xfrm>
            <a:off x="4810215" y="2408815"/>
            <a:ext cx="264679" cy="2527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33"/>
          <p:cNvGrpSpPr/>
          <p:nvPr/>
        </p:nvGrpSpPr>
        <p:grpSpPr>
          <a:xfrm>
            <a:off x="4481637" y="989795"/>
            <a:ext cx="1133902" cy="1134217"/>
            <a:chOff x="6654650" y="3665275"/>
            <a:chExt cx="409100" cy="409125"/>
          </a:xfrm>
        </p:grpSpPr>
        <p:sp>
          <p:nvSpPr>
            <p:cNvPr id="491" name="Google Shape;491;p33"/>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33"/>
          <p:cNvGrpSpPr/>
          <p:nvPr/>
        </p:nvGrpSpPr>
        <p:grpSpPr>
          <a:xfrm rot="1056884">
            <a:off x="3388861" y="1881222"/>
            <a:ext cx="749149" cy="749220"/>
            <a:chOff x="570875" y="4322250"/>
            <a:chExt cx="443300" cy="443325"/>
          </a:xfrm>
        </p:grpSpPr>
        <p:sp>
          <p:nvSpPr>
            <p:cNvPr id="494" name="Google Shape;494;p33"/>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33"/>
          <p:cNvSpPr/>
          <p:nvPr/>
        </p:nvSpPr>
        <p:spPr>
          <a:xfrm rot="2466561">
            <a:off x="3473003" y="1209462"/>
            <a:ext cx="367718" cy="35111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rot="-1609299">
            <a:off x="4010781" y="1430395"/>
            <a:ext cx="264642" cy="25268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rot="2926312">
            <a:off x="5615348" y="1630572"/>
            <a:ext cx="198187" cy="18923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rot="-1609224">
            <a:off x="4790643" y="362885"/>
            <a:ext cx="178561" cy="17049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34"/>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08" name="Google Shape;508;p34"/>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Box Model</a:t>
            </a:r>
            <a:endParaRPr/>
          </a:p>
        </p:txBody>
      </p:sp>
      <p:pic>
        <p:nvPicPr>
          <p:cNvPr id="509" name="Google Shape;509;p34"/>
          <p:cNvPicPr preferRelativeResize="0"/>
          <p:nvPr/>
        </p:nvPicPr>
        <p:blipFill>
          <a:blip r:embed="rId3">
            <a:alphaModFix/>
          </a:blip>
          <a:stretch>
            <a:fillRect/>
          </a:stretch>
        </p:blipFill>
        <p:spPr>
          <a:xfrm>
            <a:off x="1219325" y="1393850"/>
            <a:ext cx="6705358" cy="332615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35"/>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Box Model Properties</a:t>
            </a:r>
            <a:endParaRPr/>
          </a:p>
        </p:txBody>
      </p:sp>
      <p:sp>
        <p:nvSpPr>
          <p:cNvPr id="515" name="Google Shape;515;p35"/>
          <p:cNvSpPr txBox="1"/>
          <p:nvPr>
            <p:ph idx="1" type="body"/>
          </p:nvPr>
        </p:nvSpPr>
        <p:spPr>
          <a:xfrm>
            <a:off x="2267400" y="1413325"/>
            <a:ext cx="4609200" cy="3099900"/>
          </a:xfrm>
          <a:prstGeom prst="rect">
            <a:avLst/>
          </a:prstGeom>
        </p:spPr>
        <p:txBody>
          <a:bodyPr anchorCtr="0" anchor="t" bIns="91425" lIns="91425" spcFirstLastPara="1" rIns="91425" wrap="square" tIns="91425">
            <a:noAutofit/>
          </a:bodyPr>
          <a:lstStyle/>
          <a:p>
            <a:pPr indent="-457200" lvl="0" marL="457200" rtl="0" algn="l">
              <a:spcBef>
                <a:spcPts val="600"/>
              </a:spcBef>
              <a:spcAft>
                <a:spcPts val="0"/>
              </a:spcAft>
              <a:buSzPts val="3600"/>
              <a:buAutoNum type="arabicPeriod"/>
            </a:pPr>
            <a:r>
              <a:rPr lang="en" sz="3600"/>
              <a:t>Margin</a:t>
            </a:r>
            <a:endParaRPr sz="3600"/>
          </a:p>
          <a:p>
            <a:pPr indent="-457200" lvl="0" marL="457200" rtl="0" algn="l">
              <a:spcBef>
                <a:spcPts val="0"/>
              </a:spcBef>
              <a:spcAft>
                <a:spcPts val="0"/>
              </a:spcAft>
              <a:buSzPts val="3600"/>
              <a:buAutoNum type="arabicPeriod"/>
            </a:pPr>
            <a:r>
              <a:rPr lang="en" sz="3600"/>
              <a:t>Border</a:t>
            </a:r>
            <a:endParaRPr sz="3600"/>
          </a:p>
          <a:p>
            <a:pPr indent="-457200" lvl="0" marL="457200" rtl="0" algn="l">
              <a:spcBef>
                <a:spcPts val="0"/>
              </a:spcBef>
              <a:spcAft>
                <a:spcPts val="0"/>
              </a:spcAft>
              <a:buSzPts val="3600"/>
              <a:buAutoNum type="arabicPeriod"/>
            </a:pPr>
            <a:r>
              <a:rPr lang="en" sz="3600"/>
              <a:t>Padding</a:t>
            </a:r>
            <a:endParaRPr sz="3600"/>
          </a:p>
          <a:p>
            <a:pPr indent="-457200" lvl="0" marL="457200" rtl="0" algn="l">
              <a:spcBef>
                <a:spcPts val="0"/>
              </a:spcBef>
              <a:spcAft>
                <a:spcPts val="0"/>
              </a:spcAft>
              <a:buSzPts val="3600"/>
              <a:buAutoNum type="arabicPeriod"/>
            </a:pPr>
            <a:r>
              <a:rPr lang="en" sz="3600"/>
              <a:t>Content</a:t>
            </a:r>
            <a:endParaRPr sz="3600"/>
          </a:p>
          <a:p>
            <a:pPr indent="-457200" lvl="0" marL="457200" rtl="0" algn="l">
              <a:spcBef>
                <a:spcPts val="0"/>
              </a:spcBef>
              <a:spcAft>
                <a:spcPts val="0"/>
              </a:spcAft>
              <a:buSzPts val="3600"/>
              <a:buAutoNum type="arabicPeriod"/>
            </a:pPr>
            <a:r>
              <a:rPr lang="en" sz="3600"/>
              <a:t>Width &amp; Height</a:t>
            </a:r>
            <a:endParaRPr sz="3600"/>
          </a:p>
        </p:txBody>
      </p:sp>
      <p:sp>
        <p:nvSpPr>
          <p:cNvPr id="516" name="Google Shape;516;p35"/>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36"/>
          <p:cNvSpPr txBox="1"/>
          <p:nvPr>
            <p:ph idx="4294967295" type="ctrTitle"/>
          </p:nvPr>
        </p:nvSpPr>
        <p:spPr>
          <a:xfrm>
            <a:off x="1205100" y="2913700"/>
            <a:ext cx="6733800" cy="16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Px vs Em vs Rem</a:t>
            </a:r>
            <a:endParaRPr sz="6000"/>
          </a:p>
        </p:txBody>
      </p:sp>
      <p:sp>
        <p:nvSpPr>
          <p:cNvPr id="522" name="Google Shape;522;p36"/>
          <p:cNvSpPr/>
          <p:nvPr/>
        </p:nvSpPr>
        <p:spPr>
          <a:xfrm>
            <a:off x="4810215" y="2408815"/>
            <a:ext cx="264679" cy="2527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36"/>
          <p:cNvGrpSpPr/>
          <p:nvPr/>
        </p:nvGrpSpPr>
        <p:grpSpPr>
          <a:xfrm>
            <a:off x="4481637" y="989795"/>
            <a:ext cx="1133902" cy="1134217"/>
            <a:chOff x="6654650" y="3665275"/>
            <a:chExt cx="409100" cy="409125"/>
          </a:xfrm>
        </p:grpSpPr>
        <p:sp>
          <p:nvSpPr>
            <p:cNvPr id="524" name="Google Shape;524;p36"/>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36"/>
          <p:cNvGrpSpPr/>
          <p:nvPr/>
        </p:nvGrpSpPr>
        <p:grpSpPr>
          <a:xfrm rot="1056884">
            <a:off x="3388861" y="1881222"/>
            <a:ext cx="749149" cy="749220"/>
            <a:chOff x="570875" y="4322250"/>
            <a:chExt cx="443300" cy="443325"/>
          </a:xfrm>
        </p:grpSpPr>
        <p:sp>
          <p:nvSpPr>
            <p:cNvPr id="527" name="Google Shape;527;p36"/>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6"/>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6"/>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36"/>
          <p:cNvSpPr/>
          <p:nvPr/>
        </p:nvSpPr>
        <p:spPr>
          <a:xfrm rot="2466561">
            <a:off x="3473003" y="1209462"/>
            <a:ext cx="367718" cy="35111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rot="-1609299">
            <a:off x="4010781" y="1430395"/>
            <a:ext cx="264642" cy="25268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rot="2926312">
            <a:off x="5615348" y="1630572"/>
            <a:ext cx="198187" cy="18923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rot="-1609224">
            <a:off x="4790643" y="362885"/>
            <a:ext cx="178561" cy="17049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37"/>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41" name="Google Shape;541;p37"/>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Px vs Em vs Rem</a:t>
            </a:r>
            <a:endParaRPr/>
          </a:p>
        </p:txBody>
      </p:sp>
      <p:sp>
        <p:nvSpPr>
          <p:cNvPr id="542" name="Google Shape;542;p37"/>
          <p:cNvSpPr txBox="1"/>
          <p:nvPr>
            <p:ph idx="1" type="body"/>
          </p:nvPr>
        </p:nvSpPr>
        <p:spPr>
          <a:xfrm>
            <a:off x="908700" y="1413325"/>
            <a:ext cx="7326600" cy="3099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There is more than one way to change the size of elements</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AutoNum type="arabicPeriod"/>
            </a:pPr>
            <a:r>
              <a:rPr lang="en"/>
              <a:t>PX - Standard way of Changing Sizes</a:t>
            </a:r>
            <a:endParaRPr/>
          </a:p>
          <a:p>
            <a:pPr indent="-355600" lvl="0" marL="457200" rtl="0" algn="l">
              <a:spcBef>
                <a:spcPts val="0"/>
              </a:spcBef>
              <a:spcAft>
                <a:spcPts val="0"/>
              </a:spcAft>
              <a:buSzPts val="2000"/>
              <a:buAutoNum type="arabicPeriod"/>
            </a:pPr>
            <a:r>
              <a:rPr lang="en"/>
              <a:t>EM - Size should be “x” times the CONTAININGelement</a:t>
            </a:r>
            <a:endParaRPr/>
          </a:p>
          <a:p>
            <a:pPr indent="-355600" lvl="0" marL="457200" rtl="0" algn="l">
              <a:spcBef>
                <a:spcPts val="0"/>
              </a:spcBef>
              <a:spcAft>
                <a:spcPts val="0"/>
              </a:spcAft>
              <a:buSzPts val="2000"/>
              <a:buAutoNum type="arabicPeriod"/>
            </a:pPr>
            <a:r>
              <a:rPr lang="en"/>
              <a:t>REM - Size should be “x” times the ROOT element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38"/>
          <p:cNvSpPr txBox="1"/>
          <p:nvPr>
            <p:ph type="ctrTitle"/>
          </p:nvPr>
        </p:nvSpPr>
        <p:spPr>
          <a:xfrm>
            <a:off x="1737625" y="151275"/>
            <a:ext cx="5668800" cy="149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6D9EEB"/>
                </a:solidFill>
              </a:rPr>
              <a:t>2</a:t>
            </a:r>
            <a:r>
              <a:rPr lang="en" sz="6000">
                <a:solidFill>
                  <a:srgbClr val="6D9EEB"/>
                </a:solidFill>
              </a:rPr>
              <a:t>.</a:t>
            </a:r>
            <a:endParaRPr sz="6000">
              <a:solidFill>
                <a:srgbClr val="6D9EEB"/>
              </a:solidFill>
            </a:endParaRPr>
          </a:p>
          <a:p>
            <a:pPr indent="0" lvl="0" marL="0" rtl="0" algn="ctr">
              <a:spcBef>
                <a:spcPts val="0"/>
              </a:spcBef>
              <a:spcAft>
                <a:spcPts val="0"/>
              </a:spcAft>
              <a:buNone/>
            </a:pPr>
            <a:r>
              <a:rPr lang="en"/>
              <a:t>Advanced</a:t>
            </a:r>
            <a:r>
              <a:rPr lang="en"/>
              <a:t> CSS</a:t>
            </a:r>
            <a:endParaRPr/>
          </a:p>
        </p:txBody>
      </p:sp>
      <p:sp>
        <p:nvSpPr>
          <p:cNvPr id="548" name="Google Shape;548;p38"/>
          <p:cNvSpPr txBox="1"/>
          <p:nvPr>
            <p:ph idx="1" type="subTitle"/>
          </p:nvPr>
        </p:nvSpPr>
        <p:spPr>
          <a:xfrm>
            <a:off x="2146725" y="1649775"/>
            <a:ext cx="3018300" cy="149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Critical Render Path</a:t>
            </a:r>
            <a:endParaRPr/>
          </a:p>
          <a:p>
            <a:pPr indent="-317500" lvl="0" marL="457200" rtl="0" algn="l">
              <a:spcBef>
                <a:spcPts val="0"/>
              </a:spcBef>
              <a:spcAft>
                <a:spcPts val="0"/>
              </a:spcAft>
              <a:buSzPts val="1400"/>
              <a:buChar char="●"/>
            </a:pPr>
            <a:r>
              <a:rPr lang="en"/>
              <a:t>Minification</a:t>
            </a:r>
            <a:endParaRPr/>
          </a:p>
          <a:p>
            <a:pPr indent="-317500" lvl="0" marL="457200" rtl="0" algn="l">
              <a:spcBef>
                <a:spcPts val="0"/>
              </a:spcBef>
              <a:spcAft>
                <a:spcPts val="0"/>
              </a:spcAft>
              <a:buSzPts val="1400"/>
              <a:buChar char="●"/>
            </a:pPr>
            <a:r>
              <a:rPr lang="en"/>
              <a:t>Flexbox</a:t>
            </a:r>
            <a:endParaRPr/>
          </a:p>
          <a:p>
            <a:pPr indent="-317500" lvl="0" marL="457200" rtl="0" algn="l">
              <a:spcBef>
                <a:spcPts val="0"/>
              </a:spcBef>
              <a:spcAft>
                <a:spcPts val="0"/>
              </a:spcAft>
              <a:buSzPts val="1400"/>
              <a:buChar char="●"/>
            </a:pPr>
            <a:r>
              <a:rPr lang="en"/>
              <a:t>CSS3</a:t>
            </a:r>
            <a:endParaRPr/>
          </a:p>
          <a:p>
            <a:pPr indent="-317500" lvl="0" marL="457200" rtl="0" algn="l">
              <a:spcBef>
                <a:spcPts val="0"/>
              </a:spcBef>
              <a:spcAft>
                <a:spcPts val="0"/>
              </a:spcAft>
              <a:buSzPts val="1400"/>
              <a:buChar char="●"/>
            </a:pPr>
            <a:r>
              <a:rPr lang="en"/>
              <a:t>What properties can I use?</a:t>
            </a:r>
            <a:endParaRPr/>
          </a:p>
          <a:p>
            <a:pPr indent="-317500" lvl="0" marL="457200" rtl="0" algn="l">
              <a:spcBef>
                <a:spcPts val="0"/>
              </a:spcBef>
              <a:spcAft>
                <a:spcPts val="0"/>
              </a:spcAft>
              <a:buSzPts val="1400"/>
              <a:buChar char="●"/>
            </a:pPr>
            <a:r>
              <a:rPr lang="en"/>
              <a:t>Responsive UI</a:t>
            </a:r>
            <a:endParaRPr/>
          </a:p>
        </p:txBody>
      </p:sp>
      <p:sp>
        <p:nvSpPr>
          <p:cNvPr id="549" name="Google Shape;549;p38"/>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50" name="Google Shape;550;p38"/>
          <p:cNvSpPr txBox="1"/>
          <p:nvPr/>
        </p:nvSpPr>
        <p:spPr>
          <a:xfrm>
            <a:off x="5287575" y="1656875"/>
            <a:ext cx="3241800" cy="149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9900"/>
              </a:buClr>
              <a:buSzPts val="1400"/>
              <a:buFont typeface="Inconsolata"/>
              <a:buChar char="●"/>
            </a:pPr>
            <a:r>
              <a:rPr lang="en">
                <a:solidFill>
                  <a:srgbClr val="FF9900"/>
                </a:solidFill>
                <a:latin typeface="Inconsolata"/>
                <a:ea typeface="Inconsolata"/>
                <a:cs typeface="Inconsolata"/>
                <a:sym typeface="Inconsolata"/>
              </a:rPr>
              <a:t>Image Gallery (Example)</a:t>
            </a:r>
            <a:endParaRPr>
              <a:solidFill>
                <a:srgbClr val="FF9900"/>
              </a:solidFill>
              <a:latin typeface="Inconsolata"/>
              <a:ea typeface="Inconsolata"/>
              <a:cs typeface="Inconsolata"/>
              <a:sym typeface="Inconsolata"/>
            </a:endParaRPr>
          </a:p>
          <a:p>
            <a:pPr indent="-317500" lvl="0" marL="457200" rtl="0" algn="l">
              <a:spcBef>
                <a:spcPts val="0"/>
              </a:spcBef>
              <a:spcAft>
                <a:spcPts val="0"/>
              </a:spcAft>
              <a:buClr>
                <a:srgbClr val="FF9900"/>
              </a:buClr>
              <a:buSzPts val="1400"/>
              <a:buFont typeface="Inconsolata"/>
              <a:buChar char="●"/>
            </a:pPr>
            <a:r>
              <a:rPr lang="en">
                <a:solidFill>
                  <a:srgbClr val="FF9900"/>
                </a:solidFill>
                <a:latin typeface="Inconsolata"/>
                <a:ea typeface="Inconsolata"/>
                <a:cs typeface="Inconsolata"/>
                <a:sym typeface="Inconsolata"/>
              </a:rPr>
              <a:t>Robot (Challenge)</a:t>
            </a:r>
            <a:endParaRPr>
              <a:solidFill>
                <a:srgbClr val="FF9900"/>
              </a:solidFill>
              <a:latin typeface="Inconsolata"/>
              <a:ea typeface="Inconsolata"/>
              <a:cs typeface="Inconsolata"/>
              <a:sym typeface="Inconsolata"/>
            </a:endParaRPr>
          </a:p>
          <a:p>
            <a:pPr indent="-317500" lvl="0" marL="457200" rtl="0" algn="l">
              <a:spcBef>
                <a:spcPts val="0"/>
              </a:spcBef>
              <a:spcAft>
                <a:spcPts val="0"/>
              </a:spcAft>
              <a:buClr>
                <a:srgbClr val="FF9900"/>
              </a:buClr>
              <a:buSzPts val="1400"/>
              <a:buFont typeface="Inconsolata"/>
              <a:buChar char="●"/>
            </a:pPr>
            <a:r>
              <a:rPr lang="en">
                <a:solidFill>
                  <a:srgbClr val="FF9900"/>
                </a:solidFill>
                <a:latin typeface="Inconsolata"/>
                <a:ea typeface="Inconsolata"/>
                <a:cs typeface="Inconsolata"/>
                <a:sym typeface="Inconsolata"/>
              </a:rPr>
              <a:t>Froggy (Game)</a:t>
            </a:r>
            <a:endParaRPr>
              <a:solidFill>
                <a:srgbClr val="FF9900"/>
              </a:solidFill>
              <a:latin typeface="Inconsolata"/>
              <a:ea typeface="Inconsolata"/>
              <a:cs typeface="Inconsolata"/>
              <a:sym typeface="Inconsolat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39"/>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Critical Render Path</a:t>
            </a:r>
            <a:endParaRPr/>
          </a:p>
        </p:txBody>
      </p:sp>
      <p:sp>
        <p:nvSpPr>
          <p:cNvPr id="556" name="Google Shape;556;p39"/>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557" name="Google Shape;557;p39"/>
          <p:cNvPicPr preferRelativeResize="0"/>
          <p:nvPr/>
        </p:nvPicPr>
        <p:blipFill>
          <a:blip r:embed="rId3">
            <a:alphaModFix/>
          </a:blip>
          <a:stretch>
            <a:fillRect/>
          </a:stretch>
        </p:blipFill>
        <p:spPr>
          <a:xfrm>
            <a:off x="1596850" y="1452525"/>
            <a:ext cx="5950299" cy="3173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40"/>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Minification</a:t>
            </a:r>
            <a:endParaRPr/>
          </a:p>
        </p:txBody>
      </p:sp>
      <p:sp>
        <p:nvSpPr>
          <p:cNvPr id="563" name="Google Shape;563;p40"/>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564" name="Google Shape;564;p40"/>
          <p:cNvPicPr preferRelativeResize="0"/>
          <p:nvPr/>
        </p:nvPicPr>
        <p:blipFill>
          <a:blip r:embed="rId3">
            <a:alphaModFix/>
          </a:blip>
          <a:stretch>
            <a:fillRect/>
          </a:stretch>
        </p:blipFill>
        <p:spPr>
          <a:xfrm>
            <a:off x="379100" y="1506500"/>
            <a:ext cx="8455049" cy="2736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14"/>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Itinerary</a:t>
            </a:r>
            <a:endParaRPr/>
          </a:p>
        </p:txBody>
      </p:sp>
      <p:cxnSp>
        <p:nvCxnSpPr>
          <p:cNvPr id="282" name="Google Shape;282;p14"/>
          <p:cNvCxnSpPr/>
          <p:nvPr/>
        </p:nvCxnSpPr>
        <p:spPr>
          <a:xfrm>
            <a:off x="4572000" y="1341525"/>
            <a:ext cx="0" cy="3801900"/>
          </a:xfrm>
          <a:prstGeom prst="straightConnector1">
            <a:avLst/>
          </a:prstGeom>
          <a:noFill/>
          <a:ln cap="flat" cmpd="sng" w="9525">
            <a:solidFill>
              <a:srgbClr val="6D9EEB"/>
            </a:solidFill>
            <a:prstDash val="dash"/>
            <a:round/>
            <a:headEnd len="med" w="med" type="oval"/>
            <a:tailEnd len="med" w="med" type="none"/>
          </a:ln>
        </p:spPr>
      </p:cxnSp>
      <p:sp>
        <p:nvSpPr>
          <p:cNvPr id="283" name="Google Shape;283;p14"/>
          <p:cNvSpPr/>
          <p:nvPr/>
        </p:nvSpPr>
        <p:spPr>
          <a:xfrm>
            <a:off x="4866784" y="1814749"/>
            <a:ext cx="2003100" cy="631800"/>
          </a:xfrm>
          <a:prstGeom prst="wedgeRectCallout">
            <a:avLst>
              <a:gd fmla="val -57039" name="adj1"/>
              <a:gd fmla="val -33812" name="adj2"/>
            </a:avLst>
          </a:prstGeom>
          <a:solidFill>
            <a:srgbClr val="0E0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Inconsolata"/>
                <a:ea typeface="Inconsolata"/>
                <a:cs typeface="Inconsolata"/>
                <a:sym typeface="Inconsolata"/>
              </a:rPr>
              <a:t>Introduction to CSS</a:t>
            </a:r>
            <a:endParaRPr>
              <a:solidFill>
                <a:srgbClr val="FFFFFF"/>
              </a:solidFill>
              <a:latin typeface="Inconsolata"/>
              <a:ea typeface="Inconsolata"/>
              <a:cs typeface="Inconsolata"/>
              <a:sym typeface="Inconsolata"/>
            </a:endParaRPr>
          </a:p>
        </p:txBody>
      </p:sp>
      <p:sp>
        <p:nvSpPr>
          <p:cNvPr id="284" name="Google Shape;284;p14"/>
          <p:cNvSpPr/>
          <p:nvPr/>
        </p:nvSpPr>
        <p:spPr>
          <a:xfrm>
            <a:off x="4529891" y="1876925"/>
            <a:ext cx="90300" cy="903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4529891" y="3003888"/>
            <a:ext cx="90300" cy="903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4529891" y="4130850"/>
            <a:ext cx="90300" cy="903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4866784" y="4072674"/>
            <a:ext cx="2003100" cy="631800"/>
          </a:xfrm>
          <a:prstGeom prst="wedgeRectCallout">
            <a:avLst>
              <a:gd fmla="val -57039" name="adj1"/>
              <a:gd fmla="val -33812" name="adj2"/>
            </a:avLst>
          </a:prstGeom>
          <a:solidFill>
            <a:srgbClr val="0E0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Inconsolata"/>
                <a:ea typeface="Inconsolata"/>
                <a:cs typeface="Inconsolata"/>
                <a:sym typeface="Inconsolata"/>
              </a:rPr>
              <a:t>Bootstrap 4 &amp; Templates</a:t>
            </a:r>
            <a:endParaRPr>
              <a:solidFill>
                <a:srgbClr val="FFFFFF"/>
              </a:solidFill>
              <a:latin typeface="Inconsolata"/>
              <a:ea typeface="Inconsolata"/>
              <a:cs typeface="Inconsolata"/>
              <a:sym typeface="Inconsolata"/>
            </a:endParaRPr>
          </a:p>
        </p:txBody>
      </p:sp>
      <p:sp>
        <p:nvSpPr>
          <p:cNvPr id="288" name="Google Shape;288;p14"/>
          <p:cNvSpPr/>
          <p:nvPr/>
        </p:nvSpPr>
        <p:spPr>
          <a:xfrm>
            <a:off x="2241880" y="2950637"/>
            <a:ext cx="2003100" cy="631800"/>
          </a:xfrm>
          <a:prstGeom prst="wedgeRectCallout">
            <a:avLst>
              <a:gd fmla="val 57316" name="adj1"/>
              <a:gd fmla="val -34271" name="adj2"/>
            </a:avLst>
          </a:prstGeom>
          <a:solidFill>
            <a:srgbClr val="0E004A"/>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FFFF"/>
                </a:solidFill>
                <a:latin typeface="Inconsolata"/>
                <a:ea typeface="Inconsolata"/>
                <a:cs typeface="Inconsolata"/>
                <a:sym typeface="Inconsolata"/>
              </a:rPr>
              <a:t>Advanced CSS</a:t>
            </a:r>
            <a:endParaRPr>
              <a:solidFill>
                <a:srgbClr val="FFFFFF"/>
              </a:solidFill>
              <a:latin typeface="Inconsolata"/>
              <a:ea typeface="Inconsolata"/>
              <a:cs typeface="Inconsolata"/>
              <a:sym typeface="Inconsolata"/>
            </a:endParaRPr>
          </a:p>
        </p:txBody>
      </p:sp>
      <p:sp>
        <p:nvSpPr>
          <p:cNvPr id="289" name="Google Shape;289;p14"/>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41"/>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Flexbox</a:t>
            </a:r>
            <a:endParaRPr/>
          </a:p>
        </p:txBody>
      </p:sp>
      <p:sp>
        <p:nvSpPr>
          <p:cNvPr id="570" name="Google Shape;570;p41"/>
          <p:cNvSpPr txBox="1"/>
          <p:nvPr>
            <p:ph idx="1" type="body"/>
          </p:nvPr>
        </p:nvSpPr>
        <p:spPr>
          <a:xfrm>
            <a:off x="1750800" y="1513000"/>
            <a:ext cx="5642400" cy="3099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One of the difficult problem in CSS is to place elements in the location that we want.</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lang="en"/>
              <a:t>Offers a solution to place elements in a location</a:t>
            </a:r>
            <a:endParaRPr/>
          </a:p>
        </p:txBody>
      </p:sp>
      <p:sp>
        <p:nvSpPr>
          <p:cNvPr id="571" name="Google Shape;571;p41"/>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42"/>
          <p:cNvSpPr txBox="1"/>
          <p:nvPr>
            <p:ph idx="4294967295" type="title"/>
          </p:nvPr>
        </p:nvSpPr>
        <p:spPr>
          <a:xfrm>
            <a:off x="1646150" y="1229100"/>
            <a:ext cx="6039000" cy="26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latin typeface="Lobster"/>
                <a:ea typeface="Lobster"/>
                <a:cs typeface="Lobster"/>
                <a:sym typeface="Lobster"/>
              </a:rPr>
              <a:t>Image Gallery</a:t>
            </a:r>
            <a:endParaRPr sz="6000">
              <a:latin typeface="Lobster"/>
              <a:ea typeface="Lobster"/>
              <a:cs typeface="Lobster"/>
              <a:sym typeface="Lobster"/>
            </a:endParaRPr>
          </a:p>
          <a:p>
            <a:pPr indent="0" lvl="0" marL="0" rtl="0" algn="ctr">
              <a:spcBef>
                <a:spcPts val="0"/>
              </a:spcBef>
              <a:spcAft>
                <a:spcPts val="0"/>
              </a:spcAft>
              <a:buNone/>
            </a:pPr>
            <a:r>
              <a:rPr lang="en" sz="6000">
                <a:solidFill>
                  <a:srgbClr val="FF9900"/>
                </a:solidFill>
                <a:latin typeface="Lobster"/>
                <a:ea typeface="Lobster"/>
                <a:cs typeface="Lobster"/>
                <a:sym typeface="Lobster"/>
              </a:rPr>
              <a:t>Demonstration</a:t>
            </a:r>
            <a:endParaRPr sz="6000">
              <a:solidFill>
                <a:srgbClr val="FF9900"/>
              </a:solidFill>
              <a:latin typeface="Lobster"/>
              <a:ea typeface="Lobster"/>
              <a:cs typeface="Lobster"/>
              <a:sym typeface="Lobster"/>
            </a:endParaRPr>
          </a:p>
        </p:txBody>
      </p:sp>
      <p:sp>
        <p:nvSpPr>
          <p:cNvPr id="577" name="Google Shape;577;p42"/>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43"/>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Properties of CSS3 Can I Use?</a:t>
            </a:r>
            <a:endParaRPr/>
          </a:p>
        </p:txBody>
      </p:sp>
      <p:sp>
        <p:nvSpPr>
          <p:cNvPr id="583" name="Google Shape;583;p43"/>
          <p:cNvSpPr txBox="1"/>
          <p:nvPr>
            <p:ph idx="1" type="body"/>
          </p:nvPr>
        </p:nvSpPr>
        <p:spPr>
          <a:xfrm>
            <a:off x="1750800" y="1513000"/>
            <a:ext cx="5796000" cy="3099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CSS3 allowed website to be more dynamic BUT … Not all CSS3 Properties can be used</a:t>
            </a:r>
            <a:endParaRPr/>
          </a:p>
          <a:p>
            <a:pPr indent="-355600" lvl="0" marL="457200" rtl="0" algn="l">
              <a:spcBef>
                <a:spcPts val="0"/>
              </a:spcBef>
              <a:spcAft>
                <a:spcPts val="0"/>
              </a:spcAft>
              <a:buSzPts val="2000"/>
              <a:buChar char="◍"/>
            </a:pPr>
            <a:r>
              <a:rPr lang="en"/>
              <a:t>Browser wars made each browser work differently</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lang="en"/>
              <a:t>Use this website to easily check</a:t>
            </a:r>
            <a:endParaRPr/>
          </a:p>
          <a:p>
            <a:pPr indent="-355600" lvl="0" marL="457200" rtl="0" algn="l">
              <a:spcBef>
                <a:spcPts val="0"/>
              </a:spcBef>
              <a:spcAft>
                <a:spcPts val="0"/>
              </a:spcAft>
              <a:buSzPts val="2000"/>
              <a:buChar char="◍"/>
            </a:pPr>
            <a:r>
              <a:rPr lang="en"/>
              <a:t>https://caniuse.com/</a:t>
            </a:r>
            <a:endParaRPr/>
          </a:p>
        </p:txBody>
      </p:sp>
      <p:sp>
        <p:nvSpPr>
          <p:cNvPr id="584" name="Google Shape;584;p43"/>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44"/>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Vendor Prefixes</a:t>
            </a:r>
            <a:endParaRPr/>
          </a:p>
        </p:txBody>
      </p:sp>
      <p:sp>
        <p:nvSpPr>
          <p:cNvPr id="590" name="Google Shape;590;p44"/>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591" name="Google Shape;591;p44"/>
          <p:cNvPicPr preferRelativeResize="0"/>
          <p:nvPr/>
        </p:nvPicPr>
        <p:blipFill rotWithShape="1">
          <a:blip r:embed="rId3">
            <a:alphaModFix/>
          </a:blip>
          <a:srcRect b="0" l="0" r="20261" t="0"/>
          <a:stretch/>
        </p:blipFill>
        <p:spPr>
          <a:xfrm>
            <a:off x="484750" y="1767050"/>
            <a:ext cx="8476524" cy="1865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45"/>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Vendor Prefixes</a:t>
            </a:r>
            <a:endParaRPr/>
          </a:p>
        </p:txBody>
      </p:sp>
      <p:sp>
        <p:nvSpPr>
          <p:cNvPr id="597" name="Google Shape;597;p45"/>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98" name="Google Shape;598;p45"/>
          <p:cNvPicPr preferRelativeResize="0"/>
          <p:nvPr/>
        </p:nvPicPr>
        <p:blipFill rotWithShape="1">
          <a:blip r:embed="rId3">
            <a:alphaModFix/>
          </a:blip>
          <a:srcRect b="0" l="0" r="64303" t="0"/>
          <a:stretch/>
        </p:blipFill>
        <p:spPr>
          <a:xfrm>
            <a:off x="4819900" y="1521775"/>
            <a:ext cx="4095501" cy="1983725"/>
          </a:xfrm>
          <a:prstGeom prst="rect">
            <a:avLst/>
          </a:prstGeom>
          <a:noFill/>
          <a:ln>
            <a:noFill/>
          </a:ln>
        </p:spPr>
      </p:pic>
      <p:sp>
        <p:nvSpPr>
          <p:cNvPr id="599" name="Google Shape;599;p45"/>
          <p:cNvSpPr txBox="1"/>
          <p:nvPr/>
        </p:nvSpPr>
        <p:spPr>
          <a:xfrm>
            <a:off x="720100" y="1590525"/>
            <a:ext cx="4265100" cy="3030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3F3F3"/>
              </a:buClr>
              <a:buSzPts val="2400"/>
              <a:buFont typeface="Inconsolata"/>
              <a:buChar char="●"/>
            </a:pPr>
            <a:r>
              <a:rPr lang="en" sz="2400">
                <a:solidFill>
                  <a:srgbClr val="F3F3F3"/>
                </a:solidFill>
                <a:latin typeface="Inconsolata"/>
                <a:ea typeface="Inconsolata"/>
                <a:cs typeface="Inconsolata"/>
                <a:sym typeface="Inconsolata"/>
              </a:rPr>
              <a:t>Browser prefixes are needed as browsers </a:t>
            </a:r>
            <a:r>
              <a:rPr lang="en" sz="2400">
                <a:solidFill>
                  <a:srgbClr val="F3F3F3"/>
                </a:solidFill>
                <a:latin typeface="Inconsolata"/>
                <a:ea typeface="Inconsolata"/>
                <a:cs typeface="Inconsolata"/>
                <a:sym typeface="Inconsolata"/>
              </a:rPr>
              <a:t>experiment</a:t>
            </a:r>
            <a:r>
              <a:rPr lang="en" sz="2400">
                <a:solidFill>
                  <a:srgbClr val="F3F3F3"/>
                </a:solidFill>
                <a:latin typeface="Inconsolata"/>
                <a:ea typeface="Inconsolata"/>
                <a:cs typeface="Inconsolata"/>
                <a:sym typeface="Inconsolata"/>
              </a:rPr>
              <a:t> and with newer implementations.</a:t>
            </a:r>
            <a:endParaRPr sz="2400">
              <a:solidFill>
                <a:srgbClr val="F3F3F3"/>
              </a:solidFill>
              <a:latin typeface="Inconsolata"/>
              <a:ea typeface="Inconsolata"/>
              <a:cs typeface="Inconsolata"/>
              <a:sym typeface="Inconsolata"/>
            </a:endParaRPr>
          </a:p>
          <a:p>
            <a:pPr indent="0" lvl="0" marL="0" rtl="0" algn="l">
              <a:spcBef>
                <a:spcPts val="0"/>
              </a:spcBef>
              <a:spcAft>
                <a:spcPts val="0"/>
              </a:spcAft>
              <a:buNone/>
            </a:pPr>
            <a:r>
              <a:t/>
            </a:r>
            <a:endParaRPr sz="2400">
              <a:solidFill>
                <a:srgbClr val="F3F3F3"/>
              </a:solidFill>
              <a:latin typeface="Inconsolata"/>
              <a:ea typeface="Inconsolata"/>
              <a:cs typeface="Inconsolata"/>
              <a:sym typeface="Inconsolata"/>
            </a:endParaRPr>
          </a:p>
          <a:p>
            <a:pPr indent="-381000" lvl="0" marL="457200" rtl="0" algn="l">
              <a:spcBef>
                <a:spcPts val="0"/>
              </a:spcBef>
              <a:spcAft>
                <a:spcPts val="0"/>
              </a:spcAft>
              <a:buClr>
                <a:srgbClr val="F3F3F3"/>
              </a:buClr>
              <a:buSzPts val="2400"/>
              <a:buFont typeface="Inconsolata"/>
              <a:buChar char="●"/>
            </a:pPr>
            <a:r>
              <a:rPr lang="en" sz="2400">
                <a:solidFill>
                  <a:srgbClr val="F3F3F3"/>
                </a:solidFill>
                <a:latin typeface="Inconsolata"/>
                <a:ea typeface="Inconsolata"/>
                <a:cs typeface="Inconsolata"/>
                <a:sym typeface="Inconsolata"/>
              </a:rPr>
              <a:t>M</a:t>
            </a:r>
            <a:r>
              <a:rPr lang="en" sz="2400">
                <a:solidFill>
                  <a:srgbClr val="F3F3F3"/>
                </a:solidFill>
                <a:latin typeface="Inconsolata"/>
                <a:ea typeface="Inconsolata"/>
                <a:cs typeface="Inconsolata"/>
                <a:sym typeface="Inconsolata"/>
              </a:rPr>
              <a:t>a</a:t>
            </a:r>
            <a:r>
              <a:rPr lang="en" sz="2400">
                <a:solidFill>
                  <a:srgbClr val="F3F3F3"/>
                </a:solidFill>
                <a:latin typeface="Inconsolata"/>
                <a:ea typeface="Inconsolata"/>
                <a:cs typeface="Inconsolata"/>
                <a:sym typeface="Inconsolata"/>
              </a:rPr>
              <a:t>ke sure to put the </a:t>
            </a:r>
            <a:r>
              <a:rPr b="1" lang="en" sz="2400">
                <a:solidFill>
                  <a:srgbClr val="FF9900"/>
                </a:solidFill>
                <a:latin typeface="Inconsolata"/>
                <a:ea typeface="Inconsolata"/>
                <a:cs typeface="Inconsolata"/>
                <a:sym typeface="Inconsolata"/>
              </a:rPr>
              <a:t>non-prefixed version last</a:t>
            </a:r>
            <a:endParaRPr b="1" sz="2400">
              <a:solidFill>
                <a:srgbClr val="FF9900"/>
              </a:solidFill>
              <a:latin typeface="Inconsolata"/>
              <a:ea typeface="Inconsolata"/>
              <a:cs typeface="Inconsolata"/>
              <a:sym typeface="Inconsolat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46"/>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Responsive UI</a:t>
            </a:r>
            <a:endParaRPr/>
          </a:p>
        </p:txBody>
      </p:sp>
      <p:sp>
        <p:nvSpPr>
          <p:cNvPr id="605" name="Google Shape;605;p46"/>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606" name="Google Shape;606;p46"/>
          <p:cNvPicPr preferRelativeResize="0"/>
          <p:nvPr/>
        </p:nvPicPr>
        <p:blipFill>
          <a:blip r:embed="rId3">
            <a:alphaModFix/>
          </a:blip>
          <a:stretch>
            <a:fillRect/>
          </a:stretch>
        </p:blipFill>
        <p:spPr>
          <a:xfrm>
            <a:off x="1980238" y="1544507"/>
            <a:ext cx="5183526" cy="30368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47"/>
          <p:cNvSpPr txBox="1"/>
          <p:nvPr>
            <p:ph idx="4294967295" type="title"/>
          </p:nvPr>
        </p:nvSpPr>
        <p:spPr>
          <a:xfrm>
            <a:off x="1646150" y="1229100"/>
            <a:ext cx="6039000" cy="26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latin typeface="Lobster"/>
                <a:ea typeface="Lobster"/>
                <a:cs typeface="Lobster"/>
                <a:sym typeface="Lobster"/>
              </a:rPr>
              <a:t>Robot Animation</a:t>
            </a:r>
            <a:endParaRPr sz="6000">
              <a:latin typeface="Lobster"/>
              <a:ea typeface="Lobster"/>
              <a:cs typeface="Lobster"/>
              <a:sym typeface="Lobster"/>
            </a:endParaRPr>
          </a:p>
          <a:p>
            <a:pPr indent="0" lvl="0" marL="0" rtl="0" algn="ctr">
              <a:spcBef>
                <a:spcPts val="0"/>
              </a:spcBef>
              <a:spcAft>
                <a:spcPts val="0"/>
              </a:spcAft>
              <a:buNone/>
            </a:pPr>
            <a:r>
              <a:rPr lang="en" sz="6000">
                <a:solidFill>
                  <a:srgbClr val="FF9900"/>
                </a:solidFill>
                <a:latin typeface="Lobster"/>
                <a:ea typeface="Lobster"/>
                <a:cs typeface="Lobster"/>
                <a:sym typeface="Lobster"/>
              </a:rPr>
              <a:t>Challenge</a:t>
            </a:r>
            <a:endParaRPr sz="6000">
              <a:solidFill>
                <a:srgbClr val="FF9900"/>
              </a:solidFill>
              <a:latin typeface="Lobster"/>
              <a:ea typeface="Lobster"/>
              <a:cs typeface="Lobster"/>
              <a:sym typeface="Lobster"/>
            </a:endParaRPr>
          </a:p>
        </p:txBody>
      </p:sp>
      <p:sp>
        <p:nvSpPr>
          <p:cNvPr id="612" name="Google Shape;612;p47"/>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48"/>
          <p:cNvSpPr txBox="1"/>
          <p:nvPr>
            <p:ph type="ctrTitle"/>
          </p:nvPr>
        </p:nvSpPr>
        <p:spPr>
          <a:xfrm>
            <a:off x="1737625" y="151275"/>
            <a:ext cx="5668800" cy="149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6D9EEB"/>
                </a:solidFill>
              </a:rPr>
              <a:t>3</a:t>
            </a:r>
            <a:r>
              <a:rPr lang="en" sz="6000">
                <a:solidFill>
                  <a:srgbClr val="6D9EEB"/>
                </a:solidFill>
              </a:rPr>
              <a:t>.</a:t>
            </a:r>
            <a:endParaRPr sz="6000">
              <a:solidFill>
                <a:srgbClr val="6D9EEB"/>
              </a:solidFill>
            </a:endParaRPr>
          </a:p>
          <a:p>
            <a:pPr indent="0" lvl="0" marL="0" rtl="0" algn="ctr">
              <a:spcBef>
                <a:spcPts val="0"/>
              </a:spcBef>
              <a:spcAft>
                <a:spcPts val="0"/>
              </a:spcAft>
              <a:buNone/>
            </a:pPr>
            <a:r>
              <a:rPr lang="en"/>
              <a:t>Bootstrap 4 &amp; Templates</a:t>
            </a:r>
            <a:endParaRPr/>
          </a:p>
        </p:txBody>
      </p:sp>
      <p:sp>
        <p:nvSpPr>
          <p:cNvPr id="618" name="Google Shape;618;p48"/>
          <p:cNvSpPr txBox="1"/>
          <p:nvPr>
            <p:ph idx="1" type="subTitle"/>
          </p:nvPr>
        </p:nvSpPr>
        <p:spPr>
          <a:xfrm>
            <a:off x="2175550" y="1649775"/>
            <a:ext cx="2670900" cy="149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Bootstrap Introduction</a:t>
            </a:r>
            <a:endParaRPr/>
          </a:p>
          <a:p>
            <a:pPr indent="-317500" lvl="0" marL="457200" rtl="0" algn="l">
              <a:spcBef>
                <a:spcPts val="0"/>
              </a:spcBef>
              <a:spcAft>
                <a:spcPts val="0"/>
              </a:spcAft>
              <a:buSzPts val="1400"/>
              <a:buChar char="●"/>
            </a:pPr>
            <a:r>
              <a:rPr lang="en"/>
              <a:t>What’s a CDN?</a:t>
            </a:r>
            <a:endParaRPr/>
          </a:p>
          <a:p>
            <a:pPr indent="-317500" lvl="0" marL="457200" rtl="0" algn="l">
              <a:spcBef>
                <a:spcPts val="0"/>
              </a:spcBef>
              <a:spcAft>
                <a:spcPts val="0"/>
              </a:spcAft>
              <a:buSzPts val="1400"/>
              <a:buChar char="●"/>
            </a:pPr>
            <a:r>
              <a:rPr lang="en"/>
              <a:t>Bootstrap 4</a:t>
            </a:r>
            <a:endParaRPr/>
          </a:p>
          <a:p>
            <a:pPr indent="-317500" lvl="0" marL="457200" rtl="0" algn="l">
              <a:spcBef>
                <a:spcPts val="0"/>
              </a:spcBef>
              <a:spcAft>
                <a:spcPts val="0"/>
              </a:spcAft>
              <a:buSzPts val="1400"/>
              <a:buChar char="●"/>
            </a:pPr>
            <a:r>
              <a:rPr lang="en"/>
              <a:t>Putting Your Website Online</a:t>
            </a:r>
            <a:endParaRPr/>
          </a:p>
        </p:txBody>
      </p:sp>
      <p:sp>
        <p:nvSpPr>
          <p:cNvPr id="619" name="Google Shape;619;p48"/>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20" name="Google Shape;620;p48"/>
          <p:cNvSpPr txBox="1"/>
          <p:nvPr/>
        </p:nvSpPr>
        <p:spPr>
          <a:xfrm>
            <a:off x="4846350" y="1656875"/>
            <a:ext cx="3683100" cy="149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9900"/>
              </a:buClr>
              <a:buSzPts val="1400"/>
              <a:buFont typeface="Inconsolata"/>
              <a:buChar char="●"/>
            </a:pPr>
            <a:r>
              <a:rPr lang="en">
                <a:solidFill>
                  <a:srgbClr val="FF9900"/>
                </a:solidFill>
                <a:latin typeface="Inconsolata"/>
                <a:ea typeface="Inconsolata"/>
                <a:cs typeface="Inconsolata"/>
                <a:sym typeface="Inconsolata"/>
              </a:rPr>
              <a:t>Personal Portfolio Landing Page (Challenge)</a:t>
            </a:r>
            <a:endParaRPr>
              <a:solidFill>
                <a:srgbClr val="FF9900"/>
              </a:solidFill>
              <a:latin typeface="Inconsolata"/>
              <a:ea typeface="Inconsolata"/>
              <a:cs typeface="Inconsolata"/>
              <a:sym typeface="Inconsolata"/>
            </a:endParaRPr>
          </a:p>
          <a:p>
            <a:pPr indent="0" lvl="0" marL="457200" rtl="0" algn="l">
              <a:spcBef>
                <a:spcPts val="0"/>
              </a:spcBef>
              <a:spcAft>
                <a:spcPts val="0"/>
              </a:spcAft>
              <a:buNone/>
            </a:pPr>
            <a:r>
              <a:t/>
            </a:r>
            <a:endParaRPr>
              <a:solidFill>
                <a:srgbClr val="FF9900"/>
              </a:solidFill>
              <a:latin typeface="Inconsolata"/>
              <a:ea typeface="Inconsolata"/>
              <a:cs typeface="Inconsolata"/>
              <a:sym typeface="Inconsolat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49"/>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Bootstrap</a:t>
            </a:r>
            <a:endParaRPr/>
          </a:p>
        </p:txBody>
      </p:sp>
      <p:sp>
        <p:nvSpPr>
          <p:cNvPr id="626" name="Google Shape;626;p49"/>
          <p:cNvSpPr txBox="1"/>
          <p:nvPr>
            <p:ph idx="1" type="body"/>
          </p:nvPr>
        </p:nvSpPr>
        <p:spPr>
          <a:xfrm>
            <a:off x="965800" y="1513000"/>
            <a:ext cx="2902800" cy="3099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Writing CSS from scratch is a pain</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lang="en"/>
              <a:t>Bootstrap components allow you to create websites faster</a:t>
            </a:r>
            <a:endParaRPr/>
          </a:p>
        </p:txBody>
      </p:sp>
      <p:sp>
        <p:nvSpPr>
          <p:cNvPr id="627" name="Google Shape;627;p49"/>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628" name="Google Shape;628;p49"/>
          <p:cNvPicPr preferRelativeResize="0"/>
          <p:nvPr/>
        </p:nvPicPr>
        <p:blipFill>
          <a:blip r:embed="rId3">
            <a:alphaModFix/>
          </a:blip>
          <a:stretch>
            <a:fillRect/>
          </a:stretch>
        </p:blipFill>
        <p:spPr>
          <a:xfrm>
            <a:off x="4242520" y="1513002"/>
            <a:ext cx="4091941" cy="32657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50"/>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to use Bootstrap?</a:t>
            </a:r>
            <a:endParaRPr/>
          </a:p>
        </p:txBody>
      </p:sp>
      <p:sp>
        <p:nvSpPr>
          <p:cNvPr id="634" name="Google Shape;634;p50"/>
          <p:cNvSpPr txBox="1"/>
          <p:nvPr>
            <p:ph idx="1" type="body"/>
          </p:nvPr>
        </p:nvSpPr>
        <p:spPr>
          <a:xfrm>
            <a:off x="1750800" y="1513000"/>
            <a:ext cx="6035700" cy="3099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Two ways to use the toolkit:</a:t>
            </a:r>
            <a:endParaRPr/>
          </a:p>
          <a:p>
            <a:pPr indent="-355600" lvl="1" marL="914400" rtl="0" algn="l">
              <a:spcBef>
                <a:spcPts val="0"/>
              </a:spcBef>
              <a:spcAft>
                <a:spcPts val="0"/>
              </a:spcAft>
              <a:buSzPts val="2000"/>
              <a:buChar char="◌"/>
            </a:pPr>
            <a:r>
              <a:rPr lang="en"/>
              <a:t>1. Download</a:t>
            </a:r>
            <a:endParaRPr/>
          </a:p>
          <a:p>
            <a:pPr indent="-355600" lvl="1" marL="914400" rtl="0" algn="l">
              <a:spcBef>
                <a:spcPts val="0"/>
              </a:spcBef>
              <a:spcAft>
                <a:spcPts val="0"/>
              </a:spcAft>
              <a:buSzPts val="2000"/>
              <a:buChar char="◌"/>
            </a:pPr>
            <a:r>
              <a:rPr lang="en"/>
              <a:t>Use a CDN (Content </a:t>
            </a:r>
            <a:r>
              <a:rPr lang="en"/>
              <a:t>Delivery</a:t>
            </a:r>
            <a:r>
              <a:rPr lang="en"/>
              <a:t> Network)</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lang="en"/>
              <a:t>Be sure to put the JavaScript file at the BOTTOM of the &lt;BODY&gt; Tag</a:t>
            </a:r>
            <a:endParaRPr/>
          </a:p>
          <a:p>
            <a:pPr indent="0" lvl="0" marL="0" rtl="0" algn="l">
              <a:spcBef>
                <a:spcPts val="600"/>
              </a:spcBef>
              <a:spcAft>
                <a:spcPts val="0"/>
              </a:spcAft>
              <a:buNone/>
            </a:pPr>
            <a:r>
              <a:t/>
            </a:r>
            <a:endParaRPr/>
          </a:p>
        </p:txBody>
      </p:sp>
      <p:sp>
        <p:nvSpPr>
          <p:cNvPr id="635" name="Google Shape;635;p50"/>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Itinerary</a:t>
            </a:r>
            <a:endParaRPr/>
          </a:p>
        </p:txBody>
      </p:sp>
      <p:cxnSp>
        <p:nvCxnSpPr>
          <p:cNvPr id="295" name="Google Shape;295;p15"/>
          <p:cNvCxnSpPr/>
          <p:nvPr/>
        </p:nvCxnSpPr>
        <p:spPr>
          <a:xfrm>
            <a:off x="4572000" y="1341525"/>
            <a:ext cx="0" cy="3801900"/>
          </a:xfrm>
          <a:prstGeom prst="straightConnector1">
            <a:avLst/>
          </a:prstGeom>
          <a:noFill/>
          <a:ln cap="flat" cmpd="sng" w="9525">
            <a:solidFill>
              <a:srgbClr val="6D9EEB"/>
            </a:solidFill>
            <a:prstDash val="dash"/>
            <a:round/>
            <a:headEnd len="med" w="med" type="oval"/>
            <a:tailEnd len="med" w="med" type="none"/>
          </a:ln>
        </p:spPr>
      </p:cxnSp>
      <p:sp>
        <p:nvSpPr>
          <p:cNvPr id="296" name="Google Shape;296;p15"/>
          <p:cNvSpPr/>
          <p:nvPr/>
        </p:nvSpPr>
        <p:spPr>
          <a:xfrm>
            <a:off x="4866784" y="1814749"/>
            <a:ext cx="2003100" cy="631800"/>
          </a:xfrm>
          <a:prstGeom prst="wedgeRectCallout">
            <a:avLst>
              <a:gd fmla="val -57039" name="adj1"/>
              <a:gd fmla="val -33812" name="adj2"/>
            </a:avLst>
          </a:prstGeom>
          <a:solidFill>
            <a:srgbClr val="0E0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Inconsolata"/>
                <a:ea typeface="Inconsolata"/>
                <a:cs typeface="Inconsolata"/>
                <a:sym typeface="Inconsolata"/>
              </a:rPr>
              <a:t>CSS Grid</a:t>
            </a:r>
            <a:endParaRPr>
              <a:solidFill>
                <a:srgbClr val="FFFFFF"/>
              </a:solidFill>
              <a:latin typeface="Inconsolata"/>
              <a:ea typeface="Inconsolata"/>
              <a:cs typeface="Inconsolata"/>
              <a:sym typeface="Inconsolata"/>
            </a:endParaRPr>
          </a:p>
        </p:txBody>
      </p:sp>
      <p:sp>
        <p:nvSpPr>
          <p:cNvPr id="297" name="Google Shape;297;p15"/>
          <p:cNvSpPr/>
          <p:nvPr/>
        </p:nvSpPr>
        <p:spPr>
          <a:xfrm>
            <a:off x="4529891" y="1876925"/>
            <a:ext cx="90300" cy="903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4529891" y="3003888"/>
            <a:ext cx="90300" cy="903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4529891" y="4130850"/>
            <a:ext cx="90300" cy="903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4866784" y="4072674"/>
            <a:ext cx="2003100" cy="631800"/>
          </a:xfrm>
          <a:prstGeom prst="wedgeRectCallout">
            <a:avLst>
              <a:gd fmla="val -57039" name="adj1"/>
              <a:gd fmla="val -33812" name="adj2"/>
            </a:avLst>
          </a:prstGeom>
          <a:solidFill>
            <a:srgbClr val="0E0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Inconsolata"/>
                <a:ea typeface="Inconsolata"/>
                <a:cs typeface="Inconsolata"/>
                <a:sym typeface="Inconsolata"/>
              </a:rPr>
              <a:t>Prize Winner</a:t>
            </a:r>
            <a:endParaRPr>
              <a:solidFill>
                <a:srgbClr val="FFFFFF"/>
              </a:solidFill>
              <a:latin typeface="Inconsolata"/>
              <a:ea typeface="Inconsolata"/>
              <a:cs typeface="Inconsolata"/>
              <a:sym typeface="Inconsolata"/>
            </a:endParaRPr>
          </a:p>
        </p:txBody>
      </p:sp>
      <p:sp>
        <p:nvSpPr>
          <p:cNvPr id="301" name="Google Shape;301;p15"/>
          <p:cNvSpPr/>
          <p:nvPr/>
        </p:nvSpPr>
        <p:spPr>
          <a:xfrm>
            <a:off x="2241880" y="2950637"/>
            <a:ext cx="2003100" cy="631800"/>
          </a:xfrm>
          <a:prstGeom prst="wedgeRectCallout">
            <a:avLst>
              <a:gd fmla="val 57316" name="adj1"/>
              <a:gd fmla="val -34271" name="adj2"/>
            </a:avLst>
          </a:prstGeom>
          <a:solidFill>
            <a:srgbClr val="0E004A"/>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FFFF"/>
                </a:solidFill>
                <a:latin typeface="Inconsolata"/>
                <a:ea typeface="Inconsolata"/>
                <a:cs typeface="Inconsolata"/>
                <a:sym typeface="Inconsolata"/>
              </a:rPr>
              <a:t>CSS Layout</a:t>
            </a:r>
            <a:endParaRPr>
              <a:solidFill>
                <a:srgbClr val="FFFFFF"/>
              </a:solidFill>
              <a:latin typeface="Inconsolata"/>
              <a:ea typeface="Inconsolata"/>
              <a:cs typeface="Inconsolata"/>
              <a:sym typeface="Inconsolata"/>
            </a:endParaRPr>
          </a:p>
        </p:txBody>
      </p:sp>
      <p:sp>
        <p:nvSpPr>
          <p:cNvPr id="302" name="Google Shape;302;p15"/>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51"/>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Won’t all my websites look the same?</a:t>
            </a:r>
            <a:endParaRPr/>
          </a:p>
        </p:txBody>
      </p:sp>
      <p:sp>
        <p:nvSpPr>
          <p:cNvPr id="641" name="Google Shape;641;p51"/>
          <p:cNvSpPr txBox="1"/>
          <p:nvPr>
            <p:ph idx="1" type="body"/>
          </p:nvPr>
        </p:nvSpPr>
        <p:spPr>
          <a:xfrm>
            <a:off x="1750800" y="1513000"/>
            <a:ext cx="5642400" cy="3099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Not necessarily.</a:t>
            </a:r>
            <a:endParaRPr/>
          </a:p>
          <a:p>
            <a:pPr indent="-355600" lvl="0" marL="457200" rtl="0" algn="l">
              <a:spcBef>
                <a:spcPts val="0"/>
              </a:spcBef>
              <a:spcAft>
                <a:spcPts val="0"/>
              </a:spcAft>
              <a:buSzPts val="2000"/>
              <a:buChar char="◍"/>
            </a:pPr>
            <a:r>
              <a:rPr lang="en"/>
              <a:t>You can edit the Bootstrap CSS by taking advantage of the Cascading Property</a:t>
            </a:r>
            <a:endParaRPr/>
          </a:p>
        </p:txBody>
      </p:sp>
      <p:sp>
        <p:nvSpPr>
          <p:cNvPr id="642" name="Google Shape;642;p51"/>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52"/>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Bootstrap Grid</a:t>
            </a:r>
            <a:endParaRPr/>
          </a:p>
        </p:txBody>
      </p:sp>
      <p:sp>
        <p:nvSpPr>
          <p:cNvPr id="648" name="Google Shape;648;p52"/>
          <p:cNvSpPr txBox="1"/>
          <p:nvPr>
            <p:ph idx="1" type="body"/>
          </p:nvPr>
        </p:nvSpPr>
        <p:spPr>
          <a:xfrm>
            <a:off x="793650" y="1491400"/>
            <a:ext cx="7556700" cy="3099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Best feature of Bootstrap is the Grid System</a:t>
            </a:r>
            <a:endParaRPr sz="2400"/>
          </a:p>
          <a:p>
            <a:pPr indent="-381000" lvl="0" marL="457200" rtl="0" algn="l">
              <a:spcBef>
                <a:spcPts val="0"/>
              </a:spcBef>
              <a:spcAft>
                <a:spcPts val="0"/>
              </a:spcAft>
              <a:buSzPts val="2400"/>
              <a:buChar char="◍"/>
            </a:pPr>
            <a:r>
              <a:rPr lang="en" sz="2400"/>
              <a:t>Primary Reason why Bootstrap is popular</a:t>
            </a:r>
            <a:endParaRPr sz="2400"/>
          </a:p>
          <a:p>
            <a:pPr indent="-381000" lvl="0" marL="457200" rtl="0" algn="l">
              <a:spcBef>
                <a:spcPts val="0"/>
              </a:spcBef>
              <a:spcAft>
                <a:spcPts val="0"/>
              </a:spcAft>
              <a:buSzPts val="2400"/>
              <a:buChar char="◍"/>
            </a:pPr>
            <a:r>
              <a:rPr lang="en" sz="2400"/>
              <a:t>Flexbox didn’t exist when B</a:t>
            </a:r>
            <a:r>
              <a:rPr lang="en" sz="2400"/>
              <a:t>ootstrap</a:t>
            </a:r>
            <a:r>
              <a:rPr lang="en" sz="2400"/>
              <a:t> came out</a:t>
            </a:r>
            <a:endParaRPr sz="2400"/>
          </a:p>
          <a:p>
            <a:pPr indent="-381000" lvl="0" marL="457200" rtl="0" algn="l">
              <a:spcBef>
                <a:spcPts val="0"/>
              </a:spcBef>
              <a:spcAft>
                <a:spcPts val="0"/>
              </a:spcAft>
              <a:buSzPts val="2400"/>
              <a:buChar char="◍"/>
            </a:pPr>
            <a:r>
              <a:rPr lang="en" sz="2400"/>
              <a:t>Easy to create Website Layouts</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sp>
        <p:nvSpPr>
          <p:cNvPr id="649" name="Google Shape;649;p52"/>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53"/>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Bootstrap Grid Visualized</a:t>
            </a:r>
            <a:endParaRPr/>
          </a:p>
        </p:txBody>
      </p:sp>
      <p:sp>
        <p:nvSpPr>
          <p:cNvPr id="655" name="Google Shape;655;p53"/>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656" name="Google Shape;656;p53"/>
          <p:cNvPicPr preferRelativeResize="0"/>
          <p:nvPr/>
        </p:nvPicPr>
        <p:blipFill>
          <a:blip r:embed="rId3">
            <a:alphaModFix/>
          </a:blip>
          <a:stretch>
            <a:fillRect/>
          </a:stretch>
        </p:blipFill>
        <p:spPr>
          <a:xfrm>
            <a:off x="1953350" y="845225"/>
            <a:ext cx="5309117" cy="399575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54"/>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Bootstrap Grid </a:t>
            </a:r>
            <a:endParaRPr/>
          </a:p>
        </p:txBody>
      </p:sp>
      <p:sp>
        <p:nvSpPr>
          <p:cNvPr id="662" name="Google Shape;662;p54"/>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63" name="Google Shape;663;p54"/>
          <p:cNvPicPr preferRelativeResize="0"/>
          <p:nvPr/>
        </p:nvPicPr>
        <p:blipFill>
          <a:blip r:embed="rId3">
            <a:alphaModFix/>
          </a:blip>
          <a:stretch>
            <a:fillRect/>
          </a:stretch>
        </p:blipFill>
        <p:spPr>
          <a:xfrm>
            <a:off x="1721013" y="1318775"/>
            <a:ext cx="5701971" cy="33261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55"/>
          <p:cNvSpPr txBox="1"/>
          <p:nvPr>
            <p:ph idx="4294967295" type="title"/>
          </p:nvPr>
        </p:nvSpPr>
        <p:spPr>
          <a:xfrm>
            <a:off x="1646150" y="1229100"/>
            <a:ext cx="6039000" cy="26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latin typeface="Lobster"/>
                <a:ea typeface="Lobster"/>
                <a:cs typeface="Lobster"/>
                <a:sym typeface="Lobster"/>
              </a:rPr>
              <a:t>Personal Portfolio</a:t>
            </a:r>
            <a:endParaRPr sz="6000">
              <a:latin typeface="Lobster"/>
              <a:ea typeface="Lobster"/>
              <a:cs typeface="Lobster"/>
              <a:sym typeface="Lobster"/>
            </a:endParaRPr>
          </a:p>
          <a:p>
            <a:pPr indent="0" lvl="0" marL="0" rtl="0" algn="ctr">
              <a:spcBef>
                <a:spcPts val="0"/>
              </a:spcBef>
              <a:spcAft>
                <a:spcPts val="0"/>
              </a:spcAft>
              <a:buNone/>
            </a:pPr>
            <a:r>
              <a:rPr lang="en" sz="6000">
                <a:solidFill>
                  <a:srgbClr val="FF9900"/>
                </a:solidFill>
                <a:latin typeface="Lobster"/>
                <a:ea typeface="Lobster"/>
                <a:cs typeface="Lobster"/>
                <a:sym typeface="Lobster"/>
              </a:rPr>
              <a:t>Challenge</a:t>
            </a:r>
            <a:endParaRPr sz="6000">
              <a:solidFill>
                <a:srgbClr val="FF9900"/>
              </a:solidFill>
              <a:latin typeface="Lobster"/>
              <a:ea typeface="Lobster"/>
              <a:cs typeface="Lobster"/>
              <a:sym typeface="Lobster"/>
            </a:endParaRPr>
          </a:p>
        </p:txBody>
      </p:sp>
      <p:sp>
        <p:nvSpPr>
          <p:cNvPr id="669" name="Google Shape;669;p55"/>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56"/>
          <p:cNvSpPr txBox="1"/>
          <p:nvPr>
            <p:ph idx="4294967295" type="ctrTitle"/>
          </p:nvPr>
        </p:nvSpPr>
        <p:spPr>
          <a:xfrm>
            <a:off x="1642300" y="2693625"/>
            <a:ext cx="5859300" cy="59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6D9EEB"/>
                </a:solidFill>
              </a:rPr>
              <a:t>Thanks!</a:t>
            </a:r>
            <a:endParaRPr sz="6000">
              <a:solidFill>
                <a:srgbClr val="6D9EEB"/>
              </a:solidFill>
            </a:endParaRPr>
          </a:p>
        </p:txBody>
      </p:sp>
      <p:sp>
        <p:nvSpPr>
          <p:cNvPr id="675" name="Google Shape;675;p56"/>
          <p:cNvSpPr txBox="1"/>
          <p:nvPr>
            <p:ph idx="4294967295" type="subTitle"/>
          </p:nvPr>
        </p:nvSpPr>
        <p:spPr>
          <a:xfrm>
            <a:off x="1642300" y="3293329"/>
            <a:ext cx="5859300" cy="1497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400">
                <a:solidFill>
                  <a:srgbClr val="FF9900"/>
                </a:solidFill>
              </a:rPr>
              <a:t>Any questions?</a:t>
            </a:r>
            <a:endParaRPr b="1" sz="1400">
              <a:solidFill>
                <a:srgbClr val="FF9900"/>
              </a:solidFill>
            </a:endParaRPr>
          </a:p>
          <a:p>
            <a:pPr indent="0" lvl="0" marL="0" rtl="0" algn="ctr">
              <a:spcBef>
                <a:spcPts val="600"/>
              </a:spcBef>
              <a:spcAft>
                <a:spcPts val="0"/>
              </a:spcAft>
              <a:buClr>
                <a:schemeClr val="dk1"/>
              </a:buClr>
              <a:buSzPts val="1100"/>
              <a:buFont typeface="Arial"/>
              <a:buNone/>
            </a:pPr>
            <a:r>
              <a:rPr lang="en" sz="1400"/>
              <a:t>You can find me at @JustinEstaris</a:t>
            </a:r>
            <a:endParaRPr b="1" sz="1400"/>
          </a:p>
        </p:txBody>
      </p:sp>
      <p:sp>
        <p:nvSpPr>
          <p:cNvPr id="676" name="Google Shape;676;p56"/>
          <p:cNvSpPr txBox="1"/>
          <p:nvPr/>
        </p:nvSpPr>
        <p:spPr>
          <a:xfrm>
            <a:off x="3851700" y="1161214"/>
            <a:ext cx="1440600" cy="12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600">
                <a:solidFill>
                  <a:srgbClr val="FF9900"/>
                </a:solidFill>
              </a:rPr>
              <a:t>👍</a:t>
            </a:r>
            <a:endParaRPr sz="9600">
              <a:solidFill>
                <a:srgbClr val="FF9900"/>
              </a:solidFill>
            </a:endParaRPr>
          </a:p>
        </p:txBody>
      </p:sp>
      <p:sp>
        <p:nvSpPr>
          <p:cNvPr id="677" name="Google Shape;677;p56"/>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6"/>
          <p:cNvSpPr txBox="1"/>
          <p:nvPr>
            <p:ph type="ctrTitle"/>
          </p:nvPr>
        </p:nvSpPr>
        <p:spPr>
          <a:xfrm>
            <a:off x="1737625" y="151275"/>
            <a:ext cx="5668800" cy="149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6D9EEB"/>
                </a:solidFill>
              </a:rPr>
              <a:t>1.</a:t>
            </a:r>
            <a:endParaRPr sz="6000">
              <a:solidFill>
                <a:srgbClr val="6D9EEB"/>
              </a:solidFill>
            </a:endParaRPr>
          </a:p>
          <a:p>
            <a:pPr indent="0" lvl="0" marL="0" rtl="0" algn="ctr">
              <a:spcBef>
                <a:spcPts val="0"/>
              </a:spcBef>
              <a:spcAft>
                <a:spcPts val="0"/>
              </a:spcAft>
              <a:buNone/>
            </a:pPr>
            <a:r>
              <a:rPr lang="en"/>
              <a:t>Introduction to CSS</a:t>
            </a:r>
            <a:endParaRPr/>
          </a:p>
        </p:txBody>
      </p:sp>
      <p:sp>
        <p:nvSpPr>
          <p:cNvPr id="308" name="Google Shape;308;p16"/>
          <p:cNvSpPr txBox="1"/>
          <p:nvPr>
            <p:ph idx="1" type="subTitle"/>
          </p:nvPr>
        </p:nvSpPr>
        <p:spPr>
          <a:xfrm>
            <a:off x="2542925" y="1649775"/>
            <a:ext cx="5791800" cy="149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Properties</a:t>
            </a:r>
            <a:endParaRPr/>
          </a:p>
          <a:p>
            <a:pPr indent="-317500" lvl="0" marL="457200" rtl="0" algn="l">
              <a:spcBef>
                <a:spcPts val="0"/>
              </a:spcBef>
              <a:spcAft>
                <a:spcPts val="0"/>
              </a:spcAft>
              <a:buSzPts val="1400"/>
              <a:buChar char="●"/>
            </a:pPr>
            <a:r>
              <a:rPr lang="en"/>
              <a:t>Selectors</a:t>
            </a:r>
            <a:endParaRPr/>
          </a:p>
          <a:p>
            <a:pPr indent="-317500" lvl="0" marL="457200" rtl="0" algn="l">
              <a:spcBef>
                <a:spcPts val="0"/>
              </a:spcBef>
              <a:spcAft>
                <a:spcPts val="0"/>
              </a:spcAft>
              <a:buSzPts val="1400"/>
              <a:buChar char="●"/>
            </a:pPr>
            <a:r>
              <a:rPr lang="en"/>
              <a:t>Text &amp; Font</a:t>
            </a:r>
            <a:endParaRPr/>
          </a:p>
          <a:p>
            <a:pPr indent="-317500" lvl="0" marL="457200" rtl="0" algn="l">
              <a:spcBef>
                <a:spcPts val="0"/>
              </a:spcBef>
              <a:spcAft>
                <a:spcPts val="0"/>
              </a:spcAft>
              <a:buSzPts val="1400"/>
              <a:buChar char="●"/>
            </a:pPr>
            <a:r>
              <a:rPr lang="en"/>
              <a:t>Images</a:t>
            </a:r>
            <a:endParaRPr/>
          </a:p>
          <a:p>
            <a:pPr indent="-317500" lvl="0" marL="457200" rtl="0" algn="l">
              <a:spcBef>
                <a:spcPts val="0"/>
              </a:spcBef>
              <a:spcAft>
                <a:spcPts val="0"/>
              </a:spcAft>
              <a:buSzPts val="1400"/>
              <a:buChar char="●"/>
            </a:pPr>
            <a:r>
              <a:rPr lang="en"/>
              <a:t>Box Model</a:t>
            </a:r>
            <a:endParaRPr/>
          </a:p>
          <a:p>
            <a:pPr indent="-317500" lvl="0" marL="457200" rtl="0" algn="l">
              <a:spcBef>
                <a:spcPts val="0"/>
              </a:spcBef>
              <a:spcAft>
                <a:spcPts val="0"/>
              </a:spcAft>
              <a:buSzPts val="1400"/>
              <a:buChar char="●"/>
            </a:pPr>
            <a:r>
              <a:rPr lang="en"/>
              <a:t>Px vs Em vs Rem</a:t>
            </a:r>
            <a:endParaRPr/>
          </a:p>
        </p:txBody>
      </p:sp>
      <p:sp>
        <p:nvSpPr>
          <p:cNvPr id="309" name="Google Shape;309;p16"/>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7"/>
          <p:cNvSpPr txBox="1"/>
          <p:nvPr>
            <p:ph idx="4294967295" type="ctrTitle"/>
          </p:nvPr>
        </p:nvSpPr>
        <p:spPr>
          <a:xfrm>
            <a:off x="2112750" y="2878750"/>
            <a:ext cx="4918500" cy="168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Your First CSS</a:t>
            </a:r>
            <a:endParaRPr sz="6000"/>
          </a:p>
        </p:txBody>
      </p:sp>
      <p:sp>
        <p:nvSpPr>
          <p:cNvPr id="315" name="Google Shape;315;p17"/>
          <p:cNvSpPr/>
          <p:nvPr/>
        </p:nvSpPr>
        <p:spPr>
          <a:xfrm>
            <a:off x="4810215" y="2408815"/>
            <a:ext cx="264679" cy="2527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7"/>
          <p:cNvGrpSpPr/>
          <p:nvPr/>
        </p:nvGrpSpPr>
        <p:grpSpPr>
          <a:xfrm>
            <a:off x="4481637" y="989795"/>
            <a:ext cx="1133902" cy="1134217"/>
            <a:chOff x="6654650" y="3665275"/>
            <a:chExt cx="409100" cy="409125"/>
          </a:xfrm>
        </p:grpSpPr>
        <p:sp>
          <p:nvSpPr>
            <p:cNvPr id="317" name="Google Shape;317;p17"/>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C20E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17"/>
          <p:cNvGrpSpPr/>
          <p:nvPr/>
        </p:nvGrpSpPr>
        <p:grpSpPr>
          <a:xfrm rot="1056884">
            <a:off x="3388861" y="1881222"/>
            <a:ext cx="749149" cy="749220"/>
            <a:chOff x="570875" y="4322250"/>
            <a:chExt cx="443300" cy="443325"/>
          </a:xfrm>
        </p:grpSpPr>
        <p:sp>
          <p:nvSpPr>
            <p:cNvPr id="320" name="Google Shape;320;p17"/>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7"/>
          <p:cNvSpPr/>
          <p:nvPr/>
        </p:nvSpPr>
        <p:spPr>
          <a:xfrm rot="2466561">
            <a:off x="3473003" y="1209462"/>
            <a:ext cx="367718" cy="35111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rot="-1609299">
            <a:off x="4010781" y="1430395"/>
            <a:ext cx="264642" cy="25268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rot="2926312">
            <a:off x="5615348" y="1630572"/>
            <a:ext cx="198187" cy="18923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rot="-1609224">
            <a:off x="4790643" y="362885"/>
            <a:ext cx="178561" cy="17049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18"/>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CSS General Rule &amp; Commenting</a:t>
            </a:r>
            <a:endParaRPr/>
          </a:p>
        </p:txBody>
      </p:sp>
      <p:sp>
        <p:nvSpPr>
          <p:cNvPr id="334" name="Google Shape;334;p18"/>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335" name="Google Shape;335;p18"/>
          <p:cNvPicPr preferRelativeResize="0"/>
          <p:nvPr/>
        </p:nvPicPr>
        <p:blipFill>
          <a:blip r:embed="rId3">
            <a:alphaModFix/>
          </a:blip>
          <a:stretch>
            <a:fillRect/>
          </a:stretch>
        </p:blipFill>
        <p:spPr>
          <a:xfrm>
            <a:off x="2474088" y="1300200"/>
            <a:ext cx="4195832" cy="332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19"/>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Linking CSS into your HTML Page</a:t>
            </a:r>
            <a:endParaRPr/>
          </a:p>
        </p:txBody>
      </p:sp>
      <p:sp>
        <p:nvSpPr>
          <p:cNvPr id="341" name="Google Shape;341;p19"/>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342" name="Google Shape;342;p19"/>
          <p:cNvPicPr preferRelativeResize="0"/>
          <p:nvPr/>
        </p:nvPicPr>
        <p:blipFill>
          <a:blip r:embed="rId3">
            <a:alphaModFix/>
          </a:blip>
          <a:stretch>
            <a:fillRect/>
          </a:stretch>
        </p:blipFill>
        <p:spPr>
          <a:xfrm>
            <a:off x="198475" y="2204088"/>
            <a:ext cx="8839198" cy="7353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20"/>
          <p:cNvSpPr txBox="1"/>
          <p:nvPr>
            <p:ph type="title"/>
          </p:nvPr>
        </p:nvSpPr>
        <p:spPr>
          <a:xfrm>
            <a:off x="2047950" y="0"/>
            <a:ext cx="5048100" cy="11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What’s the full name of CSS?</a:t>
            </a:r>
            <a:endParaRPr/>
          </a:p>
        </p:txBody>
      </p:sp>
      <p:sp>
        <p:nvSpPr>
          <p:cNvPr id="348" name="Google Shape;348;p20"/>
          <p:cNvSpPr txBox="1"/>
          <p:nvPr>
            <p:ph idx="1" type="body"/>
          </p:nvPr>
        </p:nvSpPr>
        <p:spPr>
          <a:xfrm>
            <a:off x="2047950" y="1529925"/>
            <a:ext cx="5048100" cy="269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CSS: Cascading Style Sheets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Cascading: It will always take the selector that is at the end*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More on this Cascading property later on.</a:t>
            </a:r>
            <a:endParaRPr/>
          </a:p>
        </p:txBody>
      </p:sp>
      <p:sp>
        <p:nvSpPr>
          <p:cNvPr id="349" name="Google Shape;349;p20"/>
          <p:cNvSpPr txBox="1"/>
          <p:nvPr>
            <p:ph idx="12" type="sldNum"/>
          </p:nvPr>
        </p:nvSpPr>
        <p:spPr>
          <a:xfrm>
            <a:off x="4297650" y="4778750"/>
            <a:ext cx="548700" cy="3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Hecat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