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7"/>
  </p:notesMasterIdLst>
  <p:sldIdLst>
    <p:sldId id="257" r:id="rId5"/>
    <p:sldId id="259" r:id="rId6"/>
    <p:sldId id="260" r:id="rId8"/>
    <p:sldId id="261" r:id="rId9"/>
    <p:sldId id="265" r:id="rId10"/>
    <p:sldId id="268" r:id="rId11"/>
    <p:sldId id="269" r:id="rId12"/>
    <p:sldId id="270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3.png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1" Type="http://schemas.openxmlformats.org/officeDocument/2006/relationships/tags" Target="../tags/tag14.xml"/><Relationship Id="rId20" Type="http://schemas.openxmlformats.org/officeDocument/2006/relationships/tags" Target="../tags/tag13.xml"/><Relationship Id="rId2" Type="http://schemas.openxmlformats.org/officeDocument/2006/relationships/tags" Target="../tags/tag1.xml"/><Relationship Id="rId19" Type="http://schemas.openxmlformats.org/officeDocument/2006/relationships/tags" Target="../tags/tag12.xml"/><Relationship Id="rId18" Type="http://schemas.openxmlformats.org/officeDocument/2006/relationships/tags" Target="../tags/tag11.xml"/><Relationship Id="rId17" Type="http://schemas.openxmlformats.org/officeDocument/2006/relationships/tags" Target="../tags/tag10.xml"/><Relationship Id="rId16" Type="http://schemas.openxmlformats.org/officeDocument/2006/relationships/tags" Target="../tags/tag9.xml"/><Relationship Id="rId15" Type="http://schemas.openxmlformats.org/officeDocument/2006/relationships/tags" Target="../tags/tag8.xml"/><Relationship Id="rId14" Type="http://schemas.openxmlformats.org/officeDocument/2006/relationships/image" Target="../media/image6.png"/><Relationship Id="rId13" Type="http://schemas.openxmlformats.org/officeDocument/2006/relationships/tags" Target="../tags/tag7.xml"/><Relationship Id="rId12" Type="http://schemas.openxmlformats.org/officeDocument/2006/relationships/image" Target="../media/image5.png"/><Relationship Id="rId11" Type="http://schemas.openxmlformats.org/officeDocument/2006/relationships/tags" Target="../tags/tag6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7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8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7.png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image" Target="../media/image7.png"/><Relationship Id="rId2" Type="http://schemas.openxmlformats.org/officeDocument/2006/relationships/tags" Target="../tags/tag34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image" Target="../media/image10.png"/><Relationship Id="rId7" Type="http://schemas.openxmlformats.org/officeDocument/2006/relationships/tags" Target="../tags/tag46.xml"/><Relationship Id="rId6" Type="http://schemas.openxmlformats.org/officeDocument/2006/relationships/image" Target="../media/image9.png"/><Relationship Id="rId5" Type="http://schemas.openxmlformats.org/officeDocument/2006/relationships/tags" Target="../tags/tag45.xml"/><Relationship Id="rId4" Type="http://schemas.openxmlformats.org/officeDocument/2006/relationships/image" Target="../media/image1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9" Type="http://schemas.openxmlformats.org/officeDocument/2006/relationships/tags" Target="../tags/tag54.xml"/><Relationship Id="rId18" Type="http://schemas.openxmlformats.org/officeDocument/2006/relationships/tags" Target="../tags/tag53.xml"/><Relationship Id="rId17" Type="http://schemas.openxmlformats.org/officeDocument/2006/relationships/tags" Target="../tags/tag52.xml"/><Relationship Id="rId16" Type="http://schemas.openxmlformats.org/officeDocument/2006/relationships/tags" Target="../tags/tag51.xml"/><Relationship Id="rId15" Type="http://schemas.openxmlformats.org/officeDocument/2006/relationships/tags" Target="../tags/tag50.xml"/><Relationship Id="rId14" Type="http://schemas.openxmlformats.org/officeDocument/2006/relationships/image" Target="../media/image12.png"/><Relationship Id="rId13" Type="http://schemas.openxmlformats.org/officeDocument/2006/relationships/tags" Target="../tags/tag49.xml"/><Relationship Id="rId12" Type="http://schemas.openxmlformats.org/officeDocument/2006/relationships/image" Target="../media/image11.png"/><Relationship Id="rId11" Type="http://schemas.openxmlformats.org/officeDocument/2006/relationships/tags" Target="../tags/tag48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image" Target="../media/image7.png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image" Target="../media/image7.png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7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image" Target="../media/image3.png"/><Relationship Id="rId7" Type="http://schemas.openxmlformats.org/officeDocument/2006/relationships/tags" Target="../tags/tag79.xml"/><Relationship Id="rId6" Type="http://schemas.openxmlformats.org/officeDocument/2006/relationships/image" Target="../media/image4.png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image" Target="../media/image1.png"/><Relationship Id="rId21" Type="http://schemas.openxmlformats.org/officeDocument/2006/relationships/tags" Target="../tags/tag89.xml"/><Relationship Id="rId20" Type="http://schemas.openxmlformats.org/officeDocument/2006/relationships/tags" Target="../tags/tag88.xml"/><Relationship Id="rId2" Type="http://schemas.openxmlformats.org/officeDocument/2006/relationships/tags" Target="../tags/tag76.xml"/><Relationship Id="rId19" Type="http://schemas.openxmlformats.org/officeDocument/2006/relationships/tags" Target="../tags/tag87.xml"/><Relationship Id="rId18" Type="http://schemas.openxmlformats.org/officeDocument/2006/relationships/tags" Target="../tags/tag86.xml"/><Relationship Id="rId17" Type="http://schemas.openxmlformats.org/officeDocument/2006/relationships/tags" Target="../tags/tag85.xml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image" Target="../media/image2.png"/><Relationship Id="rId13" Type="http://schemas.openxmlformats.org/officeDocument/2006/relationships/tags" Target="../tags/tag82.xml"/><Relationship Id="rId12" Type="http://schemas.openxmlformats.org/officeDocument/2006/relationships/image" Target="../media/image5.png"/><Relationship Id="rId11" Type="http://schemas.openxmlformats.org/officeDocument/2006/relationships/tags" Target="../tags/tag81.xml"/><Relationship Id="rId10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image" Target="../media/image13.png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image" Target="../media/image14.png"/><Relationship Id="rId5" Type="http://schemas.openxmlformats.org/officeDocument/2006/relationships/tags" Target="../tags/tag97.xml"/><Relationship Id="rId4" Type="http://schemas.openxmlformats.org/officeDocument/2006/relationships/image" Target="../media/image13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image" Target="../media/image15.png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image" Target="../media/image16.png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image" Target="../media/image17.png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image" Target="../media/image17.png"/><Relationship Id="rId2" Type="http://schemas.openxmlformats.org/officeDocument/2006/relationships/tags" Target="../tags/tag12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image" Target="../media/image19.png"/><Relationship Id="rId5" Type="http://schemas.openxmlformats.org/officeDocument/2006/relationships/tags" Target="../tags/tag139.xml"/><Relationship Id="rId4" Type="http://schemas.openxmlformats.org/officeDocument/2006/relationships/image" Target="../media/image18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image" Target="../media/image3.png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image" Target="../media/image2.png"/><Relationship Id="rId4" Type="http://schemas.openxmlformats.org/officeDocument/2006/relationships/tags" Target="../tags/tag152.xml"/><Relationship Id="rId3" Type="http://schemas.openxmlformats.org/officeDocument/2006/relationships/image" Target="../media/image1.png"/><Relationship Id="rId21" Type="http://schemas.openxmlformats.org/officeDocument/2006/relationships/tags" Target="../tags/tag164.xml"/><Relationship Id="rId20" Type="http://schemas.openxmlformats.org/officeDocument/2006/relationships/tags" Target="../tags/tag163.xml"/><Relationship Id="rId2" Type="http://schemas.openxmlformats.org/officeDocument/2006/relationships/tags" Target="../tags/tag151.xml"/><Relationship Id="rId19" Type="http://schemas.openxmlformats.org/officeDocument/2006/relationships/tags" Target="../tags/tag162.xml"/><Relationship Id="rId18" Type="http://schemas.openxmlformats.org/officeDocument/2006/relationships/tags" Target="../tags/tag161.xml"/><Relationship Id="rId17" Type="http://schemas.openxmlformats.org/officeDocument/2006/relationships/tags" Target="../tags/tag160.xml"/><Relationship Id="rId16" Type="http://schemas.openxmlformats.org/officeDocument/2006/relationships/tags" Target="../tags/tag159.xml"/><Relationship Id="rId15" Type="http://schemas.openxmlformats.org/officeDocument/2006/relationships/tags" Target="../tags/tag158.xml"/><Relationship Id="rId14" Type="http://schemas.openxmlformats.org/officeDocument/2006/relationships/image" Target="../media/image6.png"/><Relationship Id="rId13" Type="http://schemas.openxmlformats.org/officeDocument/2006/relationships/tags" Target="../tags/tag157.xml"/><Relationship Id="rId12" Type="http://schemas.openxmlformats.org/officeDocument/2006/relationships/image" Target="../media/image5.png"/><Relationship Id="rId11" Type="http://schemas.openxmlformats.org/officeDocument/2006/relationships/tags" Target="../tags/tag156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image" Target="../media/image7.png"/><Relationship Id="rId2" Type="http://schemas.openxmlformats.org/officeDocument/2006/relationships/tags" Target="../tags/tag165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image" Target="../media/image8.png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image" Target="../media/image7.png"/><Relationship Id="rId2" Type="http://schemas.openxmlformats.org/officeDocument/2006/relationships/tags" Target="../tags/tag177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image" Target="../media/image7.png"/><Relationship Id="rId2" Type="http://schemas.openxmlformats.org/officeDocument/2006/relationships/tags" Target="../tags/tag184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image" Target="../media/image10.png"/><Relationship Id="rId7" Type="http://schemas.openxmlformats.org/officeDocument/2006/relationships/tags" Target="../tags/tag196.xml"/><Relationship Id="rId6" Type="http://schemas.openxmlformats.org/officeDocument/2006/relationships/image" Target="../media/image9.png"/><Relationship Id="rId5" Type="http://schemas.openxmlformats.org/officeDocument/2006/relationships/tags" Target="../tags/tag195.xml"/><Relationship Id="rId4" Type="http://schemas.openxmlformats.org/officeDocument/2006/relationships/image" Target="../media/image1.png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9" Type="http://schemas.openxmlformats.org/officeDocument/2006/relationships/tags" Target="../tags/tag204.xml"/><Relationship Id="rId18" Type="http://schemas.openxmlformats.org/officeDocument/2006/relationships/tags" Target="../tags/tag203.xml"/><Relationship Id="rId17" Type="http://schemas.openxmlformats.org/officeDocument/2006/relationships/tags" Target="../tags/tag202.xml"/><Relationship Id="rId16" Type="http://schemas.openxmlformats.org/officeDocument/2006/relationships/tags" Target="../tags/tag201.xml"/><Relationship Id="rId15" Type="http://schemas.openxmlformats.org/officeDocument/2006/relationships/tags" Target="../tags/tag200.xml"/><Relationship Id="rId14" Type="http://schemas.openxmlformats.org/officeDocument/2006/relationships/image" Target="../media/image12.png"/><Relationship Id="rId13" Type="http://schemas.openxmlformats.org/officeDocument/2006/relationships/tags" Target="../tags/tag199.xml"/><Relationship Id="rId12" Type="http://schemas.openxmlformats.org/officeDocument/2006/relationships/image" Target="../media/image11.png"/><Relationship Id="rId11" Type="http://schemas.openxmlformats.org/officeDocument/2006/relationships/tags" Target="../tags/tag198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7.png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image" Target="../media/image7.png"/><Relationship Id="rId2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image" Target="../media/image7.png"/><Relationship Id="rId2" Type="http://schemas.openxmlformats.org/officeDocument/2006/relationships/tags" Target="../tags/tag221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image" Target="../media/image3.png"/><Relationship Id="rId7" Type="http://schemas.openxmlformats.org/officeDocument/2006/relationships/tags" Target="../tags/tag229.xml"/><Relationship Id="rId6" Type="http://schemas.openxmlformats.org/officeDocument/2006/relationships/image" Target="../media/image4.png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1.png"/><Relationship Id="rId21" Type="http://schemas.openxmlformats.org/officeDocument/2006/relationships/tags" Target="../tags/tag239.xml"/><Relationship Id="rId20" Type="http://schemas.openxmlformats.org/officeDocument/2006/relationships/tags" Target="../tags/tag238.xml"/><Relationship Id="rId2" Type="http://schemas.openxmlformats.org/officeDocument/2006/relationships/tags" Target="../tags/tag226.xml"/><Relationship Id="rId19" Type="http://schemas.openxmlformats.org/officeDocument/2006/relationships/tags" Target="../tags/tag237.xml"/><Relationship Id="rId18" Type="http://schemas.openxmlformats.org/officeDocument/2006/relationships/tags" Target="../tags/tag236.xml"/><Relationship Id="rId17" Type="http://schemas.openxmlformats.org/officeDocument/2006/relationships/tags" Target="../tags/tag235.xml"/><Relationship Id="rId16" Type="http://schemas.openxmlformats.org/officeDocument/2006/relationships/tags" Target="../tags/tag234.xml"/><Relationship Id="rId15" Type="http://schemas.openxmlformats.org/officeDocument/2006/relationships/tags" Target="../tags/tag233.xml"/><Relationship Id="rId14" Type="http://schemas.openxmlformats.org/officeDocument/2006/relationships/image" Target="../media/image2.png"/><Relationship Id="rId13" Type="http://schemas.openxmlformats.org/officeDocument/2006/relationships/tags" Target="../tags/tag232.xml"/><Relationship Id="rId12" Type="http://schemas.openxmlformats.org/officeDocument/2006/relationships/image" Target="../media/image5.png"/><Relationship Id="rId11" Type="http://schemas.openxmlformats.org/officeDocument/2006/relationships/tags" Target="../tags/tag231.xml"/><Relationship Id="rId10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image" Target="../media/image13.png"/><Relationship Id="rId2" Type="http://schemas.openxmlformats.org/officeDocument/2006/relationships/tags" Target="../tags/tag240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50.xml"/><Relationship Id="rId8" Type="http://schemas.openxmlformats.org/officeDocument/2006/relationships/tags" Target="../tags/tag249.xml"/><Relationship Id="rId7" Type="http://schemas.openxmlformats.org/officeDocument/2006/relationships/tags" Target="../tags/tag248.xml"/><Relationship Id="rId6" Type="http://schemas.openxmlformats.org/officeDocument/2006/relationships/image" Target="../media/image14.png"/><Relationship Id="rId5" Type="http://schemas.openxmlformats.org/officeDocument/2006/relationships/tags" Target="../tags/tag247.xml"/><Relationship Id="rId4" Type="http://schemas.openxmlformats.org/officeDocument/2006/relationships/image" Target="../media/image13.png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1" Type="http://schemas.openxmlformats.org/officeDocument/2006/relationships/tags" Target="../tags/tag252.xml"/><Relationship Id="rId10" Type="http://schemas.openxmlformats.org/officeDocument/2006/relationships/tags" Target="../tags/tag251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image" Target="../media/image15.png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image" Target="../media/image16.png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image" Target="../media/image17.png"/><Relationship Id="rId4" Type="http://schemas.openxmlformats.org/officeDocument/2006/relationships/tags" Target="../tags/tag271.xml"/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image" Target="../media/image17.png"/><Relationship Id="rId2" Type="http://schemas.openxmlformats.org/officeDocument/2006/relationships/tags" Target="../tags/tag277.xml"/><Relationship Id="rId12" Type="http://schemas.openxmlformats.org/officeDocument/2006/relationships/tags" Target="../tags/tag286.xml"/><Relationship Id="rId11" Type="http://schemas.openxmlformats.org/officeDocument/2006/relationships/tags" Target="../tags/tag285.xml"/><Relationship Id="rId10" Type="http://schemas.openxmlformats.org/officeDocument/2006/relationships/tags" Target="../tags/tag284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tags" Target="../tags/tag291.xml"/><Relationship Id="rId7" Type="http://schemas.openxmlformats.org/officeDocument/2006/relationships/tags" Target="../tags/tag290.xml"/><Relationship Id="rId6" Type="http://schemas.openxmlformats.org/officeDocument/2006/relationships/image" Target="../media/image19.png"/><Relationship Id="rId5" Type="http://schemas.openxmlformats.org/officeDocument/2006/relationships/tags" Target="../tags/tag289.xml"/><Relationship Id="rId4" Type="http://schemas.openxmlformats.org/officeDocument/2006/relationships/image" Target="../media/image18.png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-底图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0795" y="-4445"/>
            <a:ext cx="12195175" cy="68554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4418570" y="1965760"/>
            <a:ext cx="598882" cy="604520"/>
          </a:xfrm>
          <a:prstGeom prst="rect">
            <a:avLst/>
          </a:prstGeom>
        </p:spPr>
      </p:pic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>
            <a:off x="121285" y="-56515"/>
            <a:ext cx="11998960" cy="6936105"/>
            <a:chOff x="191" y="-89"/>
            <a:chExt cx="18896" cy="10923"/>
          </a:xfrm>
        </p:grpSpPr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2040000">
              <a:off x="12506" y="7768"/>
              <a:ext cx="3609" cy="306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10"/>
            <a:srcRect/>
            <a:stretch>
              <a:fillRect/>
            </a:stretch>
          </p:blipFill>
          <p:spPr>
            <a:xfrm rot="21300000">
              <a:off x="14635" y="-89"/>
              <a:ext cx="4452" cy="10146"/>
            </a:xfrm>
            <a:prstGeom prst="rect">
              <a:avLst/>
            </a:prstGeom>
          </p:spPr>
        </p:pic>
        <p:grpSp>
          <p:nvGrpSpPr>
            <p:cNvPr id="4" name="组合 3"/>
            <p:cNvGrpSpPr/>
            <p:nvPr userDrawn="1"/>
          </p:nvGrpSpPr>
          <p:grpSpPr>
            <a:xfrm>
              <a:off x="191" y="278"/>
              <a:ext cx="6488" cy="10244"/>
              <a:chOff x="191" y="278"/>
              <a:chExt cx="6488" cy="10244"/>
            </a:xfrm>
          </p:grpSpPr>
          <p:pic>
            <p:nvPicPr>
              <p:cNvPr id="11" name="图片 10"/>
              <p:cNvPicPr>
                <a:picLocks noChangeAspect="1"/>
              </p:cNvPicPr>
              <p:nvPr userDrawn="1">
                <p:custDataLst>
                  <p:tags r:id="rId11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 rot="14760000">
                <a:off x="5425" y="3"/>
                <a:ext cx="623" cy="1887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 userDrawn="1">
                <p:custDataLst>
                  <p:tags r:id="rId13"/>
                </p:custDataLst>
              </p:nvPr>
            </p:nvPicPr>
            <p:blipFill rotWithShape="1">
              <a:blip r:embed="rId14"/>
              <a:srcRect/>
              <a:stretch>
                <a:fillRect/>
              </a:stretch>
            </p:blipFill>
            <p:spPr>
              <a:xfrm>
                <a:off x="191" y="278"/>
                <a:ext cx="4871" cy="10245"/>
              </a:xfrm>
              <a:prstGeom prst="rect">
                <a:avLst/>
              </a:prstGeom>
            </p:spPr>
          </p:pic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8"/>
            </p:custDataLst>
          </p:nvPr>
        </p:nvSpPr>
        <p:spPr>
          <a:xfrm>
            <a:off x="6168222" y="3802112"/>
            <a:ext cx="2646000" cy="504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800" baseline="0">
                <a:solidFill>
                  <a:schemeClr val="accent1">
                    <a:lumMod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9"/>
            </p:custDataLst>
          </p:nvPr>
        </p:nvSpPr>
        <p:spPr>
          <a:xfrm>
            <a:off x="3440792" y="3802112"/>
            <a:ext cx="2646000" cy="504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800" baseline="0">
                <a:solidFill>
                  <a:schemeClr val="accent1">
                    <a:lumMod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0"/>
            </p:custDataLst>
          </p:nvPr>
        </p:nvSpPr>
        <p:spPr>
          <a:xfrm>
            <a:off x="5046662" y="1951725"/>
            <a:ext cx="2099945" cy="6048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b="1" u="none" strike="noStrike" kern="1200" cap="none" spc="200" normalizeH="0" baseline="0">
                <a:solidFill>
                  <a:schemeClr val="accent1">
                    <a:lumMod val="75000"/>
                  </a:schemeClr>
                </a:solidFill>
                <a:uFillTx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1"/>
            </p:custDataLst>
          </p:nvPr>
        </p:nvSpPr>
        <p:spPr>
          <a:xfrm>
            <a:off x="2250440" y="2602865"/>
            <a:ext cx="7691120" cy="1134745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6000" spc="600" baseline="0">
                <a:solidFill>
                  <a:schemeClr val="accent1">
                    <a:lumMod val="75000"/>
                  </a:schemeClr>
                </a:solidFill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21300000">
            <a:off x="11354805" y="5794300"/>
            <a:ext cx="738866" cy="11110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826135" y="0"/>
            <a:ext cx="1053973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598" h="10800">
                <a:moveTo>
                  <a:pt x="0" y="0"/>
                </a:moveTo>
                <a:lnTo>
                  <a:pt x="16598" y="0"/>
                </a:lnTo>
                <a:lnTo>
                  <a:pt x="16598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3579741" y="3590911"/>
            <a:ext cx="4785507" cy="79102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579740" y="2453834"/>
            <a:ext cx="4785507" cy="1079342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000" u="none" strike="noStrike" kern="1200" cap="none" spc="300" normalizeH="0" baseline="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21300000">
            <a:off x="11354805" y="5794300"/>
            <a:ext cx="738866" cy="11110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21300000">
            <a:off x="11354805" y="5794300"/>
            <a:ext cx="738866" cy="11110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-10795" y="-4445"/>
            <a:ext cx="12194540" cy="6855460"/>
            <a:chOff x="-17" y="-7"/>
            <a:chExt cx="19204" cy="10796"/>
          </a:xfrm>
        </p:grpSpPr>
        <p:pic>
          <p:nvPicPr>
            <p:cNvPr id="7" name="图片 6" descr="2-底图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17" y="-7"/>
              <a:ext cx="19205" cy="1079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4403" y="3000"/>
              <a:ext cx="4452" cy="715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8"/>
            <a:srcRect/>
            <a:stretch>
              <a:fillRect/>
            </a:stretch>
          </p:blipFill>
          <p:spPr>
            <a:xfrm rot="15180000">
              <a:off x="1068" y="4348"/>
              <a:ext cx="3180" cy="356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21300000">
              <a:off x="1673" y="6674"/>
              <a:ext cx="3609" cy="306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 rotWithShape="1">
            <a:blip r:embed="rId12"/>
            <a:srcRect/>
            <a:stretch>
              <a:fillRect/>
            </a:stretch>
          </p:blipFill>
          <p:spPr>
            <a:xfrm rot="21000000">
              <a:off x="1317" y="3648"/>
              <a:ext cx="1062" cy="137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13"/>
              </p:custDataLst>
            </p:nvPr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880000">
              <a:off x="2417" y="1802"/>
              <a:ext cx="1223" cy="1587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15"/>
              </p:custDataLst>
            </p:nvPr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880000">
              <a:off x="14915" y="1614"/>
              <a:ext cx="1223" cy="158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21300000">
            <a:off x="11354805" y="5794300"/>
            <a:ext cx="738866" cy="11110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21300000">
            <a:off x="11354805" y="5794300"/>
            <a:ext cx="738866" cy="111106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21300000">
            <a:off x="11354805" y="5794300"/>
            <a:ext cx="738866" cy="111106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-底图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9685" y="-4445"/>
            <a:ext cx="12195175" cy="6855460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>
            <p:custDataLst>
              <p:tags r:id="rId4"/>
            </p:custDataLst>
          </p:nvPr>
        </p:nvGrpSpPr>
        <p:grpSpPr>
          <a:xfrm>
            <a:off x="121285" y="-56515"/>
            <a:ext cx="11998960" cy="6936740"/>
            <a:chOff x="191" y="-89"/>
            <a:chExt cx="18896" cy="10924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21300000">
              <a:off x="14635" y="-89"/>
              <a:ext cx="4452" cy="1014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2040000">
              <a:off x="12506" y="7768"/>
              <a:ext cx="3609" cy="3067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91" y="278"/>
              <a:ext cx="6489" cy="10245"/>
              <a:chOff x="191" y="278"/>
              <a:chExt cx="6489" cy="10245"/>
            </a:xfrm>
          </p:grpSpPr>
          <p:pic>
            <p:nvPicPr>
              <p:cNvPr id="8" name="图片 7"/>
              <p:cNvPicPr>
                <a:picLocks noChangeAspect="1"/>
              </p:cNvPicPr>
              <p:nvPr userDrawn="1">
                <p:custDataLst>
                  <p:tags r:id="rId9"/>
                </p:custDataLst>
              </p:nvPr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>
                <a:off x="191" y="278"/>
                <a:ext cx="4871" cy="10245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 userDrawn="1">
                <p:custDataLst>
                  <p:tags r:id="rId11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 rot="14760000">
                <a:off x="5425" y="3"/>
                <a:ext cx="623" cy="1887"/>
              </a:xfrm>
              <a:prstGeom prst="rect">
                <a:avLst/>
              </a:prstGeom>
            </p:spPr>
          </p:pic>
        </p:grpSp>
      </p:grpSp>
      <p:pic>
        <p:nvPicPr>
          <p:cNvPr id="11" name="图片 10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4447114" y="1991713"/>
            <a:ext cx="598882" cy="60452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lIns="90170" tIns="46990" rIns="90170" bIns="46990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lIns="90170" tIns="46990" rIns="90170" bIns="4699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lIns="90170" tIns="46990" rIns="90170" bIns="46990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5045773" y="1992099"/>
            <a:ext cx="2100503" cy="604520"/>
          </a:xfrm>
        </p:spPr>
        <p:txBody>
          <a:bodyPr lIns="90170" tIns="46990" rIns="90170" bIns="46990" anchor="ctr" anchorCtr="1">
            <a:normAutofit/>
          </a:bodyPr>
          <a:lstStyle>
            <a:lvl1pPr marL="0" indent="0" algn="ctr">
              <a:buNone/>
              <a:defRPr sz="2800" b="1" baseline="0">
                <a:solidFill>
                  <a:schemeClr val="accent1">
                    <a:lumMod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3361041" y="3863237"/>
            <a:ext cx="2663313" cy="495451"/>
          </a:xfrm>
        </p:spPr>
        <p:txBody>
          <a:bodyPr lIns="90170" tIns="46990" rIns="90170" bIns="46990" anchor="ctr" anchorCtr="1">
            <a:normAutofit/>
          </a:bodyPr>
          <a:lstStyle>
            <a:lvl1pPr marL="0" indent="0" algn="ctr">
              <a:buNone/>
              <a:defRPr sz="1800" baseline="0">
                <a:solidFill>
                  <a:schemeClr val="accent1">
                    <a:lumMod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5" hasCustomPrompt="1"/>
            <p:custDataLst>
              <p:tags r:id="rId20"/>
            </p:custDataLst>
          </p:nvPr>
        </p:nvSpPr>
        <p:spPr>
          <a:xfrm>
            <a:off x="6318871" y="3873079"/>
            <a:ext cx="2801938" cy="495450"/>
          </a:xfrm>
        </p:spPr>
        <p:txBody>
          <a:bodyPr lIns="90170" tIns="46990" rIns="90170" bIns="46990" anchor="ctr" anchorCtr="1">
            <a:normAutofit/>
          </a:bodyPr>
          <a:lstStyle>
            <a:lvl1pPr marL="0" indent="0" algn="ctr">
              <a:buNone/>
              <a:defRPr sz="1800" baseline="0">
                <a:solidFill>
                  <a:schemeClr val="accent1">
                    <a:lumMod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1"/>
            </p:custDataLst>
          </p:nvPr>
        </p:nvSpPr>
        <p:spPr>
          <a:xfrm>
            <a:off x="2808848" y="2647855"/>
            <a:ext cx="6678593" cy="1158748"/>
          </a:xfrm>
        </p:spPr>
        <p:txBody>
          <a:bodyPr vert="horz" lIns="90170" tIns="46990" rIns="90170" bIns="4699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533744" y="5010752"/>
            <a:ext cx="1658256" cy="18472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533744" y="5010752"/>
            <a:ext cx="1658256" cy="184724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1194920" cy="92667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1" y="5411755"/>
            <a:ext cx="1489272" cy="144624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3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856860" y="0"/>
            <a:ext cx="1335140" cy="1487553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856860" y="5370447"/>
            <a:ext cx="1335140" cy="1487553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856825" y="5373301"/>
            <a:ext cx="1335140" cy="1487553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0" y="2072522"/>
            <a:ext cx="2172881" cy="271295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10810606" y="2092773"/>
            <a:ext cx="1381394" cy="31153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-底图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0795" y="-4445"/>
            <a:ext cx="12195175" cy="68554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4418570" y="1965760"/>
            <a:ext cx="598882" cy="604520"/>
          </a:xfrm>
          <a:prstGeom prst="rect">
            <a:avLst/>
          </a:prstGeom>
        </p:spPr>
      </p:pic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>
            <a:off x="121285" y="-56515"/>
            <a:ext cx="11998960" cy="6936105"/>
            <a:chOff x="191" y="-89"/>
            <a:chExt cx="18896" cy="10923"/>
          </a:xfrm>
        </p:grpSpPr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2040000">
              <a:off x="12506" y="7768"/>
              <a:ext cx="3609" cy="306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10"/>
            <a:srcRect/>
            <a:stretch>
              <a:fillRect/>
            </a:stretch>
          </p:blipFill>
          <p:spPr>
            <a:xfrm rot="21300000">
              <a:off x="14635" y="-89"/>
              <a:ext cx="4452" cy="10146"/>
            </a:xfrm>
            <a:prstGeom prst="rect">
              <a:avLst/>
            </a:prstGeom>
          </p:spPr>
        </p:pic>
        <p:grpSp>
          <p:nvGrpSpPr>
            <p:cNvPr id="4" name="组合 3"/>
            <p:cNvGrpSpPr/>
            <p:nvPr userDrawn="1"/>
          </p:nvGrpSpPr>
          <p:grpSpPr>
            <a:xfrm>
              <a:off x="191" y="278"/>
              <a:ext cx="6488" cy="10244"/>
              <a:chOff x="191" y="278"/>
              <a:chExt cx="6488" cy="10244"/>
            </a:xfrm>
          </p:grpSpPr>
          <p:pic>
            <p:nvPicPr>
              <p:cNvPr id="11" name="图片 10"/>
              <p:cNvPicPr>
                <a:picLocks noChangeAspect="1"/>
              </p:cNvPicPr>
              <p:nvPr userDrawn="1">
                <p:custDataLst>
                  <p:tags r:id="rId11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 rot="14760000">
                <a:off x="5425" y="3"/>
                <a:ext cx="623" cy="1887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 userDrawn="1">
                <p:custDataLst>
                  <p:tags r:id="rId13"/>
                </p:custDataLst>
              </p:nvPr>
            </p:nvPicPr>
            <p:blipFill rotWithShape="1">
              <a:blip r:embed="rId14"/>
              <a:srcRect/>
              <a:stretch>
                <a:fillRect/>
              </a:stretch>
            </p:blipFill>
            <p:spPr>
              <a:xfrm>
                <a:off x="191" y="278"/>
                <a:ext cx="4871" cy="10245"/>
              </a:xfrm>
              <a:prstGeom prst="rect">
                <a:avLst/>
              </a:prstGeom>
            </p:spPr>
          </p:pic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8"/>
            </p:custDataLst>
          </p:nvPr>
        </p:nvSpPr>
        <p:spPr>
          <a:xfrm>
            <a:off x="6168222" y="3802112"/>
            <a:ext cx="2646000" cy="504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800" baseline="0">
                <a:solidFill>
                  <a:schemeClr val="accent1">
                    <a:lumMod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9"/>
            </p:custDataLst>
          </p:nvPr>
        </p:nvSpPr>
        <p:spPr>
          <a:xfrm>
            <a:off x="3440792" y="3802112"/>
            <a:ext cx="2646000" cy="504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800" baseline="0">
                <a:solidFill>
                  <a:schemeClr val="accent1">
                    <a:lumMod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0"/>
            </p:custDataLst>
          </p:nvPr>
        </p:nvSpPr>
        <p:spPr>
          <a:xfrm>
            <a:off x="5046662" y="1951725"/>
            <a:ext cx="2099945" cy="6048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b="1" u="none" strike="noStrike" kern="1200" cap="none" spc="200" normalizeH="0" baseline="0">
                <a:solidFill>
                  <a:schemeClr val="accent1">
                    <a:lumMod val="75000"/>
                  </a:schemeClr>
                </a:solidFill>
                <a:uFillTx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1"/>
            </p:custDataLst>
          </p:nvPr>
        </p:nvSpPr>
        <p:spPr>
          <a:xfrm>
            <a:off x="2250440" y="2602865"/>
            <a:ext cx="7691120" cy="1134745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6000" spc="600" baseline="0">
                <a:solidFill>
                  <a:schemeClr val="accent1">
                    <a:lumMod val="75000"/>
                  </a:schemeClr>
                </a:solidFill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21300000">
            <a:off x="11354805" y="5794300"/>
            <a:ext cx="738866" cy="11110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826135" y="0"/>
            <a:ext cx="1053973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598" h="10800">
                <a:moveTo>
                  <a:pt x="0" y="0"/>
                </a:moveTo>
                <a:lnTo>
                  <a:pt x="16598" y="0"/>
                </a:lnTo>
                <a:lnTo>
                  <a:pt x="16598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3579741" y="3590911"/>
            <a:ext cx="4785507" cy="79102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579740" y="2453834"/>
            <a:ext cx="4785507" cy="1079342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000" u="none" strike="noStrike" kern="1200" cap="none" spc="300" normalizeH="0" baseline="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21300000">
            <a:off x="11354805" y="5794300"/>
            <a:ext cx="738866" cy="11110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21300000">
            <a:off x="11354805" y="5794300"/>
            <a:ext cx="738866" cy="11110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-10795" y="-4445"/>
            <a:ext cx="12194540" cy="6855460"/>
            <a:chOff x="-17" y="-7"/>
            <a:chExt cx="19204" cy="10796"/>
          </a:xfrm>
        </p:grpSpPr>
        <p:pic>
          <p:nvPicPr>
            <p:cNvPr id="7" name="图片 6" descr="2-底图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17" y="-7"/>
              <a:ext cx="19205" cy="1079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4403" y="3000"/>
              <a:ext cx="4452" cy="715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8"/>
            <a:srcRect/>
            <a:stretch>
              <a:fillRect/>
            </a:stretch>
          </p:blipFill>
          <p:spPr>
            <a:xfrm rot="15180000">
              <a:off x="1068" y="4348"/>
              <a:ext cx="3180" cy="356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21300000">
              <a:off x="1673" y="6674"/>
              <a:ext cx="3609" cy="306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 rotWithShape="1">
            <a:blip r:embed="rId12"/>
            <a:srcRect/>
            <a:stretch>
              <a:fillRect/>
            </a:stretch>
          </p:blipFill>
          <p:spPr>
            <a:xfrm rot="21000000">
              <a:off x="1317" y="3648"/>
              <a:ext cx="1062" cy="137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13"/>
              </p:custDataLst>
            </p:nvPr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880000">
              <a:off x="2417" y="1802"/>
              <a:ext cx="1223" cy="1587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15"/>
              </p:custDataLst>
            </p:nvPr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880000">
              <a:off x="14915" y="1614"/>
              <a:ext cx="1223" cy="158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21300000">
            <a:off x="11354805" y="5794300"/>
            <a:ext cx="738866" cy="11110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21300000">
            <a:off x="11354805" y="5794300"/>
            <a:ext cx="738866" cy="111106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21300000">
            <a:off x="11354805" y="5794300"/>
            <a:ext cx="738866" cy="111106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-底图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9685" y="-4445"/>
            <a:ext cx="12195175" cy="6855460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>
            <p:custDataLst>
              <p:tags r:id="rId4"/>
            </p:custDataLst>
          </p:nvPr>
        </p:nvGrpSpPr>
        <p:grpSpPr>
          <a:xfrm>
            <a:off x="121285" y="-56515"/>
            <a:ext cx="11998960" cy="6936740"/>
            <a:chOff x="191" y="-89"/>
            <a:chExt cx="18896" cy="10924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21300000">
              <a:off x="14635" y="-89"/>
              <a:ext cx="4452" cy="1014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2040000">
              <a:off x="12506" y="7768"/>
              <a:ext cx="3609" cy="3067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91" y="278"/>
              <a:ext cx="6489" cy="10245"/>
              <a:chOff x="191" y="278"/>
              <a:chExt cx="6489" cy="10245"/>
            </a:xfrm>
          </p:grpSpPr>
          <p:pic>
            <p:nvPicPr>
              <p:cNvPr id="8" name="图片 7"/>
              <p:cNvPicPr>
                <a:picLocks noChangeAspect="1"/>
              </p:cNvPicPr>
              <p:nvPr userDrawn="1">
                <p:custDataLst>
                  <p:tags r:id="rId9"/>
                </p:custDataLst>
              </p:nvPr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>
                <a:off x="191" y="278"/>
                <a:ext cx="4871" cy="10245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 userDrawn="1">
                <p:custDataLst>
                  <p:tags r:id="rId11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 rot="14760000">
                <a:off x="5425" y="3"/>
                <a:ext cx="623" cy="1887"/>
              </a:xfrm>
              <a:prstGeom prst="rect">
                <a:avLst/>
              </a:prstGeom>
            </p:spPr>
          </p:pic>
        </p:grpSp>
      </p:grpSp>
      <p:pic>
        <p:nvPicPr>
          <p:cNvPr id="11" name="图片 10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4447114" y="1991713"/>
            <a:ext cx="598882" cy="60452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lIns="90170" tIns="46990" rIns="90170" bIns="46990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lIns="90170" tIns="46990" rIns="90170" bIns="4699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lIns="90170" tIns="46990" rIns="90170" bIns="46990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5045773" y="1992099"/>
            <a:ext cx="2100503" cy="604520"/>
          </a:xfrm>
        </p:spPr>
        <p:txBody>
          <a:bodyPr lIns="90170" tIns="46990" rIns="90170" bIns="46990" anchor="ctr" anchorCtr="1">
            <a:normAutofit/>
          </a:bodyPr>
          <a:lstStyle>
            <a:lvl1pPr marL="0" indent="0" algn="ctr">
              <a:buNone/>
              <a:defRPr sz="2800" b="1" baseline="0">
                <a:solidFill>
                  <a:schemeClr val="accent1">
                    <a:lumMod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3361041" y="3863237"/>
            <a:ext cx="2663313" cy="495451"/>
          </a:xfrm>
        </p:spPr>
        <p:txBody>
          <a:bodyPr lIns="90170" tIns="46990" rIns="90170" bIns="46990" anchor="ctr" anchorCtr="1">
            <a:normAutofit/>
          </a:bodyPr>
          <a:lstStyle>
            <a:lvl1pPr marL="0" indent="0" algn="ctr">
              <a:buNone/>
              <a:defRPr sz="1800" baseline="0">
                <a:solidFill>
                  <a:schemeClr val="accent1">
                    <a:lumMod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5" hasCustomPrompt="1"/>
            <p:custDataLst>
              <p:tags r:id="rId20"/>
            </p:custDataLst>
          </p:nvPr>
        </p:nvSpPr>
        <p:spPr>
          <a:xfrm>
            <a:off x="6318871" y="3873079"/>
            <a:ext cx="2801938" cy="495450"/>
          </a:xfrm>
        </p:spPr>
        <p:txBody>
          <a:bodyPr lIns="90170" tIns="46990" rIns="90170" bIns="46990" anchor="ctr" anchorCtr="1">
            <a:normAutofit/>
          </a:bodyPr>
          <a:lstStyle>
            <a:lvl1pPr marL="0" indent="0" algn="ctr">
              <a:buNone/>
              <a:defRPr sz="1800" baseline="0">
                <a:solidFill>
                  <a:schemeClr val="accent1">
                    <a:lumMod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1"/>
            </p:custDataLst>
          </p:nvPr>
        </p:nvSpPr>
        <p:spPr>
          <a:xfrm>
            <a:off x="2808848" y="2647855"/>
            <a:ext cx="6678593" cy="1158748"/>
          </a:xfrm>
        </p:spPr>
        <p:txBody>
          <a:bodyPr vert="horz" lIns="90170" tIns="46990" rIns="90170" bIns="4699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533744" y="5010752"/>
            <a:ext cx="1658256" cy="18472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533744" y="5010752"/>
            <a:ext cx="1658256" cy="184724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1194920" cy="92667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1" y="5411755"/>
            <a:ext cx="1489272" cy="144624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3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856860" y="0"/>
            <a:ext cx="1335140" cy="1487553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856860" y="5370447"/>
            <a:ext cx="1335140" cy="1487553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856825" y="5373301"/>
            <a:ext cx="1335140" cy="1487553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0" y="2072522"/>
            <a:ext cx="2172881" cy="271295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10810606" y="2092773"/>
            <a:ext cx="1381394" cy="31153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4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300.xml"/><Relationship Id="rId23" Type="http://schemas.openxmlformats.org/officeDocument/2006/relationships/tags" Target="../tags/tag299.xml"/><Relationship Id="rId22" Type="http://schemas.openxmlformats.org/officeDocument/2006/relationships/tags" Target="../tags/tag298.xml"/><Relationship Id="rId21" Type="http://schemas.openxmlformats.org/officeDocument/2006/relationships/tags" Target="../tags/tag297.xml"/><Relationship Id="rId20" Type="http://schemas.openxmlformats.org/officeDocument/2006/relationships/tags" Target="../tags/tag296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95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170" tIns="46990" rIns="90170" bIns="4699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170" tIns="46990" rIns="90170" bIns="4699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170" tIns="46990" rIns="90170" bIns="4699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170" tIns="46990" rIns="90170" bIns="4699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170" tIns="46990" rIns="90170" bIns="4699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170" tIns="46990" rIns="90170" bIns="4699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04.xml"/><Relationship Id="rId4" Type="http://schemas.openxmlformats.org/officeDocument/2006/relationships/image" Target="../media/image20.png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tags" Target="../tags/tag30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jpeg"/><Relationship Id="rId8" Type="http://schemas.openxmlformats.org/officeDocument/2006/relationships/tags" Target="../tags/tag311.xml"/><Relationship Id="rId7" Type="http://schemas.openxmlformats.org/officeDocument/2006/relationships/tags" Target="../tags/tag310.xml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4" Type="http://schemas.openxmlformats.org/officeDocument/2006/relationships/tags" Target="../tags/tag307.xml"/><Relationship Id="rId3" Type="http://schemas.openxmlformats.org/officeDocument/2006/relationships/image" Target="../media/image21.png"/><Relationship Id="rId2" Type="http://schemas.openxmlformats.org/officeDocument/2006/relationships/tags" Target="../tags/tag306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35.xml"/><Relationship Id="rId11" Type="http://schemas.openxmlformats.org/officeDocument/2006/relationships/tags" Target="../tags/tag312.xml"/><Relationship Id="rId10" Type="http://schemas.openxmlformats.org/officeDocument/2006/relationships/image" Target="../media/image20.png"/><Relationship Id="rId1" Type="http://schemas.openxmlformats.org/officeDocument/2006/relationships/tags" Target="../tags/tag30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2.xml"/><Relationship Id="rId4" Type="http://schemas.openxmlformats.org/officeDocument/2006/relationships/tags" Target="../tags/tag315.xml"/><Relationship Id="rId3" Type="http://schemas.openxmlformats.org/officeDocument/2006/relationships/image" Target="../media/image20.png"/><Relationship Id="rId2" Type="http://schemas.openxmlformats.org/officeDocument/2006/relationships/tags" Target="../tags/tag314.xml"/><Relationship Id="rId1" Type="http://schemas.openxmlformats.org/officeDocument/2006/relationships/tags" Target="../tags/tag31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319.xml"/><Relationship Id="rId7" Type="http://schemas.openxmlformats.org/officeDocument/2006/relationships/image" Target="../media/image20.png"/><Relationship Id="rId6" Type="http://schemas.openxmlformats.org/officeDocument/2006/relationships/image" Target="../media/image24.jpeg"/><Relationship Id="rId5" Type="http://schemas.openxmlformats.org/officeDocument/2006/relationships/tags" Target="../tags/tag318.xml"/><Relationship Id="rId4" Type="http://schemas.openxmlformats.org/officeDocument/2006/relationships/image" Target="../media/image23.png"/><Relationship Id="rId3" Type="http://schemas.openxmlformats.org/officeDocument/2006/relationships/tags" Target="../tags/tag317.xml"/><Relationship Id="rId2" Type="http://schemas.openxmlformats.org/officeDocument/2006/relationships/image" Target="../media/image1.png"/><Relationship Id="rId10" Type="http://schemas.openxmlformats.org/officeDocument/2006/relationships/notesSlide" Target="../notesSlides/notesSlide3.xml"/><Relationship Id="rId1" Type="http://schemas.openxmlformats.org/officeDocument/2006/relationships/tags" Target="../tags/tag31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2.xml"/><Relationship Id="rId4" Type="http://schemas.openxmlformats.org/officeDocument/2006/relationships/tags" Target="../tags/tag322.xml"/><Relationship Id="rId3" Type="http://schemas.openxmlformats.org/officeDocument/2006/relationships/image" Target="../media/image20.png"/><Relationship Id="rId2" Type="http://schemas.openxmlformats.org/officeDocument/2006/relationships/tags" Target="../tags/tag321.xml"/><Relationship Id="rId1" Type="http://schemas.openxmlformats.org/officeDocument/2006/relationships/tags" Target="../tags/tag32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36.xml"/><Relationship Id="rId7" Type="http://schemas.openxmlformats.org/officeDocument/2006/relationships/tags" Target="../tags/tag326.xml"/><Relationship Id="rId6" Type="http://schemas.openxmlformats.org/officeDocument/2006/relationships/image" Target="../media/image20.png"/><Relationship Id="rId5" Type="http://schemas.openxmlformats.org/officeDocument/2006/relationships/tags" Target="../tags/tag325.xml"/><Relationship Id="rId4" Type="http://schemas.openxmlformats.org/officeDocument/2006/relationships/image" Target="../media/image23.png"/><Relationship Id="rId3" Type="http://schemas.openxmlformats.org/officeDocument/2006/relationships/tags" Target="../tags/tag324.xml"/><Relationship Id="rId2" Type="http://schemas.openxmlformats.org/officeDocument/2006/relationships/image" Target="../media/image1.png"/><Relationship Id="rId1" Type="http://schemas.openxmlformats.org/officeDocument/2006/relationships/tags" Target="../tags/tag32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2.xml"/><Relationship Id="rId4" Type="http://schemas.openxmlformats.org/officeDocument/2006/relationships/tags" Target="../tags/tag329.xml"/><Relationship Id="rId3" Type="http://schemas.openxmlformats.org/officeDocument/2006/relationships/image" Target="../media/image20.png"/><Relationship Id="rId2" Type="http://schemas.openxmlformats.org/officeDocument/2006/relationships/tags" Target="../tags/tag328.xml"/><Relationship Id="rId1" Type="http://schemas.openxmlformats.org/officeDocument/2006/relationships/tags" Target="../tags/tag32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36.xml"/><Relationship Id="rId7" Type="http://schemas.openxmlformats.org/officeDocument/2006/relationships/tags" Target="../tags/tag333.xml"/><Relationship Id="rId6" Type="http://schemas.openxmlformats.org/officeDocument/2006/relationships/image" Target="../media/image20.png"/><Relationship Id="rId5" Type="http://schemas.openxmlformats.org/officeDocument/2006/relationships/tags" Target="../tags/tag332.xml"/><Relationship Id="rId4" Type="http://schemas.openxmlformats.org/officeDocument/2006/relationships/image" Target="../media/image23.png"/><Relationship Id="rId3" Type="http://schemas.openxmlformats.org/officeDocument/2006/relationships/tags" Target="../tags/tag331.xml"/><Relationship Id="rId2" Type="http://schemas.openxmlformats.org/officeDocument/2006/relationships/image" Target="../media/image1.png"/><Relationship Id="rId1" Type="http://schemas.openxmlformats.org/officeDocument/2006/relationships/tags" Target="../tags/tag33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0.xml"/><Relationship Id="rId3" Type="http://schemas.openxmlformats.org/officeDocument/2006/relationships/tags" Target="../tags/tag335.xml"/><Relationship Id="rId2" Type="http://schemas.openxmlformats.org/officeDocument/2006/relationships/image" Target="../media/image20.png"/><Relationship Id="rId1" Type="http://schemas.openxmlformats.org/officeDocument/2006/relationships/tags" Target="../tags/tag3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占位符 12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主讲人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翁祯敏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上海理工大学</a:t>
            </a:r>
            <a:endParaRPr lang="zh-CN" altLang="en-US" sz="1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自我介绍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925" y="6055360"/>
            <a:ext cx="2578735" cy="7073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4108450" y="3024505"/>
            <a:ext cx="2111375" cy="463550"/>
          </a:xfrm>
          <a:prstGeom prst="rect">
            <a:avLst/>
          </a:prstGeom>
          <a:noFill/>
        </p:spPr>
        <p:txBody>
          <a:bodyPr wrap="square" lIns="90000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+mn-ea"/>
                <a:sym typeface="+mn-lt"/>
              </a:rPr>
              <a:t>1. </a:t>
            </a:r>
            <a:r>
              <a:rPr lang="zh-CN" altLang="en-US" sz="2000" b="1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+mn-ea"/>
                <a:sym typeface="+mn-lt"/>
              </a:rPr>
              <a:t>个人基本信息</a:t>
            </a:r>
            <a:endParaRPr lang="zh-CN" altLang="en-US" sz="2000" b="1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+mn-ea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80765" y="3124835"/>
            <a:ext cx="308610" cy="476250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6836410" y="3024505"/>
            <a:ext cx="2719705" cy="576580"/>
          </a:xfrm>
          <a:prstGeom prst="rect">
            <a:avLst/>
          </a:prstGeom>
          <a:noFill/>
        </p:spPr>
        <p:txBody>
          <a:bodyPr wrap="square" lIns="90000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altLang="zh-CN" sz="1900" b="1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+mn-ea"/>
                <a:sym typeface="+mn-lt"/>
              </a:rPr>
              <a:t>2. </a:t>
            </a:r>
            <a:r>
              <a:rPr lang="zh-CN" altLang="en-US" sz="1900" b="1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+mn-ea"/>
                <a:sym typeface="+mn-lt"/>
              </a:rPr>
              <a:t>项目与竞赛</a:t>
            </a:r>
            <a:endParaRPr lang="zh-CN" altLang="en-US" sz="1900" b="1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+mn-ea"/>
              <a:sym typeface="+mn-lt"/>
            </a:endParaRPr>
          </a:p>
        </p:txBody>
      </p:sp>
      <p:pic>
        <p:nvPicPr>
          <p:cNvPr id="29" name="图片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36410" y="3124835"/>
            <a:ext cx="308610" cy="47625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3889375" y="4648200"/>
            <a:ext cx="2212975" cy="532130"/>
          </a:xfrm>
          <a:prstGeom prst="rect">
            <a:avLst/>
          </a:prstGeom>
          <a:noFill/>
        </p:spPr>
        <p:txBody>
          <a:bodyPr wrap="square" lIns="90000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fontAlgn="ctr">
              <a:lnSpc>
                <a:spcPct val="150000"/>
              </a:lnSpc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+mn-ea"/>
                <a:sym typeface="+mn-lt"/>
              </a:rPr>
              <a:t>3. </a:t>
            </a:r>
            <a:r>
              <a:rPr lang="zh-CN" altLang="en-US" sz="2000" b="1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+mn-ea"/>
                <a:sym typeface="+mn-lt"/>
              </a:rPr>
              <a:t>研究生规划</a:t>
            </a:r>
            <a:endParaRPr lang="zh-CN" altLang="en-US" sz="2000" b="1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+mn-ea"/>
              <a:sym typeface="+mn-lt"/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80765" y="4785360"/>
            <a:ext cx="308610" cy="476250"/>
          </a:xfrm>
          <a:prstGeom prst="rect">
            <a:avLst/>
          </a:prstGeom>
        </p:spPr>
      </p:pic>
      <p:sp>
        <p:nvSpPr>
          <p:cNvPr id="21" name="标题"/>
          <p:cNvSpPr txBox="1"/>
          <p:nvPr>
            <p:custDataLst>
              <p:tags r:id="rId8"/>
            </p:custDataLst>
          </p:nvPr>
        </p:nvSpPr>
        <p:spPr>
          <a:xfrm>
            <a:off x="4806315" y="1574165"/>
            <a:ext cx="2579370" cy="1014730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>
            <a:defPPr>
              <a:defRPr lang="zh-CN"/>
            </a:defPPr>
            <a:lvl1pPr algn="ctr" defTabSz="914400">
              <a:defRPr sz="5065" b="1" spc="213">
                <a:blipFill dpi="0" rotWithShape="1">
                  <a:blip r:embed="rId9"/>
                  <a:srcRect/>
                  <a:tile tx="0" ty="0" sx="100000" sy="100000" flip="none" algn="tl"/>
                </a:blipFill>
                <a:latin typeface="+mj-ea"/>
                <a:ea typeface="+mj-ea"/>
              </a:defRPr>
            </a:lvl1pPr>
          </a:lstStyle>
          <a:p>
            <a:pPr algn="ctr"/>
            <a:r>
              <a:rPr lang="zh-CN" altLang="en-US" sz="6000" spc="800">
                <a:solidFill>
                  <a:schemeClr val="accent1"/>
                </a:solidFill>
                <a:latin typeface="Arial" panose="020B0604020202020204" pitchFamily="34" charset="0"/>
                <a:ea typeface="汉仪乐喵体W" panose="00020600040101010101" pitchFamily="18" charset="-122"/>
                <a:sym typeface="微软雅黑" panose="020B0503020204020204" charset="-122"/>
              </a:rPr>
              <a:t>目录</a:t>
            </a:r>
            <a:endParaRPr lang="zh-CN" altLang="en-US" sz="6000" spc="800">
              <a:solidFill>
                <a:schemeClr val="accent1"/>
              </a:solidFill>
              <a:latin typeface="Arial" panose="020B0604020202020204" pitchFamily="34" charset="0"/>
              <a:ea typeface="汉仪乐喵体W" panose="00020600040101010101" pitchFamily="18" charset="-122"/>
              <a:sym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13850" y="6085840"/>
            <a:ext cx="2578735" cy="70739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数字占位符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015865" y="1381369"/>
            <a:ext cx="2160270" cy="1014730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zh-CN" altLang="en-US" sz="5000" b="0" i="0" u="none" dirty="0">
                <a:solidFill>
                  <a:schemeClr val="accent1"/>
                </a:solidFill>
                <a:effectLst/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sz="600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01.</a:t>
            </a:r>
            <a:endParaRPr lang="en-US" altLang="zh-CN" sz="6000">
              <a:solidFill>
                <a:schemeClr val="accent1">
                  <a:lumMod val="7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 fontScale="90000"/>
          </a:bodyPr>
          <a:lstStyle/>
          <a:p>
            <a:r>
              <a:rPr lang="zh-CN" altLang="en-US">
                <a:latin typeface="Arial" panose="020B0604020202020204" pitchFamily="34" charset="0"/>
              </a:rPr>
              <a:t>个人基本信息</a:t>
            </a: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530" y="6019165"/>
            <a:ext cx="2578735" cy="7073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2-底图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5175" cy="6855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" y="334645"/>
            <a:ext cx="732790" cy="102108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351280" y="433070"/>
            <a:ext cx="3497580" cy="460375"/>
          </a:xfrm>
          <a:prstGeom prst="rect">
            <a:avLst/>
          </a:prstGeom>
          <a:noFill/>
        </p:spPr>
        <p:txBody>
          <a:bodyPr wrap="square" rtlCol="0">
            <a:normAutofit fontScale="87500" lnSpcReduction="10000"/>
          </a:bodyPr>
          <a:lstStyle/>
          <a:p>
            <a:pPr algn="l"/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个人基本信息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4305" y="169545"/>
            <a:ext cx="695769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学校</a:t>
            </a:r>
            <a:r>
              <a:rPr lang="en-US" altLang="zh-CN"/>
              <a:t>: </a:t>
            </a:r>
            <a:r>
              <a:rPr lang="zh-CN" altLang="en-US"/>
              <a:t>上海理工大学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院系</a:t>
            </a:r>
            <a:r>
              <a:rPr lang="en-US" altLang="zh-CN"/>
              <a:t>: </a:t>
            </a:r>
            <a:r>
              <a:rPr lang="zh-CN" altLang="en-US"/>
              <a:t>光电信息与计算机工程学院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专业</a:t>
            </a:r>
            <a:r>
              <a:rPr lang="en-US" altLang="zh-CN"/>
              <a:t>: </a:t>
            </a:r>
            <a:r>
              <a:rPr lang="zh-CN" altLang="en-US"/>
              <a:t>计算机科学与技术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排名</a:t>
            </a:r>
            <a:r>
              <a:rPr lang="en-US" altLang="zh-CN">
                <a:sym typeface="+mn-ea"/>
              </a:rPr>
              <a:t>: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>
                <a:sym typeface="+mn-ea"/>
              </a:rPr>
              <a:t>/130</a:t>
            </a:r>
            <a:r>
              <a:rPr lang="en-US" altLang="zh-CN"/>
              <a:t>(</a:t>
            </a:r>
            <a:r>
              <a:rPr lang="zh-CN" altLang="en-US"/>
              <a:t>前五学期</a:t>
            </a:r>
            <a:r>
              <a:rPr lang="en-US" altLang="zh-CN"/>
              <a:t>)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GPA: 3.92/4.5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外语能力</a:t>
            </a:r>
            <a:r>
              <a:rPr lang="en-US" altLang="zh-CN"/>
              <a:t>: </a:t>
            </a:r>
            <a:r>
              <a:rPr lang="zh-CN" altLang="en-US"/>
              <a:t>四级</a:t>
            </a:r>
            <a:r>
              <a:rPr lang="en-US" altLang="en-US" b="1">
                <a:solidFill>
                  <a:srgbClr val="FF0000"/>
                </a:solidFill>
              </a:rPr>
              <a:t>601</a:t>
            </a:r>
            <a:r>
              <a:rPr lang="en-US" altLang="en-US"/>
              <a:t>;</a:t>
            </a:r>
            <a:r>
              <a:rPr lang="zh-CN" altLang="en-US"/>
              <a:t>六级</a:t>
            </a:r>
            <a:r>
              <a:rPr lang="en-US" altLang="zh-CN" b="1">
                <a:solidFill>
                  <a:srgbClr val="FF0000"/>
                </a:solidFill>
              </a:rPr>
              <a:t>571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奖项荣誉</a:t>
            </a:r>
            <a:r>
              <a:rPr lang="en-US" altLang="zh-CN"/>
              <a:t>: </a:t>
            </a:r>
            <a:r>
              <a:rPr lang="zh-CN" altLang="en-US"/>
              <a:t>一次</a:t>
            </a:r>
            <a:r>
              <a:rPr lang="zh-CN" altLang="en-US" b="1">
                <a:solidFill>
                  <a:srgbClr val="FF0000"/>
                </a:solidFill>
              </a:rPr>
              <a:t>一等奖学金</a:t>
            </a:r>
            <a:endParaRPr lang="zh-CN" altLang="en-US">
              <a:solidFill>
                <a:srgbClr val="FF0000"/>
              </a:solidFill>
            </a:endParaRPr>
          </a:p>
          <a:p>
            <a:pPr marL="742950" lvl="1" indent="-285750" fontAlgn="auto">
              <a:lnSpc>
                <a:spcPct val="150000"/>
              </a:lnSpc>
            </a:pPr>
            <a:r>
              <a:rPr lang="zh-CN" altLang="en-US"/>
              <a:t>四次</a:t>
            </a:r>
            <a:r>
              <a:rPr lang="zh-CN" altLang="en-US" b="1">
                <a:solidFill>
                  <a:srgbClr val="FF0000"/>
                </a:solidFill>
              </a:rPr>
              <a:t>二等奖学金</a:t>
            </a:r>
            <a:endParaRPr lang="zh-CN" altLang="en-US" b="1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2019-2020</a:t>
            </a:r>
            <a:r>
              <a:rPr lang="zh-CN" altLang="en-US"/>
              <a:t>学年</a:t>
            </a:r>
            <a:r>
              <a:rPr lang="zh-CN" altLang="en-US" b="1">
                <a:solidFill>
                  <a:srgbClr val="FF0000"/>
                </a:solidFill>
              </a:rPr>
              <a:t>国家励志奖学金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两次上海理工大学</a:t>
            </a:r>
            <a:r>
              <a:rPr lang="zh-CN" altLang="en-US" b="1">
                <a:solidFill>
                  <a:srgbClr val="FF0000"/>
                </a:solidFill>
              </a:rPr>
              <a:t>优秀学生</a:t>
            </a:r>
            <a:endParaRPr lang="zh-CN" altLang="en-US" b="1">
              <a:solidFill>
                <a:srgbClr val="FF0000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/>
              <a:t>第十一届</a:t>
            </a:r>
            <a:r>
              <a:rPr lang="zh-CN" altLang="en-US" b="1"/>
              <a:t>蓝桥杯</a:t>
            </a:r>
            <a:r>
              <a:rPr lang="en-US" altLang="zh-CN"/>
              <a:t>C/C++B</a:t>
            </a:r>
            <a:r>
              <a:rPr lang="zh-CN" altLang="en-US"/>
              <a:t>组</a:t>
            </a:r>
            <a:r>
              <a:rPr lang="en-US" altLang="zh-CN"/>
              <a:t> </a:t>
            </a:r>
            <a:r>
              <a:rPr lang="zh-CN" altLang="en-US" b="1">
                <a:solidFill>
                  <a:srgbClr val="FF0000"/>
                </a:solidFill>
              </a:rPr>
              <a:t>国家二等奖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2020年中国大学生计算机设计大赛</a:t>
            </a:r>
            <a:r>
              <a:rPr lang="en-US" altLang="zh-CN"/>
              <a:t> </a:t>
            </a:r>
            <a:r>
              <a:rPr lang="zh-CN" altLang="en-US" b="1">
                <a:solidFill>
                  <a:srgbClr val="FF0000"/>
                </a:solidFill>
              </a:rPr>
              <a:t>三等奖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2020年上海市计算机应用能力大赛</a:t>
            </a:r>
            <a:r>
              <a:rPr lang="en-US" altLang="zh-CN"/>
              <a:t> </a:t>
            </a:r>
            <a:r>
              <a:rPr lang="zh-CN" altLang="en-US" b="1">
                <a:solidFill>
                  <a:srgbClr val="FF0000"/>
                </a:solidFill>
              </a:rPr>
              <a:t>二等奖</a:t>
            </a:r>
            <a:endParaRPr lang="zh-CN" altLang="en-US">
              <a:solidFill>
                <a:srgbClr val="FF0000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/>
              <a:t>第一届</a:t>
            </a:r>
            <a:r>
              <a:rPr lang="en-US" altLang="zh-CN"/>
              <a:t>”</a:t>
            </a:r>
            <a:r>
              <a:rPr lang="zh-CN" altLang="en-US"/>
              <a:t>联想杯</a:t>
            </a:r>
            <a:r>
              <a:rPr lang="en-US" altLang="zh-CN"/>
              <a:t>”</a:t>
            </a:r>
            <a:r>
              <a:rPr lang="zh-CN" altLang="en-US"/>
              <a:t>上海理工大学程序设计大赛</a:t>
            </a:r>
            <a:r>
              <a:rPr lang="en-US" altLang="zh-CN"/>
              <a:t> </a:t>
            </a:r>
            <a:r>
              <a:rPr lang="zh-CN" altLang="en-US" b="1">
                <a:solidFill>
                  <a:srgbClr val="FF0000"/>
                </a:solidFill>
              </a:rPr>
              <a:t>二</a:t>
            </a:r>
            <a:r>
              <a:rPr lang="zh-CN" altLang="en-US" b="1">
                <a:solidFill>
                  <a:srgbClr val="FF0000"/>
                </a:solidFill>
              </a:rPr>
              <a:t>等奖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3" name="图片 2" descr="证件照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0665" y="1147445"/>
            <a:ext cx="1599565" cy="22396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1390" y="3701415"/>
            <a:ext cx="334772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姓名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翁祯敏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出生年月</a:t>
            </a:r>
            <a:r>
              <a:rPr lang="en-US" altLang="zh-CN"/>
              <a:t>: 1999.12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政治面貌</a:t>
            </a:r>
            <a:r>
              <a:rPr lang="en-US" altLang="zh-CN"/>
              <a:t>: </a:t>
            </a:r>
            <a:r>
              <a:rPr lang="zh-CN" altLang="en-US"/>
              <a:t>团员</a:t>
            </a: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646930" y="233680"/>
            <a:ext cx="0" cy="628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6890" y="6022340"/>
            <a:ext cx="2578735" cy="70739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数字占位符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015865" y="1381369"/>
            <a:ext cx="2160270" cy="1014730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zh-CN" altLang="en-US" sz="5000" b="0" i="0" u="none" dirty="0">
                <a:solidFill>
                  <a:schemeClr val="accent1"/>
                </a:solidFill>
                <a:effectLst/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sz="600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02.</a:t>
            </a:r>
            <a:endParaRPr lang="en-US" altLang="zh-CN" sz="6000">
              <a:solidFill>
                <a:schemeClr val="accent1">
                  <a:lumMod val="7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387725" y="2453640"/>
            <a:ext cx="5342255" cy="1049655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>
                <a:latin typeface="Arial" panose="020B0604020202020204" pitchFamily="34" charset="0"/>
              </a:rPr>
              <a:t>项目与竞赛经历</a:t>
            </a: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015" y="6045200"/>
            <a:ext cx="2578735" cy="7073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2-底图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5175" cy="6855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" y="334645"/>
            <a:ext cx="732790" cy="102108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351280" y="433070"/>
            <a:ext cx="3497580" cy="460375"/>
          </a:xfrm>
          <a:prstGeom prst="rect">
            <a:avLst/>
          </a:prstGeom>
          <a:noFill/>
        </p:spPr>
        <p:txBody>
          <a:bodyPr wrap="square" rtlCol="0">
            <a:normAutofit fontScale="87500" lnSpcReduction="10000"/>
          </a:bodyPr>
          <a:lstStyle/>
          <a:p>
            <a:pPr algn="l"/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项目与竞赛经历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6890" y="6022340"/>
            <a:ext cx="2578735" cy="70739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720715" y="709295"/>
            <a:ext cx="750570" cy="76073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8" idx="4"/>
          </p:cNvCxnSpPr>
          <p:nvPr/>
        </p:nvCxnSpPr>
        <p:spPr>
          <a:xfrm flipH="1">
            <a:off x="6095365" y="1470025"/>
            <a:ext cx="635" cy="4605655"/>
          </a:xfrm>
          <a:prstGeom prst="line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991225" y="6022340"/>
            <a:ext cx="213360" cy="23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991225" y="2040890"/>
            <a:ext cx="213360" cy="23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991225" y="3248025"/>
            <a:ext cx="213360" cy="23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88685" y="4455160"/>
            <a:ext cx="213360" cy="23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856730" y="1355725"/>
            <a:ext cx="47161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参与项目</a:t>
            </a:r>
            <a:r>
              <a:rPr lang="zh-CN" altLang="en-US" b="1">
                <a:solidFill>
                  <a:srgbClr val="FF0000"/>
                </a:solidFill>
              </a:rPr>
              <a:t>《基于贪心算法的宿舍分配管理系统》</a:t>
            </a:r>
            <a:r>
              <a:rPr lang="zh-CN" altLang="en-US"/>
              <a:t>，对采集到的学生个性数据处理并计算学生间的特征差异，用贪心策略进行宿舍分配。担任</a:t>
            </a:r>
            <a:r>
              <a:rPr lang="zh-CN" altLang="en-US">
                <a:solidFill>
                  <a:srgbClr val="FF0000"/>
                </a:solidFill>
              </a:rPr>
              <a:t>组长</a:t>
            </a:r>
            <a:r>
              <a:rPr lang="zh-CN" altLang="en-US"/>
              <a:t>，负责</a:t>
            </a:r>
            <a:r>
              <a:rPr lang="zh-CN" altLang="en-US">
                <a:solidFill>
                  <a:srgbClr val="FF0000"/>
                </a:solidFill>
              </a:rPr>
              <a:t>前、后端的编写</a:t>
            </a:r>
            <a:r>
              <a:rPr lang="zh-CN" altLang="en-US"/>
              <a:t>，参与</a:t>
            </a:r>
            <a:r>
              <a:rPr lang="zh-CN" altLang="en-US">
                <a:solidFill>
                  <a:srgbClr val="FF0000"/>
                </a:solidFill>
              </a:rPr>
              <a:t>文档撰写</a:t>
            </a:r>
            <a:r>
              <a:rPr lang="zh-CN" altLang="en-US"/>
              <a:t>与</a:t>
            </a:r>
            <a:r>
              <a:rPr lang="zh-CN" altLang="en-US">
                <a:solidFill>
                  <a:srgbClr val="FF0000"/>
                </a:solidFill>
              </a:rPr>
              <a:t>算法改进优化</a:t>
            </a:r>
            <a:r>
              <a:rPr lang="zh-CN" altLang="en-US"/>
              <a:t>。获得</a:t>
            </a:r>
            <a:r>
              <a:rPr lang="zh-CN" altLang="en-US" b="1">
                <a:solidFill>
                  <a:srgbClr val="FF0000"/>
                </a:solidFill>
              </a:rPr>
              <a:t>计算机设计大赛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国家三等奖</a:t>
            </a:r>
            <a:r>
              <a:rPr lang="zh-CN" altLang="en-US"/>
              <a:t>与</a:t>
            </a:r>
            <a:r>
              <a:rPr lang="zh-CN" altLang="en-US" b="1">
                <a:solidFill>
                  <a:srgbClr val="FF0000"/>
                </a:solidFill>
              </a:rPr>
              <a:t>计算机应用大赛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市二等奖。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38530" y="2487930"/>
            <a:ext cx="47161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tx1"/>
                </a:solidFill>
              </a:rPr>
              <a:t>跟随</a:t>
            </a:r>
            <a:r>
              <a:rPr lang="en-US" altLang="zh-CN">
                <a:solidFill>
                  <a:schemeClr val="tx1"/>
                </a:solidFill>
              </a:rPr>
              <a:t>ACM</a:t>
            </a:r>
            <a:r>
              <a:rPr lang="zh-CN" altLang="en-US">
                <a:solidFill>
                  <a:schemeClr val="tx1"/>
                </a:solidFill>
              </a:rPr>
              <a:t>集训队进行算法的训练与学习，参与</a:t>
            </a:r>
            <a:r>
              <a:rPr lang="zh-CN" altLang="en-US">
                <a:solidFill>
                  <a:srgbClr val="FF0000"/>
                </a:solidFill>
              </a:rPr>
              <a:t>第十一届蓝桥杯算法竞赛</a:t>
            </a:r>
            <a:r>
              <a:rPr lang="zh-CN" altLang="en-US">
                <a:solidFill>
                  <a:schemeClr val="tx1"/>
                </a:solidFill>
              </a:rPr>
              <a:t>、第一届上海理工大学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联想杯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程序设计大赛，获得</a:t>
            </a:r>
            <a:r>
              <a:rPr lang="zh-CN" altLang="en-US" b="1">
                <a:solidFill>
                  <a:srgbClr val="FF0000"/>
                </a:solidFill>
              </a:rPr>
              <a:t>国家二等奖</a:t>
            </a:r>
            <a:r>
              <a:rPr lang="zh-CN" altLang="en-US">
                <a:solidFill>
                  <a:schemeClr val="tx1"/>
                </a:solidFill>
              </a:rPr>
              <a:t>、校内二等奖等奖项。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35445" y="4197350"/>
            <a:ext cx="4716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tx1"/>
                </a:solidFill>
              </a:rPr>
              <a:t>参与项目《</a:t>
            </a:r>
            <a:r>
              <a:rPr lang="en-US" altLang="zh-CN">
                <a:solidFill>
                  <a:schemeClr val="tx1"/>
                </a:solidFill>
              </a:rPr>
              <a:t>EasyLearn-</a:t>
            </a:r>
            <a:r>
              <a:rPr lang="zh-CN" altLang="en-US">
                <a:solidFill>
                  <a:schemeClr val="tx1"/>
                </a:solidFill>
              </a:rPr>
              <a:t>线上作业管理系统</a:t>
            </a:r>
            <a:r>
              <a:rPr lang="zh-CN">
                <a:solidFill>
                  <a:schemeClr val="tx1"/>
                </a:solidFill>
              </a:rPr>
              <a:t>》，担任</a:t>
            </a:r>
            <a:r>
              <a:rPr lang="zh-CN">
                <a:solidFill>
                  <a:srgbClr val="FF0000"/>
                </a:solidFill>
              </a:rPr>
              <a:t>开发经理</a:t>
            </a:r>
            <a:r>
              <a:rPr lang="zh-CN">
                <a:solidFill>
                  <a:schemeClr val="tx1"/>
                </a:solidFill>
              </a:rPr>
              <a:t>，并负责前端开发、前后端交互与部分后端接口的设计与编写。</a:t>
            </a:r>
            <a:endParaRPr lang="zh-CN">
              <a:solidFill>
                <a:schemeClr val="tx1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数字占位符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015865" y="1381369"/>
            <a:ext cx="2160270" cy="1014730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zh-CN" altLang="en-US" sz="5000" b="0" i="0" u="none" dirty="0">
                <a:solidFill>
                  <a:schemeClr val="accent1"/>
                </a:solidFill>
                <a:effectLst/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sz="600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03.</a:t>
            </a:r>
            <a:endParaRPr lang="en-US" altLang="zh-CN" sz="6000">
              <a:solidFill>
                <a:schemeClr val="accent1">
                  <a:lumMod val="7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387725" y="2453640"/>
            <a:ext cx="5342255" cy="104965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研究生规划</a:t>
            </a: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015" y="6045200"/>
            <a:ext cx="2578735" cy="7073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2-底图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32255" y="2540"/>
            <a:ext cx="12195175" cy="6855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" y="334645"/>
            <a:ext cx="732790" cy="102108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351280" y="433070"/>
            <a:ext cx="3497580" cy="460375"/>
          </a:xfrm>
          <a:prstGeom prst="rect">
            <a:avLst/>
          </a:prstGeom>
          <a:noFill/>
        </p:spPr>
        <p:txBody>
          <a:bodyPr wrap="square" rtlCol="0">
            <a:normAutofit fontScale="87500" lnSpcReduction="10000"/>
          </a:bodyPr>
          <a:lstStyle/>
          <a:p>
            <a:pPr algn="l"/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研究生规划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6890" y="6022340"/>
            <a:ext cx="2578735" cy="7073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38530" y="2487930"/>
            <a:ext cx="93002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tx1"/>
                </a:solidFill>
              </a:rPr>
              <a:t>申请层次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学术型硕士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感兴趣研究方向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数据科学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大数据相关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zh-CN" altLang="en-US">
                <a:solidFill>
                  <a:schemeClr val="tx1"/>
                </a:solidFill>
              </a:rPr>
              <a:t>个人规划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endParaRPr lang="en-US" altLang="zh-CN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系统性地学习大数据技术、数据挖掘、</a:t>
            </a:r>
            <a:r>
              <a:rPr lang="en-US" altLang="zh-CN">
                <a:solidFill>
                  <a:schemeClr val="tx1"/>
                </a:solidFill>
              </a:rPr>
              <a:t>nlp</a:t>
            </a:r>
            <a:r>
              <a:rPr lang="zh-CN" altLang="en-US">
                <a:solidFill>
                  <a:schemeClr val="tx1"/>
                </a:solidFill>
              </a:rPr>
              <a:t>、机器学习等相关技术。</a:t>
            </a:r>
            <a:endParaRPr lang="zh-CN" altLang="en-US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大量阅读相关外文文献与研究报告，提升自己的英语阅读能力以及学术研究能力。</a:t>
            </a:r>
            <a:endParaRPr lang="zh-CN" altLang="en-US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投入科研，发表高水平论文。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2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谢谢！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35" y="6055360"/>
            <a:ext cx="2578735" cy="7073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1.0"/>
  <p:tag name="KSO_WM_BEAUTIFY_FLAG" val="#wm#"/>
  <p:tag name="KSO_WM_SLIDE_BACKGROUND_MASK_FLAG" val="1"/>
  <p:tag name="KSO_WM_UNIT_TYPE" val="i"/>
  <p:tag name="KSO_WM_UNIT_INDEX" val="1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LOCK" val="0"/>
  <p:tag name="KSO_WM_UNIT_DEC_AREA_ID" val="4b8a0bbad70344559006a0c901e4c41b"/>
  <p:tag name="KSO_WM_UNIT_SM_LIMIT_TYPE" val="0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LOCK" val="0"/>
  <p:tag name="KSO_WM_UNIT_DEC_AREA_ID" val="3e6c02ddf766408eb8c7a39aa2347d51"/>
  <p:tag name="KSO_WM_UNIT_SM_LIMIT_TYPE" val="0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LOCK" val="0"/>
  <p:tag name="KSO_WM_UNIT_DEC_AREA_ID" val="75100e9df4e54c2d940240c6f894ce9f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BLOCK" val="0"/>
  <p:tag name="KSO_WM_UNIT_SM_LIMIT_TYPE" val="2"/>
  <p:tag name="KSO_WM_UNIT_DEC_AREA_ID" val="af98841576014e08b48cfd6868679266"/>
  <p:tag name="KSO_WM_UNIT_DECORATE_INFO" val="{&quot;ReferentInfo&quot;:{&quot;Id&quot;:&quot;slide&quot;,&quot;X&quot;:{&quot;Pos&quot;:0},&quot;Y&quot;:{&quot;Pos&quot;:1}},&quot;DecorateInfoX&quot;:{&quot;Pos&quot;:0,&quot;IsAbs&quot;:true},&quot;DecorateInfoY&quot;:{&quot;Pos&quot;:1,&quot;IsAbs&quot;:true},&quot;DecorateInfoW&quot;:{&quot;IsAbs&quot;:false},&quot;DecorateInfoH&quot;:{&quot;IsAbs&quot;:false},&quot;whChangeMode&quot;:0}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BLOCK" val="0"/>
  <p:tag name="KSO_WM_UNIT_DEC_AREA_ID" val="5f7e0641e6044ac58faf50f944098ae6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BLOCK" val="0"/>
  <p:tag name="KSO_WM_UNIT_DEC_AREA_ID" val="2eceb86bcb664d6d9aeb884551bdb865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BLOCK" val="0"/>
  <p:tag name="KSO_WM_UNIT_DEC_AREA_ID" val="da60d7cf805b4229936ef236151546b2"/>
</p:tagLst>
</file>

<file path=ppt/tags/tag107.xml><?xml version="1.0" encoding="utf-8"?>
<p:tagLst xmlns:p="http://schemas.openxmlformats.org/presentationml/2006/main">
  <p:tag name="KSO_WM_UNIT_BLOCK" val="0"/>
  <p:tag name="KSO_WM_UNIT_SM_LIMIT_TYPE" val="0"/>
  <p:tag name="KSO_WM_UNIT_DEC_AREA_ID" val="3773c621e68340b9a228469f92bfd29b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UNIT_DECORATE_INFO" val="{&quot;ReferentInfo&quot;:{&quot;Id&quot;:&quot;af98841576014e08b48cfd6868679266&quot;,&quot;X&quot;:{&quot;Pos&quot;:0},&quot;Y&quot;:{&quot;Pos&quot;:2}},&quot;DecorateInfoX&quot;:{&quot;Pos&quot;:0,&quot;IsAbs&quot;:true},&quot;DecorateInfoY&quot;:{&quot;Pos&quot;:2,&quot;IsAbs&quot;:true},&quot;DecorateInfoW&quot;:{&quot;IsAbs&quot;:true},&quot;DecorateInfoH&quot;:{&quot;IsAbs&quot;:true},&quot;whChangeMode&quot;:0}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BLOCK" val="0"/>
  <p:tag name="KSO_WM_UNIT_DEC_AREA_ID" val="5fb7c2a3d89a49fba907d7974bc56fe4"/>
  <p:tag name="KSO_WM_UNIT_SM_LIMIT_TYPE" val="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BLOCK" val="0"/>
  <p:tag name="KSO_WM_UNIT_DEC_AREA_ID" val="9e1cff06bac545828d50807a5cde4582"/>
  <p:tag name="KSO_WM_UNIT_SM_LIMIT_TYPE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BLOCK" val="0"/>
  <p:tag name="KSO_WM_UNIT_DEC_AREA_ID" val="8a7857967bff4b2c971c1c858293f963"/>
  <p:tag name="KSO_WM_UNIT_SM_LIMIT_TYPE" val="0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BLOCK" val="0"/>
  <p:tag name="KSO_WM_UNIT_SM_LIMIT_TYPE" val="2"/>
  <p:tag name="KSO_WM_UNIT_DEC_AREA_ID" val="51a840d4c71b4ae5a76d27d01c562679"/>
  <p:tag name="KSO_WM_UNIT_DECORATE_INFO" val="{&quot;ReferentInfo&quot;:{&quot;Id&quot;:&quot;slide&quot;,&quot;X&quot;:{&quot;Pos&quot;:1},&quot;Y&quot;:{&quot;Pos&quot;:0}},&quot;DecorateInfoX&quot;:{&quot;Pos&quot;:1,&quot;IsAbs&quot;:true},&quot;DecorateInfoY&quot;:{&quot;Pos&quot;:0,&quot;IsAbs&quot;:true},&quot;DecorateInfoW&quot;:{&quot;IsAbs&quot;:false},&quot;DecorateInfoH&quot;:{&quot;IsAbs&quot;:false},&quot;whChangeMode&quot;:0}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BLOCK" val="0"/>
  <p:tag name="KSO_WM_UNIT_DEC_AREA_ID" val="d1958476fb5e47c0a26e7dee1a4beda5"/>
</p:tagLst>
</file>

<file path=ppt/tags/tag113.xml><?xml version="1.0" encoding="utf-8"?>
<p:tagLst xmlns:p="http://schemas.openxmlformats.org/presentationml/2006/main">
  <p:tag name="KSO_WM_UNIT_BLOCK" val="0"/>
  <p:tag name="KSO_WM_UNIT_SM_LIMIT_TYPE" val="0"/>
  <p:tag name="KSO_WM_UNIT_DEC_AREA_ID" val="d0ee0e19f5e74e578f99ef6ce176e18e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7"/>
  <p:tag name="KSO_WM_UNIT_LAYERLEVEL" val="1"/>
  <p:tag name="KSO_WM_TAG_VERSION" val="1.0"/>
  <p:tag name="KSO_WM_BEAUTIFY_FLAG" val="#wm#"/>
  <p:tag name="KSO_WM_UNIT_TYPE" val="i"/>
  <p:tag name="KSO_WM_UNIT_INDEX" val="7"/>
  <p:tag name="KSO_WM_UNIT_DECORATE_INFO" val="{&quot;ReferentInfo&quot;:{&quot;Id&quot;:&quot;slide&quot;,&quot;X&quot;:{&quot;Pos&quot;:2},&quot;Y&quot;:{&quot;Pos&quot;:0}},&quot;DecorateInfoX&quot;:{&quot;Pos&quot;:2,&quot;IsAbs&quot;:true},&quot;DecorateInfoY&quot;:{&quot;Pos&quot;:0,&quot;IsAbs&quot;:true},&quot;DecorateInfoW&quot;:{&quot;IsAbs&quot;:true},&quot;DecorateInfoH&quot;:{&quot;IsAbs&quot;:true},&quot;whChangeMode&quot;:0}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BLOCK" val="0"/>
  <p:tag name="KSO_WM_UNIT_DEC_AREA_ID" val="e7e813c331bb4abbbadb27113d1901ed"/>
  <p:tag name="KSO_WM_UNIT_SM_LIMIT_TYPE" val="0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BLOCK" val="0"/>
  <p:tag name="KSO_WM_UNIT_DEC_AREA_ID" val="d41885204fb84accac6ba8990ff6da3c"/>
  <p:tag name="KSO_WM_UNIT_SM_LIMIT_TYPE" val="0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BLOCK" val="0"/>
  <p:tag name="KSO_WM_UNIT_DEC_AREA_ID" val="13f568d208cf4ab095d79e33a8ebee0a"/>
  <p:tag name="KSO_WM_UNIT_SM_LIMIT_TYPE" val="0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BLOCK" val="0"/>
  <p:tag name="KSO_WM_UNIT_DEC_AREA_ID" val="b1d4f11204754733a7e944dc4622419b"/>
  <p:tag name="KSO_WM_UNIT_SM_LIMIT_TYPE" val="0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BLOCK" val="0"/>
  <p:tag name="KSO_WM_UNIT_DEC_AREA_ID" val="7c374369d58c49a89ee668aff6e2eee5"/>
  <p:tag name="KSO_WM_UNIT_SM_LIMIT_TYPE" val="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BLOCK" val="0"/>
  <p:tag name="KSO_WM_UNIT_SM_LIMIT_TYPE" val="2"/>
  <p:tag name="KSO_WM_UNIT_DEC_AREA_ID" val="d3e5541515404476a78eb7e2b1f62671"/>
  <p:tag name="KSO_WM_UNIT_DECORATE_INFO" val="{&quot;ReferentInfo&quot;:{&quot;Id&quot;:&quot;slide&quot;,&quot;X&quot;:{&quot;Pos&quot;:1},&quot;Y&quot;:{&quot;Pos&quot;:2}},&quot;DecorateInfoX&quot;:{&quot;Pos&quot;:1,&quot;IsAbs&quot;:true},&quot;DecorateInfoY&quot;:{&quot;Pos&quot;:2,&quot;IsAbs&quot;:true},&quot;DecorateInfoW&quot;:{&quot;IsAbs&quot;:false},&quot;DecorateInfoH&quot;:{&quot;IsAbs&quot;:false},&quot;whChangeMode&quot;:0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BLOCK" val="0"/>
  <p:tag name="KSO_WM_UNIT_DEC_AREA_ID" val="ae2d0ba7928f4197a2c93094ffddac32"/>
  <p:tag name="KSO_WM_UNIT_SM_LIMIT_TYPE" val="0"/>
</p:tagLst>
</file>

<file path=ppt/tags/tag121.xml><?xml version="1.0" encoding="utf-8"?>
<p:tagLst xmlns:p="http://schemas.openxmlformats.org/presentationml/2006/main">
  <p:tag name="KSO_WM_UNIT_BLOCK" val="0"/>
  <p:tag name="KSO_WM_UNIT_SM_LIMIT_TYPE" val="0"/>
  <p:tag name="KSO_WM_UNIT_DEC_AREA_ID" val="5c6ad520022a431da855c698b7c3645b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UNIT_DECORATE_INFO" val="{&quot;ReferentInfo&quot;:{&quot;Id&quot;:&quot;slide&quot;,&quot;X&quot;:{&quot;Pos&quot;:2},&quot;Y&quot;:{&quot;Pos&quot;:2}},&quot;DecorateInfoX&quot;:{&quot;Pos&quot;:2,&quot;IsAbs&quot;:true},&quot;DecorateInfoY&quot;:{&quot;Pos&quot;:2,&quot;IsAbs&quot;:true},&quot;DecorateInfoW&quot;:{&quot;IsAbs&quot;:true},&quot;DecorateInfoH&quot;:{&quot;IsAbs&quot;:true},&quot;whChangeMode&quot;:0}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BLOCK" val="0"/>
  <p:tag name="KSO_WM_UNIT_DEC_AREA_ID" val="a7aee3bdb5b246cca3c839d993c014ee"/>
  <p:tag name="KSO_WM_UNIT_SM_LIMIT_TYPE" val="0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BLOCK" val="0"/>
  <p:tag name="KSO_WM_UNIT_DEC_AREA_ID" val="af9898842d2a4dd0a98f72b3c2b81ed2"/>
  <p:tag name="KSO_WM_UNIT_SM_LIMIT_TYPE" val="0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BLOCK" val="0"/>
  <p:tag name="KSO_WM_UNIT_DEC_AREA_ID" val="aaddc5371c684ffb86c0e8244bfdee99"/>
  <p:tag name="KSO_WM_UNIT_SM_LIMIT_TYPE" val="0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BLOCK" val="0"/>
  <p:tag name="KSO_WM_UNIT_DEC_AREA_ID" val="fd88e1c97a25446f8c57ebc271a27e3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BLOCK" val="0"/>
  <p:tag name="KSO_WM_UNIT_DEC_AREA_ID" val="ec0f95817b0b4340a7e18c64486ff2d6"/>
</p:tagLst>
</file>

<file path=ppt/tags/tag127.xml><?xml version="1.0" encoding="utf-8"?>
<p:tagLst xmlns:p="http://schemas.openxmlformats.org/presentationml/2006/main">
  <p:tag name="KSO_WM_UNIT_BLOCK" val="0"/>
  <p:tag name="KSO_WM_UNIT_SM_LIMIT_TYPE" val="0"/>
  <p:tag name="KSO_WM_UNIT_DEC_AREA_ID" val="b7215f7867e346a4a7b3b8e57695dc22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DECORATE_INFO" val="{&quot;ReferentInfo&quot;:{&quot;Id&quot;:&quot;slide&quot;,&quot;X&quot;:{&quot;Pos&quot;:2},&quot;Y&quot;:{&quot;Pos&quot;:2}},&quot;DecorateInfoX&quot;:{&quot;Pos&quot;:2,&quot;IsAbs&quot;:true},&quot;DecorateInfoY&quot;:{&quot;Pos&quot;:2,&quot;IsAbs&quot;:true},&quot;DecorateInfoW&quot;:{&quot;IsAbs&quot;:true},&quot;DecorateInfoH&quot;:{&quot;IsAbs&quot;:true},&quot;whChangeMode&quot;:0}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BLOCK" val="0"/>
  <p:tag name="KSO_WM_UNIT_SM_LIMIT_TYPE" val="2"/>
  <p:tag name="KSO_WM_UNIT_DEC_AREA_ID" val="3f8c29ce16b7484a978d31097142f002"/>
  <p:tag name="KSO_WM_UNIT_DECORATE_INFO" val="{&quot;ReferentInfo&quot;:{&quot;Id&quot;:&quot;slide&quot;,&quot;X&quot;:{&quot;Pos&quot;:1},&quot;Y&quot;:{&quot;Pos&quot;:0}},&quot;DecorateInfoX&quot;:{&quot;Pos&quot;:1,&quot;IsAbs&quot;:true},&quot;DecorateInfoY&quot;:{&quot;Pos&quot;:0,&quot;IsAbs&quot;:true},&quot;DecorateInfoW&quot;:{&quot;IsAbs&quot;:false},&quot;DecorateInfoH&quot;:{&quot;IsAbs&quot;:false},&quot;whChangeMode&quot;:0}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BLOCK" val="0"/>
  <p:tag name="KSO_WM_UNIT_DEC_AREA_ID" val="989e3180991b48faacff3b9e2063694c"/>
  <p:tag name="KSO_WM_UNIT_SM_LIMIT_TYPE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BLOCK" val="0"/>
  <p:tag name="KSO_WM_UNIT_DEC_AREA_ID" val="c5e2028d2b674e5fa7a61a306c660bb7"/>
  <p:tag name="KSO_WM_UNIT_SM_LIMIT_TYPE" val="0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BLOCK" val="0"/>
  <p:tag name="KSO_WM_UNIT_DEC_AREA_ID" val="a1cfa20934cf4214b3bda13369c67f5e"/>
  <p:tag name="KSO_WM_UNIT_SM_LIMIT_TYPE" val="0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BLOCK" val="0"/>
  <p:tag name="KSO_WM_UNIT_DEC_AREA_ID" val="20ece7fbf343473a91c37bf5e9ae7686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BLOCK" val="0"/>
  <p:tag name="KSO_WM_UNIT_DEC_AREA_ID" val="a204d43e515d4ceebffec9172ec4731a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BLOCK" val="0"/>
  <p:tag name="KSO_WM_UNIT_DEC_AREA_ID" val="f384c68c68ce46d1850e0ba1cf411120"/>
  <p:tag name="KSO_WM_UNIT_SM_LIMIT_TYPE" val="0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BLOCK" val="0"/>
  <p:tag name="KSO_WM_UNIT_DEC_AREA_ID" val="7cb39f055fbc4b68b4abc4bb4f9b5cce"/>
  <p:tag name="KSO_WM_UNIT_SM_LIMIT_TYPE" val="0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BLOCK" val="0"/>
  <p:tag name="KSO_WM_UNIT_DEC_AREA_ID" val="01f5d671ecf34438bbd0f5342be7f50d"/>
  <p:tag name="KSO_WM_UNIT_SM_LIMIT_TYPE" val="0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BLOCK" val="0"/>
  <p:tag name="KSO_WM_UNIT_SM_LIMIT_TYPE" val="2"/>
  <p:tag name="KSO_WM_UNIT_DEC_AREA_ID" val="16e60772d4a9442fa0932c93865e2dd1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false},&quot;DecorateInfoH&quot;:{&quot;IsAbs&quot;:false},&quot;whChangeMode&quot;:0}"/>
</p:tagLst>
</file>

<file path=ppt/tags/tag138.xml><?xml version="1.0" encoding="utf-8"?>
<p:tagLst xmlns:p="http://schemas.openxmlformats.org/presentationml/2006/main">
  <p:tag name="KSO_WM_UNIT_BLOCK" val="0"/>
  <p:tag name="KSO_WM_UNIT_SM_LIMIT_TYPE" val="0"/>
  <p:tag name="KSO_WM_UNIT_DEC_AREA_ID" val="43df8a50d67c4d2580eb4df9dd447776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UNIT_DECORATE_INFO" val="{&quot;ReferentInfo&quot;:{&quot;Id&quot;:&quot;slide&quot;,&quot;X&quot;:{&quot;Pos&quot;:0},&quot;Y&quot;:{&quot;Pos&quot;:1}},&quot;DecorateInfoX&quot;:{&quot;Pos&quot;:0,&quot;IsAbs&quot;:true},&quot;DecorateInfoY&quot;:{&quot;Pos&quot;:1,&quot;IsAbs&quot;:true},&quot;DecorateInfoW&quot;:{&quot;IsAbs&quot;:true},&quot;DecorateInfoH&quot;:{&quot;IsAbs&quot;:true},&quot;whChangeMode&quot;:0}"/>
</p:tagLst>
</file>

<file path=ppt/tags/tag139.xml><?xml version="1.0" encoding="utf-8"?>
<p:tagLst xmlns:p="http://schemas.openxmlformats.org/presentationml/2006/main">
  <p:tag name="KSO_WM_UNIT_BLOCK" val="0"/>
  <p:tag name="KSO_WM_UNIT_SM_LIMIT_TYPE" val="0"/>
  <p:tag name="KSO_WM_UNIT_DEC_AREA_ID" val="69a3eaa148044dcb9ffddc005d1e67d3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UNIT_DECORATE_INFO" val="{&quot;ReferentInfo&quot;:{&quot;Id&quot;:&quot;slide&quot;,&quot;X&quot;:{&quot;Pos&quot;:2},&quot;Y&quot;:{&quot;Pos&quot;:1}},&quot;DecorateInfoX&quot;:{&quot;Pos&quot;:2,&quot;IsAbs&quot;:true},&quot;DecorateInfoY&quot;:{&quot;Pos&quot;:1,&quot;IsAbs&quot;:true},&quot;DecorateInfoW&quot;:{&quot;IsAbs&quot;:true},&quot;DecorateInfoH&quot;:{&quot;IsAbs&quot;:true},&quot;whChangeMode&quot;:0}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BLOCK" val="0"/>
  <p:tag name="KSO_WM_UNIT_DEC_AREA_ID" val="ff61accb1735497b98186a591f1698e6"/>
  <p:tag name="KSO_WM_UNIT_SM_LIMIT_TYPE" val="0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BLOCK" val="0"/>
  <p:tag name="KSO_WM_UNIT_DEC_AREA_ID" val="f50881add38442c6b10456e17e483bfa"/>
  <p:tag name="KSO_WM_UNIT_SM_LIMIT_TYPE" val="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BLOCK" val="0"/>
  <p:tag name="KSO_WM_UNIT_DEC_AREA_ID" val="1f24b2a5e73641d98b590b2ee677a20a"/>
  <p:tag name="KSO_WM_UNIT_SM_LIMIT_TYPE" val="0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BLOCK" val="0"/>
  <p:tag name="KSO_WM_UNIT_DEC_AREA_ID" val="2d2ac7febc43414798c69489ca78643c"/>
  <p:tag name="KSO_WM_UNIT_SM_LIMIT_TYPE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BLOCK" val="0"/>
  <p:tag name="KSO_WM_UNIT_DEC_AREA_ID" val="41e6edba17d6482e84ed7360c2642009"/>
  <p:tag name="KSO_WM_UNIT_SM_LIMIT_TYPE" val="0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369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369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369"/>
  <p:tag name="KSO_WM_TEMPLATE_THUMBS_INDEX" val="1、4、7、8、9、10、11、13、17、18、19、20、21、22、23、24"/>
  <p:tag name="KSO_WM_TEMPLATE_MASTER_THUMB_INDEX" val="1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1.0"/>
  <p:tag name="KSO_WM_BEAUTIFY_FLAG" val="#wm#"/>
  <p:tag name="KSO_WM_SLIDE_BACKGROUND_MASK_FLAG" val="1"/>
  <p:tag name="KSO_WM_UNIT_TYPE" val="i"/>
  <p:tag name="KSO_WM_UNIT_INDEX" val="1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d*1"/>
  <p:tag name="KSO_WM_UNIT_LAYERLEVEL" val="1"/>
  <p:tag name="KSO_WM_TAG_VERSION" val="1.0"/>
  <p:tag name="KSO_WM_BEAUTIFY_FLAG" val="#wm#"/>
  <p:tag name="KSO_WM_SLIDE_BACKGROUND_MASK_FLAG" val="1"/>
  <p:tag name="KSO_WM_UNIT_VALUE" val="168*166"/>
  <p:tag name="KSO_WM_UNIT_TYPE" val="d"/>
  <p:tag name="KSO_WM_UNIT_INDEX" val="1"/>
  <p:tag name="KSO_WM_UNIT_SUPPORT_UNIT_TYPE" val="[&quot;all&quot;]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d*1"/>
  <p:tag name="KSO_WM_UNIT_LAYERLEVEL" val="1"/>
  <p:tag name="KSO_WM_TAG_VERSION" val="1.0"/>
  <p:tag name="KSO_WM_BEAUTIFY_FLAG" val="#wm#"/>
  <p:tag name="KSO_WM_SLIDE_BACKGROUND_MASK_FLAG" val="1"/>
  <p:tag name="KSO_WM_UNIT_VALUE" val="168*166"/>
  <p:tag name="KSO_WM_UNIT_TYPE" val="d"/>
  <p:tag name="KSO_WM_UNIT_INDEX" val="1"/>
  <p:tag name="KSO_WM_UNIT_SUPPORT_UNIT_TYPE" val="[&quot;all&quot;]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a2c01d0b19e42119ddd10cdf3477c98"/>
  <p:tag name="KSO_WM_UNIT_DECORATE_INFO" val="{&quot;ReferentInfo&quot;:{&quot;Id&quot;:&quot;slide&quot;,&quot;X&quot;:{&quot;Pos&quot;:2},&quot;Y&quot;:{&quot;Pos&quot;:2}},&quot;DecorateInfoX&quot;:{&quot;Pos&quot;:2,&quot;IsAbs&quot;:true},&quot;DecorateInfoY&quot;:{&quot;Pos&quot;:2,&quot;IsAbs&quot;:true},&quot;DecorateInfoW&quot;:{&quot;IsAbs&quot;:false},&quot;DecorateInfoH&quot;:{&quot;IsAbs&quot;:false},&quot;whChangeMode&quot;:1}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537523a60b274aba975f39744cebda8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c96db4d84f84e169f2531fc0e83cda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BLOCK" val="0"/>
  <p:tag name="KSO_WM_UNIT_DEC_AREA_ID" val="6458ce9444034a32b33a08d83fcd019c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253c004251d74733a6e2964b943b4a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f5df0e8ace1540bc8948ea09e8f8b3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5045d3de5b06408892f879fb55911a6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47b43b4d11504787b0bbcc6946b0c848"/>
  <p:tag name="KSO_WM_UNIT_DECORATE_INFO" val="{&quot;ReferentInfo&quot;:{&quot;Id&quot;:&quot;slide&quot;,&quot;X&quot;:{&quot;Pos&quot;:2},&quot;Y&quot;:{&quot;Pos&quot;:2}},&quot;DecorateInfoX&quot;:{&quot;Pos&quot;:2,&quot;IsAbs&quot;:true},&quot;DecorateInfoY&quot;:{&quot;Pos&quot;:2,&quot;IsAbs&quot;:true},&quot;DecorateInfoW&quot;:{&quot;IsAbs&quot;:true},&quot;DecorateInfoH&quot;:{&quot;IsAbs&quot;:true},&quot;whChangeMode&quot;:0}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e9e5cfed9f374fd0bf718812316bc3c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BLOCK" val="0"/>
  <p:tag name="KSO_WM_UNIT_DEC_AREA_ID" val="779b2ec1604249cdaea70979bd2fb6f6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84ac90d7c6b441948c9fe1bd70a63fc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b64143541aef4072b92fa717a2f0271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dce6279ade1543ad8dabd6a3485bca5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8"/>
  <p:tag name="KSO_WM_UNIT_LAYERLEVEL" val="1"/>
  <p:tag name="KSO_WM_TAG_VERSION" val="1.0"/>
  <p:tag name="KSO_WM_BEAUTIFY_FLAG" val="#wm#"/>
  <p:tag name="KSO_WM_UNIT_TYPE" val="i"/>
  <p:tag name="KSO_WM_UNIT_INDEX" val="8"/>
  <p:tag name="KSO_WM_UNIT_BLOCK" val="0"/>
  <p:tag name="KSO_WM_UNIT_SM_LIMIT_TYPE" val="2"/>
  <p:tag name="KSO_WM_UNIT_DEC_AREA_ID" val="e0b7bf8b0ec245eeb15dc2f970d47579"/>
  <p:tag name="KSO_WM_UNIT_DECORATE_INFO" val="{&quot;ReferentInfo&quot;:{&quot;Id&quot;:&quot;slide&quot;,&quot;X&quot;:{&quot;Pos&quot;:2},&quot;Y&quot;:{&quot;Pos&quot;:2}},&quot;DecorateInfoX&quot;:{&quot;Pos&quot;:2,&quot;IsAbs&quot;:true},&quot;DecorateInfoY&quot;:{&quot;Pos&quot;:2,&quot;IsAbs&quot;:true},&quot;DecorateInfoW&quot;:{&quot;IsAbs&quot;:false},&quot;DecorateInfoH&quot;:{&quot;IsAbs&quot;:false},&quot;whChangeMode&quot;:1}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5903c914782e4a169bfc4a88a92ab60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053bbe06ac414a9da2d396649f4565c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db37a1bfbf734b96bc7c7a15ec4648b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BLOCK" val="0"/>
  <p:tag name="KSO_WM_UNIT_DEC_AREA_ID" val="b6cab2d9453a493385db7feac3ab300f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0"/>
  <p:tag name="KSO_WM_UNIT_DEC_AREA_ID" val="655bada5a2dd47098b02ae7a73b3e1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0"/>
  <p:tag name="KSO_WM_UNIT_DEC_AREA_ID" val="93576c163f6a4f34a445652488f6c14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  <p:tag name="KSO_WM_UNIT_SM_LIMIT_TYPE" val="0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  <p:tag name="KSO_WM_UNIT_SM_LIMIT_TYP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0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  <p:tag name="KSO_WM_UNIT_SM_LIMIT_TYPE" val="0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  <p:tag name="KSO_WM_UNIT_BLOCK" val="0"/>
  <p:tag name="KSO_WM_UNIT_SM_LIMIT_TYPE" val="2"/>
  <p:tag name="KSO_WM_UNIT_DEC_AREA_ID" val="af94717f956048208022447841c6e5d2"/>
  <p:tag name="KSO_WM_UNIT_DECORATE_INFO" val="{&quot;ReferentInfo&quot;:{&quot;Id&quot;:&quot;slide&quot;,&quot;X&quot;:{&quot;Pos&quot;:1},&quot;Y&quot;:{&quot;Pos&quot;:1}},&quot;DecorateInfoX&quot;:{&quot;Pos&quot;:2,&quot;IsAbs&quot;:true},&quot;DecorateInfoY&quot;:{&quot;Pos&quot;:2,&quot;IsAbs&quot;:true},&quot;DecorateInfoW&quot;:{&quot;IsAbs&quot;:false},&quot;DecorateInfoH&quot;:{&quot;IsAbs&quot;:false},&quot;whChangeMode&quot;:1}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9b4d376ff34f402b922a08db21eeb88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d60143a173c947038a7be3199169f61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d4a49be00ca645b090de0a8f5c89f2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BLOCK" val="0"/>
  <p:tag name="KSO_WM_UNIT_DEC_AREA_ID" val="fdeacf470a834e27bc4dab97dfe99a93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BLOCK" val="0"/>
  <p:tag name="KSO_WM_UNIT_DEC_AREA_ID" val="5fb8129296d648cd874062c0ae2087e0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BLOCK" val="0"/>
  <p:tag name="KSO_WM_UNIT_DEC_AREA_ID" val="1b69015905b24e9da4ac9438424c945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0"/>
  <p:tag name="KSO_WM_UNIT_DEC_AREA_ID" val="a5c748f0cbdc453ca153966774441a1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BLOCK" val="0"/>
  <p:tag name="KSO_WM_UNIT_SM_LIMIT_TYPE" val="0"/>
  <p:tag name="KSO_WM_UNIT_DEC_AREA_ID" val="953bd3d9190d4d4996cd0a287fe49163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UNIT_DECORATE_INFO" val="{&quot;ReferentInfo&quot;:{&quot;Id&quot;:&quot;slide&quot;,&quot;X&quot;:{&quot;Pos&quot;:2},&quot;Y&quot;:{&quot;Pos&quot;:2}},&quot;DecorateInfoX&quot;:{&quot;Pos&quot;:2,&quot;IsAbs&quot;:true},&quot;DecorateInfoY&quot;:{&quot;Pos&quot;:2,&quot;IsAbs&quot;:true},&quot;DecorateInfoW&quot;:{&quot;IsAbs&quot;:true},&quot;DecorateInfoH&quot;:{&quot;IsAbs&quot;:true},&quot;whChangeMode&quot;:0}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LOCK" val="0"/>
  <p:tag name="KSO_WM_UNIT_DEC_AREA_ID" val="74f093c0053a43f2b5bd85aae2213268"/>
  <p:tag name="KSO_WM_UNIT_SM_LIMIT_TYPE" val="0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LOCK" val="0"/>
  <p:tag name="KSO_WM_UNIT_DEC_AREA_ID" val="64d0c9bcce244984a2b476b614f2b63b"/>
  <p:tag name="KSO_WM_UNIT_SM_LIMIT_TYPE" val="0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LOCK" val="0"/>
  <p:tag name="KSO_WM_UNIT_DEC_AREA_ID" val="a36283c78cb94d619b2e84d73b673503"/>
  <p:tag name="KSO_WM_UNIT_SM_LIMIT_TYPE" val="0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LOCK" val="0"/>
  <p:tag name="KSO_WM_UNIT_DEC_AREA_ID" val="05f9810f9dae4a738b8572bc34f66df1"/>
  <p:tag name="KSO_WM_UNIT_SM_LIMIT_TYPE" val="0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BLOCK" val="0"/>
  <p:tag name="KSO_WM_UNIT_SM_LIMIT_TYPE" val="0"/>
  <p:tag name="KSO_WM_UNIT_DEC_AREA_ID" val="437843016f6645d1b283ac8bc8420f5b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false},&quot;DecorateInfoH&quot;:{&quot;IsAbs&quot;:false},&quot;whChangeMode&quot;:0}"/>
</p:tagLst>
</file>

<file path=ppt/tags/tag246.xml><?xml version="1.0" encoding="utf-8"?>
<p:tagLst xmlns:p="http://schemas.openxmlformats.org/presentationml/2006/main">
  <p:tag name="KSO_WM_UNIT_BLOCK" val="0"/>
  <p:tag name="KSO_WM_UNIT_SM_LIMIT_TYPE" val="0"/>
  <p:tag name="KSO_WM_UNIT_DEC_AREA_ID" val="953bd3d9190d4d4996cd0a287fe49163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UNIT_DECORATE_INFO" val="{&quot;ReferentInfo&quot;:{&quot;Id&quot;:&quot;slide&quot;,&quot;X&quot;:{&quot;Pos&quot;:2},&quot;Y&quot;:{&quot;Pos&quot;:2}},&quot;DecorateInfoX&quot;:{&quot;Pos&quot;:2,&quot;IsAbs&quot;:true},&quot;DecorateInfoY&quot;:{&quot;Pos&quot;:2,&quot;IsAbs&quot;:true},&quot;DecorateInfoW&quot;:{&quot;IsAbs&quot;:true},&quot;DecorateInfoH&quot;:{&quot;IsAbs&quot;:true},&quot;whChangeMode&quot;:0}"/>
</p:tagLst>
</file>

<file path=ppt/tags/tag247.xml><?xml version="1.0" encoding="utf-8"?>
<p:tagLst xmlns:p="http://schemas.openxmlformats.org/presentationml/2006/main">
  <p:tag name="KSO_WM_UNIT_BLOCK" val="0"/>
  <p:tag name="KSO_WM_UNIT_SM_LIMIT_TYPE" val="0"/>
  <p:tag name="KSO_WM_UNIT_DEC_AREA_ID" val="ec0a811487a848e6841ff7248a2effbf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LOCK" val="0"/>
  <p:tag name="KSO_WM_UNIT_DEC_AREA_ID" val="f91e83c5bca343d783b4c064a2cae4e5"/>
  <p:tag name="KSO_WM_UNIT_SM_LIMIT_TYPE" val="0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LOCK" val="0"/>
  <p:tag name="KSO_WM_UNIT_DEC_AREA_ID" val="968aa993baae4a5390c3b4988476d314"/>
  <p:tag name="KSO_WM_UNIT_SM_LIMIT_TYPE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LOCK" val="0"/>
  <p:tag name="KSO_WM_UNIT_DEC_AREA_ID" val="4b8a0bbad70344559006a0c901e4c41b"/>
  <p:tag name="KSO_WM_UNIT_SM_LIMIT_TYPE" val="0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LOCK" val="0"/>
  <p:tag name="KSO_WM_UNIT_DEC_AREA_ID" val="3e6c02ddf766408eb8c7a39aa2347d51"/>
  <p:tag name="KSO_WM_UNIT_SM_LIMIT_TYPE" val="0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LOCK" val="0"/>
  <p:tag name="KSO_WM_UNIT_DEC_AREA_ID" val="75100e9df4e54c2d940240c6f894ce9f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BLOCK" val="0"/>
  <p:tag name="KSO_WM_UNIT_SM_LIMIT_TYPE" val="2"/>
  <p:tag name="KSO_WM_UNIT_DEC_AREA_ID" val="af98841576014e08b48cfd6868679266"/>
  <p:tag name="KSO_WM_UNIT_DECORATE_INFO" val="{&quot;ReferentInfo&quot;:{&quot;Id&quot;:&quot;slide&quot;,&quot;X&quot;:{&quot;Pos&quot;:0},&quot;Y&quot;:{&quot;Pos&quot;:1}},&quot;DecorateInfoX&quot;:{&quot;Pos&quot;:0,&quot;IsAbs&quot;:true},&quot;DecorateInfoY&quot;:{&quot;Pos&quot;:1,&quot;IsAbs&quot;:true},&quot;DecorateInfoW&quot;:{&quot;IsAbs&quot;:false},&quot;DecorateInfoH&quot;:{&quot;IsAbs&quot;:false},&quot;whChangeMode&quot;:0}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BLOCK" val="0"/>
  <p:tag name="KSO_WM_UNIT_DEC_AREA_ID" val="5f7e0641e6044ac58faf50f944098ae6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BLOCK" val="0"/>
  <p:tag name="KSO_WM_UNIT_DEC_AREA_ID" val="2eceb86bcb664d6d9aeb884551bdb865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BLOCK" val="0"/>
  <p:tag name="KSO_WM_UNIT_DEC_AREA_ID" val="da60d7cf805b4229936ef236151546b2"/>
</p:tagLst>
</file>

<file path=ppt/tags/tag257.xml><?xml version="1.0" encoding="utf-8"?>
<p:tagLst xmlns:p="http://schemas.openxmlformats.org/presentationml/2006/main">
  <p:tag name="KSO_WM_UNIT_BLOCK" val="0"/>
  <p:tag name="KSO_WM_UNIT_SM_LIMIT_TYPE" val="0"/>
  <p:tag name="KSO_WM_UNIT_DEC_AREA_ID" val="3773c621e68340b9a228469f92bfd29b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UNIT_DECORATE_INFO" val="{&quot;ReferentInfo&quot;:{&quot;Id&quot;:&quot;af98841576014e08b48cfd6868679266&quot;,&quot;X&quot;:{&quot;Pos&quot;:0},&quot;Y&quot;:{&quot;Pos&quot;:2}},&quot;DecorateInfoX&quot;:{&quot;Pos&quot;:0,&quot;IsAbs&quot;:true},&quot;DecorateInfoY&quot;:{&quot;Pos&quot;:2,&quot;IsAbs&quot;:true},&quot;DecorateInfoW&quot;:{&quot;IsAbs&quot;:true},&quot;DecorateInfoH&quot;:{&quot;IsAbs&quot;:true},&quot;whChangeMode&quot;:0}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BLOCK" val="0"/>
  <p:tag name="KSO_WM_UNIT_DEC_AREA_ID" val="5fb7c2a3d89a49fba907d7974bc56fe4"/>
  <p:tag name="KSO_WM_UNIT_SM_LIMIT_TYPE" val="0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BLOCK" val="0"/>
  <p:tag name="KSO_WM_UNIT_DEC_AREA_ID" val="9e1cff06bac545828d50807a5cde4582"/>
  <p:tag name="KSO_WM_UNIT_SM_LIMIT_TYPE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BLOCK" val="0"/>
  <p:tag name="KSO_WM_UNIT_DEC_AREA_ID" val="8a7857967bff4b2c971c1c858293f963"/>
  <p:tag name="KSO_WM_UNIT_SM_LIMIT_TYPE" val="0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BLOCK" val="0"/>
  <p:tag name="KSO_WM_UNIT_SM_LIMIT_TYPE" val="2"/>
  <p:tag name="KSO_WM_UNIT_DEC_AREA_ID" val="51a840d4c71b4ae5a76d27d01c562679"/>
  <p:tag name="KSO_WM_UNIT_DECORATE_INFO" val="{&quot;ReferentInfo&quot;:{&quot;Id&quot;:&quot;slide&quot;,&quot;X&quot;:{&quot;Pos&quot;:1},&quot;Y&quot;:{&quot;Pos&quot;:0}},&quot;DecorateInfoX&quot;:{&quot;Pos&quot;:1,&quot;IsAbs&quot;:true},&quot;DecorateInfoY&quot;:{&quot;Pos&quot;:0,&quot;IsAbs&quot;:true},&quot;DecorateInfoW&quot;:{&quot;IsAbs&quot;:false},&quot;DecorateInfoH&quot;:{&quot;IsAbs&quot;:false},&quot;whChangeMode&quot;:0}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BLOCK" val="0"/>
  <p:tag name="KSO_WM_UNIT_DEC_AREA_ID" val="d1958476fb5e47c0a26e7dee1a4beda5"/>
</p:tagLst>
</file>

<file path=ppt/tags/tag263.xml><?xml version="1.0" encoding="utf-8"?>
<p:tagLst xmlns:p="http://schemas.openxmlformats.org/presentationml/2006/main">
  <p:tag name="KSO_WM_UNIT_BLOCK" val="0"/>
  <p:tag name="KSO_WM_UNIT_SM_LIMIT_TYPE" val="0"/>
  <p:tag name="KSO_WM_UNIT_DEC_AREA_ID" val="d0ee0e19f5e74e578f99ef6ce176e18e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7"/>
  <p:tag name="KSO_WM_UNIT_LAYERLEVEL" val="1"/>
  <p:tag name="KSO_WM_TAG_VERSION" val="1.0"/>
  <p:tag name="KSO_WM_BEAUTIFY_FLAG" val="#wm#"/>
  <p:tag name="KSO_WM_UNIT_TYPE" val="i"/>
  <p:tag name="KSO_WM_UNIT_INDEX" val="7"/>
  <p:tag name="KSO_WM_UNIT_DECORATE_INFO" val="{&quot;ReferentInfo&quot;:{&quot;Id&quot;:&quot;slide&quot;,&quot;X&quot;:{&quot;Pos&quot;:2},&quot;Y&quot;:{&quot;Pos&quot;:0}},&quot;DecorateInfoX&quot;:{&quot;Pos&quot;:2,&quot;IsAbs&quot;:true},&quot;DecorateInfoY&quot;:{&quot;Pos&quot;:0,&quot;IsAbs&quot;:true},&quot;DecorateInfoW&quot;:{&quot;IsAbs&quot;:true},&quot;DecorateInfoH&quot;:{&quot;IsAbs&quot;:true},&quot;whChangeMode&quot;:0}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BLOCK" val="0"/>
  <p:tag name="KSO_WM_UNIT_DEC_AREA_ID" val="e7e813c331bb4abbbadb27113d1901ed"/>
  <p:tag name="KSO_WM_UNIT_SM_LIMIT_TYPE" val="0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BLOCK" val="0"/>
  <p:tag name="KSO_WM_UNIT_DEC_AREA_ID" val="d41885204fb84accac6ba8990ff6da3c"/>
  <p:tag name="KSO_WM_UNIT_SM_LIMIT_TYPE" val="0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BLOCK" val="0"/>
  <p:tag name="KSO_WM_UNIT_DEC_AREA_ID" val="13f568d208cf4ab095d79e33a8ebee0a"/>
  <p:tag name="KSO_WM_UNIT_SM_LIMIT_TYPE" val="0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BLOCK" val="0"/>
  <p:tag name="KSO_WM_UNIT_DEC_AREA_ID" val="b1d4f11204754733a7e944dc4622419b"/>
  <p:tag name="KSO_WM_UNIT_SM_LIMIT_TYPE" val="0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BLOCK" val="0"/>
  <p:tag name="KSO_WM_UNIT_DEC_AREA_ID" val="7c374369d58c49a89ee668aff6e2eee5"/>
  <p:tag name="KSO_WM_UNIT_SM_LIMIT_TYPE" val="0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BLOCK" val="0"/>
  <p:tag name="KSO_WM_UNIT_SM_LIMIT_TYPE" val="2"/>
  <p:tag name="KSO_WM_UNIT_DEC_AREA_ID" val="d3e5541515404476a78eb7e2b1f62671"/>
  <p:tag name="KSO_WM_UNIT_DECORATE_INFO" val="{&quot;ReferentInfo&quot;:{&quot;Id&quot;:&quot;slide&quot;,&quot;X&quot;:{&quot;Pos&quot;:1},&quot;Y&quot;:{&quot;Pos&quot;:2}},&quot;DecorateInfoX&quot;:{&quot;Pos&quot;:1,&quot;IsAbs&quot;:true},&quot;DecorateInfoY&quot;:{&quot;Pos&quot;:2,&quot;IsAbs&quot;:true},&quot;DecorateInfoW&quot;:{&quot;IsAbs&quot;:false},&quot;DecorateInfoH&quot;:{&quot;IsAbs&quot;:false},&quot;whChangeMode&quot;:0}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BLOCK" val="0"/>
  <p:tag name="KSO_WM_UNIT_DEC_AREA_ID" val="ae2d0ba7928f4197a2c93094ffddac32"/>
  <p:tag name="KSO_WM_UNIT_SM_LIMIT_TYPE" val="0"/>
</p:tagLst>
</file>

<file path=ppt/tags/tag271.xml><?xml version="1.0" encoding="utf-8"?>
<p:tagLst xmlns:p="http://schemas.openxmlformats.org/presentationml/2006/main">
  <p:tag name="KSO_WM_UNIT_BLOCK" val="0"/>
  <p:tag name="KSO_WM_UNIT_SM_LIMIT_TYPE" val="0"/>
  <p:tag name="KSO_WM_UNIT_DEC_AREA_ID" val="5c6ad520022a431da855c698b7c3645b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UNIT_DECORATE_INFO" val="{&quot;ReferentInfo&quot;:{&quot;Id&quot;:&quot;slide&quot;,&quot;X&quot;:{&quot;Pos&quot;:2},&quot;Y&quot;:{&quot;Pos&quot;:2}},&quot;DecorateInfoX&quot;:{&quot;Pos&quot;:2,&quot;IsAbs&quot;:true},&quot;DecorateInfoY&quot;:{&quot;Pos&quot;:2,&quot;IsAbs&quot;:true},&quot;DecorateInfoW&quot;:{&quot;IsAbs&quot;:true},&quot;DecorateInfoH&quot;:{&quot;IsAbs&quot;:true},&quot;whChangeMode&quot;:0}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BLOCK" val="0"/>
  <p:tag name="KSO_WM_UNIT_DEC_AREA_ID" val="a7aee3bdb5b246cca3c839d993c014ee"/>
  <p:tag name="KSO_WM_UNIT_SM_LIMIT_TYPE" val="0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BLOCK" val="0"/>
  <p:tag name="KSO_WM_UNIT_DEC_AREA_ID" val="af9898842d2a4dd0a98f72b3c2b81ed2"/>
  <p:tag name="KSO_WM_UNIT_SM_LIMIT_TYPE" val="0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BLOCK" val="0"/>
  <p:tag name="KSO_WM_UNIT_DEC_AREA_ID" val="aaddc5371c684ffb86c0e8244bfdee99"/>
  <p:tag name="KSO_WM_UNIT_SM_LIMIT_TYPE" val="0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BLOCK" val="0"/>
  <p:tag name="KSO_WM_UNIT_DEC_AREA_ID" val="fd88e1c97a25446f8c57ebc271a27e3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BLOCK" val="0"/>
  <p:tag name="KSO_WM_UNIT_DEC_AREA_ID" val="ec0f95817b0b4340a7e18c64486ff2d6"/>
</p:tagLst>
</file>

<file path=ppt/tags/tag277.xml><?xml version="1.0" encoding="utf-8"?>
<p:tagLst xmlns:p="http://schemas.openxmlformats.org/presentationml/2006/main">
  <p:tag name="KSO_WM_UNIT_BLOCK" val="0"/>
  <p:tag name="KSO_WM_UNIT_SM_LIMIT_TYPE" val="0"/>
  <p:tag name="KSO_WM_UNIT_DEC_AREA_ID" val="b7215f7867e346a4a7b3b8e57695dc22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DECORATE_INFO" val="{&quot;ReferentInfo&quot;:{&quot;Id&quot;:&quot;slide&quot;,&quot;X&quot;:{&quot;Pos&quot;:2},&quot;Y&quot;:{&quot;Pos&quot;:2}},&quot;DecorateInfoX&quot;:{&quot;Pos&quot;:2,&quot;IsAbs&quot;:true},&quot;DecorateInfoY&quot;:{&quot;Pos&quot;:2,&quot;IsAbs&quot;:true},&quot;DecorateInfoW&quot;:{&quot;IsAbs&quot;:true},&quot;DecorateInfoH&quot;:{&quot;IsAbs&quot;:true},&quot;whChangeMode&quot;:0}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BLOCK" val="0"/>
  <p:tag name="KSO_WM_UNIT_SM_LIMIT_TYPE" val="2"/>
  <p:tag name="KSO_WM_UNIT_DEC_AREA_ID" val="3f8c29ce16b7484a978d31097142f002"/>
  <p:tag name="KSO_WM_UNIT_DECORATE_INFO" val="{&quot;ReferentInfo&quot;:{&quot;Id&quot;:&quot;slide&quot;,&quot;X&quot;:{&quot;Pos&quot;:1},&quot;Y&quot;:{&quot;Pos&quot;:0}},&quot;DecorateInfoX&quot;:{&quot;Pos&quot;:1,&quot;IsAbs&quot;:true},&quot;DecorateInfoY&quot;:{&quot;Pos&quot;:0,&quot;IsAbs&quot;:true},&quot;DecorateInfoW&quot;:{&quot;IsAbs&quot;:false},&quot;DecorateInfoH&quot;:{&quot;IsAbs&quot;:false},&quot;whChangeMode&quot;:0}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BLOCK" val="0"/>
  <p:tag name="KSO_WM_UNIT_DEC_AREA_ID" val="989e3180991b48faacff3b9e2063694c"/>
  <p:tag name="KSO_WM_UNIT_SM_LIMIT_TYPE" val="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BLOCK" val="0"/>
  <p:tag name="KSO_WM_UNIT_DEC_AREA_ID" val="c5e2028d2b674e5fa7a61a306c660bb7"/>
  <p:tag name="KSO_WM_UNIT_SM_LIMIT_TYPE" val="0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BLOCK" val="0"/>
  <p:tag name="KSO_WM_UNIT_DEC_AREA_ID" val="a1cfa20934cf4214b3bda13369c67f5e"/>
  <p:tag name="KSO_WM_UNIT_SM_LIMIT_TYPE" val="0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BLOCK" val="0"/>
  <p:tag name="KSO_WM_UNIT_DEC_AREA_ID" val="20ece7fbf343473a91c37bf5e9ae7686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BLOCK" val="0"/>
  <p:tag name="KSO_WM_UNIT_DEC_AREA_ID" val="a204d43e515d4ceebffec9172ec4731a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BLOCK" val="0"/>
  <p:tag name="KSO_WM_UNIT_DEC_AREA_ID" val="f384c68c68ce46d1850e0ba1cf411120"/>
  <p:tag name="KSO_WM_UNIT_SM_LIMIT_TYPE" val="0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BLOCK" val="0"/>
  <p:tag name="KSO_WM_UNIT_DEC_AREA_ID" val="7cb39f055fbc4b68b4abc4bb4f9b5cce"/>
  <p:tag name="KSO_WM_UNIT_SM_LIMIT_TYPE" val="0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BLOCK" val="0"/>
  <p:tag name="KSO_WM_UNIT_DEC_AREA_ID" val="01f5d671ecf34438bbd0f5342be7f50d"/>
  <p:tag name="KSO_WM_UNIT_SM_LIMIT_TYPE" val="0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BLOCK" val="0"/>
  <p:tag name="KSO_WM_UNIT_SM_LIMIT_TYPE" val="2"/>
  <p:tag name="KSO_WM_UNIT_DEC_AREA_ID" val="16e60772d4a9442fa0932c93865e2dd1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false},&quot;DecorateInfoH&quot;:{&quot;IsAbs&quot;:false},&quot;whChangeMode&quot;:0}"/>
</p:tagLst>
</file>

<file path=ppt/tags/tag288.xml><?xml version="1.0" encoding="utf-8"?>
<p:tagLst xmlns:p="http://schemas.openxmlformats.org/presentationml/2006/main">
  <p:tag name="KSO_WM_UNIT_BLOCK" val="0"/>
  <p:tag name="KSO_WM_UNIT_SM_LIMIT_TYPE" val="0"/>
  <p:tag name="KSO_WM_UNIT_DEC_AREA_ID" val="43df8a50d67c4d2580eb4df9dd447776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UNIT_DECORATE_INFO" val="{&quot;ReferentInfo&quot;:{&quot;Id&quot;:&quot;slide&quot;,&quot;X&quot;:{&quot;Pos&quot;:0},&quot;Y&quot;:{&quot;Pos&quot;:1}},&quot;DecorateInfoX&quot;:{&quot;Pos&quot;:0,&quot;IsAbs&quot;:true},&quot;DecorateInfoY&quot;:{&quot;Pos&quot;:1,&quot;IsAbs&quot;:true},&quot;DecorateInfoW&quot;:{&quot;IsAbs&quot;:true},&quot;DecorateInfoH&quot;:{&quot;IsAbs&quot;:true},&quot;whChangeMode&quot;:0}"/>
</p:tagLst>
</file>

<file path=ppt/tags/tag289.xml><?xml version="1.0" encoding="utf-8"?>
<p:tagLst xmlns:p="http://schemas.openxmlformats.org/presentationml/2006/main">
  <p:tag name="KSO_WM_UNIT_BLOCK" val="0"/>
  <p:tag name="KSO_WM_UNIT_SM_LIMIT_TYPE" val="0"/>
  <p:tag name="KSO_WM_UNIT_DEC_AREA_ID" val="69a3eaa148044dcb9ffddc005d1e67d3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UNIT_DECORATE_INFO" val="{&quot;ReferentInfo&quot;:{&quot;Id&quot;:&quot;slide&quot;,&quot;X&quot;:{&quot;Pos&quot;:2},&quot;Y&quot;:{&quot;Pos&quot;:1}},&quot;DecorateInfoX&quot;:{&quot;Pos&quot;:2,&quot;IsAbs&quot;:true},&quot;DecorateInfoY&quot;:{&quot;Pos&quot;:1,&quot;IsAbs&quot;:true},&quot;DecorateInfoW&quot;:{&quot;IsAbs&quot;:true},&quot;DecorateInfoH&quot;:{&quot;IsAbs&quot;:true},&quot;whChangeMode&quot;:0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BLOCK" val="0"/>
  <p:tag name="KSO_WM_UNIT_DEC_AREA_ID" val="ff61accb1735497b98186a591f1698e6"/>
  <p:tag name="KSO_WM_UNIT_SM_LIMIT_TYPE" val="0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BLOCK" val="0"/>
  <p:tag name="KSO_WM_UNIT_DEC_AREA_ID" val="f50881add38442c6b10456e17e483bfa"/>
  <p:tag name="KSO_WM_UNIT_SM_LIMIT_TYPE" val="0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BLOCK" val="0"/>
  <p:tag name="KSO_WM_UNIT_DEC_AREA_ID" val="1f24b2a5e73641d98b590b2ee677a20a"/>
  <p:tag name="KSO_WM_UNIT_SM_LIMIT_TYPE" val="0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BLOCK" val="0"/>
  <p:tag name="KSO_WM_UNIT_DEC_AREA_ID" val="2d2ac7febc43414798c69489ca78643c"/>
  <p:tag name="KSO_WM_UNIT_SM_LIMIT_TYPE" val="0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BLOCK" val="0"/>
  <p:tag name="KSO_WM_UNIT_DEC_AREA_ID" val="41e6edba17d6482e84ed7360c2642009"/>
  <p:tag name="KSO_WM_UNIT_SM_LIMIT_TYPE" val="0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369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369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369"/>
  <p:tag name="KSO_WM_TEMPLATE_THUMBS_INDEX" val="1、4、7、8、9、10、11、13、17、18、19、20、21、22、23、24"/>
  <p:tag name="KSO_WM_TEMPLATE_MASTER_THUMB_INDEX" val="12"/>
</p:tagLst>
</file>

<file path=ppt/tags/tag30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369_1*b*1"/>
  <p:tag name="KSO_WM_TEMPLATE_CATEGORY" val="custom"/>
  <p:tag name="KSO_WM_TEMPLATE_INDEX" val="20202369"/>
  <p:tag name="KSO_WM_UNIT_LAYERLEVEL" val="1"/>
  <p:tag name="KSO_WM_TAG_VERSION" val="1.0"/>
  <p:tag name="KSO_WM_BEAUTIFY_FLAG" val="#wm#"/>
  <p:tag name="KSO_WM_UNIT_VALUE" val="11"/>
  <p:tag name="KSO_WM_UNIT_ISNUMDGMTITLE" val="0"/>
  <p:tag name="KSO_WM_UNIT_PRESET_TEXT" val="主讲人：王XX老师"/>
  <p:tag name="KSO_WM_UNIT_TEXT_FILL_FORE_SCHEMECOLOR_INDEX_BRIGHTNESS" val="-0.25"/>
  <p:tag name="KSO_WM_UNIT_TEXT_FILL_FORE_SCHEMECOLOR_INDEX" val="5"/>
  <p:tag name="KSO_WM_UNIT_TEXT_FILL_TYPE" val="1"/>
</p:tagLst>
</file>

<file path=ppt/tags/tag302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369_1*b*3"/>
  <p:tag name="KSO_WM_TEMPLATE_CATEGORY" val="custom"/>
  <p:tag name="KSO_WM_TEMPLATE_INDEX" val="20202369"/>
  <p:tag name="KSO_WM_UNIT_LAYERLEVEL" val="1"/>
  <p:tag name="KSO_WM_TAG_VERSION" val="1.0"/>
  <p:tag name="KSO_WM_BEAUTIFY_FLAG" val="#wm#"/>
  <p:tag name="KSO_WM_UNIT_ISNUMDGMTITLE" val="0"/>
  <p:tag name="KSO_WM_UNIT_PRESET_TEXT" val="XXX学校"/>
  <p:tag name="KSO_WM_UNIT_TEXT_FILL_FORE_SCHEMECOLOR_INDEX_BRIGHTNESS" val="-0.25"/>
  <p:tag name="KSO_WM_UNIT_TEXT_FILL_FORE_SCHEMECOLOR_INDEX" val="5"/>
  <p:tag name="KSO_WM_UNIT_TEXT_FILL_TYPE" val="1"/>
</p:tagLst>
</file>

<file path=ppt/tags/tag303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369_1*a*1"/>
  <p:tag name="KSO_WM_TEMPLATE_CATEGORY" val="custom"/>
  <p:tag name="KSO_WM_TEMPLATE_INDEX" val="20202369"/>
  <p:tag name="KSO_WM_UNIT_LAYERLEVEL" val="1"/>
  <p:tag name="KSO_WM_TAG_VERSION" val="1.0"/>
  <p:tag name="KSO_WM_BEAUTIFY_FLAG" val="#wm#"/>
  <p:tag name="KSO_WM_UNIT_ISNUMDGMTITLE" val="0"/>
  <p:tag name="KSO_WM_UNIT_PRESET_TEXT" val="公开课教学课件PPT"/>
</p:tagLst>
</file>

<file path=ppt/tags/tag304.xml><?xml version="1.0" encoding="utf-8"?>
<p:tagLst xmlns:p="http://schemas.openxmlformats.org/presentationml/2006/main">
  <p:tag name="KSO_WM_SLIDE_ID" val="custom20202369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369"/>
  <p:tag name="KSO_WM_SLIDE_LAYOUT" val="a_b"/>
  <p:tag name="KSO_WM_SLIDE_LAYOUT_CNT" val="1_3"/>
  <p:tag name="KSO_WM_TEMPLATE_THUMBS_INDEX" val="1、4、7、8、9、10、11、13、17、18、19、20、21、22、23、24"/>
  <p:tag name="KSO_WM_TEMPLATE_MASTER_THUMB_INDEX" val="1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3*l_h_f*1_1_1"/>
  <p:tag name="KSO_WM_TEMPLATE_CATEGORY" val="custom"/>
  <p:tag name="KSO_WM_TEMPLATE_INDEX" val="20202369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TYPE" val="l_h_f"/>
  <p:tag name="KSO_WM_UNIT_INDEX" val="1_1_1"/>
  <p:tag name="KSO_WM_DIAGRAM_GROUP_CODE" val="l1-1"/>
  <p:tag name="KSO_WM_UNIT_VALUE" val="4"/>
  <p:tag name="KSO_WM_UNIT_SUBTYPE" val="a"/>
  <p:tag name="KSO_WM_UNIT_PRESET_TEXT" val="添加正文"/>
  <p:tag name="KSO_WM_UNIT_TEXT_FILL_FORE_SCHEMECOLOR_INDEX" val="5"/>
  <p:tag name="KSO_WM_UNIT_TEXT_FILL_TYPE" val="1"/>
  <p:tag name="KSO_WM_UNIT_USESOURCEFORMAT_APPLY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3*l_h_i*1_1_1"/>
  <p:tag name="KSO_WM_TEMPLATE_CATEGORY" val="custom"/>
  <p:tag name="KSO_WM_TEMPLATE_INDEX" val="20202369"/>
  <p:tag name="KSO_WM_UNIT_LAYERLEVEL" val="1_1_1"/>
  <p:tag name="KSO_WM_TAG_VERSION" val="1.0"/>
  <p:tag name="KSO_WM_BEAUTIFY_FLAG" val="#wm#"/>
  <p:tag name="KSO_WM_UNIT_TYPE" val="l_h_i"/>
  <p:tag name="KSO_WM_UNIT_INDEX" val="1_1_1"/>
  <p:tag name="KSO_WM_DIAGRAM_GROUP_CODE" val="l1-1"/>
  <p:tag name="KSO_WM_UNIT_USESOURCEFORMAT_APPLY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3*l_h_f*1_2_1"/>
  <p:tag name="KSO_WM_TEMPLATE_CATEGORY" val="custom"/>
  <p:tag name="KSO_WM_TEMPLATE_INDEX" val="20202369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TYPE" val="l_h_f"/>
  <p:tag name="KSO_WM_UNIT_INDEX" val="1_2_1"/>
  <p:tag name="KSO_WM_DIAGRAM_GROUP_CODE" val="l1-1"/>
  <p:tag name="KSO_WM_UNIT_VALUE" val="4"/>
  <p:tag name="KSO_WM_UNIT_SUBTYPE" val="a"/>
  <p:tag name="KSO_WM_UNIT_PRESET_TEXT" val="添加正文"/>
  <p:tag name="KSO_WM_UNIT_TEXT_FILL_FORE_SCHEMECOLOR_INDEX" val="5"/>
  <p:tag name="KSO_WM_UNIT_TEXT_FILL_TYPE" val="1"/>
  <p:tag name="KSO_WM_UNIT_USESOURCEFORMAT_APPLY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3*l_h_i*1_2_1"/>
  <p:tag name="KSO_WM_TEMPLATE_CATEGORY" val="custom"/>
  <p:tag name="KSO_WM_TEMPLATE_INDEX" val="20202369"/>
  <p:tag name="KSO_WM_UNIT_LAYERLEVEL" val="1_1_1"/>
  <p:tag name="KSO_WM_TAG_VERSION" val="1.0"/>
  <p:tag name="KSO_WM_BEAUTIFY_FLAG" val="#wm#"/>
  <p:tag name="KSO_WM_UNIT_TYPE" val="l_h_i"/>
  <p:tag name="KSO_WM_UNIT_INDEX" val="1_2_1"/>
  <p:tag name="KSO_WM_DIAGRAM_GROUP_CODE" val="l1-1"/>
  <p:tag name="KSO_WM_UNIT_USESOURCEFORMAT_APPLY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3*l_h_f*1_3_1"/>
  <p:tag name="KSO_WM_TEMPLATE_CATEGORY" val="custom"/>
  <p:tag name="KSO_WM_TEMPLATE_INDEX" val="20202369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TYPE" val="l_h_f"/>
  <p:tag name="KSO_WM_UNIT_INDEX" val="1_3_1"/>
  <p:tag name="KSO_WM_DIAGRAM_GROUP_CODE" val="l1-1"/>
  <p:tag name="KSO_WM_UNIT_VALUE" val="4"/>
  <p:tag name="KSO_WM_UNIT_SUBTYPE" val="a"/>
  <p:tag name="KSO_WM_UNIT_PRESET_TEXT" val="添加正文"/>
  <p:tag name="KSO_WM_UNIT_TEXT_FILL_FORE_SCHEMECOLOR_INDEX" val="5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3*l_h_i*1_3_1"/>
  <p:tag name="KSO_WM_TEMPLATE_CATEGORY" val="custom"/>
  <p:tag name="KSO_WM_TEMPLATE_INDEX" val="20202369"/>
  <p:tag name="KSO_WM_UNIT_LAYERLEVEL" val="1_1_1"/>
  <p:tag name="KSO_WM_TAG_VERSION" val="1.0"/>
  <p:tag name="KSO_WM_BEAUTIFY_FLAG" val="#wm#"/>
  <p:tag name="KSO_WM_UNIT_TYPE" val="l_h_i"/>
  <p:tag name="KSO_WM_UNIT_INDEX" val="1_3_1"/>
  <p:tag name="KSO_WM_DIAGRAM_GROUP_CODE" val="l1-1"/>
  <p:tag name="KSO_WM_UNIT_USESOURCEFORMAT_APPLY" val="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3*a*1"/>
  <p:tag name="KSO_WM_TEMPLATE_CATEGORY" val="custom"/>
  <p:tag name="KSO_WM_TEMPLATE_INDEX" val="20202369"/>
  <p:tag name="KSO_WM_UNIT_LAYERLEVEL" val="1"/>
  <p:tag name="KSO_WM_TAG_VERSION" val="1.0"/>
  <p:tag name="KSO_WM_BEAUTIFY_FLAG" val="#wm#"/>
  <p:tag name="KSO_WM_UNIT_ISCONTENTSTITLE" val="1"/>
  <p:tag name="KSO_WM_UNIT_NOCLEAR" val="0"/>
  <p:tag name="KSO_WM_UNIT_VALUE" val="3"/>
  <p:tag name="KSO_WM_UNIT_TYPE" val="a"/>
  <p:tag name="KSO_WM_UNIT_INDEX" val="1"/>
  <p:tag name="KSO_WM_DIAGRAM_GROUP_CODE" val="l1-1"/>
  <p:tag name="KSO_WM_UNIT_ISNUMDGMTITLE" val="0"/>
  <p:tag name="KSO_WM_UNIT_PRESET_TEXT" val="目录"/>
  <p:tag name="KSO_WM_UNIT_TEXT_FILL_FORE_SCHEMECOLOR_INDEX" val="5"/>
  <p:tag name="KSO_WM_UNIT_TEXT_FILL_TYPE" val="1"/>
  <p:tag name="KSO_WM_UNIT_USESOURCEFORMAT_APPLY" val="1"/>
</p:tagLst>
</file>

<file path=ppt/tags/tag312.xml><?xml version="1.0" encoding="utf-8"?>
<p:tagLst xmlns:p="http://schemas.openxmlformats.org/presentationml/2006/main">
  <p:tag name="KSO_WM_SLIDE_ID" val="custom20202369_3"/>
  <p:tag name="KSO_WM_TEMPLATE_SUBCATEGORY" val="0"/>
  <p:tag name="KSO_WM_TEMPLATE_MASTER_TYPE" val="1"/>
  <p:tag name="KSO_WM_TEMPLATE_COLOR_TYPE" val="1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202369"/>
  <p:tag name="KSO_WM_SLIDE_TYPE" val="contents"/>
  <p:tag name="KSO_WM_SLIDE_SUBTYPE" val="diag"/>
  <p:tag name="KSO_WM_SLIDE_LAYOUT" val="a_l"/>
  <p:tag name="KSO_WM_SLIDE_LAYOUT_CNT" val="1_1"/>
  <p:tag name="KSO_WM_DIAGRAM_GROUP_CODE" val="l1-1"/>
  <p:tag name="KSO_WM_SLIDE_DIAGTYPE" val="l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7*e*1"/>
  <p:tag name="KSO_WM_TEMPLATE_CATEGORY" val="custom"/>
  <p:tag name="KSO_WM_TEMPLATE_INDEX" val="20202369"/>
  <p:tag name="KSO_WM_UNIT_LAYERLEVEL" val="1"/>
  <p:tag name="KSO_WM_TAG_VERSION" val="1.0"/>
  <p:tag name="KSO_WM_BEAUTIFY_FLAG" val="#wm#"/>
  <p:tag name="KSO_WM_UNIT_NOCLEAR" val="0"/>
  <p:tag name="KSO_WM_UNIT_VALUE" val="3"/>
  <p:tag name="KSO_WM_UNIT_TYPE" val="e"/>
  <p:tag name="KSO_WM_UNIT_INDEX" val="1"/>
  <p:tag name="KSO_WM_UNIT_PRESET_TEXT" val="01.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7*a*1"/>
  <p:tag name="KSO_WM_TEMPLATE_CATEGORY" val="custom"/>
  <p:tag name="KSO_WM_TEMPLATE_INDEX" val="2020236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6"/>
  <p:tag name="KSO_WM_UNIT_TYPE" val="a"/>
  <p:tag name="KSO_WM_UNIT_INDEX" val="1"/>
  <p:tag name="KSO_WM_UNIT_ISNUMDGMTITLE" val="0"/>
  <p:tag name="KSO_WM_UNIT_PRESET_TEXT" val="添加标题"/>
</p:tagLst>
</file>

<file path=ppt/tags/tag315.xml><?xml version="1.0" encoding="utf-8"?>
<p:tagLst xmlns:p="http://schemas.openxmlformats.org/presentationml/2006/main">
  <p:tag name="KSO_WM_SLIDE_ID" val="custom20202369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369"/>
  <p:tag name="KSO_WM_SLIDE_TYPE" val="sectionTitle"/>
  <p:tag name="KSO_WM_SLIDE_SUBTYPE" val="pureTxt"/>
  <p:tag name="KSO_WM_SLIDE_LAYOUT" val="a_b_e"/>
  <p:tag name="KSO_WM_SLIDE_LAYOUT_CNT" val="1_1_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11*i*1"/>
  <p:tag name="KSO_WM_TEMPLATE_CATEGORY" val="custom"/>
  <p:tag name="KSO_WM_TEMPLATE_INDEX" val="20202369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11*i*2"/>
  <p:tag name="KSO_WM_TEMPLATE_CATEGORY" val="custom"/>
  <p:tag name="KSO_WM_TEMPLATE_INDEX" val="20202369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11*a*1"/>
  <p:tag name="KSO_WM_TEMPLATE_CATEGORY" val="custom"/>
  <p:tag name="KSO_WM_TEMPLATE_INDEX" val="2020236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3"/>
  <p:tag name="KSO_WM_UNIT_TYPE" val="a"/>
  <p:tag name="KSO_WM_UNIT_INDEX" val="1"/>
  <p:tag name="KSO_WM_UNIT_ISNUMDGMTITLE" val="0"/>
  <p:tag name="KSO_WM_UNIT_PRESET_TEXT" val="单击此处添加标题"/>
</p:tagLst>
</file>

<file path=ppt/tags/tag319.xml><?xml version="1.0" encoding="utf-8"?>
<p:tagLst xmlns:p="http://schemas.openxmlformats.org/presentationml/2006/main">
  <p:tag name="KSO_WM_SLIDE_ID" val="custom20202369_11"/>
  <p:tag name="KSO_WM_TEMPLATE_SUBCATEGORY" val="0"/>
  <p:tag name="KSO_WM_TEMPLATE_MASTER_TYPE" val="1"/>
  <p:tag name="KSO_WM_TEMPLATE_COLOR_TYPE" val="1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202369"/>
  <p:tag name="KSO_WM_SLIDE_TYPE" val="text"/>
  <p:tag name="KSO_WM_SLIDE_SUBTYPE" val="pureTxt"/>
  <p:tag name="KSO_WM_SLIDE_SIZE" val="327.6*283.7"/>
  <p:tag name="KSO_WM_SLIDE_POSITION" val="505.3*183.65"/>
  <p:tag name="KSO_WM_SLIDE_LAYOUT" val="a_b_h"/>
  <p:tag name="KSO_WM_SLIDE_LAYOUT_CNT" val="1_1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7*e*1"/>
  <p:tag name="KSO_WM_TEMPLATE_CATEGORY" val="custom"/>
  <p:tag name="KSO_WM_TEMPLATE_INDEX" val="20202369"/>
  <p:tag name="KSO_WM_UNIT_LAYERLEVEL" val="1"/>
  <p:tag name="KSO_WM_TAG_VERSION" val="1.0"/>
  <p:tag name="KSO_WM_BEAUTIFY_FLAG" val="#wm#"/>
  <p:tag name="KSO_WM_UNIT_NOCLEAR" val="0"/>
  <p:tag name="KSO_WM_UNIT_VALUE" val="3"/>
  <p:tag name="KSO_WM_UNIT_TYPE" val="e"/>
  <p:tag name="KSO_WM_UNIT_INDEX" val="1"/>
  <p:tag name="KSO_WM_UNIT_PRESET_TEXT" val="01.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7*a*1"/>
  <p:tag name="KSO_WM_TEMPLATE_CATEGORY" val="custom"/>
  <p:tag name="KSO_WM_TEMPLATE_INDEX" val="2020236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6"/>
  <p:tag name="KSO_WM_UNIT_TYPE" val="a"/>
  <p:tag name="KSO_WM_UNIT_INDEX" val="1"/>
  <p:tag name="KSO_WM_UNIT_ISNUMDGMTITLE" val="0"/>
  <p:tag name="KSO_WM_UNIT_PRESET_TEXT" val="添加标题"/>
</p:tagLst>
</file>

<file path=ppt/tags/tag322.xml><?xml version="1.0" encoding="utf-8"?>
<p:tagLst xmlns:p="http://schemas.openxmlformats.org/presentationml/2006/main">
  <p:tag name="KSO_WM_SLIDE_ID" val="custom20202369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369"/>
  <p:tag name="KSO_WM_SLIDE_TYPE" val="sectionTitle"/>
  <p:tag name="KSO_WM_SLIDE_SUBTYPE" val="pureTxt"/>
  <p:tag name="KSO_WM_SLIDE_LAYOUT" val="a_b_e"/>
  <p:tag name="KSO_WM_SLIDE_LAYOUT_CNT" val="1_1_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11*i*1"/>
  <p:tag name="KSO_WM_TEMPLATE_CATEGORY" val="custom"/>
  <p:tag name="KSO_WM_TEMPLATE_INDEX" val="20202369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11*i*2"/>
  <p:tag name="KSO_WM_TEMPLATE_CATEGORY" val="custom"/>
  <p:tag name="KSO_WM_TEMPLATE_INDEX" val="20202369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11*a*1"/>
  <p:tag name="KSO_WM_TEMPLATE_CATEGORY" val="custom"/>
  <p:tag name="KSO_WM_TEMPLATE_INDEX" val="2020236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3"/>
  <p:tag name="KSO_WM_UNIT_TYPE" val="a"/>
  <p:tag name="KSO_WM_UNIT_INDEX" val="1"/>
  <p:tag name="KSO_WM_UNIT_ISNUMDGMTITLE" val="0"/>
  <p:tag name="KSO_WM_UNIT_PRESET_TEXT" val="单击此处添加标题"/>
</p:tagLst>
</file>

<file path=ppt/tags/tag326.xml><?xml version="1.0" encoding="utf-8"?>
<p:tagLst xmlns:p="http://schemas.openxmlformats.org/presentationml/2006/main">
  <p:tag name="KSO_WM_SLIDE_ID" val="custom20202369_11"/>
  <p:tag name="KSO_WM_TEMPLATE_SUBCATEGORY" val="0"/>
  <p:tag name="KSO_WM_TEMPLATE_MASTER_TYPE" val="1"/>
  <p:tag name="KSO_WM_TEMPLATE_COLOR_TYPE" val="1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202369"/>
  <p:tag name="KSO_WM_SLIDE_TYPE" val="text"/>
  <p:tag name="KSO_WM_SLIDE_SUBTYPE" val="pureTxt"/>
  <p:tag name="KSO_WM_SLIDE_SIZE" val="327.6*283.7"/>
  <p:tag name="KSO_WM_SLIDE_POSITION" val="505.3*183.65"/>
  <p:tag name="KSO_WM_SLIDE_LAYOUT" val="a_b_h"/>
  <p:tag name="KSO_WM_SLIDE_LAYOUT_CNT" val="1_1_3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7*e*1"/>
  <p:tag name="KSO_WM_TEMPLATE_CATEGORY" val="custom"/>
  <p:tag name="KSO_WM_TEMPLATE_INDEX" val="20202369"/>
  <p:tag name="KSO_WM_UNIT_LAYERLEVEL" val="1"/>
  <p:tag name="KSO_WM_TAG_VERSION" val="1.0"/>
  <p:tag name="KSO_WM_BEAUTIFY_FLAG" val="#wm#"/>
  <p:tag name="KSO_WM_UNIT_NOCLEAR" val="0"/>
  <p:tag name="KSO_WM_UNIT_VALUE" val="3"/>
  <p:tag name="KSO_WM_UNIT_TYPE" val="e"/>
  <p:tag name="KSO_WM_UNIT_INDEX" val="1"/>
  <p:tag name="KSO_WM_UNIT_PRESET_TEXT" val="01.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7*a*1"/>
  <p:tag name="KSO_WM_TEMPLATE_CATEGORY" val="custom"/>
  <p:tag name="KSO_WM_TEMPLATE_INDEX" val="2020236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6"/>
  <p:tag name="KSO_WM_UNIT_TYPE" val="a"/>
  <p:tag name="KSO_WM_UNIT_INDEX" val="1"/>
  <p:tag name="KSO_WM_UNIT_ISNUMDGMTITLE" val="0"/>
  <p:tag name="KSO_WM_UNIT_PRESET_TEXT" val="添加标题"/>
</p:tagLst>
</file>

<file path=ppt/tags/tag329.xml><?xml version="1.0" encoding="utf-8"?>
<p:tagLst xmlns:p="http://schemas.openxmlformats.org/presentationml/2006/main">
  <p:tag name="KSO_WM_SLIDE_ID" val="custom20202369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369"/>
  <p:tag name="KSO_WM_SLIDE_TYPE" val="sectionTitle"/>
  <p:tag name="KSO_WM_SLIDE_SUBTYPE" val="pureTxt"/>
  <p:tag name="KSO_WM_SLIDE_LAYOUT" val="a_b_e"/>
  <p:tag name="KSO_WM_SLIDE_LAYOUT_CNT" val="1_1_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11*i*1"/>
  <p:tag name="KSO_WM_TEMPLATE_CATEGORY" val="custom"/>
  <p:tag name="KSO_WM_TEMPLATE_INDEX" val="20202369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11*i*2"/>
  <p:tag name="KSO_WM_TEMPLATE_CATEGORY" val="custom"/>
  <p:tag name="KSO_WM_TEMPLATE_INDEX" val="20202369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11*a*1"/>
  <p:tag name="KSO_WM_TEMPLATE_CATEGORY" val="custom"/>
  <p:tag name="KSO_WM_TEMPLATE_INDEX" val="2020236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3"/>
  <p:tag name="KSO_WM_UNIT_TYPE" val="a"/>
  <p:tag name="KSO_WM_UNIT_INDEX" val="1"/>
  <p:tag name="KSO_WM_UNIT_ISNUMDGMTITLE" val="0"/>
  <p:tag name="KSO_WM_UNIT_PRESET_TEXT" val="单击此处添加标题"/>
</p:tagLst>
</file>

<file path=ppt/tags/tag333.xml><?xml version="1.0" encoding="utf-8"?>
<p:tagLst xmlns:p="http://schemas.openxmlformats.org/presentationml/2006/main">
  <p:tag name="KSO_WM_SLIDE_ID" val="custom20202369_11"/>
  <p:tag name="KSO_WM_TEMPLATE_SUBCATEGORY" val="0"/>
  <p:tag name="KSO_WM_TEMPLATE_MASTER_TYPE" val="1"/>
  <p:tag name="KSO_WM_TEMPLATE_COLOR_TYPE" val="1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202369"/>
  <p:tag name="KSO_WM_SLIDE_TYPE" val="text"/>
  <p:tag name="KSO_WM_SLIDE_SUBTYPE" val="pureTxt"/>
  <p:tag name="KSO_WM_SLIDE_SIZE" val="327.6*283.7"/>
  <p:tag name="KSO_WM_SLIDE_POSITION" val="505.3*183.65"/>
  <p:tag name="KSO_WM_SLIDE_LAYOUT" val="a_b_h"/>
  <p:tag name="KSO_WM_SLIDE_LAYOUT_CNT" val="1_1_3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369_24*a*1"/>
  <p:tag name="KSO_WM_TEMPLATE_CATEGORY" val="custom"/>
  <p:tag name="KSO_WM_TEMPLATE_INDEX" val="20202369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感谢您的观看"/>
  <p:tag name="KSO_WM_UNIT_ISNUMDGMTITLE" val="0"/>
</p:tagLst>
</file>

<file path=ppt/tags/tag335.xml><?xml version="1.0" encoding="utf-8"?>
<p:tagLst xmlns:p="http://schemas.openxmlformats.org/presentationml/2006/main">
  <p:tag name="KSO_WM_SLIDE_ID" val="custom20202369_24"/>
  <p:tag name="KSO_WM_TEMPLATE_SUBCATEGORY" val="0"/>
  <p:tag name="KSO_WM_TEMPLATE_MASTER_TYPE" val="1"/>
  <p:tag name="KSO_WM_TEMPLATE_COLOR_TYPE" val="1"/>
  <p:tag name="KSO_WM_SLIDE_ITEM_CNT" val="0"/>
  <p:tag name="KSO_WM_SLIDE_INDEX" val="24"/>
  <p:tag name="KSO_WM_TAG_VERSION" val="1.0"/>
  <p:tag name="KSO_WM_BEAUTIFY_FLAG" val="#wm#"/>
  <p:tag name="KSO_WM_TEMPLATE_CATEGORY" val="custom"/>
  <p:tag name="KSO_WM_TEMPLATE_INDEX" val="20202369"/>
  <p:tag name="KSO_WM_SLIDE_TYPE" val="endPage"/>
  <p:tag name="KSO_WM_SLIDE_SUBTYPE" val="pureTxt"/>
  <p:tag name="KSO_WM_SLIDE_LAYOUT" val="a_b"/>
  <p:tag name="KSO_WM_SLIDE_LAYOUT_CNT" val="1_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a2c01d0b19e42119ddd10cdf3477c98"/>
  <p:tag name="KSO_WM_UNIT_DECORATE_INFO" val="{&quot;ReferentInfo&quot;:{&quot;Id&quot;:&quot;slide&quot;,&quot;X&quot;:{&quot;Pos&quot;:2},&quot;Y&quot;:{&quot;Pos&quot;:2}},&quot;DecorateInfoX&quot;:{&quot;Pos&quot;:2,&quot;IsAbs&quot;:true},&quot;DecorateInfoY&quot;:{&quot;Pos&quot;:2,&quot;IsAbs&quot;:true},&quot;DecorateInfoW&quot;:{&quot;IsAbs&quot;:false},&quot;DecorateInfoH&quot;:{&quot;IsAbs&quot;:false},&quot;whChangeMode&quot;:1}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537523a60b274aba975f39744cebda8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c96db4d84f84e169f2531fc0e83cda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BLOCK" val="0"/>
  <p:tag name="KSO_WM_UNIT_DEC_AREA_ID" val="6458ce9444034a32b33a08d83fcd019c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253c004251d74733a6e2964b943b4a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f5df0e8ace1540bc8948ea09e8f8b3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5045d3de5b06408892f879fb55911a6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47b43b4d11504787b0bbcc6946b0c848"/>
  <p:tag name="KSO_WM_UNIT_DECORATE_INFO" val="{&quot;ReferentInfo&quot;:{&quot;Id&quot;:&quot;slide&quot;,&quot;X&quot;:{&quot;Pos&quot;:2},&quot;Y&quot;:{&quot;Pos&quot;:2}},&quot;DecorateInfoX&quot;:{&quot;Pos&quot;:2,&quot;IsAbs&quot;:true},&quot;DecorateInfoY&quot;:{&quot;Pos&quot;:2,&quot;IsAbs&quot;:true},&quot;DecorateInfoW&quot;:{&quot;IsAbs&quot;:true},&quot;DecorateInfoH&quot;:{&quot;IsAbs&quot;:true},&quot;whChangeMode&quot;:0}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e9e5cfed9f374fd0bf718812316bc3c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BLOCK" val="0"/>
  <p:tag name="KSO_WM_UNIT_DEC_AREA_ID" val="779b2ec1604249cdaea70979bd2fb6f6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84ac90d7c6b441948c9fe1bd70a63fc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b64143541aef4072b92fa717a2f0271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dce6279ade1543ad8dabd6a3485bca5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8"/>
  <p:tag name="KSO_WM_UNIT_LAYERLEVEL" val="1"/>
  <p:tag name="KSO_WM_TAG_VERSION" val="1.0"/>
  <p:tag name="KSO_WM_BEAUTIFY_FLAG" val="#wm#"/>
  <p:tag name="KSO_WM_UNIT_TYPE" val="i"/>
  <p:tag name="KSO_WM_UNIT_INDEX" val="8"/>
  <p:tag name="KSO_WM_UNIT_BLOCK" val="0"/>
  <p:tag name="KSO_WM_UNIT_SM_LIMIT_TYPE" val="2"/>
  <p:tag name="KSO_WM_UNIT_DEC_AREA_ID" val="e0b7bf8b0ec245eeb15dc2f970d47579"/>
  <p:tag name="KSO_WM_UNIT_DECORATE_INFO" val="{&quot;ReferentInfo&quot;:{&quot;Id&quot;:&quot;slide&quot;,&quot;X&quot;:{&quot;Pos&quot;:2},&quot;Y&quot;:{&quot;Pos&quot;:2}},&quot;DecorateInfoX&quot;:{&quot;Pos&quot;:2,&quot;IsAbs&quot;:true},&quot;DecorateInfoY&quot;:{&quot;Pos&quot;:2,&quot;IsAbs&quot;:true},&quot;DecorateInfoW&quot;:{&quot;IsAbs&quot;:false},&quot;DecorateInfoH&quot;:{&quot;IsAbs&quot;:false},&quot;whChangeMode&quot;:1}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5903c914782e4a169bfc4a88a92ab60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053bbe06ac414a9da2d396649f4565c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db37a1bfbf734b96bc7c7a15ec4648b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BLOCK" val="0"/>
  <p:tag name="KSO_WM_UNIT_DEC_AREA_ID" val="b6cab2d9453a493385db7feac3ab300f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0"/>
  <p:tag name="KSO_WM_UNIT_DEC_AREA_ID" val="655bada5a2dd47098b02ae7a73b3e1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0"/>
  <p:tag name="KSO_WM_UNIT_DEC_AREA_ID" val="93576c163f6a4f34a445652488f6c14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  <p:tag name="KSO_WM_UNIT_SM_LIMIT_TYPE" val="0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  <p:tag name="KSO_WM_UNIT_SM_LIMIT_TYPE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0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  <p:tag name="KSO_WM_UNIT_SM_LIMIT_TYPE" val="0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  <p:tag name="KSO_WM_UNIT_BLOCK" val="0"/>
  <p:tag name="KSO_WM_UNIT_SM_LIMIT_TYPE" val="2"/>
  <p:tag name="KSO_WM_UNIT_DEC_AREA_ID" val="af94717f956048208022447841c6e5d2"/>
  <p:tag name="KSO_WM_UNIT_DECORATE_INFO" val="{&quot;ReferentInfo&quot;:{&quot;Id&quot;:&quot;slide&quot;,&quot;X&quot;:{&quot;Pos&quot;:1},&quot;Y&quot;:{&quot;Pos&quot;:1}},&quot;DecorateInfoX&quot;:{&quot;Pos&quot;:2,&quot;IsAbs&quot;:true},&quot;DecorateInfoY&quot;:{&quot;Pos&quot;:2,&quot;IsAbs&quot;:true},&quot;DecorateInfoW&quot;:{&quot;IsAbs&quot;:false},&quot;DecorateInfoH&quot;:{&quot;IsAbs&quot;:false},&quot;whChangeMode&quot;:1}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9b4d376ff34f402b922a08db21eeb88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d60143a173c947038a7be3199169f61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d4a49be00ca645b090de0a8f5c89f2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BLOCK" val="0"/>
  <p:tag name="KSO_WM_UNIT_DEC_AREA_ID" val="fdeacf470a834e27bc4dab97dfe99a93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BLOCK" val="0"/>
  <p:tag name="KSO_WM_UNIT_DEC_AREA_ID" val="5fb8129296d648cd874062c0ae2087e0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BLOCK" val="0"/>
  <p:tag name="KSO_WM_UNIT_DEC_AREA_ID" val="1b69015905b24e9da4ac9438424c945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0"/>
  <p:tag name="KSO_WM_UNIT_DEC_AREA_ID" val="a5c748f0cbdc453ca153966774441a1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BLOCK" val="0"/>
  <p:tag name="KSO_WM_UNIT_SM_LIMIT_TYPE" val="0"/>
  <p:tag name="KSO_WM_UNIT_DEC_AREA_ID" val="953bd3d9190d4d4996cd0a287fe49163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UNIT_DECORATE_INFO" val="{&quot;ReferentInfo&quot;:{&quot;Id&quot;:&quot;slide&quot;,&quot;X&quot;:{&quot;Pos&quot;:2},&quot;Y&quot;:{&quot;Pos&quot;:2}},&quot;DecorateInfoX&quot;:{&quot;Pos&quot;:2,&quot;IsAbs&quot;:true},&quot;DecorateInfoY&quot;:{&quot;Pos&quot;:2,&quot;IsAbs&quot;:true},&quot;DecorateInfoW&quot;:{&quot;IsAbs&quot;:true},&quot;DecorateInfoH&quot;:{&quot;IsAbs&quot;:true},&quot;whChangeMode&quot;:0}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LOCK" val="0"/>
  <p:tag name="KSO_WM_UNIT_DEC_AREA_ID" val="74f093c0053a43f2b5bd85aae2213268"/>
  <p:tag name="KSO_WM_UNIT_SM_LIMIT_TYPE" val="0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LOCK" val="0"/>
  <p:tag name="KSO_WM_UNIT_DEC_AREA_ID" val="64d0c9bcce244984a2b476b614f2b63b"/>
  <p:tag name="KSO_WM_UNIT_SM_LIMIT_TYPE" val="0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LOCK" val="0"/>
  <p:tag name="KSO_WM_UNIT_DEC_AREA_ID" val="a36283c78cb94d619b2e84d73b673503"/>
  <p:tag name="KSO_WM_UNIT_SM_LIMIT_TYPE" val="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LOCK" val="0"/>
  <p:tag name="KSO_WM_UNIT_DEC_AREA_ID" val="05f9810f9dae4a738b8572bc34f66df1"/>
  <p:tag name="KSO_WM_UNIT_SM_LIMIT_TYPE" val="0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BLOCK" val="0"/>
  <p:tag name="KSO_WM_UNIT_SM_LIMIT_TYPE" val="0"/>
  <p:tag name="KSO_WM_UNIT_DEC_AREA_ID" val="437843016f6645d1b283ac8bc8420f5b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false},&quot;DecorateInfoH&quot;:{&quot;IsAbs&quot;:false},&quot;whChangeMode&quot;:0}"/>
</p:tagLst>
</file>

<file path=ppt/tags/tag96.xml><?xml version="1.0" encoding="utf-8"?>
<p:tagLst xmlns:p="http://schemas.openxmlformats.org/presentationml/2006/main">
  <p:tag name="KSO_WM_UNIT_BLOCK" val="0"/>
  <p:tag name="KSO_WM_UNIT_SM_LIMIT_TYPE" val="0"/>
  <p:tag name="KSO_WM_UNIT_DEC_AREA_ID" val="953bd3d9190d4d4996cd0a287fe49163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UNIT_DECORATE_INFO" val="{&quot;ReferentInfo&quot;:{&quot;Id&quot;:&quot;slide&quot;,&quot;X&quot;:{&quot;Pos&quot;:2},&quot;Y&quot;:{&quot;Pos&quot;:2}},&quot;DecorateInfoX&quot;:{&quot;Pos&quot;:2,&quot;IsAbs&quot;:true},&quot;DecorateInfoY&quot;:{&quot;Pos&quot;:2,&quot;IsAbs&quot;:true},&quot;DecorateInfoW&quot;:{&quot;IsAbs&quot;:true},&quot;DecorateInfoH&quot;:{&quot;IsAbs&quot;:true},&quot;whChangeMode&quot;:0}"/>
</p:tagLst>
</file>

<file path=ppt/tags/tag97.xml><?xml version="1.0" encoding="utf-8"?>
<p:tagLst xmlns:p="http://schemas.openxmlformats.org/presentationml/2006/main">
  <p:tag name="KSO_WM_UNIT_BLOCK" val="0"/>
  <p:tag name="KSO_WM_UNIT_SM_LIMIT_TYPE" val="0"/>
  <p:tag name="KSO_WM_UNIT_DEC_AREA_ID" val="ec0a811487a848e6841ff7248a2effbf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LOCK" val="0"/>
  <p:tag name="KSO_WM_UNIT_DEC_AREA_ID" val="f91e83c5bca343d783b4c064a2cae4e5"/>
  <p:tag name="KSO_WM_UNIT_SM_LIMIT_TYPE" val="0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LOCK" val="0"/>
  <p:tag name="KSO_WM_UNIT_DEC_AREA_ID" val="968aa993baae4a5390c3b4988476d314"/>
  <p:tag name="KSO_WM_UNIT_SM_LIMIT_TYPE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2">
      <a:dk1>
        <a:sysClr val="windowText" lastClr="000000"/>
      </a:dk1>
      <a:lt1>
        <a:sysClr val="window" lastClr="FFFFFF"/>
      </a:lt1>
      <a:dk2>
        <a:srgbClr val="EAF3FA"/>
      </a:dk2>
      <a:lt2>
        <a:srgbClr val="FFFFFF"/>
      </a:lt2>
      <a:accent1>
        <a:srgbClr val="2E75B6"/>
      </a:accent1>
      <a:accent2>
        <a:srgbClr val="4084A6"/>
      </a:accent2>
      <a:accent3>
        <a:srgbClr val="519395"/>
      </a:accent3>
      <a:accent4>
        <a:srgbClr val="63A385"/>
      </a:accent4>
      <a:accent5>
        <a:srgbClr val="74B274"/>
      </a:accent5>
      <a:accent6>
        <a:srgbClr val="86C164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12">
      <a:dk1>
        <a:sysClr val="windowText" lastClr="000000"/>
      </a:dk1>
      <a:lt1>
        <a:sysClr val="window" lastClr="FFFFFF"/>
      </a:lt1>
      <a:dk2>
        <a:srgbClr val="EAF3FA"/>
      </a:dk2>
      <a:lt2>
        <a:srgbClr val="FFFFFF"/>
      </a:lt2>
      <a:accent1>
        <a:srgbClr val="2E75B6"/>
      </a:accent1>
      <a:accent2>
        <a:srgbClr val="4084A6"/>
      </a:accent2>
      <a:accent3>
        <a:srgbClr val="519395"/>
      </a:accent3>
      <a:accent4>
        <a:srgbClr val="63A385"/>
      </a:accent4>
      <a:accent5>
        <a:srgbClr val="74B274"/>
      </a:accent5>
      <a:accent6>
        <a:srgbClr val="86C164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WPS 演示</Application>
  <PresentationFormat>宽屏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幼圆</vt:lpstr>
      <vt:lpstr>汉仪乐喵体W</vt:lpstr>
      <vt:lpstr>微软雅黑</vt:lpstr>
      <vt:lpstr>Arial Unicode MS</vt:lpstr>
      <vt:lpstr>Calibri</vt:lpstr>
      <vt:lpstr>Office 主题</vt:lpstr>
      <vt:lpstr>1_Office 主题​​</vt:lpstr>
      <vt:lpstr>2_Office 主题​​</vt:lpstr>
      <vt:lpstr>自我介绍</vt:lpstr>
      <vt:lpstr>PowerPoint 演示文稿</vt:lpstr>
      <vt:lpstr>个人基本信息</vt:lpstr>
      <vt:lpstr>PowerPoint 演示文稿</vt:lpstr>
      <vt:lpstr>项目与竞赛经历</vt:lpstr>
      <vt:lpstr>PowerPoint 演示文稿</vt:lpstr>
      <vt:lpstr>研究生规划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Tamiflu</cp:lastModifiedBy>
  <cp:revision>48</cp:revision>
  <dcterms:created xsi:type="dcterms:W3CDTF">2021-07-07T15:49:00Z</dcterms:created>
  <dcterms:modified xsi:type="dcterms:W3CDTF">2021-07-09T04:47:08Z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FDC041475DBA4B468E3EB901DE053F84</vt:lpwstr>
  </property>
  <property fmtid="{D5CDD505-2E9C-101B-9397-08002B2CF9AE}" pid="3" name="KSOProductBuildVer">
    <vt:lpwstr>2052-11.1.0.10578</vt:lpwstr>
  </property>
</Properties>
</file>