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1F1F1F"/>
    <a:srgbClr val="3B3B3C"/>
    <a:srgbClr val="BF4366"/>
    <a:srgbClr val="CDCA8E"/>
    <a:srgbClr val="FFCCCC"/>
    <a:srgbClr val="CDD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074E0-290C-CC8F-8425-2DD7E8A7F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271660-5154-9ADF-549B-CF09C1A79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9D79C1-4EBF-2171-2491-9C34609B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E3DF-6C35-42CF-A69B-C202040FA53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092CA6-0219-0F88-01F4-887687C0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28D21-8B15-2A0A-3621-CD14EBF0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86A6-7518-4879-BE70-3ABA8D293C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5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00B7D-3362-01E7-490F-747C71BB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E9BD4E-B715-208B-3161-5C71FE9F0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962662-2D83-3FF9-65CD-7E297FE5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E3DF-6C35-42CF-A69B-C202040FA53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75918E-9123-1407-D0CA-2A26952F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AC5CAA-A24C-B2F5-93F7-DA03E922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86A6-7518-4879-BE70-3ABA8D293C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8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86B733-5E5F-070C-99B8-72332CB8E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E695EC-8B02-6BFD-6A07-2CC3E979A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CFB9F-9F93-A79C-0721-5824AAEA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E3DF-6C35-42CF-A69B-C202040FA53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A439E7-B1AE-3537-5787-6EB35E82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C16962-CF8A-4840-61DD-7B7D4873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86A6-7518-4879-BE70-3ABA8D293C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2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4E5D1-143B-C603-4AC3-25102483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E4EAF7-CDF3-D93D-6816-77533546A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55B970-02C6-FCDB-F7CE-F7570B30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E3DF-6C35-42CF-A69B-C202040FA53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12DC04-2DF7-195C-2393-D0C4DAA6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CAD52C-9020-2DC3-AF05-02D01415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86A6-7518-4879-BE70-3ABA8D293C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2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74307-9C15-D4B0-CAFC-318A2C0B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A65451-92C1-689B-6A5D-7874243D6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720A80-401E-B9F8-7295-956AD565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E3DF-6C35-42CF-A69B-C202040FA53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DBB5DF-DE1F-DC85-FCE7-0DFA347F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CA9AA0-B8F4-4B69-5E86-0F46AFF3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86A6-7518-4879-BE70-3ABA8D293C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9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72E8A-45FD-B14A-17AF-08F328B0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AF2DC4-043C-910B-1325-567DE6B95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B7A72D-96D1-0B9D-7402-4A74D4340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8DC208-B298-13D3-BF25-E0917DF2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E3DF-6C35-42CF-A69B-C202040FA53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EFFCBB-182B-8793-D4CB-EDE7C309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6CEC0C-F8E2-2F50-8308-450EED66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86A6-7518-4879-BE70-3ABA8D293C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0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D176C-8A46-B4B5-5217-28F92951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433878-4253-28FC-F7E3-36ADB7720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48605D-2D7B-B7C8-18B0-A7DAC54F3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5FCD9C6-D6AF-278B-DDCF-F51B09063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A69CE21-C80D-2859-42C6-7925EC815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83189E-F6D1-4E7D-4084-68CAFD99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E3DF-6C35-42CF-A69B-C202040FA53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7CB23F-6745-7900-B069-A0CEB338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39919C-5AC2-5418-791E-7C798FD2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86A6-7518-4879-BE70-3ABA8D293C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5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6E37E-83E5-DEE9-1017-CB772F75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6847C8-AC5A-6F93-0211-B38D4FB5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E3DF-6C35-42CF-A69B-C202040FA53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F0AE98-39DC-2FE3-4B34-B6D26ABD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C4FADF-A74C-53C1-06EF-B57FD232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86A6-7518-4879-BE70-3ABA8D293C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0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65B9A4A-EDAD-78F2-6773-1FE14127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E3DF-6C35-42CF-A69B-C202040FA53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F20FE7-72E2-6C2F-8100-5F89BDD8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613B85-8F9B-2EDE-2B68-DC48BF76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86A6-7518-4879-BE70-3ABA8D293C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7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122EB-6451-B7A2-2B65-DC42E19C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AE5A44-7B02-786E-C9C2-096613A05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1B61B9-866C-E1CD-EFC6-7641B38F9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9495A2-5609-CF27-4BC2-95F1B91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E3DF-6C35-42CF-A69B-C202040FA53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0DF224-36A5-AD4A-1D2F-0D8AF914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D0BA79-50ED-E858-770A-8B86BBCC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86A6-7518-4879-BE70-3ABA8D293C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AC91B-3145-644D-E633-1450BF01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A3144F-4808-97FE-3963-4C78FD788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BD48DA-615B-1264-16E4-BC41EEA70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9B662E-FD2B-70D9-97CD-B487BBE6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E3DF-6C35-42CF-A69B-C202040FA53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2381CA-A9F3-FB1C-069E-DC78B2C7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4241A6-B289-C54E-441D-857BA4EB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86A6-7518-4879-BE70-3ABA8D293C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0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BFDD48-05C8-9E4F-724F-3BA180D9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7A2895-7E88-580F-C54C-18A192ADF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E3F69B-B2CF-CA86-E32D-DF5F2B41A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F6E3DF-6C35-42CF-A69B-C202040FA53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34696D-025A-2F16-3195-DE08EBBA0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28ED76-A533-5783-4E69-335A2B852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8F86A6-7518-4879-BE70-3ABA8D293C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0E241432-98B6-923D-5CA5-6393BCECF42D}"/>
              </a:ext>
            </a:extLst>
          </p:cNvPr>
          <p:cNvSpPr/>
          <p:nvPr/>
        </p:nvSpPr>
        <p:spPr>
          <a:xfrm>
            <a:off x="2317268" y="2168101"/>
            <a:ext cx="2585796" cy="3472332"/>
          </a:xfrm>
          <a:custGeom>
            <a:avLst/>
            <a:gdLst>
              <a:gd name="connsiteX0" fmla="*/ 0 w 2378587"/>
              <a:gd name="connsiteY0" fmla="*/ 1905510 h 3811019"/>
              <a:gd name="connsiteX1" fmla="*/ 1189294 w 2378587"/>
              <a:gd name="connsiteY1" fmla="*/ 0 h 3811019"/>
              <a:gd name="connsiteX2" fmla="*/ 2378588 w 2378587"/>
              <a:gd name="connsiteY2" fmla="*/ 1905510 h 3811019"/>
              <a:gd name="connsiteX3" fmla="*/ 1189294 w 2378587"/>
              <a:gd name="connsiteY3" fmla="*/ 3811020 h 3811019"/>
              <a:gd name="connsiteX4" fmla="*/ 0 w 2378587"/>
              <a:gd name="connsiteY4" fmla="*/ 1905510 h 3811019"/>
              <a:gd name="connsiteX0" fmla="*/ 175 w 2378763"/>
              <a:gd name="connsiteY0" fmla="*/ 1195826 h 3101336"/>
              <a:gd name="connsiteX1" fmla="*/ 1257708 w 2378763"/>
              <a:gd name="connsiteY1" fmla="*/ 0 h 3101336"/>
              <a:gd name="connsiteX2" fmla="*/ 2378763 w 2378763"/>
              <a:gd name="connsiteY2" fmla="*/ 1195826 h 3101336"/>
              <a:gd name="connsiteX3" fmla="*/ 1189469 w 2378763"/>
              <a:gd name="connsiteY3" fmla="*/ 3101336 h 3101336"/>
              <a:gd name="connsiteX4" fmla="*/ 175 w 2378763"/>
              <a:gd name="connsiteY4" fmla="*/ 1195826 h 3101336"/>
              <a:gd name="connsiteX0" fmla="*/ 32440 w 2411028"/>
              <a:gd name="connsiteY0" fmla="*/ 1224631 h 3130141"/>
              <a:gd name="connsiteX1" fmla="*/ 418521 w 2411028"/>
              <a:gd name="connsiteY1" fmla="*/ 441531 h 3130141"/>
              <a:gd name="connsiteX2" fmla="*/ 1289973 w 2411028"/>
              <a:gd name="connsiteY2" fmla="*/ 28805 h 3130141"/>
              <a:gd name="connsiteX3" fmla="*/ 2411028 w 2411028"/>
              <a:gd name="connsiteY3" fmla="*/ 1224631 h 3130141"/>
              <a:gd name="connsiteX4" fmla="*/ 1221734 w 2411028"/>
              <a:gd name="connsiteY4" fmla="*/ 3130141 h 3130141"/>
              <a:gd name="connsiteX5" fmla="*/ 32440 w 2411028"/>
              <a:gd name="connsiteY5" fmla="*/ 1224631 h 3130141"/>
              <a:gd name="connsiteX0" fmla="*/ 88052 w 2466640"/>
              <a:gd name="connsiteY0" fmla="*/ 1359255 h 3264765"/>
              <a:gd name="connsiteX1" fmla="*/ 228474 w 2466640"/>
              <a:gd name="connsiteY1" fmla="*/ 139427 h 3264765"/>
              <a:gd name="connsiteX2" fmla="*/ 1345585 w 2466640"/>
              <a:gd name="connsiteY2" fmla="*/ 163429 h 3264765"/>
              <a:gd name="connsiteX3" fmla="*/ 2466640 w 2466640"/>
              <a:gd name="connsiteY3" fmla="*/ 1359255 h 3264765"/>
              <a:gd name="connsiteX4" fmla="*/ 1277346 w 2466640"/>
              <a:gd name="connsiteY4" fmla="*/ 3264765 h 3264765"/>
              <a:gd name="connsiteX5" fmla="*/ 88052 w 2466640"/>
              <a:gd name="connsiteY5" fmla="*/ 1359255 h 3264765"/>
              <a:gd name="connsiteX0" fmla="*/ 88052 w 2486655"/>
              <a:gd name="connsiteY0" fmla="*/ 1312369 h 3217879"/>
              <a:gd name="connsiteX1" fmla="*/ 228474 w 2486655"/>
              <a:gd name="connsiteY1" fmla="*/ 92541 h 3217879"/>
              <a:gd name="connsiteX2" fmla="*/ 1345585 w 2486655"/>
              <a:gd name="connsiteY2" fmla="*/ 116543 h 3217879"/>
              <a:gd name="connsiteX3" fmla="*/ 1975387 w 2486655"/>
              <a:gd name="connsiteY3" fmla="*/ 365497 h 3217879"/>
              <a:gd name="connsiteX4" fmla="*/ 2466640 w 2486655"/>
              <a:gd name="connsiteY4" fmla="*/ 1312369 h 3217879"/>
              <a:gd name="connsiteX5" fmla="*/ 1277346 w 2486655"/>
              <a:gd name="connsiteY5" fmla="*/ 3217879 h 3217879"/>
              <a:gd name="connsiteX6" fmla="*/ 88052 w 2486655"/>
              <a:gd name="connsiteY6" fmla="*/ 1312369 h 3217879"/>
              <a:gd name="connsiteX0" fmla="*/ 88052 w 2495797"/>
              <a:gd name="connsiteY0" fmla="*/ 1556060 h 3461570"/>
              <a:gd name="connsiteX1" fmla="*/ 228474 w 2495797"/>
              <a:gd name="connsiteY1" fmla="*/ 336232 h 3461570"/>
              <a:gd name="connsiteX2" fmla="*/ 1345585 w 2495797"/>
              <a:gd name="connsiteY2" fmla="*/ 360234 h 3461570"/>
              <a:gd name="connsiteX3" fmla="*/ 2139160 w 2495797"/>
              <a:gd name="connsiteY3" fmla="*/ 49630 h 3461570"/>
              <a:gd name="connsiteX4" fmla="*/ 2466640 w 2495797"/>
              <a:gd name="connsiteY4" fmla="*/ 1556060 h 3461570"/>
              <a:gd name="connsiteX5" fmla="*/ 1277346 w 2495797"/>
              <a:gd name="connsiteY5" fmla="*/ 3461570 h 3461570"/>
              <a:gd name="connsiteX6" fmla="*/ 88052 w 2495797"/>
              <a:gd name="connsiteY6" fmla="*/ 1556060 h 3461570"/>
              <a:gd name="connsiteX0" fmla="*/ 88052 w 2486936"/>
              <a:gd name="connsiteY0" fmla="*/ 1556060 h 3461570"/>
              <a:gd name="connsiteX1" fmla="*/ 228474 w 2486936"/>
              <a:gd name="connsiteY1" fmla="*/ 336232 h 3461570"/>
              <a:gd name="connsiteX2" fmla="*/ 1345585 w 2486936"/>
              <a:gd name="connsiteY2" fmla="*/ 360234 h 3461570"/>
              <a:gd name="connsiteX3" fmla="*/ 2139160 w 2486936"/>
              <a:gd name="connsiteY3" fmla="*/ 49630 h 3461570"/>
              <a:gd name="connsiteX4" fmla="*/ 2466640 w 2486936"/>
              <a:gd name="connsiteY4" fmla="*/ 1556060 h 3461570"/>
              <a:gd name="connsiteX5" fmla="*/ 1277346 w 2486936"/>
              <a:gd name="connsiteY5" fmla="*/ 3461570 h 3461570"/>
              <a:gd name="connsiteX6" fmla="*/ 88052 w 2486936"/>
              <a:gd name="connsiteY6" fmla="*/ 1556060 h 3461570"/>
              <a:gd name="connsiteX0" fmla="*/ 88052 w 2489410"/>
              <a:gd name="connsiteY0" fmla="*/ 1568783 h 3474293"/>
              <a:gd name="connsiteX1" fmla="*/ 228474 w 2489410"/>
              <a:gd name="connsiteY1" fmla="*/ 348955 h 3474293"/>
              <a:gd name="connsiteX2" fmla="*/ 1345585 w 2489410"/>
              <a:gd name="connsiteY2" fmla="*/ 372957 h 3474293"/>
              <a:gd name="connsiteX3" fmla="*/ 2193751 w 2489410"/>
              <a:gd name="connsiteY3" fmla="*/ 48705 h 3474293"/>
              <a:gd name="connsiteX4" fmla="*/ 2466640 w 2489410"/>
              <a:gd name="connsiteY4" fmla="*/ 1568783 h 3474293"/>
              <a:gd name="connsiteX5" fmla="*/ 1277346 w 2489410"/>
              <a:gd name="connsiteY5" fmla="*/ 3474293 h 3474293"/>
              <a:gd name="connsiteX6" fmla="*/ 88052 w 2489410"/>
              <a:gd name="connsiteY6" fmla="*/ 1568783 h 3474293"/>
              <a:gd name="connsiteX0" fmla="*/ 88052 w 2270868"/>
              <a:gd name="connsiteY0" fmla="*/ 1568783 h 3474293"/>
              <a:gd name="connsiteX1" fmla="*/ 228474 w 2270868"/>
              <a:gd name="connsiteY1" fmla="*/ 348955 h 3474293"/>
              <a:gd name="connsiteX2" fmla="*/ 1345585 w 2270868"/>
              <a:gd name="connsiteY2" fmla="*/ 372957 h 3474293"/>
              <a:gd name="connsiteX3" fmla="*/ 2193751 w 2270868"/>
              <a:gd name="connsiteY3" fmla="*/ 48705 h 3474293"/>
              <a:gd name="connsiteX4" fmla="*/ 2220980 w 2270868"/>
              <a:gd name="connsiteY4" fmla="*/ 1568783 h 3474293"/>
              <a:gd name="connsiteX5" fmla="*/ 1277346 w 2270868"/>
              <a:gd name="connsiteY5" fmla="*/ 3474293 h 3474293"/>
              <a:gd name="connsiteX6" fmla="*/ 88052 w 2270868"/>
              <a:gd name="connsiteY6" fmla="*/ 1568783 h 3474293"/>
              <a:gd name="connsiteX0" fmla="*/ 88052 w 2375150"/>
              <a:gd name="connsiteY0" fmla="*/ 1568783 h 3474293"/>
              <a:gd name="connsiteX1" fmla="*/ 228474 w 2375150"/>
              <a:gd name="connsiteY1" fmla="*/ 348955 h 3474293"/>
              <a:gd name="connsiteX2" fmla="*/ 1345585 w 2375150"/>
              <a:gd name="connsiteY2" fmla="*/ 372957 h 3474293"/>
              <a:gd name="connsiteX3" fmla="*/ 2193751 w 2375150"/>
              <a:gd name="connsiteY3" fmla="*/ 48705 h 3474293"/>
              <a:gd name="connsiteX4" fmla="*/ 2343810 w 2375150"/>
              <a:gd name="connsiteY4" fmla="*/ 1568783 h 3474293"/>
              <a:gd name="connsiteX5" fmla="*/ 1277346 w 2375150"/>
              <a:gd name="connsiteY5" fmla="*/ 3474293 h 3474293"/>
              <a:gd name="connsiteX6" fmla="*/ 88052 w 2375150"/>
              <a:gd name="connsiteY6" fmla="*/ 1568783 h 3474293"/>
              <a:gd name="connsiteX0" fmla="*/ 88052 w 2375150"/>
              <a:gd name="connsiteY0" fmla="*/ 1568783 h 3474293"/>
              <a:gd name="connsiteX1" fmla="*/ 228474 w 2375150"/>
              <a:gd name="connsiteY1" fmla="*/ 348955 h 3474293"/>
              <a:gd name="connsiteX2" fmla="*/ 1345585 w 2375150"/>
              <a:gd name="connsiteY2" fmla="*/ 372957 h 3474293"/>
              <a:gd name="connsiteX3" fmla="*/ 2193751 w 2375150"/>
              <a:gd name="connsiteY3" fmla="*/ 48705 h 3474293"/>
              <a:gd name="connsiteX4" fmla="*/ 2343810 w 2375150"/>
              <a:gd name="connsiteY4" fmla="*/ 1568783 h 3474293"/>
              <a:gd name="connsiteX5" fmla="*/ 1277346 w 2375150"/>
              <a:gd name="connsiteY5" fmla="*/ 3474293 h 3474293"/>
              <a:gd name="connsiteX6" fmla="*/ 88052 w 2375150"/>
              <a:gd name="connsiteY6" fmla="*/ 1568783 h 3474293"/>
              <a:gd name="connsiteX0" fmla="*/ 88052 w 2455003"/>
              <a:gd name="connsiteY0" fmla="*/ 1562913 h 3468423"/>
              <a:gd name="connsiteX1" fmla="*/ 228474 w 2455003"/>
              <a:gd name="connsiteY1" fmla="*/ 343085 h 3468423"/>
              <a:gd name="connsiteX2" fmla="*/ 1345585 w 2455003"/>
              <a:gd name="connsiteY2" fmla="*/ 367087 h 3468423"/>
              <a:gd name="connsiteX3" fmla="*/ 2193751 w 2455003"/>
              <a:gd name="connsiteY3" fmla="*/ 42835 h 3468423"/>
              <a:gd name="connsiteX4" fmla="*/ 2412115 w 2455003"/>
              <a:gd name="connsiteY4" fmla="*/ 1489499 h 3468423"/>
              <a:gd name="connsiteX5" fmla="*/ 2343810 w 2455003"/>
              <a:gd name="connsiteY5" fmla="*/ 1562913 h 3468423"/>
              <a:gd name="connsiteX6" fmla="*/ 1277346 w 2455003"/>
              <a:gd name="connsiteY6" fmla="*/ 3468423 h 3468423"/>
              <a:gd name="connsiteX7" fmla="*/ 88052 w 2455003"/>
              <a:gd name="connsiteY7" fmla="*/ 1562913 h 3468423"/>
              <a:gd name="connsiteX0" fmla="*/ 88052 w 2455003"/>
              <a:gd name="connsiteY0" fmla="*/ 1562913 h 3516269"/>
              <a:gd name="connsiteX1" fmla="*/ 228474 w 2455003"/>
              <a:gd name="connsiteY1" fmla="*/ 343085 h 3516269"/>
              <a:gd name="connsiteX2" fmla="*/ 1345585 w 2455003"/>
              <a:gd name="connsiteY2" fmla="*/ 367087 h 3516269"/>
              <a:gd name="connsiteX3" fmla="*/ 2193751 w 2455003"/>
              <a:gd name="connsiteY3" fmla="*/ 42835 h 3516269"/>
              <a:gd name="connsiteX4" fmla="*/ 2412115 w 2455003"/>
              <a:gd name="connsiteY4" fmla="*/ 1489499 h 3516269"/>
              <a:gd name="connsiteX5" fmla="*/ 2343810 w 2455003"/>
              <a:gd name="connsiteY5" fmla="*/ 1562913 h 3516269"/>
              <a:gd name="connsiteX6" fmla="*/ 1277346 w 2455003"/>
              <a:gd name="connsiteY6" fmla="*/ 3468423 h 3516269"/>
              <a:gd name="connsiteX7" fmla="*/ 665202 w 2455003"/>
              <a:gd name="connsiteY7" fmla="*/ 2826980 h 3516269"/>
              <a:gd name="connsiteX8" fmla="*/ 88052 w 2455003"/>
              <a:gd name="connsiteY8" fmla="*/ 1562913 h 3516269"/>
              <a:gd name="connsiteX0" fmla="*/ 39852 w 2406803"/>
              <a:gd name="connsiteY0" fmla="*/ 1562913 h 3531541"/>
              <a:gd name="connsiteX1" fmla="*/ 180274 w 2406803"/>
              <a:gd name="connsiteY1" fmla="*/ 343085 h 3531541"/>
              <a:gd name="connsiteX2" fmla="*/ 1297385 w 2406803"/>
              <a:gd name="connsiteY2" fmla="*/ 367087 h 3531541"/>
              <a:gd name="connsiteX3" fmla="*/ 2145551 w 2406803"/>
              <a:gd name="connsiteY3" fmla="*/ 42835 h 3531541"/>
              <a:gd name="connsiteX4" fmla="*/ 2363915 w 2406803"/>
              <a:gd name="connsiteY4" fmla="*/ 1489499 h 3531541"/>
              <a:gd name="connsiteX5" fmla="*/ 2295610 w 2406803"/>
              <a:gd name="connsiteY5" fmla="*/ 1562913 h 3531541"/>
              <a:gd name="connsiteX6" fmla="*/ 1229146 w 2406803"/>
              <a:gd name="connsiteY6" fmla="*/ 3468423 h 3531541"/>
              <a:gd name="connsiteX7" fmla="*/ 576059 w 2406803"/>
              <a:gd name="connsiteY7" fmla="*/ 2936162 h 3531541"/>
              <a:gd name="connsiteX8" fmla="*/ 39852 w 2406803"/>
              <a:gd name="connsiteY8" fmla="*/ 1562913 h 3531541"/>
              <a:gd name="connsiteX0" fmla="*/ 39852 w 2374451"/>
              <a:gd name="connsiteY0" fmla="*/ 1562913 h 3477578"/>
              <a:gd name="connsiteX1" fmla="*/ 180274 w 2374451"/>
              <a:gd name="connsiteY1" fmla="*/ 343085 h 3477578"/>
              <a:gd name="connsiteX2" fmla="*/ 1297385 w 2374451"/>
              <a:gd name="connsiteY2" fmla="*/ 367087 h 3477578"/>
              <a:gd name="connsiteX3" fmla="*/ 2145551 w 2374451"/>
              <a:gd name="connsiteY3" fmla="*/ 42835 h 3477578"/>
              <a:gd name="connsiteX4" fmla="*/ 2363915 w 2374451"/>
              <a:gd name="connsiteY4" fmla="*/ 1489499 h 3477578"/>
              <a:gd name="connsiteX5" fmla="*/ 2295610 w 2374451"/>
              <a:gd name="connsiteY5" fmla="*/ 1562913 h 3477578"/>
              <a:gd name="connsiteX6" fmla="*/ 1913539 w 2374451"/>
              <a:gd name="connsiteY6" fmla="*/ 2554024 h 3477578"/>
              <a:gd name="connsiteX7" fmla="*/ 1229146 w 2374451"/>
              <a:gd name="connsiteY7" fmla="*/ 3468423 h 3477578"/>
              <a:gd name="connsiteX8" fmla="*/ 576059 w 2374451"/>
              <a:gd name="connsiteY8" fmla="*/ 2936162 h 3477578"/>
              <a:gd name="connsiteX9" fmla="*/ 39852 w 2374451"/>
              <a:gd name="connsiteY9" fmla="*/ 1562913 h 3477578"/>
              <a:gd name="connsiteX0" fmla="*/ 39852 w 2567137"/>
              <a:gd name="connsiteY0" fmla="*/ 1562913 h 3472332"/>
              <a:gd name="connsiteX1" fmla="*/ 180274 w 2567137"/>
              <a:gd name="connsiteY1" fmla="*/ 343085 h 3472332"/>
              <a:gd name="connsiteX2" fmla="*/ 1297385 w 2567137"/>
              <a:gd name="connsiteY2" fmla="*/ 367087 h 3472332"/>
              <a:gd name="connsiteX3" fmla="*/ 2145551 w 2567137"/>
              <a:gd name="connsiteY3" fmla="*/ 42835 h 3472332"/>
              <a:gd name="connsiteX4" fmla="*/ 2363915 w 2567137"/>
              <a:gd name="connsiteY4" fmla="*/ 1489499 h 3472332"/>
              <a:gd name="connsiteX5" fmla="*/ 2295610 w 2567137"/>
              <a:gd name="connsiteY5" fmla="*/ 1562913 h 3472332"/>
              <a:gd name="connsiteX6" fmla="*/ 2527688 w 2567137"/>
              <a:gd name="connsiteY6" fmla="*/ 2704150 h 3472332"/>
              <a:gd name="connsiteX7" fmla="*/ 1229146 w 2567137"/>
              <a:gd name="connsiteY7" fmla="*/ 3468423 h 3472332"/>
              <a:gd name="connsiteX8" fmla="*/ 576059 w 2567137"/>
              <a:gd name="connsiteY8" fmla="*/ 2936162 h 3472332"/>
              <a:gd name="connsiteX9" fmla="*/ 39852 w 2567137"/>
              <a:gd name="connsiteY9" fmla="*/ 1562913 h 3472332"/>
              <a:gd name="connsiteX0" fmla="*/ 39852 w 2585796"/>
              <a:gd name="connsiteY0" fmla="*/ 1562913 h 3472332"/>
              <a:gd name="connsiteX1" fmla="*/ 180274 w 2585796"/>
              <a:gd name="connsiteY1" fmla="*/ 343085 h 3472332"/>
              <a:gd name="connsiteX2" fmla="*/ 1297385 w 2585796"/>
              <a:gd name="connsiteY2" fmla="*/ 367087 h 3472332"/>
              <a:gd name="connsiteX3" fmla="*/ 2145551 w 2585796"/>
              <a:gd name="connsiteY3" fmla="*/ 42835 h 3472332"/>
              <a:gd name="connsiteX4" fmla="*/ 2363915 w 2585796"/>
              <a:gd name="connsiteY4" fmla="*/ 1489499 h 3472332"/>
              <a:gd name="connsiteX5" fmla="*/ 2486679 w 2585796"/>
              <a:gd name="connsiteY5" fmla="*/ 1808573 h 3472332"/>
              <a:gd name="connsiteX6" fmla="*/ 2527688 w 2585796"/>
              <a:gd name="connsiteY6" fmla="*/ 2704150 h 3472332"/>
              <a:gd name="connsiteX7" fmla="*/ 1229146 w 2585796"/>
              <a:gd name="connsiteY7" fmla="*/ 3468423 h 3472332"/>
              <a:gd name="connsiteX8" fmla="*/ 576059 w 2585796"/>
              <a:gd name="connsiteY8" fmla="*/ 2936162 h 3472332"/>
              <a:gd name="connsiteX9" fmla="*/ 39852 w 2585796"/>
              <a:gd name="connsiteY9" fmla="*/ 1562913 h 3472332"/>
              <a:gd name="connsiteX0" fmla="*/ 39852 w 2585796"/>
              <a:gd name="connsiteY0" fmla="*/ 1562913 h 3472332"/>
              <a:gd name="connsiteX1" fmla="*/ 180274 w 2585796"/>
              <a:gd name="connsiteY1" fmla="*/ 343085 h 3472332"/>
              <a:gd name="connsiteX2" fmla="*/ 1297385 w 2585796"/>
              <a:gd name="connsiteY2" fmla="*/ 367087 h 3472332"/>
              <a:gd name="connsiteX3" fmla="*/ 2145551 w 2585796"/>
              <a:gd name="connsiteY3" fmla="*/ 42835 h 3472332"/>
              <a:gd name="connsiteX4" fmla="*/ 2404858 w 2585796"/>
              <a:gd name="connsiteY4" fmla="*/ 1462204 h 3472332"/>
              <a:gd name="connsiteX5" fmla="*/ 2486679 w 2585796"/>
              <a:gd name="connsiteY5" fmla="*/ 1808573 h 3472332"/>
              <a:gd name="connsiteX6" fmla="*/ 2527688 w 2585796"/>
              <a:gd name="connsiteY6" fmla="*/ 2704150 h 3472332"/>
              <a:gd name="connsiteX7" fmla="*/ 1229146 w 2585796"/>
              <a:gd name="connsiteY7" fmla="*/ 3468423 h 3472332"/>
              <a:gd name="connsiteX8" fmla="*/ 576059 w 2585796"/>
              <a:gd name="connsiteY8" fmla="*/ 2936162 h 3472332"/>
              <a:gd name="connsiteX9" fmla="*/ 39852 w 2585796"/>
              <a:gd name="connsiteY9" fmla="*/ 1562913 h 347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85796" h="3472332">
                <a:moveTo>
                  <a:pt x="39852" y="1562913"/>
                </a:moveTo>
                <a:cubicBezTo>
                  <a:pt x="-26112" y="1130733"/>
                  <a:pt x="-29315" y="542389"/>
                  <a:pt x="180274" y="343085"/>
                </a:cubicBezTo>
                <a:cubicBezTo>
                  <a:pt x="389863" y="143781"/>
                  <a:pt x="969839" y="417129"/>
                  <a:pt x="1297385" y="367087"/>
                </a:cubicBezTo>
                <a:cubicBezTo>
                  <a:pt x="1624931" y="317045"/>
                  <a:pt x="1976894" y="-139684"/>
                  <a:pt x="2145551" y="42835"/>
                </a:cubicBezTo>
                <a:cubicBezTo>
                  <a:pt x="2314208" y="225354"/>
                  <a:pt x="2379848" y="1208858"/>
                  <a:pt x="2404858" y="1462204"/>
                </a:cubicBezTo>
                <a:cubicBezTo>
                  <a:pt x="2429868" y="1715550"/>
                  <a:pt x="2561742" y="1631152"/>
                  <a:pt x="2486679" y="1808573"/>
                </a:cubicBezTo>
                <a:cubicBezTo>
                  <a:pt x="2411616" y="1985994"/>
                  <a:pt x="2705432" y="2386565"/>
                  <a:pt x="2527688" y="2704150"/>
                </a:cubicBezTo>
                <a:cubicBezTo>
                  <a:pt x="2349944" y="3021735"/>
                  <a:pt x="1554417" y="3429754"/>
                  <a:pt x="1229146" y="3468423"/>
                </a:cubicBezTo>
                <a:cubicBezTo>
                  <a:pt x="903875" y="3507092"/>
                  <a:pt x="774275" y="3253747"/>
                  <a:pt x="576059" y="2936162"/>
                </a:cubicBezTo>
                <a:cubicBezTo>
                  <a:pt x="377843" y="2618577"/>
                  <a:pt x="105816" y="1995093"/>
                  <a:pt x="39852" y="1562913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B04D951-2C74-7BC5-6915-D50C72B36F76}"/>
              </a:ext>
            </a:extLst>
          </p:cNvPr>
          <p:cNvSpPr/>
          <p:nvPr/>
        </p:nvSpPr>
        <p:spPr>
          <a:xfrm rot="20562206">
            <a:off x="4659024" y="2064383"/>
            <a:ext cx="1082495" cy="2720863"/>
          </a:xfrm>
          <a:custGeom>
            <a:avLst/>
            <a:gdLst>
              <a:gd name="connsiteX0" fmla="*/ 0 w 1596739"/>
              <a:gd name="connsiteY0" fmla="*/ 1726431 h 3452861"/>
              <a:gd name="connsiteX1" fmla="*/ 798370 w 1596739"/>
              <a:gd name="connsiteY1" fmla="*/ 0 h 3452861"/>
              <a:gd name="connsiteX2" fmla="*/ 1596740 w 1596739"/>
              <a:gd name="connsiteY2" fmla="*/ 1726431 h 3452861"/>
              <a:gd name="connsiteX3" fmla="*/ 798370 w 1596739"/>
              <a:gd name="connsiteY3" fmla="*/ 3452862 h 3452861"/>
              <a:gd name="connsiteX4" fmla="*/ 0 w 1596739"/>
              <a:gd name="connsiteY4" fmla="*/ 1726431 h 3452861"/>
              <a:gd name="connsiteX0" fmla="*/ 749 w 1597489"/>
              <a:gd name="connsiteY0" fmla="*/ 986260 h 2712691"/>
              <a:gd name="connsiteX1" fmla="*/ 697277 w 1597489"/>
              <a:gd name="connsiteY1" fmla="*/ 0 h 2712691"/>
              <a:gd name="connsiteX2" fmla="*/ 1597489 w 1597489"/>
              <a:gd name="connsiteY2" fmla="*/ 986260 h 2712691"/>
              <a:gd name="connsiteX3" fmla="*/ 799119 w 1597489"/>
              <a:gd name="connsiteY3" fmla="*/ 2712691 h 2712691"/>
              <a:gd name="connsiteX4" fmla="*/ 749 w 1597489"/>
              <a:gd name="connsiteY4" fmla="*/ 986260 h 2712691"/>
              <a:gd name="connsiteX0" fmla="*/ 3343 w 1600083"/>
              <a:gd name="connsiteY0" fmla="*/ 1614700 h 3341131"/>
              <a:gd name="connsiteX1" fmla="*/ 609683 w 1600083"/>
              <a:gd name="connsiteY1" fmla="*/ 0 h 3341131"/>
              <a:gd name="connsiteX2" fmla="*/ 1600083 w 1600083"/>
              <a:gd name="connsiteY2" fmla="*/ 1614700 h 3341131"/>
              <a:gd name="connsiteX3" fmla="*/ 801713 w 1600083"/>
              <a:gd name="connsiteY3" fmla="*/ 3341131 h 3341131"/>
              <a:gd name="connsiteX4" fmla="*/ 3343 w 1600083"/>
              <a:gd name="connsiteY4" fmla="*/ 1614700 h 3341131"/>
              <a:gd name="connsiteX0" fmla="*/ 1530 w 1598270"/>
              <a:gd name="connsiteY0" fmla="*/ 1618096 h 3344527"/>
              <a:gd name="connsiteX1" fmla="*/ 607870 w 1598270"/>
              <a:gd name="connsiteY1" fmla="*/ 3396 h 3344527"/>
              <a:gd name="connsiteX2" fmla="*/ 1598270 w 1598270"/>
              <a:gd name="connsiteY2" fmla="*/ 1618096 h 3344527"/>
              <a:gd name="connsiteX3" fmla="*/ 799900 w 1598270"/>
              <a:gd name="connsiteY3" fmla="*/ 3344527 h 3344527"/>
              <a:gd name="connsiteX4" fmla="*/ 1530 w 1598270"/>
              <a:gd name="connsiteY4" fmla="*/ 1618096 h 3344527"/>
              <a:gd name="connsiteX0" fmla="*/ 9412 w 1212891"/>
              <a:gd name="connsiteY0" fmla="*/ 1637118 h 3341156"/>
              <a:gd name="connsiteX1" fmla="*/ 222491 w 1212891"/>
              <a:gd name="connsiteY1" fmla="*/ 16 h 3341156"/>
              <a:gd name="connsiteX2" fmla="*/ 1212891 w 1212891"/>
              <a:gd name="connsiteY2" fmla="*/ 1614716 h 3341156"/>
              <a:gd name="connsiteX3" fmla="*/ 414521 w 1212891"/>
              <a:gd name="connsiteY3" fmla="*/ 3341147 h 3341156"/>
              <a:gd name="connsiteX4" fmla="*/ 9412 w 1212891"/>
              <a:gd name="connsiteY4" fmla="*/ 1637118 h 3341156"/>
              <a:gd name="connsiteX0" fmla="*/ 88631 w 1066991"/>
              <a:gd name="connsiteY0" fmla="*/ 1239279 h 3348279"/>
              <a:gd name="connsiteX1" fmla="*/ 76591 w 1066991"/>
              <a:gd name="connsiteY1" fmla="*/ 3783 h 3348279"/>
              <a:gd name="connsiteX2" fmla="*/ 1066991 w 1066991"/>
              <a:gd name="connsiteY2" fmla="*/ 1618483 h 3348279"/>
              <a:gd name="connsiteX3" fmla="*/ 268621 w 1066991"/>
              <a:gd name="connsiteY3" fmla="*/ 3344914 h 3348279"/>
              <a:gd name="connsiteX4" fmla="*/ 88631 w 1066991"/>
              <a:gd name="connsiteY4" fmla="*/ 1239279 h 3348279"/>
              <a:gd name="connsiteX0" fmla="*/ 34805 w 1115694"/>
              <a:gd name="connsiteY0" fmla="*/ 1291993 h 3346315"/>
              <a:gd name="connsiteX1" fmla="*/ 125294 w 1115694"/>
              <a:gd name="connsiteY1" fmla="*/ 2660 h 3346315"/>
              <a:gd name="connsiteX2" fmla="*/ 1115694 w 1115694"/>
              <a:gd name="connsiteY2" fmla="*/ 1617360 h 3346315"/>
              <a:gd name="connsiteX3" fmla="*/ 317324 w 1115694"/>
              <a:gd name="connsiteY3" fmla="*/ 3343791 h 3346315"/>
              <a:gd name="connsiteX4" fmla="*/ 34805 w 1115694"/>
              <a:gd name="connsiteY4" fmla="*/ 1291993 h 3346315"/>
              <a:gd name="connsiteX0" fmla="*/ 39939 w 1120828"/>
              <a:gd name="connsiteY0" fmla="*/ 1352079 h 3406401"/>
              <a:gd name="connsiteX1" fmla="*/ 120598 w 1120828"/>
              <a:gd name="connsiteY1" fmla="*/ 2508 h 3406401"/>
              <a:gd name="connsiteX2" fmla="*/ 1120828 w 1120828"/>
              <a:gd name="connsiteY2" fmla="*/ 1677446 h 3406401"/>
              <a:gd name="connsiteX3" fmla="*/ 322458 w 1120828"/>
              <a:gd name="connsiteY3" fmla="*/ 3403877 h 3406401"/>
              <a:gd name="connsiteX4" fmla="*/ 39939 w 1120828"/>
              <a:gd name="connsiteY4" fmla="*/ 1352079 h 3406401"/>
              <a:gd name="connsiteX0" fmla="*/ 20178 w 722552"/>
              <a:gd name="connsiteY0" fmla="*/ 1353155 h 3408848"/>
              <a:gd name="connsiteX1" fmla="*/ 100837 w 722552"/>
              <a:gd name="connsiteY1" fmla="*/ 3584 h 3408848"/>
              <a:gd name="connsiteX2" fmla="*/ 722552 w 722552"/>
              <a:gd name="connsiteY2" fmla="*/ 1746477 h 3408848"/>
              <a:gd name="connsiteX3" fmla="*/ 302697 w 722552"/>
              <a:gd name="connsiteY3" fmla="*/ 3404953 h 3408848"/>
              <a:gd name="connsiteX4" fmla="*/ 20178 w 722552"/>
              <a:gd name="connsiteY4" fmla="*/ 1353155 h 3408848"/>
              <a:gd name="connsiteX0" fmla="*/ 26514 w 866682"/>
              <a:gd name="connsiteY0" fmla="*/ 1357229 h 3419595"/>
              <a:gd name="connsiteX1" fmla="*/ 107173 w 866682"/>
              <a:gd name="connsiteY1" fmla="*/ 7658 h 3419595"/>
              <a:gd name="connsiteX2" fmla="*/ 866682 w 866682"/>
              <a:gd name="connsiteY2" fmla="*/ 1950696 h 3419595"/>
              <a:gd name="connsiteX3" fmla="*/ 309033 w 866682"/>
              <a:gd name="connsiteY3" fmla="*/ 3409027 h 3419595"/>
              <a:gd name="connsiteX4" fmla="*/ 26514 w 866682"/>
              <a:gd name="connsiteY4" fmla="*/ 1357229 h 3419595"/>
              <a:gd name="connsiteX0" fmla="*/ 28946 w 916321"/>
              <a:gd name="connsiteY0" fmla="*/ 1356907 h 3418654"/>
              <a:gd name="connsiteX1" fmla="*/ 109605 w 916321"/>
              <a:gd name="connsiteY1" fmla="*/ 7336 h 3418654"/>
              <a:gd name="connsiteX2" fmla="*/ 916321 w 916321"/>
              <a:gd name="connsiteY2" fmla="*/ 1936486 h 3418654"/>
              <a:gd name="connsiteX3" fmla="*/ 311465 w 916321"/>
              <a:gd name="connsiteY3" fmla="*/ 3408705 h 3418654"/>
              <a:gd name="connsiteX4" fmla="*/ 28946 w 916321"/>
              <a:gd name="connsiteY4" fmla="*/ 1356907 h 3418654"/>
              <a:gd name="connsiteX0" fmla="*/ 44512 w 931887"/>
              <a:gd name="connsiteY0" fmla="*/ 1356122 h 2761069"/>
              <a:gd name="connsiteX1" fmla="*/ 125171 w 931887"/>
              <a:gd name="connsiteY1" fmla="*/ 6551 h 2761069"/>
              <a:gd name="connsiteX2" fmla="*/ 931887 w 931887"/>
              <a:gd name="connsiteY2" fmla="*/ 1935701 h 2761069"/>
              <a:gd name="connsiteX3" fmla="*/ 546147 w 931887"/>
              <a:gd name="connsiteY3" fmla="*/ 2704268 h 2761069"/>
              <a:gd name="connsiteX4" fmla="*/ 44512 w 931887"/>
              <a:gd name="connsiteY4" fmla="*/ 1356122 h 2761069"/>
              <a:gd name="connsiteX0" fmla="*/ 44512 w 937827"/>
              <a:gd name="connsiteY0" fmla="*/ 1356122 h 2830718"/>
              <a:gd name="connsiteX1" fmla="*/ 125171 w 937827"/>
              <a:gd name="connsiteY1" fmla="*/ 6551 h 2830718"/>
              <a:gd name="connsiteX2" fmla="*/ 931887 w 937827"/>
              <a:gd name="connsiteY2" fmla="*/ 1935701 h 2830718"/>
              <a:gd name="connsiteX3" fmla="*/ 546147 w 937827"/>
              <a:gd name="connsiteY3" fmla="*/ 2704268 h 2830718"/>
              <a:gd name="connsiteX4" fmla="*/ 44512 w 937827"/>
              <a:gd name="connsiteY4" fmla="*/ 1356122 h 2830718"/>
              <a:gd name="connsiteX0" fmla="*/ 44512 w 966099"/>
              <a:gd name="connsiteY0" fmla="*/ 1356122 h 2802926"/>
              <a:gd name="connsiteX1" fmla="*/ 125171 w 966099"/>
              <a:gd name="connsiteY1" fmla="*/ 6551 h 2802926"/>
              <a:gd name="connsiteX2" fmla="*/ 931887 w 966099"/>
              <a:gd name="connsiteY2" fmla="*/ 1935701 h 2802926"/>
              <a:gd name="connsiteX3" fmla="*/ 546147 w 966099"/>
              <a:gd name="connsiteY3" fmla="*/ 2704268 h 2802926"/>
              <a:gd name="connsiteX4" fmla="*/ 44512 w 966099"/>
              <a:gd name="connsiteY4" fmla="*/ 1356122 h 2802926"/>
              <a:gd name="connsiteX0" fmla="*/ 44512 w 931887"/>
              <a:gd name="connsiteY0" fmla="*/ 1356122 h 2706740"/>
              <a:gd name="connsiteX1" fmla="*/ 125171 w 931887"/>
              <a:gd name="connsiteY1" fmla="*/ 6551 h 2706740"/>
              <a:gd name="connsiteX2" fmla="*/ 931887 w 931887"/>
              <a:gd name="connsiteY2" fmla="*/ 1935701 h 2706740"/>
              <a:gd name="connsiteX3" fmla="*/ 546147 w 931887"/>
              <a:gd name="connsiteY3" fmla="*/ 2704268 h 2706740"/>
              <a:gd name="connsiteX4" fmla="*/ 93152 w 931887"/>
              <a:gd name="connsiteY4" fmla="*/ 2101429 h 2706740"/>
              <a:gd name="connsiteX5" fmla="*/ 44512 w 931887"/>
              <a:gd name="connsiteY5" fmla="*/ 1356122 h 2706740"/>
              <a:gd name="connsiteX0" fmla="*/ 197664 w 1085039"/>
              <a:gd name="connsiteY0" fmla="*/ 1356122 h 2706740"/>
              <a:gd name="connsiteX1" fmla="*/ 278323 w 1085039"/>
              <a:gd name="connsiteY1" fmla="*/ 6551 h 2706740"/>
              <a:gd name="connsiteX2" fmla="*/ 1085039 w 1085039"/>
              <a:gd name="connsiteY2" fmla="*/ 1935701 h 2706740"/>
              <a:gd name="connsiteX3" fmla="*/ 699299 w 1085039"/>
              <a:gd name="connsiteY3" fmla="*/ 2704268 h 2706740"/>
              <a:gd name="connsiteX4" fmla="*/ 246304 w 1085039"/>
              <a:gd name="connsiteY4" fmla="*/ 2101429 h 2706740"/>
              <a:gd name="connsiteX5" fmla="*/ 197664 w 1085039"/>
              <a:gd name="connsiteY5" fmla="*/ 1356122 h 2706740"/>
              <a:gd name="connsiteX0" fmla="*/ 161306 w 1048681"/>
              <a:gd name="connsiteY0" fmla="*/ 1356122 h 2706740"/>
              <a:gd name="connsiteX1" fmla="*/ 241965 w 1048681"/>
              <a:gd name="connsiteY1" fmla="*/ 6551 h 2706740"/>
              <a:gd name="connsiteX2" fmla="*/ 1048681 w 1048681"/>
              <a:gd name="connsiteY2" fmla="*/ 1935701 h 2706740"/>
              <a:gd name="connsiteX3" fmla="*/ 662941 w 1048681"/>
              <a:gd name="connsiteY3" fmla="*/ 2704268 h 2706740"/>
              <a:gd name="connsiteX4" fmla="*/ 209946 w 1048681"/>
              <a:gd name="connsiteY4" fmla="*/ 2101429 h 2706740"/>
              <a:gd name="connsiteX5" fmla="*/ 161306 w 1048681"/>
              <a:gd name="connsiteY5" fmla="*/ 1356122 h 2706740"/>
              <a:gd name="connsiteX0" fmla="*/ 161306 w 1048681"/>
              <a:gd name="connsiteY0" fmla="*/ 1356122 h 2923371"/>
              <a:gd name="connsiteX1" fmla="*/ 241965 w 1048681"/>
              <a:gd name="connsiteY1" fmla="*/ 6551 h 2923371"/>
              <a:gd name="connsiteX2" fmla="*/ 1048681 w 1048681"/>
              <a:gd name="connsiteY2" fmla="*/ 1935701 h 2923371"/>
              <a:gd name="connsiteX3" fmla="*/ 662941 w 1048681"/>
              <a:gd name="connsiteY3" fmla="*/ 2704268 h 2923371"/>
              <a:gd name="connsiteX4" fmla="*/ 209946 w 1048681"/>
              <a:gd name="connsiteY4" fmla="*/ 2101429 h 2923371"/>
              <a:gd name="connsiteX5" fmla="*/ 161306 w 1048681"/>
              <a:gd name="connsiteY5" fmla="*/ 1356122 h 2923371"/>
              <a:gd name="connsiteX0" fmla="*/ 161306 w 1048681"/>
              <a:gd name="connsiteY0" fmla="*/ 1356122 h 2955793"/>
              <a:gd name="connsiteX1" fmla="*/ 241965 w 1048681"/>
              <a:gd name="connsiteY1" fmla="*/ 6551 h 2955793"/>
              <a:gd name="connsiteX2" fmla="*/ 1048681 w 1048681"/>
              <a:gd name="connsiteY2" fmla="*/ 1935701 h 2955793"/>
              <a:gd name="connsiteX3" fmla="*/ 556353 w 1048681"/>
              <a:gd name="connsiteY3" fmla="*/ 2771136 h 2955793"/>
              <a:gd name="connsiteX4" fmla="*/ 209946 w 1048681"/>
              <a:gd name="connsiteY4" fmla="*/ 2101429 h 2955793"/>
              <a:gd name="connsiteX5" fmla="*/ 161306 w 1048681"/>
              <a:gd name="connsiteY5" fmla="*/ 1356122 h 2955793"/>
              <a:gd name="connsiteX0" fmla="*/ 161306 w 1050587"/>
              <a:gd name="connsiteY0" fmla="*/ 1356122 h 2955793"/>
              <a:gd name="connsiteX1" fmla="*/ 241965 w 1050587"/>
              <a:gd name="connsiteY1" fmla="*/ 6551 h 2955793"/>
              <a:gd name="connsiteX2" fmla="*/ 1048681 w 1050587"/>
              <a:gd name="connsiteY2" fmla="*/ 1935701 h 2955793"/>
              <a:gd name="connsiteX3" fmla="*/ 556353 w 1050587"/>
              <a:gd name="connsiteY3" fmla="*/ 2771136 h 2955793"/>
              <a:gd name="connsiteX4" fmla="*/ 209946 w 1050587"/>
              <a:gd name="connsiteY4" fmla="*/ 2101429 h 2955793"/>
              <a:gd name="connsiteX5" fmla="*/ 161306 w 1050587"/>
              <a:gd name="connsiteY5" fmla="*/ 1356122 h 2955793"/>
              <a:gd name="connsiteX0" fmla="*/ 161306 w 1075212"/>
              <a:gd name="connsiteY0" fmla="*/ 1356122 h 2911499"/>
              <a:gd name="connsiteX1" fmla="*/ 241965 w 1075212"/>
              <a:gd name="connsiteY1" fmla="*/ 6551 h 2911499"/>
              <a:gd name="connsiteX2" fmla="*/ 1048681 w 1075212"/>
              <a:gd name="connsiteY2" fmla="*/ 1935701 h 2911499"/>
              <a:gd name="connsiteX3" fmla="*/ 851245 w 1075212"/>
              <a:gd name="connsiteY3" fmla="*/ 2658484 h 2911499"/>
              <a:gd name="connsiteX4" fmla="*/ 556353 w 1075212"/>
              <a:gd name="connsiteY4" fmla="*/ 2771136 h 2911499"/>
              <a:gd name="connsiteX5" fmla="*/ 209946 w 1075212"/>
              <a:gd name="connsiteY5" fmla="*/ 2101429 h 2911499"/>
              <a:gd name="connsiteX6" fmla="*/ 161306 w 1075212"/>
              <a:gd name="connsiteY6" fmla="*/ 1356122 h 2911499"/>
              <a:gd name="connsiteX0" fmla="*/ 161306 w 1082495"/>
              <a:gd name="connsiteY0" fmla="*/ 1356122 h 2910287"/>
              <a:gd name="connsiteX1" fmla="*/ 241965 w 1082495"/>
              <a:gd name="connsiteY1" fmla="*/ 6551 h 2910287"/>
              <a:gd name="connsiteX2" fmla="*/ 1048681 w 1082495"/>
              <a:gd name="connsiteY2" fmla="*/ 1935701 h 2910287"/>
              <a:gd name="connsiteX3" fmla="*/ 916398 w 1082495"/>
              <a:gd name="connsiteY3" fmla="*/ 2678773 h 2910287"/>
              <a:gd name="connsiteX4" fmla="*/ 556353 w 1082495"/>
              <a:gd name="connsiteY4" fmla="*/ 2771136 h 2910287"/>
              <a:gd name="connsiteX5" fmla="*/ 209946 w 1082495"/>
              <a:gd name="connsiteY5" fmla="*/ 2101429 h 2910287"/>
              <a:gd name="connsiteX6" fmla="*/ 161306 w 1082495"/>
              <a:gd name="connsiteY6" fmla="*/ 1356122 h 2910287"/>
              <a:gd name="connsiteX0" fmla="*/ 161306 w 1082495"/>
              <a:gd name="connsiteY0" fmla="*/ 1356122 h 2843181"/>
              <a:gd name="connsiteX1" fmla="*/ 241965 w 1082495"/>
              <a:gd name="connsiteY1" fmla="*/ 6551 h 2843181"/>
              <a:gd name="connsiteX2" fmla="*/ 1048681 w 1082495"/>
              <a:gd name="connsiteY2" fmla="*/ 1935701 h 2843181"/>
              <a:gd name="connsiteX3" fmla="*/ 916398 w 1082495"/>
              <a:gd name="connsiteY3" fmla="*/ 2678773 h 2843181"/>
              <a:gd name="connsiteX4" fmla="*/ 605045 w 1082495"/>
              <a:gd name="connsiteY4" fmla="*/ 2614770 h 2843181"/>
              <a:gd name="connsiteX5" fmla="*/ 209946 w 1082495"/>
              <a:gd name="connsiteY5" fmla="*/ 2101429 h 2843181"/>
              <a:gd name="connsiteX6" fmla="*/ 161306 w 1082495"/>
              <a:gd name="connsiteY6" fmla="*/ 1356122 h 2843181"/>
              <a:gd name="connsiteX0" fmla="*/ 161306 w 1082495"/>
              <a:gd name="connsiteY0" fmla="*/ 1356122 h 2820537"/>
              <a:gd name="connsiteX1" fmla="*/ 241965 w 1082495"/>
              <a:gd name="connsiteY1" fmla="*/ 6551 h 2820537"/>
              <a:gd name="connsiteX2" fmla="*/ 1048681 w 1082495"/>
              <a:gd name="connsiteY2" fmla="*/ 1935701 h 2820537"/>
              <a:gd name="connsiteX3" fmla="*/ 916398 w 1082495"/>
              <a:gd name="connsiteY3" fmla="*/ 2678773 h 2820537"/>
              <a:gd name="connsiteX4" fmla="*/ 605045 w 1082495"/>
              <a:gd name="connsiteY4" fmla="*/ 2614770 h 2820537"/>
              <a:gd name="connsiteX5" fmla="*/ 209946 w 1082495"/>
              <a:gd name="connsiteY5" fmla="*/ 2101429 h 2820537"/>
              <a:gd name="connsiteX6" fmla="*/ 161306 w 1082495"/>
              <a:gd name="connsiteY6" fmla="*/ 1356122 h 2820537"/>
              <a:gd name="connsiteX0" fmla="*/ 161306 w 1082495"/>
              <a:gd name="connsiteY0" fmla="*/ 1356122 h 2766916"/>
              <a:gd name="connsiteX1" fmla="*/ 241965 w 1082495"/>
              <a:gd name="connsiteY1" fmla="*/ 6551 h 2766916"/>
              <a:gd name="connsiteX2" fmla="*/ 1048681 w 1082495"/>
              <a:gd name="connsiteY2" fmla="*/ 1935701 h 2766916"/>
              <a:gd name="connsiteX3" fmla="*/ 916398 w 1082495"/>
              <a:gd name="connsiteY3" fmla="*/ 2678773 h 2766916"/>
              <a:gd name="connsiteX4" fmla="*/ 567439 w 1082495"/>
              <a:gd name="connsiteY4" fmla="*/ 2460119 h 2766916"/>
              <a:gd name="connsiteX5" fmla="*/ 209946 w 1082495"/>
              <a:gd name="connsiteY5" fmla="*/ 2101429 h 2766916"/>
              <a:gd name="connsiteX6" fmla="*/ 161306 w 1082495"/>
              <a:gd name="connsiteY6" fmla="*/ 1356122 h 2766916"/>
              <a:gd name="connsiteX0" fmla="*/ 161306 w 1082495"/>
              <a:gd name="connsiteY0" fmla="*/ 1356122 h 2741812"/>
              <a:gd name="connsiteX1" fmla="*/ 241965 w 1082495"/>
              <a:gd name="connsiteY1" fmla="*/ 6551 h 2741812"/>
              <a:gd name="connsiteX2" fmla="*/ 1048681 w 1082495"/>
              <a:gd name="connsiteY2" fmla="*/ 1935701 h 2741812"/>
              <a:gd name="connsiteX3" fmla="*/ 916398 w 1082495"/>
              <a:gd name="connsiteY3" fmla="*/ 2678773 h 2741812"/>
              <a:gd name="connsiteX4" fmla="*/ 535605 w 1082495"/>
              <a:gd name="connsiteY4" fmla="*/ 2378736 h 2741812"/>
              <a:gd name="connsiteX5" fmla="*/ 209946 w 1082495"/>
              <a:gd name="connsiteY5" fmla="*/ 2101429 h 2741812"/>
              <a:gd name="connsiteX6" fmla="*/ 161306 w 1082495"/>
              <a:gd name="connsiteY6" fmla="*/ 1356122 h 2741812"/>
              <a:gd name="connsiteX0" fmla="*/ 161306 w 1082495"/>
              <a:gd name="connsiteY0" fmla="*/ 1356122 h 2721914"/>
              <a:gd name="connsiteX1" fmla="*/ 241965 w 1082495"/>
              <a:gd name="connsiteY1" fmla="*/ 6551 h 2721914"/>
              <a:gd name="connsiteX2" fmla="*/ 1048681 w 1082495"/>
              <a:gd name="connsiteY2" fmla="*/ 1935701 h 2721914"/>
              <a:gd name="connsiteX3" fmla="*/ 916398 w 1082495"/>
              <a:gd name="connsiteY3" fmla="*/ 2678773 h 2721914"/>
              <a:gd name="connsiteX4" fmla="*/ 542862 w 1082495"/>
              <a:gd name="connsiteY4" fmla="*/ 2309526 h 2721914"/>
              <a:gd name="connsiteX5" fmla="*/ 209946 w 1082495"/>
              <a:gd name="connsiteY5" fmla="*/ 2101429 h 2721914"/>
              <a:gd name="connsiteX6" fmla="*/ 161306 w 1082495"/>
              <a:gd name="connsiteY6" fmla="*/ 1356122 h 2721914"/>
              <a:gd name="connsiteX0" fmla="*/ 161306 w 1082495"/>
              <a:gd name="connsiteY0" fmla="*/ 1356122 h 2753365"/>
              <a:gd name="connsiteX1" fmla="*/ 241965 w 1082495"/>
              <a:gd name="connsiteY1" fmla="*/ 6551 h 2753365"/>
              <a:gd name="connsiteX2" fmla="*/ 1048681 w 1082495"/>
              <a:gd name="connsiteY2" fmla="*/ 1935701 h 2753365"/>
              <a:gd name="connsiteX3" fmla="*/ 916398 w 1082495"/>
              <a:gd name="connsiteY3" fmla="*/ 2678773 h 2753365"/>
              <a:gd name="connsiteX4" fmla="*/ 566580 w 1082495"/>
              <a:gd name="connsiteY4" fmla="*/ 2416972 h 2753365"/>
              <a:gd name="connsiteX5" fmla="*/ 209946 w 1082495"/>
              <a:gd name="connsiteY5" fmla="*/ 2101429 h 2753365"/>
              <a:gd name="connsiteX6" fmla="*/ 161306 w 1082495"/>
              <a:gd name="connsiteY6" fmla="*/ 1356122 h 2753365"/>
              <a:gd name="connsiteX0" fmla="*/ 161306 w 1082495"/>
              <a:gd name="connsiteY0" fmla="*/ 1356122 h 2764325"/>
              <a:gd name="connsiteX1" fmla="*/ 241965 w 1082495"/>
              <a:gd name="connsiteY1" fmla="*/ 6551 h 2764325"/>
              <a:gd name="connsiteX2" fmla="*/ 1048681 w 1082495"/>
              <a:gd name="connsiteY2" fmla="*/ 1935701 h 2764325"/>
              <a:gd name="connsiteX3" fmla="*/ 916398 w 1082495"/>
              <a:gd name="connsiteY3" fmla="*/ 2678773 h 2764325"/>
              <a:gd name="connsiteX4" fmla="*/ 541378 w 1082495"/>
              <a:gd name="connsiteY4" fmla="*/ 2452006 h 2764325"/>
              <a:gd name="connsiteX5" fmla="*/ 209946 w 1082495"/>
              <a:gd name="connsiteY5" fmla="*/ 2101429 h 2764325"/>
              <a:gd name="connsiteX6" fmla="*/ 161306 w 1082495"/>
              <a:gd name="connsiteY6" fmla="*/ 1356122 h 2764325"/>
              <a:gd name="connsiteX0" fmla="*/ 161306 w 1082495"/>
              <a:gd name="connsiteY0" fmla="*/ 1356122 h 2788490"/>
              <a:gd name="connsiteX1" fmla="*/ 241965 w 1082495"/>
              <a:gd name="connsiteY1" fmla="*/ 6551 h 2788490"/>
              <a:gd name="connsiteX2" fmla="*/ 1048681 w 1082495"/>
              <a:gd name="connsiteY2" fmla="*/ 1935701 h 2788490"/>
              <a:gd name="connsiteX3" fmla="*/ 916398 w 1082495"/>
              <a:gd name="connsiteY3" fmla="*/ 2678773 h 2788490"/>
              <a:gd name="connsiteX4" fmla="*/ 547150 w 1082495"/>
              <a:gd name="connsiteY4" fmla="*/ 2525274 h 2788490"/>
              <a:gd name="connsiteX5" fmla="*/ 209946 w 1082495"/>
              <a:gd name="connsiteY5" fmla="*/ 2101429 h 2788490"/>
              <a:gd name="connsiteX6" fmla="*/ 161306 w 1082495"/>
              <a:gd name="connsiteY6" fmla="*/ 1356122 h 2788490"/>
              <a:gd name="connsiteX0" fmla="*/ 161306 w 1082495"/>
              <a:gd name="connsiteY0" fmla="*/ 1356122 h 2718106"/>
              <a:gd name="connsiteX1" fmla="*/ 241965 w 1082495"/>
              <a:gd name="connsiteY1" fmla="*/ 6551 h 2718106"/>
              <a:gd name="connsiteX2" fmla="*/ 1048681 w 1082495"/>
              <a:gd name="connsiteY2" fmla="*/ 1935701 h 2718106"/>
              <a:gd name="connsiteX3" fmla="*/ 916398 w 1082495"/>
              <a:gd name="connsiteY3" fmla="*/ 2678773 h 2718106"/>
              <a:gd name="connsiteX4" fmla="*/ 547150 w 1082495"/>
              <a:gd name="connsiteY4" fmla="*/ 2525274 h 2718106"/>
              <a:gd name="connsiteX5" fmla="*/ 365914 w 1082495"/>
              <a:gd name="connsiteY5" fmla="*/ 2564528 h 2718106"/>
              <a:gd name="connsiteX6" fmla="*/ 209946 w 1082495"/>
              <a:gd name="connsiteY6" fmla="*/ 2101429 h 2718106"/>
              <a:gd name="connsiteX7" fmla="*/ 161306 w 1082495"/>
              <a:gd name="connsiteY7" fmla="*/ 1356122 h 2718106"/>
              <a:gd name="connsiteX0" fmla="*/ 161306 w 1082495"/>
              <a:gd name="connsiteY0" fmla="*/ 1356122 h 2719774"/>
              <a:gd name="connsiteX1" fmla="*/ 241965 w 1082495"/>
              <a:gd name="connsiteY1" fmla="*/ 6551 h 2719774"/>
              <a:gd name="connsiteX2" fmla="*/ 1048681 w 1082495"/>
              <a:gd name="connsiteY2" fmla="*/ 1935701 h 2719774"/>
              <a:gd name="connsiteX3" fmla="*/ 916398 w 1082495"/>
              <a:gd name="connsiteY3" fmla="*/ 2678773 h 2719774"/>
              <a:gd name="connsiteX4" fmla="*/ 547150 w 1082495"/>
              <a:gd name="connsiteY4" fmla="*/ 2525274 h 2719774"/>
              <a:gd name="connsiteX5" fmla="*/ 368257 w 1082495"/>
              <a:gd name="connsiteY5" fmla="*/ 2465199 h 2719774"/>
              <a:gd name="connsiteX6" fmla="*/ 209946 w 1082495"/>
              <a:gd name="connsiteY6" fmla="*/ 2101429 h 2719774"/>
              <a:gd name="connsiteX7" fmla="*/ 161306 w 1082495"/>
              <a:gd name="connsiteY7" fmla="*/ 1356122 h 2719774"/>
              <a:gd name="connsiteX0" fmla="*/ 161306 w 1082495"/>
              <a:gd name="connsiteY0" fmla="*/ 1356122 h 2720863"/>
              <a:gd name="connsiteX1" fmla="*/ 241965 w 1082495"/>
              <a:gd name="connsiteY1" fmla="*/ 6551 h 2720863"/>
              <a:gd name="connsiteX2" fmla="*/ 1048681 w 1082495"/>
              <a:gd name="connsiteY2" fmla="*/ 1935701 h 2720863"/>
              <a:gd name="connsiteX3" fmla="*/ 916398 w 1082495"/>
              <a:gd name="connsiteY3" fmla="*/ 2678773 h 2720863"/>
              <a:gd name="connsiteX4" fmla="*/ 547150 w 1082495"/>
              <a:gd name="connsiteY4" fmla="*/ 2525274 h 2720863"/>
              <a:gd name="connsiteX5" fmla="*/ 401577 w 1082495"/>
              <a:gd name="connsiteY5" fmla="*/ 2404103 h 2720863"/>
              <a:gd name="connsiteX6" fmla="*/ 209946 w 1082495"/>
              <a:gd name="connsiteY6" fmla="*/ 2101429 h 2720863"/>
              <a:gd name="connsiteX7" fmla="*/ 161306 w 1082495"/>
              <a:gd name="connsiteY7" fmla="*/ 1356122 h 272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2495" h="2720863">
                <a:moveTo>
                  <a:pt x="161306" y="1356122"/>
                </a:moveTo>
                <a:cubicBezTo>
                  <a:pt x="91143" y="906503"/>
                  <a:pt x="94069" y="-90045"/>
                  <a:pt x="241965" y="6551"/>
                </a:cubicBezTo>
                <a:cubicBezTo>
                  <a:pt x="389861" y="103147"/>
                  <a:pt x="947134" y="1493712"/>
                  <a:pt x="1048681" y="1935701"/>
                </a:cubicBezTo>
                <a:cubicBezTo>
                  <a:pt x="1150228" y="2377690"/>
                  <a:pt x="998453" y="2539534"/>
                  <a:pt x="916398" y="2678773"/>
                </a:cubicBezTo>
                <a:cubicBezTo>
                  <a:pt x="834343" y="2818012"/>
                  <a:pt x="632954" y="2571052"/>
                  <a:pt x="547150" y="2525274"/>
                </a:cubicBezTo>
                <a:cubicBezTo>
                  <a:pt x="461346" y="2479496"/>
                  <a:pt x="457778" y="2474744"/>
                  <a:pt x="401577" y="2404103"/>
                </a:cubicBezTo>
                <a:cubicBezTo>
                  <a:pt x="345376" y="2333462"/>
                  <a:pt x="244047" y="2302830"/>
                  <a:pt x="209946" y="2101429"/>
                </a:cubicBezTo>
                <a:cubicBezTo>
                  <a:pt x="-229144" y="1365801"/>
                  <a:pt x="155970" y="1705268"/>
                  <a:pt x="161306" y="1356122"/>
                </a:cubicBezTo>
                <a:close/>
              </a:path>
            </a:pathLst>
          </a:custGeom>
          <a:solidFill>
            <a:srgbClr val="BF4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A8537F0-095B-9703-A08A-572C294577E6}"/>
              </a:ext>
            </a:extLst>
          </p:cNvPr>
          <p:cNvSpPr/>
          <p:nvPr/>
        </p:nvSpPr>
        <p:spPr>
          <a:xfrm rot="20452218">
            <a:off x="4636154" y="2848882"/>
            <a:ext cx="641732" cy="2271839"/>
          </a:xfrm>
          <a:custGeom>
            <a:avLst/>
            <a:gdLst>
              <a:gd name="connsiteX0" fmla="*/ 0 w 420230"/>
              <a:gd name="connsiteY0" fmla="*/ 1137445 h 2274890"/>
              <a:gd name="connsiteX1" fmla="*/ 210115 w 420230"/>
              <a:gd name="connsiteY1" fmla="*/ 0 h 2274890"/>
              <a:gd name="connsiteX2" fmla="*/ 420230 w 420230"/>
              <a:gd name="connsiteY2" fmla="*/ 1137445 h 2274890"/>
              <a:gd name="connsiteX3" fmla="*/ 210115 w 420230"/>
              <a:gd name="connsiteY3" fmla="*/ 2274890 h 2274890"/>
              <a:gd name="connsiteX4" fmla="*/ 0 w 420230"/>
              <a:gd name="connsiteY4" fmla="*/ 1137445 h 2274890"/>
              <a:gd name="connsiteX0" fmla="*/ 0 w 420230"/>
              <a:gd name="connsiteY0" fmla="*/ 1138699 h 2276144"/>
              <a:gd name="connsiteX1" fmla="*/ 210115 w 420230"/>
              <a:gd name="connsiteY1" fmla="*/ 1254 h 2276144"/>
              <a:gd name="connsiteX2" fmla="*/ 420230 w 420230"/>
              <a:gd name="connsiteY2" fmla="*/ 1138699 h 2276144"/>
              <a:gd name="connsiteX3" fmla="*/ 210115 w 420230"/>
              <a:gd name="connsiteY3" fmla="*/ 2276144 h 2276144"/>
              <a:gd name="connsiteX4" fmla="*/ 0 w 420230"/>
              <a:gd name="connsiteY4" fmla="*/ 1138699 h 2276144"/>
              <a:gd name="connsiteX0" fmla="*/ 258990 w 679220"/>
              <a:gd name="connsiteY0" fmla="*/ 1138699 h 1964354"/>
              <a:gd name="connsiteX1" fmla="*/ 469105 w 679220"/>
              <a:gd name="connsiteY1" fmla="*/ 1254 h 1964354"/>
              <a:gd name="connsiteX2" fmla="*/ 679220 w 679220"/>
              <a:gd name="connsiteY2" fmla="*/ 1138699 h 1964354"/>
              <a:gd name="connsiteX3" fmla="*/ 28326 w 679220"/>
              <a:gd name="connsiteY3" fmla="*/ 1964354 h 1964354"/>
              <a:gd name="connsiteX4" fmla="*/ 258990 w 679220"/>
              <a:gd name="connsiteY4" fmla="*/ 1138699 h 1964354"/>
              <a:gd name="connsiteX0" fmla="*/ 255681 w 675911"/>
              <a:gd name="connsiteY0" fmla="*/ 1138699 h 1964354"/>
              <a:gd name="connsiteX1" fmla="*/ 465796 w 675911"/>
              <a:gd name="connsiteY1" fmla="*/ 1254 h 1964354"/>
              <a:gd name="connsiteX2" fmla="*/ 675911 w 675911"/>
              <a:gd name="connsiteY2" fmla="*/ 1138699 h 1964354"/>
              <a:gd name="connsiteX3" fmla="*/ 25017 w 675911"/>
              <a:gd name="connsiteY3" fmla="*/ 1964354 h 1964354"/>
              <a:gd name="connsiteX4" fmla="*/ 255681 w 675911"/>
              <a:gd name="connsiteY4" fmla="*/ 1138699 h 1964354"/>
              <a:gd name="connsiteX0" fmla="*/ 210714 w 665155"/>
              <a:gd name="connsiteY0" fmla="*/ 1111174 h 1963210"/>
              <a:gd name="connsiteX1" fmla="*/ 455040 w 665155"/>
              <a:gd name="connsiteY1" fmla="*/ 41 h 1963210"/>
              <a:gd name="connsiteX2" fmla="*/ 665155 w 665155"/>
              <a:gd name="connsiteY2" fmla="*/ 1137486 h 1963210"/>
              <a:gd name="connsiteX3" fmla="*/ 14261 w 665155"/>
              <a:gd name="connsiteY3" fmla="*/ 1963141 h 1963210"/>
              <a:gd name="connsiteX4" fmla="*/ 210714 w 665155"/>
              <a:gd name="connsiteY4" fmla="*/ 1111174 h 1963210"/>
              <a:gd name="connsiteX0" fmla="*/ 215680 w 670121"/>
              <a:gd name="connsiteY0" fmla="*/ 1111174 h 1970151"/>
              <a:gd name="connsiteX1" fmla="*/ 460006 w 670121"/>
              <a:gd name="connsiteY1" fmla="*/ 41 h 1970151"/>
              <a:gd name="connsiteX2" fmla="*/ 670121 w 670121"/>
              <a:gd name="connsiteY2" fmla="*/ 1137486 h 1970151"/>
              <a:gd name="connsiteX3" fmla="*/ 19227 w 670121"/>
              <a:gd name="connsiteY3" fmla="*/ 1963141 h 1970151"/>
              <a:gd name="connsiteX4" fmla="*/ 176248 w 670121"/>
              <a:gd name="connsiteY4" fmla="*/ 1512159 h 1970151"/>
              <a:gd name="connsiteX5" fmla="*/ 215680 w 670121"/>
              <a:gd name="connsiteY5" fmla="*/ 1111174 h 1970151"/>
              <a:gd name="connsiteX0" fmla="*/ 227937 w 682378"/>
              <a:gd name="connsiteY0" fmla="*/ 1111150 h 1970298"/>
              <a:gd name="connsiteX1" fmla="*/ 472263 w 682378"/>
              <a:gd name="connsiteY1" fmla="*/ 17 h 1970298"/>
              <a:gd name="connsiteX2" fmla="*/ 682378 w 682378"/>
              <a:gd name="connsiteY2" fmla="*/ 1137462 h 1970298"/>
              <a:gd name="connsiteX3" fmla="*/ 31484 w 682378"/>
              <a:gd name="connsiteY3" fmla="*/ 1963117 h 1970298"/>
              <a:gd name="connsiteX4" fmla="*/ 115089 w 682378"/>
              <a:gd name="connsiteY4" fmla="*/ 1515562 h 1970298"/>
              <a:gd name="connsiteX5" fmla="*/ 227937 w 682378"/>
              <a:gd name="connsiteY5" fmla="*/ 1111150 h 1970298"/>
              <a:gd name="connsiteX0" fmla="*/ 227937 w 682378"/>
              <a:gd name="connsiteY0" fmla="*/ 1137460 h 1996608"/>
              <a:gd name="connsiteX1" fmla="*/ 438052 w 682378"/>
              <a:gd name="connsiteY1" fmla="*/ 16 h 1996608"/>
              <a:gd name="connsiteX2" fmla="*/ 682378 w 682378"/>
              <a:gd name="connsiteY2" fmla="*/ 1163772 h 1996608"/>
              <a:gd name="connsiteX3" fmla="*/ 31484 w 682378"/>
              <a:gd name="connsiteY3" fmla="*/ 1989427 h 1996608"/>
              <a:gd name="connsiteX4" fmla="*/ 115089 w 682378"/>
              <a:gd name="connsiteY4" fmla="*/ 1541872 h 1996608"/>
              <a:gd name="connsiteX5" fmla="*/ 227937 w 682378"/>
              <a:gd name="connsiteY5" fmla="*/ 1137460 h 1996608"/>
              <a:gd name="connsiteX0" fmla="*/ 227937 w 682378"/>
              <a:gd name="connsiteY0" fmla="*/ 1150878 h 2010026"/>
              <a:gd name="connsiteX1" fmla="*/ 399370 w 682378"/>
              <a:gd name="connsiteY1" fmla="*/ 16 h 2010026"/>
              <a:gd name="connsiteX2" fmla="*/ 682378 w 682378"/>
              <a:gd name="connsiteY2" fmla="*/ 1177190 h 2010026"/>
              <a:gd name="connsiteX3" fmla="*/ 31484 w 682378"/>
              <a:gd name="connsiteY3" fmla="*/ 2002845 h 2010026"/>
              <a:gd name="connsiteX4" fmla="*/ 115089 w 682378"/>
              <a:gd name="connsiteY4" fmla="*/ 1555290 h 2010026"/>
              <a:gd name="connsiteX5" fmla="*/ 227937 w 682378"/>
              <a:gd name="connsiteY5" fmla="*/ 1150878 h 2010026"/>
              <a:gd name="connsiteX0" fmla="*/ 198331 w 655981"/>
              <a:gd name="connsiteY0" fmla="*/ 1150878 h 2032826"/>
              <a:gd name="connsiteX1" fmla="*/ 369764 w 655981"/>
              <a:gd name="connsiteY1" fmla="*/ 16 h 2032826"/>
              <a:gd name="connsiteX2" fmla="*/ 652772 w 655981"/>
              <a:gd name="connsiteY2" fmla="*/ 1177190 h 2032826"/>
              <a:gd name="connsiteX3" fmla="*/ 167606 w 655981"/>
              <a:gd name="connsiteY3" fmla="*/ 1901575 h 2032826"/>
              <a:gd name="connsiteX4" fmla="*/ 1878 w 655981"/>
              <a:gd name="connsiteY4" fmla="*/ 2002845 h 2032826"/>
              <a:gd name="connsiteX5" fmla="*/ 85483 w 655981"/>
              <a:gd name="connsiteY5" fmla="*/ 1555290 h 2032826"/>
              <a:gd name="connsiteX6" fmla="*/ 198331 w 655981"/>
              <a:gd name="connsiteY6" fmla="*/ 1150878 h 2032826"/>
              <a:gd name="connsiteX0" fmla="*/ 221040 w 678690"/>
              <a:gd name="connsiteY0" fmla="*/ 1150878 h 2025166"/>
              <a:gd name="connsiteX1" fmla="*/ 392473 w 678690"/>
              <a:gd name="connsiteY1" fmla="*/ 16 h 2025166"/>
              <a:gd name="connsiteX2" fmla="*/ 675481 w 678690"/>
              <a:gd name="connsiteY2" fmla="*/ 1177190 h 2025166"/>
              <a:gd name="connsiteX3" fmla="*/ 574758 w 678690"/>
              <a:gd name="connsiteY3" fmla="*/ 1876024 h 2025166"/>
              <a:gd name="connsiteX4" fmla="*/ 24587 w 678690"/>
              <a:gd name="connsiteY4" fmla="*/ 2002845 h 2025166"/>
              <a:gd name="connsiteX5" fmla="*/ 108192 w 678690"/>
              <a:gd name="connsiteY5" fmla="*/ 1555290 h 2025166"/>
              <a:gd name="connsiteX6" fmla="*/ 221040 w 678690"/>
              <a:gd name="connsiteY6" fmla="*/ 1150878 h 2025166"/>
              <a:gd name="connsiteX0" fmla="*/ 200968 w 658618"/>
              <a:gd name="connsiteY0" fmla="*/ 1150878 h 2050400"/>
              <a:gd name="connsiteX1" fmla="*/ 372401 w 658618"/>
              <a:gd name="connsiteY1" fmla="*/ 16 h 2050400"/>
              <a:gd name="connsiteX2" fmla="*/ 655409 w 658618"/>
              <a:gd name="connsiteY2" fmla="*/ 1177190 h 2050400"/>
              <a:gd name="connsiteX3" fmla="*/ 554686 w 658618"/>
              <a:gd name="connsiteY3" fmla="*/ 1876024 h 2050400"/>
              <a:gd name="connsiteX4" fmla="*/ 229193 w 658618"/>
              <a:gd name="connsiteY4" fmla="*/ 2023140 h 2050400"/>
              <a:gd name="connsiteX5" fmla="*/ 4515 w 658618"/>
              <a:gd name="connsiteY5" fmla="*/ 2002845 h 2050400"/>
              <a:gd name="connsiteX6" fmla="*/ 88120 w 658618"/>
              <a:gd name="connsiteY6" fmla="*/ 1555290 h 2050400"/>
              <a:gd name="connsiteX7" fmla="*/ 200968 w 658618"/>
              <a:gd name="connsiteY7" fmla="*/ 1150878 h 2050400"/>
              <a:gd name="connsiteX0" fmla="*/ 206931 w 664581"/>
              <a:gd name="connsiteY0" fmla="*/ 1150878 h 2097126"/>
              <a:gd name="connsiteX1" fmla="*/ 378364 w 664581"/>
              <a:gd name="connsiteY1" fmla="*/ 16 h 2097126"/>
              <a:gd name="connsiteX2" fmla="*/ 661372 w 664581"/>
              <a:gd name="connsiteY2" fmla="*/ 1177190 h 2097126"/>
              <a:gd name="connsiteX3" fmla="*/ 560649 w 664581"/>
              <a:gd name="connsiteY3" fmla="*/ 1876024 h 2097126"/>
              <a:gd name="connsiteX4" fmla="*/ 342258 w 664581"/>
              <a:gd name="connsiteY4" fmla="*/ 2089180 h 2097126"/>
              <a:gd name="connsiteX5" fmla="*/ 10478 w 664581"/>
              <a:gd name="connsiteY5" fmla="*/ 2002845 h 2097126"/>
              <a:gd name="connsiteX6" fmla="*/ 94083 w 664581"/>
              <a:gd name="connsiteY6" fmla="*/ 1555290 h 2097126"/>
              <a:gd name="connsiteX7" fmla="*/ 206931 w 664581"/>
              <a:gd name="connsiteY7" fmla="*/ 1150878 h 2097126"/>
              <a:gd name="connsiteX0" fmla="*/ 203898 w 661548"/>
              <a:gd name="connsiteY0" fmla="*/ 1150878 h 2120003"/>
              <a:gd name="connsiteX1" fmla="*/ 375331 w 661548"/>
              <a:gd name="connsiteY1" fmla="*/ 16 h 2120003"/>
              <a:gd name="connsiteX2" fmla="*/ 658339 w 661548"/>
              <a:gd name="connsiteY2" fmla="*/ 1177190 h 2120003"/>
              <a:gd name="connsiteX3" fmla="*/ 557616 w 661548"/>
              <a:gd name="connsiteY3" fmla="*/ 1876024 h 2120003"/>
              <a:gd name="connsiteX4" fmla="*/ 287125 w 661548"/>
              <a:gd name="connsiteY4" fmla="*/ 2114444 h 2120003"/>
              <a:gd name="connsiteX5" fmla="*/ 7445 w 661548"/>
              <a:gd name="connsiteY5" fmla="*/ 2002845 h 2120003"/>
              <a:gd name="connsiteX6" fmla="*/ 91050 w 661548"/>
              <a:gd name="connsiteY6" fmla="*/ 1555290 h 2120003"/>
              <a:gd name="connsiteX7" fmla="*/ 203898 w 661548"/>
              <a:gd name="connsiteY7" fmla="*/ 1150878 h 2120003"/>
              <a:gd name="connsiteX0" fmla="*/ 151375 w 609025"/>
              <a:gd name="connsiteY0" fmla="*/ 1150878 h 2117542"/>
              <a:gd name="connsiteX1" fmla="*/ 322808 w 609025"/>
              <a:gd name="connsiteY1" fmla="*/ 16 h 2117542"/>
              <a:gd name="connsiteX2" fmla="*/ 605816 w 609025"/>
              <a:gd name="connsiteY2" fmla="*/ 1177190 h 2117542"/>
              <a:gd name="connsiteX3" fmla="*/ 505093 w 609025"/>
              <a:gd name="connsiteY3" fmla="*/ 1876024 h 2117542"/>
              <a:gd name="connsiteX4" fmla="*/ 234602 w 609025"/>
              <a:gd name="connsiteY4" fmla="*/ 2114444 h 2117542"/>
              <a:gd name="connsiteX5" fmla="*/ 15966 w 609025"/>
              <a:gd name="connsiteY5" fmla="*/ 1951791 h 2117542"/>
              <a:gd name="connsiteX6" fmla="*/ 38527 w 609025"/>
              <a:gd name="connsiteY6" fmla="*/ 1555290 h 2117542"/>
              <a:gd name="connsiteX7" fmla="*/ 151375 w 609025"/>
              <a:gd name="connsiteY7" fmla="*/ 1150878 h 2117542"/>
              <a:gd name="connsiteX0" fmla="*/ 153906 w 611556"/>
              <a:gd name="connsiteY0" fmla="*/ 1150878 h 2143340"/>
              <a:gd name="connsiteX1" fmla="*/ 325339 w 611556"/>
              <a:gd name="connsiteY1" fmla="*/ 16 h 2143340"/>
              <a:gd name="connsiteX2" fmla="*/ 608347 w 611556"/>
              <a:gd name="connsiteY2" fmla="*/ 1177190 h 2143340"/>
              <a:gd name="connsiteX3" fmla="*/ 507624 w 611556"/>
              <a:gd name="connsiteY3" fmla="*/ 1876024 h 2143340"/>
              <a:gd name="connsiteX4" fmla="*/ 271343 w 611556"/>
              <a:gd name="connsiteY4" fmla="*/ 2140755 h 2143340"/>
              <a:gd name="connsiteX5" fmla="*/ 18497 w 611556"/>
              <a:gd name="connsiteY5" fmla="*/ 1951791 h 2143340"/>
              <a:gd name="connsiteX6" fmla="*/ 41058 w 611556"/>
              <a:gd name="connsiteY6" fmla="*/ 1555290 h 2143340"/>
              <a:gd name="connsiteX7" fmla="*/ 153906 w 611556"/>
              <a:gd name="connsiteY7" fmla="*/ 1150878 h 2143340"/>
              <a:gd name="connsiteX0" fmla="*/ 135332 w 592982"/>
              <a:gd name="connsiteY0" fmla="*/ 1150878 h 2142287"/>
              <a:gd name="connsiteX1" fmla="*/ 306765 w 592982"/>
              <a:gd name="connsiteY1" fmla="*/ 16 h 2142287"/>
              <a:gd name="connsiteX2" fmla="*/ 589773 w 592982"/>
              <a:gd name="connsiteY2" fmla="*/ 1177190 h 2142287"/>
              <a:gd name="connsiteX3" fmla="*/ 489050 w 592982"/>
              <a:gd name="connsiteY3" fmla="*/ 1876024 h 2142287"/>
              <a:gd name="connsiteX4" fmla="*/ 252769 w 592982"/>
              <a:gd name="connsiteY4" fmla="*/ 2140755 h 2142287"/>
              <a:gd name="connsiteX5" fmla="*/ 31230 w 592982"/>
              <a:gd name="connsiteY5" fmla="*/ 1861532 h 2142287"/>
              <a:gd name="connsiteX6" fmla="*/ 22484 w 592982"/>
              <a:gd name="connsiteY6" fmla="*/ 1555290 h 2142287"/>
              <a:gd name="connsiteX7" fmla="*/ 135332 w 592982"/>
              <a:gd name="connsiteY7" fmla="*/ 1150878 h 2142287"/>
              <a:gd name="connsiteX0" fmla="*/ 181249 w 638899"/>
              <a:gd name="connsiteY0" fmla="*/ 1150878 h 2142447"/>
              <a:gd name="connsiteX1" fmla="*/ 352682 w 638899"/>
              <a:gd name="connsiteY1" fmla="*/ 16 h 2142447"/>
              <a:gd name="connsiteX2" fmla="*/ 635690 w 638899"/>
              <a:gd name="connsiteY2" fmla="*/ 1177190 h 2142447"/>
              <a:gd name="connsiteX3" fmla="*/ 534967 w 638899"/>
              <a:gd name="connsiteY3" fmla="*/ 1876024 h 2142447"/>
              <a:gd name="connsiteX4" fmla="*/ 298686 w 638899"/>
              <a:gd name="connsiteY4" fmla="*/ 2140755 h 2142447"/>
              <a:gd name="connsiteX5" fmla="*/ 12153 w 638899"/>
              <a:gd name="connsiteY5" fmla="*/ 1882325 h 2142447"/>
              <a:gd name="connsiteX6" fmla="*/ 68401 w 638899"/>
              <a:gd name="connsiteY6" fmla="*/ 1555290 h 2142447"/>
              <a:gd name="connsiteX7" fmla="*/ 181249 w 638899"/>
              <a:gd name="connsiteY7" fmla="*/ 1150878 h 2142447"/>
              <a:gd name="connsiteX0" fmla="*/ 180914 w 638564"/>
              <a:gd name="connsiteY0" fmla="*/ 1150878 h 2198174"/>
              <a:gd name="connsiteX1" fmla="*/ 352347 w 638564"/>
              <a:gd name="connsiteY1" fmla="*/ 16 h 2198174"/>
              <a:gd name="connsiteX2" fmla="*/ 635355 w 638564"/>
              <a:gd name="connsiteY2" fmla="*/ 1177190 h 2198174"/>
              <a:gd name="connsiteX3" fmla="*/ 534632 w 638564"/>
              <a:gd name="connsiteY3" fmla="*/ 1876024 h 2198174"/>
              <a:gd name="connsiteX4" fmla="*/ 293355 w 638564"/>
              <a:gd name="connsiteY4" fmla="*/ 2196804 h 2198174"/>
              <a:gd name="connsiteX5" fmla="*/ 11818 w 638564"/>
              <a:gd name="connsiteY5" fmla="*/ 1882325 h 2198174"/>
              <a:gd name="connsiteX6" fmla="*/ 68066 w 638564"/>
              <a:gd name="connsiteY6" fmla="*/ 1555290 h 2198174"/>
              <a:gd name="connsiteX7" fmla="*/ 180914 w 638564"/>
              <a:gd name="connsiteY7" fmla="*/ 1150878 h 2198174"/>
              <a:gd name="connsiteX0" fmla="*/ 184117 w 641767"/>
              <a:gd name="connsiteY0" fmla="*/ 1150878 h 2228828"/>
              <a:gd name="connsiteX1" fmla="*/ 355550 w 641767"/>
              <a:gd name="connsiteY1" fmla="*/ 16 h 2228828"/>
              <a:gd name="connsiteX2" fmla="*/ 638558 w 641767"/>
              <a:gd name="connsiteY2" fmla="*/ 1177190 h 2228828"/>
              <a:gd name="connsiteX3" fmla="*/ 537835 w 641767"/>
              <a:gd name="connsiteY3" fmla="*/ 1876024 h 2228828"/>
              <a:gd name="connsiteX4" fmla="*/ 343662 w 641767"/>
              <a:gd name="connsiteY4" fmla="*/ 2227588 h 2228828"/>
              <a:gd name="connsiteX5" fmla="*/ 15021 w 641767"/>
              <a:gd name="connsiteY5" fmla="*/ 1882325 h 2228828"/>
              <a:gd name="connsiteX6" fmla="*/ 71269 w 641767"/>
              <a:gd name="connsiteY6" fmla="*/ 1555290 h 2228828"/>
              <a:gd name="connsiteX7" fmla="*/ 184117 w 641767"/>
              <a:gd name="connsiteY7" fmla="*/ 1150878 h 2228828"/>
              <a:gd name="connsiteX0" fmla="*/ 184082 w 641732"/>
              <a:gd name="connsiteY0" fmla="*/ 1150878 h 2271839"/>
              <a:gd name="connsiteX1" fmla="*/ 355515 w 641732"/>
              <a:gd name="connsiteY1" fmla="*/ 16 h 2271839"/>
              <a:gd name="connsiteX2" fmla="*/ 638523 w 641732"/>
              <a:gd name="connsiteY2" fmla="*/ 1177190 h 2271839"/>
              <a:gd name="connsiteX3" fmla="*/ 537800 w 641732"/>
              <a:gd name="connsiteY3" fmla="*/ 1876024 h 2271839"/>
              <a:gd name="connsiteX4" fmla="*/ 343104 w 641732"/>
              <a:gd name="connsiteY4" fmla="*/ 2270744 h 2271839"/>
              <a:gd name="connsiteX5" fmla="*/ 14986 w 641732"/>
              <a:gd name="connsiteY5" fmla="*/ 1882325 h 2271839"/>
              <a:gd name="connsiteX6" fmla="*/ 71234 w 641732"/>
              <a:gd name="connsiteY6" fmla="*/ 1555290 h 2271839"/>
              <a:gd name="connsiteX7" fmla="*/ 184082 w 641732"/>
              <a:gd name="connsiteY7" fmla="*/ 1150878 h 2271839"/>
              <a:gd name="connsiteX0" fmla="*/ 184082 w 641732"/>
              <a:gd name="connsiteY0" fmla="*/ 1150878 h 2271839"/>
              <a:gd name="connsiteX1" fmla="*/ 355515 w 641732"/>
              <a:gd name="connsiteY1" fmla="*/ 16 h 2271839"/>
              <a:gd name="connsiteX2" fmla="*/ 638523 w 641732"/>
              <a:gd name="connsiteY2" fmla="*/ 1177190 h 2271839"/>
              <a:gd name="connsiteX3" fmla="*/ 495169 w 641732"/>
              <a:gd name="connsiteY3" fmla="*/ 1832345 h 2271839"/>
              <a:gd name="connsiteX4" fmla="*/ 343104 w 641732"/>
              <a:gd name="connsiteY4" fmla="*/ 2270744 h 2271839"/>
              <a:gd name="connsiteX5" fmla="*/ 14986 w 641732"/>
              <a:gd name="connsiteY5" fmla="*/ 1882325 h 2271839"/>
              <a:gd name="connsiteX6" fmla="*/ 71234 w 641732"/>
              <a:gd name="connsiteY6" fmla="*/ 1555290 h 2271839"/>
              <a:gd name="connsiteX7" fmla="*/ 184082 w 641732"/>
              <a:gd name="connsiteY7" fmla="*/ 1150878 h 227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1732" h="2271839">
                <a:moveTo>
                  <a:pt x="184082" y="1150878"/>
                </a:moveTo>
                <a:cubicBezTo>
                  <a:pt x="231462" y="891666"/>
                  <a:pt x="279775" y="-4369"/>
                  <a:pt x="355515" y="16"/>
                </a:cubicBezTo>
                <a:cubicBezTo>
                  <a:pt x="431255" y="4401"/>
                  <a:pt x="672216" y="860264"/>
                  <a:pt x="638523" y="1177190"/>
                </a:cubicBezTo>
                <a:cubicBezTo>
                  <a:pt x="604830" y="1494116"/>
                  <a:pt x="566205" y="1691353"/>
                  <a:pt x="495169" y="1832345"/>
                </a:cubicBezTo>
                <a:cubicBezTo>
                  <a:pt x="424133" y="1973337"/>
                  <a:pt x="434799" y="2249607"/>
                  <a:pt x="343104" y="2270744"/>
                </a:cubicBezTo>
                <a:cubicBezTo>
                  <a:pt x="251409" y="2291881"/>
                  <a:pt x="60298" y="2001567"/>
                  <a:pt x="14986" y="1882325"/>
                </a:cubicBezTo>
                <a:cubicBezTo>
                  <a:pt x="-30326" y="1763083"/>
                  <a:pt x="38492" y="1697285"/>
                  <a:pt x="71234" y="1555290"/>
                </a:cubicBezTo>
                <a:cubicBezTo>
                  <a:pt x="103976" y="1413296"/>
                  <a:pt x="136702" y="1410090"/>
                  <a:pt x="184082" y="1150878"/>
                </a:cubicBezTo>
                <a:close/>
              </a:path>
            </a:pathLst>
          </a:custGeom>
          <a:solidFill>
            <a:srgbClr val="BF4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60" name="Elipse 459">
            <a:extLst>
              <a:ext uri="{FF2B5EF4-FFF2-40B4-BE49-F238E27FC236}">
                <a16:creationId xmlns:a16="http://schemas.microsoft.com/office/drawing/2014/main" id="{FCC85D36-74E9-9A8C-138F-2247DF8898D3}"/>
              </a:ext>
            </a:extLst>
          </p:cNvPr>
          <p:cNvSpPr/>
          <p:nvPr/>
        </p:nvSpPr>
        <p:spPr>
          <a:xfrm rot="19188229">
            <a:off x="2568007" y="3506908"/>
            <a:ext cx="1640338" cy="282854"/>
          </a:xfrm>
          <a:custGeom>
            <a:avLst/>
            <a:gdLst>
              <a:gd name="connsiteX0" fmla="*/ 0 w 1639877"/>
              <a:gd name="connsiteY0" fmla="*/ 173638 h 347275"/>
              <a:gd name="connsiteX1" fmla="*/ 819939 w 1639877"/>
              <a:gd name="connsiteY1" fmla="*/ 0 h 347275"/>
              <a:gd name="connsiteX2" fmla="*/ 1639878 w 1639877"/>
              <a:gd name="connsiteY2" fmla="*/ 173638 h 347275"/>
              <a:gd name="connsiteX3" fmla="*/ 819939 w 1639877"/>
              <a:gd name="connsiteY3" fmla="*/ 347276 h 347275"/>
              <a:gd name="connsiteX4" fmla="*/ 0 w 1639877"/>
              <a:gd name="connsiteY4" fmla="*/ 173638 h 347275"/>
              <a:gd name="connsiteX0" fmla="*/ 44 w 1639922"/>
              <a:gd name="connsiteY0" fmla="*/ 173638 h 253859"/>
              <a:gd name="connsiteX1" fmla="*/ 819983 w 1639922"/>
              <a:gd name="connsiteY1" fmla="*/ 0 h 253859"/>
              <a:gd name="connsiteX2" fmla="*/ 1639922 w 1639922"/>
              <a:gd name="connsiteY2" fmla="*/ 173638 h 253859"/>
              <a:gd name="connsiteX3" fmla="*/ 792668 w 1639922"/>
              <a:gd name="connsiteY3" fmla="*/ 252727 h 253859"/>
              <a:gd name="connsiteX4" fmla="*/ 44 w 1639922"/>
              <a:gd name="connsiteY4" fmla="*/ 173638 h 253859"/>
              <a:gd name="connsiteX0" fmla="*/ 44 w 1639922"/>
              <a:gd name="connsiteY0" fmla="*/ 173638 h 282854"/>
              <a:gd name="connsiteX1" fmla="*/ 819983 w 1639922"/>
              <a:gd name="connsiteY1" fmla="*/ 0 h 282854"/>
              <a:gd name="connsiteX2" fmla="*/ 1639922 w 1639922"/>
              <a:gd name="connsiteY2" fmla="*/ 173638 h 282854"/>
              <a:gd name="connsiteX3" fmla="*/ 792668 w 1639922"/>
              <a:gd name="connsiteY3" fmla="*/ 252727 h 282854"/>
              <a:gd name="connsiteX4" fmla="*/ 44 w 1639922"/>
              <a:gd name="connsiteY4" fmla="*/ 173638 h 282854"/>
              <a:gd name="connsiteX0" fmla="*/ 2974 w 1642852"/>
              <a:gd name="connsiteY0" fmla="*/ 173638 h 282854"/>
              <a:gd name="connsiteX1" fmla="*/ 822913 w 1642852"/>
              <a:gd name="connsiteY1" fmla="*/ 0 h 282854"/>
              <a:gd name="connsiteX2" fmla="*/ 1642852 w 1642852"/>
              <a:gd name="connsiteY2" fmla="*/ 173638 h 282854"/>
              <a:gd name="connsiteX3" fmla="*/ 795598 w 1642852"/>
              <a:gd name="connsiteY3" fmla="*/ 252727 h 282854"/>
              <a:gd name="connsiteX4" fmla="*/ 2974 w 1642852"/>
              <a:gd name="connsiteY4" fmla="*/ 173638 h 282854"/>
              <a:gd name="connsiteX0" fmla="*/ 460 w 1640338"/>
              <a:gd name="connsiteY0" fmla="*/ 173638 h 282854"/>
              <a:gd name="connsiteX1" fmla="*/ 820399 w 1640338"/>
              <a:gd name="connsiteY1" fmla="*/ 0 h 282854"/>
              <a:gd name="connsiteX2" fmla="*/ 1640338 w 1640338"/>
              <a:gd name="connsiteY2" fmla="*/ 173638 h 282854"/>
              <a:gd name="connsiteX3" fmla="*/ 793084 w 1640338"/>
              <a:gd name="connsiteY3" fmla="*/ 252727 h 282854"/>
              <a:gd name="connsiteX4" fmla="*/ 460 w 1640338"/>
              <a:gd name="connsiteY4" fmla="*/ 173638 h 282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0338" h="282854">
                <a:moveTo>
                  <a:pt x="460" y="173638"/>
                </a:moveTo>
                <a:cubicBezTo>
                  <a:pt x="-15110" y="7311"/>
                  <a:pt x="367559" y="0"/>
                  <a:pt x="820399" y="0"/>
                </a:cubicBezTo>
                <a:cubicBezTo>
                  <a:pt x="1273239" y="0"/>
                  <a:pt x="1640338" y="77740"/>
                  <a:pt x="1640338" y="173638"/>
                </a:cubicBezTo>
                <a:cubicBezTo>
                  <a:pt x="1618762" y="358510"/>
                  <a:pt x="1245924" y="252727"/>
                  <a:pt x="793084" y="252727"/>
                </a:cubicBezTo>
                <a:cubicBezTo>
                  <a:pt x="340244" y="252727"/>
                  <a:pt x="16030" y="339965"/>
                  <a:pt x="460" y="173638"/>
                </a:cubicBezTo>
                <a:close/>
              </a:path>
            </a:pathLst>
          </a:custGeom>
          <a:solidFill>
            <a:srgbClr val="CDCA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4783CE89-295A-7FCD-A554-DFFD6A04758F}"/>
              </a:ext>
            </a:extLst>
          </p:cNvPr>
          <p:cNvSpPr/>
          <p:nvPr/>
        </p:nvSpPr>
        <p:spPr>
          <a:xfrm rot="19724439">
            <a:off x="2329761" y="473103"/>
            <a:ext cx="308436" cy="624942"/>
          </a:xfrm>
          <a:prstGeom prst="triangle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822B8FC8-CD0B-3860-BF2F-BC3161653AAB}"/>
              </a:ext>
            </a:extLst>
          </p:cNvPr>
          <p:cNvSpPr/>
          <p:nvPr/>
        </p:nvSpPr>
        <p:spPr>
          <a:xfrm rot="1975863">
            <a:off x="4131454" y="278021"/>
            <a:ext cx="308436" cy="624942"/>
          </a:xfrm>
          <a:prstGeom prst="triangle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B3523204-0FFC-3EC6-F575-9AC135154791}"/>
              </a:ext>
            </a:extLst>
          </p:cNvPr>
          <p:cNvSpPr/>
          <p:nvPr/>
        </p:nvSpPr>
        <p:spPr>
          <a:xfrm>
            <a:off x="2250190" y="710404"/>
            <a:ext cx="2452830" cy="1931790"/>
          </a:xfrm>
          <a:custGeom>
            <a:avLst/>
            <a:gdLst>
              <a:gd name="connsiteX0" fmla="*/ 0 w 2411263"/>
              <a:gd name="connsiteY0" fmla="*/ 936774 h 1873547"/>
              <a:gd name="connsiteX1" fmla="*/ 1205632 w 2411263"/>
              <a:gd name="connsiteY1" fmla="*/ 0 h 1873547"/>
              <a:gd name="connsiteX2" fmla="*/ 2411264 w 2411263"/>
              <a:gd name="connsiteY2" fmla="*/ 936774 h 1873547"/>
              <a:gd name="connsiteX3" fmla="*/ 1205632 w 2411263"/>
              <a:gd name="connsiteY3" fmla="*/ 1873548 h 1873547"/>
              <a:gd name="connsiteX4" fmla="*/ 0 w 2411263"/>
              <a:gd name="connsiteY4" fmla="*/ 936774 h 1873547"/>
              <a:gd name="connsiteX0" fmla="*/ 0 w 2411264"/>
              <a:gd name="connsiteY0" fmla="*/ 936774 h 1873548"/>
              <a:gd name="connsiteX1" fmla="*/ 1205632 w 2411264"/>
              <a:gd name="connsiteY1" fmla="*/ 0 h 1873548"/>
              <a:gd name="connsiteX2" fmla="*/ 2411264 w 2411264"/>
              <a:gd name="connsiteY2" fmla="*/ 936774 h 1873548"/>
              <a:gd name="connsiteX3" fmla="*/ 1205632 w 2411264"/>
              <a:gd name="connsiteY3" fmla="*/ 1873548 h 1873548"/>
              <a:gd name="connsiteX4" fmla="*/ 0 w 2411264"/>
              <a:gd name="connsiteY4" fmla="*/ 936774 h 1873548"/>
              <a:gd name="connsiteX0" fmla="*/ 7 w 2411271"/>
              <a:gd name="connsiteY0" fmla="*/ 936774 h 1450468"/>
              <a:gd name="connsiteX1" fmla="*/ 1205639 w 2411271"/>
              <a:gd name="connsiteY1" fmla="*/ 0 h 1450468"/>
              <a:gd name="connsiteX2" fmla="*/ 2411271 w 2411271"/>
              <a:gd name="connsiteY2" fmla="*/ 936774 h 1450468"/>
              <a:gd name="connsiteX3" fmla="*/ 1219286 w 2411271"/>
              <a:gd name="connsiteY3" fmla="*/ 1450468 h 1450468"/>
              <a:gd name="connsiteX4" fmla="*/ 7 w 2411271"/>
              <a:gd name="connsiteY4" fmla="*/ 936774 h 1450468"/>
              <a:gd name="connsiteX0" fmla="*/ 63 w 2411327"/>
              <a:gd name="connsiteY0" fmla="*/ 936774 h 1750719"/>
              <a:gd name="connsiteX1" fmla="*/ 1205695 w 2411327"/>
              <a:gd name="connsiteY1" fmla="*/ 0 h 1750719"/>
              <a:gd name="connsiteX2" fmla="*/ 2411327 w 2411327"/>
              <a:gd name="connsiteY2" fmla="*/ 936774 h 1750719"/>
              <a:gd name="connsiteX3" fmla="*/ 1246638 w 2411327"/>
              <a:gd name="connsiteY3" fmla="*/ 1750719 h 1750719"/>
              <a:gd name="connsiteX4" fmla="*/ 63 w 2411327"/>
              <a:gd name="connsiteY4" fmla="*/ 936774 h 1750719"/>
              <a:gd name="connsiteX0" fmla="*/ 2723 w 2413987"/>
              <a:gd name="connsiteY0" fmla="*/ 936774 h 1750719"/>
              <a:gd name="connsiteX1" fmla="*/ 1208355 w 2413987"/>
              <a:gd name="connsiteY1" fmla="*/ 0 h 1750719"/>
              <a:gd name="connsiteX2" fmla="*/ 2413987 w 2413987"/>
              <a:gd name="connsiteY2" fmla="*/ 936774 h 1750719"/>
              <a:gd name="connsiteX3" fmla="*/ 1249298 w 2413987"/>
              <a:gd name="connsiteY3" fmla="*/ 1750719 h 1750719"/>
              <a:gd name="connsiteX4" fmla="*/ 2723 w 2413987"/>
              <a:gd name="connsiteY4" fmla="*/ 936774 h 1750719"/>
              <a:gd name="connsiteX0" fmla="*/ 24541 w 2435805"/>
              <a:gd name="connsiteY0" fmla="*/ 936774 h 1750719"/>
              <a:gd name="connsiteX1" fmla="*/ 1230173 w 2435805"/>
              <a:gd name="connsiteY1" fmla="*/ 0 h 1750719"/>
              <a:gd name="connsiteX2" fmla="*/ 2435805 w 2435805"/>
              <a:gd name="connsiteY2" fmla="*/ 936774 h 1750719"/>
              <a:gd name="connsiteX3" fmla="*/ 1271116 w 2435805"/>
              <a:gd name="connsiteY3" fmla="*/ 1750719 h 1750719"/>
              <a:gd name="connsiteX4" fmla="*/ 24541 w 2435805"/>
              <a:gd name="connsiteY4" fmla="*/ 936774 h 1750719"/>
              <a:gd name="connsiteX0" fmla="*/ 509 w 2411773"/>
              <a:gd name="connsiteY0" fmla="*/ 936774 h 1750719"/>
              <a:gd name="connsiteX1" fmla="*/ 1206141 w 2411773"/>
              <a:gd name="connsiteY1" fmla="*/ 0 h 1750719"/>
              <a:gd name="connsiteX2" fmla="*/ 2411773 w 2411773"/>
              <a:gd name="connsiteY2" fmla="*/ 936774 h 1750719"/>
              <a:gd name="connsiteX3" fmla="*/ 1247084 w 2411773"/>
              <a:gd name="connsiteY3" fmla="*/ 1750719 h 1750719"/>
              <a:gd name="connsiteX4" fmla="*/ 509 w 2411773"/>
              <a:gd name="connsiteY4" fmla="*/ 936774 h 1750719"/>
              <a:gd name="connsiteX0" fmla="*/ 95266 w 2506530"/>
              <a:gd name="connsiteY0" fmla="*/ 936774 h 1764283"/>
              <a:gd name="connsiteX1" fmla="*/ 1300898 w 2506530"/>
              <a:gd name="connsiteY1" fmla="*/ 0 h 1764283"/>
              <a:gd name="connsiteX2" fmla="*/ 2506530 w 2506530"/>
              <a:gd name="connsiteY2" fmla="*/ 936774 h 1764283"/>
              <a:gd name="connsiteX3" fmla="*/ 1341841 w 2506530"/>
              <a:gd name="connsiteY3" fmla="*/ 1750719 h 1764283"/>
              <a:gd name="connsiteX4" fmla="*/ 218095 w 2506530"/>
              <a:gd name="connsiteY4" fmla="*/ 1409522 h 1764283"/>
              <a:gd name="connsiteX5" fmla="*/ 95266 w 2506530"/>
              <a:gd name="connsiteY5" fmla="*/ 936774 h 1764283"/>
              <a:gd name="connsiteX0" fmla="*/ 68717 w 2479981"/>
              <a:gd name="connsiteY0" fmla="*/ 936774 h 1926107"/>
              <a:gd name="connsiteX1" fmla="*/ 1274349 w 2479981"/>
              <a:gd name="connsiteY1" fmla="*/ 0 h 1926107"/>
              <a:gd name="connsiteX2" fmla="*/ 2479981 w 2479981"/>
              <a:gd name="connsiteY2" fmla="*/ 936774 h 1926107"/>
              <a:gd name="connsiteX3" fmla="*/ 1315292 w 2479981"/>
              <a:gd name="connsiteY3" fmla="*/ 1750719 h 1926107"/>
              <a:gd name="connsiteX4" fmla="*/ 273432 w 2479981"/>
              <a:gd name="connsiteY4" fmla="*/ 1859898 h 1926107"/>
              <a:gd name="connsiteX5" fmla="*/ 68717 w 2479981"/>
              <a:gd name="connsiteY5" fmla="*/ 936774 h 1926107"/>
              <a:gd name="connsiteX0" fmla="*/ 68717 w 2479981"/>
              <a:gd name="connsiteY0" fmla="*/ 936774 h 1893592"/>
              <a:gd name="connsiteX1" fmla="*/ 1274349 w 2479981"/>
              <a:gd name="connsiteY1" fmla="*/ 0 h 1893592"/>
              <a:gd name="connsiteX2" fmla="*/ 2479981 w 2479981"/>
              <a:gd name="connsiteY2" fmla="*/ 936774 h 1893592"/>
              <a:gd name="connsiteX3" fmla="*/ 1315292 w 2479981"/>
              <a:gd name="connsiteY3" fmla="*/ 1750719 h 1893592"/>
              <a:gd name="connsiteX4" fmla="*/ 273432 w 2479981"/>
              <a:gd name="connsiteY4" fmla="*/ 1859898 h 1893592"/>
              <a:gd name="connsiteX5" fmla="*/ 68717 w 2479981"/>
              <a:gd name="connsiteY5" fmla="*/ 936774 h 1893592"/>
              <a:gd name="connsiteX0" fmla="*/ 10357 w 2421621"/>
              <a:gd name="connsiteY0" fmla="*/ 936774 h 1893592"/>
              <a:gd name="connsiteX1" fmla="*/ 1215989 w 2421621"/>
              <a:gd name="connsiteY1" fmla="*/ 0 h 1893592"/>
              <a:gd name="connsiteX2" fmla="*/ 2421621 w 2421621"/>
              <a:gd name="connsiteY2" fmla="*/ 936774 h 1893592"/>
              <a:gd name="connsiteX3" fmla="*/ 1256932 w 2421621"/>
              <a:gd name="connsiteY3" fmla="*/ 1750719 h 1893592"/>
              <a:gd name="connsiteX4" fmla="*/ 215072 w 2421621"/>
              <a:gd name="connsiteY4" fmla="*/ 1859898 h 1893592"/>
              <a:gd name="connsiteX5" fmla="*/ 10357 w 2421621"/>
              <a:gd name="connsiteY5" fmla="*/ 936774 h 1893592"/>
              <a:gd name="connsiteX0" fmla="*/ 1766 w 2413030"/>
              <a:gd name="connsiteY0" fmla="*/ 936774 h 1893592"/>
              <a:gd name="connsiteX1" fmla="*/ 1207398 w 2413030"/>
              <a:gd name="connsiteY1" fmla="*/ 0 h 1893592"/>
              <a:gd name="connsiteX2" fmla="*/ 2413030 w 2413030"/>
              <a:gd name="connsiteY2" fmla="*/ 936774 h 1893592"/>
              <a:gd name="connsiteX3" fmla="*/ 1248341 w 2413030"/>
              <a:gd name="connsiteY3" fmla="*/ 1750719 h 1893592"/>
              <a:gd name="connsiteX4" fmla="*/ 206481 w 2413030"/>
              <a:gd name="connsiteY4" fmla="*/ 1859898 h 1893592"/>
              <a:gd name="connsiteX5" fmla="*/ 1766 w 2413030"/>
              <a:gd name="connsiteY5" fmla="*/ 936774 h 1893592"/>
              <a:gd name="connsiteX0" fmla="*/ 27315 w 2438579"/>
              <a:gd name="connsiteY0" fmla="*/ 936774 h 1893592"/>
              <a:gd name="connsiteX1" fmla="*/ 1232947 w 2438579"/>
              <a:gd name="connsiteY1" fmla="*/ 0 h 1893592"/>
              <a:gd name="connsiteX2" fmla="*/ 2438579 w 2438579"/>
              <a:gd name="connsiteY2" fmla="*/ 936774 h 1893592"/>
              <a:gd name="connsiteX3" fmla="*/ 1273890 w 2438579"/>
              <a:gd name="connsiteY3" fmla="*/ 1750719 h 1893592"/>
              <a:gd name="connsiteX4" fmla="*/ 232030 w 2438579"/>
              <a:gd name="connsiteY4" fmla="*/ 1859898 h 1893592"/>
              <a:gd name="connsiteX5" fmla="*/ 27315 w 2438579"/>
              <a:gd name="connsiteY5" fmla="*/ 936774 h 1893592"/>
              <a:gd name="connsiteX0" fmla="*/ 27315 w 2438579"/>
              <a:gd name="connsiteY0" fmla="*/ 936774 h 1893592"/>
              <a:gd name="connsiteX1" fmla="*/ 1232947 w 2438579"/>
              <a:gd name="connsiteY1" fmla="*/ 0 h 1893592"/>
              <a:gd name="connsiteX2" fmla="*/ 2438579 w 2438579"/>
              <a:gd name="connsiteY2" fmla="*/ 936774 h 1893592"/>
              <a:gd name="connsiteX3" fmla="*/ 1273890 w 2438579"/>
              <a:gd name="connsiteY3" fmla="*/ 1750719 h 1893592"/>
              <a:gd name="connsiteX4" fmla="*/ 232030 w 2438579"/>
              <a:gd name="connsiteY4" fmla="*/ 1859898 h 1893592"/>
              <a:gd name="connsiteX5" fmla="*/ 27315 w 2438579"/>
              <a:gd name="connsiteY5" fmla="*/ 936774 h 1893592"/>
              <a:gd name="connsiteX0" fmla="*/ 21552 w 2432816"/>
              <a:gd name="connsiteY0" fmla="*/ 936774 h 1893592"/>
              <a:gd name="connsiteX1" fmla="*/ 1227184 w 2432816"/>
              <a:gd name="connsiteY1" fmla="*/ 0 h 1893592"/>
              <a:gd name="connsiteX2" fmla="*/ 2432816 w 2432816"/>
              <a:gd name="connsiteY2" fmla="*/ 936774 h 1893592"/>
              <a:gd name="connsiteX3" fmla="*/ 1268127 w 2432816"/>
              <a:gd name="connsiteY3" fmla="*/ 1750719 h 1893592"/>
              <a:gd name="connsiteX4" fmla="*/ 226267 w 2432816"/>
              <a:gd name="connsiteY4" fmla="*/ 1859898 h 1893592"/>
              <a:gd name="connsiteX5" fmla="*/ 21552 w 2432816"/>
              <a:gd name="connsiteY5" fmla="*/ 936774 h 1893592"/>
              <a:gd name="connsiteX0" fmla="*/ 10357 w 2421621"/>
              <a:gd name="connsiteY0" fmla="*/ 936774 h 1893592"/>
              <a:gd name="connsiteX1" fmla="*/ 1215989 w 2421621"/>
              <a:gd name="connsiteY1" fmla="*/ 0 h 1893592"/>
              <a:gd name="connsiteX2" fmla="*/ 2421621 w 2421621"/>
              <a:gd name="connsiteY2" fmla="*/ 936774 h 1893592"/>
              <a:gd name="connsiteX3" fmla="*/ 1256932 w 2421621"/>
              <a:gd name="connsiteY3" fmla="*/ 1750719 h 1893592"/>
              <a:gd name="connsiteX4" fmla="*/ 215072 w 2421621"/>
              <a:gd name="connsiteY4" fmla="*/ 1859898 h 1893592"/>
              <a:gd name="connsiteX5" fmla="*/ 10357 w 2421621"/>
              <a:gd name="connsiteY5" fmla="*/ 936774 h 1893592"/>
              <a:gd name="connsiteX0" fmla="*/ 10357 w 2421621"/>
              <a:gd name="connsiteY0" fmla="*/ 936774 h 1893592"/>
              <a:gd name="connsiteX1" fmla="*/ 1215989 w 2421621"/>
              <a:gd name="connsiteY1" fmla="*/ 0 h 1893592"/>
              <a:gd name="connsiteX2" fmla="*/ 2421621 w 2421621"/>
              <a:gd name="connsiteY2" fmla="*/ 936774 h 1893592"/>
              <a:gd name="connsiteX3" fmla="*/ 1256932 w 2421621"/>
              <a:gd name="connsiteY3" fmla="*/ 1750719 h 1893592"/>
              <a:gd name="connsiteX4" fmla="*/ 215072 w 2421621"/>
              <a:gd name="connsiteY4" fmla="*/ 1859898 h 1893592"/>
              <a:gd name="connsiteX5" fmla="*/ 10357 w 2421621"/>
              <a:gd name="connsiteY5" fmla="*/ 936774 h 1893592"/>
              <a:gd name="connsiteX0" fmla="*/ 10357 w 2423545"/>
              <a:gd name="connsiteY0" fmla="*/ 936774 h 1893592"/>
              <a:gd name="connsiteX1" fmla="*/ 1215989 w 2423545"/>
              <a:gd name="connsiteY1" fmla="*/ 0 h 1893592"/>
              <a:gd name="connsiteX2" fmla="*/ 2421621 w 2423545"/>
              <a:gd name="connsiteY2" fmla="*/ 936774 h 1893592"/>
              <a:gd name="connsiteX3" fmla="*/ 1256932 w 2423545"/>
              <a:gd name="connsiteY3" fmla="*/ 1750719 h 1893592"/>
              <a:gd name="connsiteX4" fmla="*/ 215072 w 2423545"/>
              <a:gd name="connsiteY4" fmla="*/ 1859898 h 1893592"/>
              <a:gd name="connsiteX5" fmla="*/ 10357 w 2423545"/>
              <a:gd name="connsiteY5" fmla="*/ 936774 h 1893592"/>
              <a:gd name="connsiteX0" fmla="*/ 10357 w 2463957"/>
              <a:gd name="connsiteY0" fmla="*/ 936838 h 1926698"/>
              <a:gd name="connsiteX1" fmla="*/ 1215989 w 2463957"/>
              <a:gd name="connsiteY1" fmla="*/ 64 h 1926698"/>
              <a:gd name="connsiteX2" fmla="*/ 2462564 w 2463957"/>
              <a:gd name="connsiteY2" fmla="*/ 923191 h 1926698"/>
              <a:gd name="connsiteX3" fmla="*/ 1256932 w 2463957"/>
              <a:gd name="connsiteY3" fmla="*/ 1750783 h 1926698"/>
              <a:gd name="connsiteX4" fmla="*/ 215072 w 2463957"/>
              <a:gd name="connsiteY4" fmla="*/ 1859962 h 1926698"/>
              <a:gd name="connsiteX5" fmla="*/ 10357 w 2463957"/>
              <a:gd name="connsiteY5" fmla="*/ 936838 h 1926698"/>
              <a:gd name="connsiteX0" fmla="*/ 10357 w 2464745"/>
              <a:gd name="connsiteY0" fmla="*/ 936838 h 1930596"/>
              <a:gd name="connsiteX1" fmla="*/ 1215989 w 2464745"/>
              <a:gd name="connsiteY1" fmla="*/ 64 h 1930596"/>
              <a:gd name="connsiteX2" fmla="*/ 2462564 w 2464745"/>
              <a:gd name="connsiteY2" fmla="*/ 923191 h 1930596"/>
              <a:gd name="connsiteX3" fmla="*/ 1584479 w 2464745"/>
              <a:gd name="connsiteY3" fmla="*/ 1764431 h 1930596"/>
              <a:gd name="connsiteX4" fmla="*/ 215072 w 2464745"/>
              <a:gd name="connsiteY4" fmla="*/ 1859962 h 1930596"/>
              <a:gd name="connsiteX5" fmla="*/ 10357 w 2464745"/>
              <a:gd name="connsiteY5" fmla="*/ 936838 h 1930596"/>
              <a:gd name="connsiteX0" fmla="*/ 10357 w 2465165"/>
              <a:gd name="connsiteY0" fmla="*/ 936838 h 1930596"/>
              <a:gd name="connsiteX1" fmla="*/ 1215989 w 2465165"/>
              <a:gd name="connsiteY1" fmla="*/ 64 h 1930596"/>
              <a:gd name="connsiteX2" fmla="*/ 2462564 w 2465165"/>
              <a:gd name="connsiteY2" fmla="*/ 923191 h 1930596"/>
              <a:gd name="connsiteX3" fmla="*/ 1584479 w 2465165"/>
              <a:gd name="connsiteY3" fmla="*/ 1764431 h 1930596"/>
              <a:gd name="connsiteX4" fmla="*/ 215072 w 2465165"/>
              <a:gd name="connsiteY4" fmla="*/ 1859962 h 1930596"/>
              <a:gd name="connsiteX5" fmla="*/ 10357 w 2465165"/>
              <a:gd name="connsiteY5" fmla="*/ 936838 h 1930596"/>
              <a:gd name="connsiteX0" fmla="*/ 10357 w 2465239"/>
              <a:gd name="connsiteY0" fmla="*/ 936838 h 1915774"/>
              <a:gd name="connsiteX1" fmla="*/ 1215989 w 2465239"/>
              <a:gd name="connsiteY1" fmla="*/ 64 h 1915774"/>
              <a:gd name="connsiteX2" fmla="*/ 2462564 w 2465239"/>
              <a:gd name="connsiteY2" fmla="*/ 923191 h 1915774"/>
              <a:gd name="connsiteX3" fmla="*/ 1584479 w 2465239"/>
              <a:gd name="connsiteY3" fmla="*/ 1764431 h 1915774"/>
              <a:gd name="connsiteX4" fmla="*/ 215072 w 2465239"/>
              <a:gd name="connsiteY4" fmla="*/ 1859962 h 1915774"/>
              <a:gd name="connsiteX5" fmla="*/ 10357 w 2465239"/>
              <a:gd name="connsiteY5" fmla="*/ 936838 h 1915774"/>
              <a:gd name="connsiteX0" fmla="*/ 10357 w 2465239"/>
              <a:gd name="connsiteY0" fmla="*/ 946955 h 1925891"/>
              <a:gd name="connsiteX1" fmla="*/ 1215989 w 2465239"/>
              <a:gd name="connsiteY1" fmla="*/ 10181 h 1925891"/>
              <a:gd name="connsiteX2" fmla="*/ 2462564 w 2465239"/>
              <a:gd name="connsiteY2" fmla="*/ 933308 h 1925891"/>
              <a:gd name="connsiteX3" fmla="*/ 1584479 w 2465239"/>
              <a:gd name="connsiteY3" fmla="*/ 1774548 h 1925891"/>
              <a:gd name="connsiteX4" fmla="*/ 215072 w 2465239"/>
              <a:gd name="connsiteY4" fmla="*/ 1870079 h 1925891"/>
              <a:gd name="connsiteX5" fmla="*/ 10357 w 2465239"/>
              <a:gd name="connsiteY5" fmla="*/ 946955 h 1925891"/>
              <a:gd name="connsiteX0" fmla="*/ 10357 w 2462564"/>
              <a:gd name="connsiteY0" fmla="*/ 946955 h 1925891"/>
              <a:gd name="connsiteX1" fmla="*/ 1215989 w 2462564"/>
              <a:gd name="connsiteY1" fmla="*/ 10181 h 1925891"/>
              <a:gd name="connsiteX2" fmla="*/ 2462564 w 2462564"/>
              <a:gd name="connsiteY2" fmla="*/ 933308 h 1925891"/>
              <a:gd name="connsiteX3" fmla="*/ 1584479 w 2462564"/>
              <a:gd name="connsiteY3" fmla="*/ 1774548 h 1925891"/>
              <a:gd name="connsiteX4" fmla="*/ 215072 w 2462564"/>
              <a:gd name="connsiteY4" fmla="*/ 1870079 h 1925891"/>
              <a:gd name="connsiteX5" fmla="*/ 10357 w 2462564"/>
              <a:gd name="connsiteY5" fmla="*/ 946955 h 1925891"/>
              <a:gd name="connsiteX0" fmla="*/ 623 w 2452830"/>
              <a:gd name="connsiteY0" fmla="*/ 946955 h 1925891"/>
              <a:gd name="connsiteX1" fmla="*/ 1206255 w 2452830"/>
              <a:gd name="connsiteY1" fmla="*/ 10181 h 1925891"/>
              <a:gd name="connsiteX2" fmla="*/ 2452830 w 2452830"/>
              <a:gd name="connsiteY2" fmla="*/ 933308 h 1925891"/>
              <a:gd name="connsiteX3" fmla="*/ 1574745 w 2452830"/>
              <a:gd name="connsiteY3" fmla="*/ 1774548 h 1925891"/>
              <a:gd name="connsiteX4" fmla="*/ 205338 w 2452830"/>
              <a:gd name="connsiteY4" fmla="*/ 1870079 h 1925891"/>
              <a:gd name="connsiteX5" fmla="*/ 623 w 2452830"/>
              <a:gd name="connsiteY5" fmla="*/ 946955 h 1925891"/>
              <a:gd name="connsiteX0" fmla="*/ 623 w 2452830"/>
              <a:gd name="connsiteY0" fmla="*/ 952854 h 1931790"/>
              <a:gd name="connsiteX1" fmla="*/ 1206255 w 2452830"/>
              <a:gd name="connsiteY1" fmla="*/ 16080 h 1931790"/>
              <a:gd name="connsiteX2" fmla="*/ 2452830 w 2452830"/>
              <a:gd name="connsiteY2" fmla="*/ 939207 h 1931790"/>
              <a:gd name="connsiteX3" fmla="*/ 1574745 w 2452830"/>
              <a:gd name="connsiteY3" fmla="*/ 1780447 h 1931790"/>
              <a:gd name="connsiteX4" fmla="*/ 205338 w 2452830"/>
              <a:gd name="connsiteY4" fmla="*/ 1875978 h 1931790"/>
              <a:gd name="connsiteX5" fmla="*/ 623 w 2452830"/>
              <a:gd name="connsiteY5" fmla="*/ 952854 h 1931790"/>
              <a:gd name="connsiteX0" fmla="*/ 623 w 2452830"/>
              <a:gd name="connsiteY0" fmla="*/ 952854 h 1931790"/>
              <a:gd name="connsiteX1" fmla="*/ 1206255 w 2452830"/>
              <a:gd name="connsiteY1" fmla="*/ 16080 h 1931790"/>
              <a:gd name="connsiteX2" fmla="*/ 2452830 w 2452830"/>
              <a:gd name="connsiteY2" fmla="*/ 939207 h 1931790"/>
              <a:gd name="connsiteX3" fmla="*/ 1574745 w 2452830"/>
              <a:gd name="connsiteY3" fmla="*/ 1780447 h 1931790"/>
              <a:gd name="connsiteX4" fmla="*/ 205338 w 2452830"/>
              <a:gd name="connsiteY4" fmla="*/ 1875978 h 1931790"/>
              <a:gd name="connsiteX5" fmla="*/ 623 w 2452830"/>
              <a:gd name="connsiteY5" fmla="*/ 952854 h 19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52830" h="1931790">
                <a:moveTo>
                  <a:pt x="623" y="952854"/>
                </a:moveTo>
                <a:cubicBezTo>
                  <a:pt x="3668" y="56018"/>
                  <a:pt x="797554" y="18354"/>
                  <a:pt x="1206255" y="16080"/>
                </a:cubicBezTo>
                <a:cubicBezTo>
                  <a:pt x="1614956" y="13806"/>
                  <a:pt x="2343647" y="-192307"/>
                  <a:pt x="2452830" y="939207"/>
                </a:cubicBezTo>
                <a:cubicBezTo>
                  <a:pt x="2425535" y="1401981"/>
                  <a:pt x="2058510" y="1692558"/>
                  <a:pt x="1574745" y="1780447"/>
                </a:cubicBezTo>
                <a:cubicBezTo>
                  <a:pt x="1090980" y="1868336"/>
                  <a:pt x="413101" y="2011636"/>
                  <a:pt x="205338" y="1875978"/>
                </a:cubicBezTo>
                <a:cubicBezTo>
                  <a:pt x="-2425" y="1740320"/>
                  <a:pt x="-2422" y="1849690"/>
                  <a:pt x="623" y="952854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73" name="Elipse 472">
            <a:extLst>
              <a:ext uri="{FF2B5EF4-FFF2-40B4-BE49-F238E27FC236}">
                <a16:creationId xmlns:a16="http://schemas.microsoft.com/office/drawing/2014/main" id="{E04D710A-52B7-78F1-C6CB-FE6EB97BEC66}"/>
              </a:ext>
            </a:extLst>
          </p:cNvPr>
          <p:cNvSpPr/>
          <p:nvPr/>
        </p:nvSpPr>
        <p:spPr>
          <a:xfrm>
            <a:off x="2655851" y="1555012"/>
            <a:ext cx="486684" cy="423224"/>
          </a:xfrm>
          <a:custGeom>
            <a:avLst/>
            <a:gdLst>
              <a:gd name="connsiteX0" fmla="*/ 0 w 562194"/>
              <a:gd name="connsiteY0" fmla="*/ 211047 h 422094"/>
              <a:gd name="connsiteX1" fmla="*/ 281097 w 562194"/>
              <a:gd name="connsiteY1" fmla="*/ 0 h 422094"/>
              <a:gd name="connsiteX2" fmla="*/ 562194 w 562194"/>
              <a:gd name="connsiteY2" fmla="*/ 211047 h 422094"/>
              <a:gd name="connsiteX3" fmla="*/ 281097 w 562194"/>
              <a:gd name="connsiteY3" fmla="*/ 422094 h 422094"/>
              <a:gd name="connsiteX4" fmla="*/ 0 w 562194"/>
              <a:gd name="connsiteY4" fmla="*/ 211047 h 422094"/>
              <a:gd name="connsiteX0" fmla="*/ 0 w 500779"/>
              <a:gd name="connsiteY0" fmla="*/ 224733 h 422178"/>
              <a:gd name="connsiteX1" fmla="*/ 219682 w 500779"/>
              <a:gd name="connsiteY1" fmla="*/ 39 h 422178"/>
              <a:gd name="connsiteX2" fmla="*/ 500779 w 500779"/>
              <a:gd name="connsiteY2" fmla="*/ 211086 h 422178"/>
              <a:gd name="connsiteX3" fmla="*/ 219682 w 500779"/>
              <a:gd name="connsiteY3" fmla="*/ 422133 h 422178"/>
              <a:gd name="connsiteX4" fmla="*/ 0 w 500779"/>
              <a:gd name="connsiteY4" fmla="*/ 224733 h 422178"/>
              <a:gd name="connsiteX0" fmla="*/ 0 w 528075"/>
              <a:gd name="connsiteY0" fmla="*/ 170624 h 422940"/>
              <a:gd name="connsiteX1" fmla="*/ 246978 w 528075"/>
              <a:gd name="connsiteY1" fmla="*/ 521 h 422940"/>
              <a:gd name="connsiteX2" fmla="*/ 528075 w 528075"/>
              <a:gd name="connsiteY2" fmla="*/ 211568 h 422940"/>
              <a:gd name="connsiteX3" fmla="*/ 246978 w 528075"/>
              <a:gd name="connsiteY3" fmla="*/ 422615 h 422940"/>
              <a:gd name="connsiteX4" fmla="*/ 0 w 528075"/>
              <a:gd name="connsiteY4" fmla="*/ 170624 h 422940"/>
              <a:gd name="connsiteX0" fmla="*/ 763 w 528838"/>
              <a:gd name="connsiteY0" fmla="*/ 170416 h 422732"/>
              <a:gd name="connsiteX1" fmla="*/ 329628 w 528838"/>
              <a:gd name="connsiteY1" fmla="*/ 313 h 422732"/>
              <a:gd name="connsiteX2" fmla="*/ 528838 w 528838"/>
              <a:gd name="connsiteY2" fmla="*/ 211360 h 422732"/>
              <a:gd name="connsiteX3" fmla="*/ 247741 w 528838"/>
              <a:gd name="connsiteY3" fmla="*/ 422407 h 422732"/>
              <a:gd name="connsiteX4" fmla="*/ 763 w 528838"/>
              <a:gd name="connsiteY4" fmla="*/ 170416 h 422732"/>
              <a:gd name="connsiteX0" fmla="*/ 7 w 528082"/>
              <a:gd name="connsiteY0" fmla="*/ 170416 h 422732"/>
              <a:gd name="connsiteX1" fmla="*/ 253810 w 528082"/>
              <a:gd name="connsiteY1" fmla="*/ 313 h 422732"/>
              <a:gd name="connsiteX2" fmla="*/ 528082 w 528082"/>
              <a:gd name="connsiteY2" fmla="*/ 211360 h 422732"/>
              <a:gd name="connsiteX3" fmla="*/ 246985 w 528082"/>
              <a:gd name="connsiteY3" fmla="*/ 422407 h 422732"/>
              <a:gd name="connsiteX4" fmla="*/ 7 w 528082"/>
              <a:gd name="connsiteY4" fmla="*/ 170416 h 422732"/>
              <a:gd name="connsiteX0" fmla="*/ 7 w 528082"/>
              <a:gd name="connsiteY0" fmla="*/ 179441 h 431757"/>
              <a:gd name="connsiteX1" fmla="*/ 253810 w 528082"/>
              <a:gd name="connsiteY1" fmla="*/ 9338 h 431757"/>
              <a:gd name="connsiteX2" fmla="*/ 528082 w 528082"/>
              <a:gd name="connsiteY2" fmla="*/ 220385 h 431757"/>
              <a:gd name="connsiteX3" fmla="*/ 246985 w 528082"/>
              <a:gd name="connsiteY3" fmla="*/ 431432 h 431757"/>
              <a:gd name="connsiteX4" fmla="*/ 7 w 528082"/>
              <a:gd name="connsiteY4" fmla="*/ 179441 h 431757"/>
              <a:gd name="connsiteX0" fmla="*/ 7 w 528082"/>
              <a:gd name="connsiteY0" fmla="*/ 171271 h 423587"/>
              <a:gd name="connsiteX1" fmla="*/ 253810 w 528082"/>
              <a:gd name="connsiteY1" fmla="*/ 1168 h 423587"/>
              <a:gd name="connsiteX2" fmla="*/ 528082 w 528082"/>
              <a:gd name="connsiteY2" fmla="*/ 212215 h 423587"/>
              <a:gd name="connsiteX3" fmla="*/ 246985 w 528082"/>
              <a:gd name="connsiteY3" fmla="*/ 423262 h 423587"/>
              <a:gd name="connsiteX4" fmla="*/ 7 w 528082"/>
              <a:gd name="connsiteY4" fmla="*/ 171271 h 423587"/>
              <a:gd name="connsiteX0" fmla="*/ 9106 w 537181"/>
              <a:gd name="connsiteY0" fmla="*/ 171271 h 423587"/>
              <a:gd name="connsiteX1" fmla="*/ 262909 w 537181"/>
              <a:gd name="connsiteY1" fmla="*/ 1168 h 423587"/>
              <a:gd name="connsiteX2" fmla="*/ 537181 w 537181"/>
              <a:gd name="connsiteY2" fmla="*/ 212215 h 423587"/>
              <a:gd name="connsiteX3" fmla="*/ 256084 w 537181"/>
              <a:gd name="connsiteY3" fmla="*/ 423262 h 423587"/>
              <a:gd name="connsiteX4" fmla="*/ 9106 w 537181"/>
              <a:gd name="connsiteY4" fmla="*/ 171271 h 423587"/>
              <a:gd name="connsiteX0" fmla="*/ 833 w 528908"/>
              <a:gd name="connsiteY0" fmla="*/ 171271 h 423587"/>
              <a:gd name="connsiteX1" fmla="*/ 254636 w 528908"/>
              <a:gd name="connsiteY1" fmla="*/ 1168 h 423587"/>
              <a:gd name="connsiteX2" fmla="*/ 528908 w 528908"/>
              <a:gd name="connsiteY2" fmla="*/ 212215 h 423587"/>
              <a:gd name="connsiteX3" fmla="*/ 247811 w 528908"/>
              <a:gd name="connsiteY3" fmla="*/ 423262 h 423587"/>
              <a:gd name="connsiteX4" fmla="*/ 833 w 528908"/>
              <a:gd name="connsiteY4" fmla="*/ 171271 h 423587"/>
              <a:gd name="connsiteX0" fmla="*/ 601 w 480909"/>
              <a:gd name="connsiteY0" fmla="*/ 171017 h 423224"/>
              <a:gd name="connsiteX1" fmla="*/ 254404 w 480909"/>
              <a:gd name="connsiteY1" fmla="*/ 914 h 423224"/>
              <a:gd name="connsiteX2" fmla="*/ 480909 w 480909"/>
              <a:gd name="connsiteY2" fmla="*/ 205137 h 423224"/>
              <a:gd name="connsiteX3" fmla="*/ 247579 w 480909"/>
              <a:gd name="connsiteY3" fmla="*/ 423008 h 423224"/>
              <a:gd name="connsiteX4" fmla="*/ 601 w 480909"/>
              <a:gd name="connsiteY4" fmla="*/ 171017 h 423224"/>
              <a:gd name="connsiteX0" fmla="*/ 601 w 486684"/>
              <a:gd name="connsiteY0" fmla="*/ 171017 h 423224"/>
              <a:gd name="connsiteX1" fmla="*/ 254404 w 486684"/>
              <a:gd name="connsiteY1" fmla="*/ 914 h 423224"/>
              <a:gd name="connsiteX2" fmla="*/ 480909 w 486684"/>
              <a:gd name="connsiteY2" fmla="*/ 205137 h 423224"/>
              <a:gd name="connsiteX3" fmla="*/ 247579 w 486684"/>
              <a:gd name="connsiteY3" fmla="*/ 423008 h 423224"/>
              <a:gd name="connsiteX4" fmla="*/ 601 w 486684"/>
              <a:gd name="connsiteY4" fmla="*/ 171017 h 42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684" h="423224">
                <a:moveTo>
                  <a:pt x="601" y="171017"/>
                </a:moveTo>
                <a:cubicBezTo>
                  <a:pt x="-11910" y="11958"/>
                  <a:pt x="174353" y="-4773"/>
                  <a:pt x="254404" y="914"/>
                </a:cubicBezTo>
                <a:cubicBezTo>
                  <a:pt x="334455" y="6601"/>
                  <a:pt x="521852" y="6693"/>
                  <a:pt x="480909" y="205137"/>
                </a:cubicBezTo>
                <a:cubicBezTo>
                  <a:pt x="480909" y="321695"/>
                  <a:pt x="327630" y="428695"/>
                  <a:pt x="247579" y="423008"/>
                </a:cubicBezTo>
                <a:cubicBezTo>
                  <a:pt x="167528" y="417321"/>
                  <a:pt x="13112" y="330076"/>
                  <a:pt x="601" y="171017"/>
                </a:cubicBezTo>
                <a:close/>
              </a:path>
            </a:pathLst>
          </a:custGeom>
          <a:solidFill>
            <a:srgbClr val="CDDF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74" name="Elipse 472">
            <a:extLst>
              <a:ext uri="{FF2B5EF4-FFF2-40B4-BE49-F238E27FC236}">
                <a16:creationId xmlns:a16="http://schemas.microsoft.com/office/drawing/2014/main" id="{4EEF72CC-2939-DF78-B701-A59232C63A6A}"/>
              </a:ext>
            </a:extLst>
          </p:cNvPr>
          <p:cNvSpPr/>
          <p:nvPr/>
        </p:nvSpPr>
        <p:spPr>
          <a:xfrm>
            <a:off x="3488646" y="1430054"/>
            <a:ext cx="486684" cy="423224"/>
          </a:xfrm>
          <a:custGeom>
            <a:avLst/>
            <a:gdLst>
              <a:gd name="connsiteX0" fmla="*/ 0 w 562194"/>
              <a:gd name="connsiteY0" fmla="*/ 211047 h 422094"/>
              <a:gd name="connsiteX1" fmla="*/ 281097 w 562194"/>
              <a:gd name="connsiteY1" fmla="*/ 0 h 422094"/>
              <a:gd name="connsiteX2" fmla="*/ 562194 w 562194"/>
              <a:gd name="connsiteY2" fmla="*/ 211047 h 422094"/>
              <a:gd name="connsiteX3" fmla="*/ 281097 w 562194"/>
              <a:gd name="connsiteY3" fmla="*/ 422094 h 422094"/>
              <a:gd name="connsiteX4" fmla="*/ 0 w 562194"/>
              <a:gd name="connsiteY4" fmla="*/ 211047 h 422094"/>
              <a:gd name="connsiteX0" fmla="*/ 0 w 500779"/>
              <a:gd name="connsiteY0" fmla="*/ 224733 h 422178"/>
              <a:gd name="connsiteX1" fmla="*/ 219682 w 500779"/>
              <a:gd name="connsiteY1" fmla="*/ 39 h 422178"/>
              <a:gd name="connsiteX2" fmla="*/ 500779 w 500779"/>
              <a:gd name="connsiteY2" fmla="*/ 211086 h 422178"/>
              <a:gd name="connsiteX3" fmla="*/ 219682 w 500779"/>
              <a:gd name="connsiteY3" fmla="*/ 422133 h 422178"/>
              <a:gd name="connsiteX4" fmla="*/ 0 w 500779"/>
              <a:gd name="connsiteY4" fmla="*/ 224733 h 422178"/>
              <a:gd name="connsiteX0" fmla="*/ 0 w 528075"/>
              <a:gd name="connsiteY0" fmla="*/ 170624 h 422940"/>
              <a:gd name="connsiteX1" fmla="*/ 246978 w 528075"/>
              <a:gd name="connsiteY1" fmla="*/ 521 h 422940"/>
              <a:gd name="connsiteX2" fmla="*/ 528075 w 528075"/>
              <a:gd name="connsiteY2" fmla="*/ 211568 h 422940"/>
              <a:gd name="connsiteX3" fmla="*/ 246978 w 528075"/>
              <a:gd name="connsiteY3" fmla="*/ 422615 h 422940"/>
              <a:gd name="connsiteX4" fmla="*/ 0 w 528075"/>
              <a:gd name="connsiteY4" fmla="*/ 170624 h 422940"/>
              <a:gd name="connsiteX0" fmla="*/ 763 w 528838"/>
              <a:gd name="connsiteY0" fmla="*/ 170416 h 422732"/>
              <a:gd name="connsiteX1" fmla="*/ 329628 w 528838"/>
              <a:gd name="connsiteY1" fmla="*/ 313 h 422732"/>
              <a:gd name="connsiteX2" fmla="*/ 528838 w 528838"/>
              <a:gd name="connsiteY2" fmla="*/ 211360 h 422732"/>
              <a:gd name="connsiteX3" fmla="*/ 247741 w 528838"/>
              <a:gd name="connsiteY3" fmla="*/ 422407 h 422732"/>
              <a:gd name="connsiteX4" fmla="*/ 763 w 528838"/>
              <a:gd name="connsiteY4" fmla="*/ 170416 h 422732"/>
              <a:gd name="connsiteX0" fmla="*/ 7 w 528082"/>
              <a:gd name="connsiteY0" fmla="*/ 170416 h 422732"/>
              <a:gd name="connsiteX1" fmla="*/ 253810 w 528082"/>
              <a:gd name="connsiteY1" fmla="*/ 313 h 422732"/>
              <a:gd name="connsiteX2" fmla="*/ 528082 w 528082"/>
              <a:gd name="connsiteY2" fmla="*/ 211360 h 422732"/>
              <a:gd name="connsiteX3" fmla="*/ 246985 w 528082"/>
              <a:gd name="connsiteY3" fmla="*/ 422407 h 422732"/>
              <a:gd name="connsiteX4" fmla="*/ 7 w 528082"/>
              <a:gd name="connsiteY4" fmla="*/ 170416 h 422732"/>
              <a:gd name="connsiteX0" fmla="*/ 7 w 528082"/>
              <a:gd name="connsiteY0" fmla="*/ 179441 h 431757"/>
              <a:gd name="connsiteX1" fmla="*/ 253810 w 528082"/>
              <a:gd name="connsiteY1" fmla="*/ 9338 h 431757"/>
              <a:gd name="connsiteX2" fmla="*/ 528082 w 528082"/>
              <a:gd name="connsiteY2" fmla="*/ 220385 h 431757"/>
              <a:gd name="connsiteX3" fmla="*/ 246985 w 528082"/>
              <a:gd name="connsiteY3" fmla="*/ 431432 h 431757"/>
              <a:gd name="connsiteX4" fmla="*/ 7 w 528082"/>
              <a:gd name="connsiteY4" fmla="*/ 179441 h 431757"/>
              <a:gd name="connsiteX0" fmla="*/ 7 w 528082"/>
              <a:gd name="connsiteY0" fmla="*/ 171271 h 423587"/>
              <a:gd name="connsiteX1" fmla="*/ 253810 w 528082"/>
              <a:gd name="connsiteY1" fmla="*/ 1168 h 423587"/>
              <a:gd name="connsiteX2" fmla="*/ 528082 w 528082"/>
              <a:gd name="connsiteY2" fmla="*/ 212215 h 423587"/>
              <a:gd name="connsiteX3" fmla="*/ 246985 w 528082"/>
              <a:gd name="connsiteY3" fmla="*/ 423262 h 423587"/>
              <a:gd name="connsiteX4" fmla="*/ 7 w 528082"/>
              <a:gd name="connsiteY4" fmla="*/ 171271 h 423587"/>
              <a:gd name="connsiteX0" fmla="*/ 9106 w 537181"/>
              <a:gd name="connsiteY0" fmla="*/ 171271 h 423587"/>
              <a:gd name="connsiteX1" fmla="*/ 262909 w 537181"/>
              <a:gd name="connsiteY1" fmla="*/ 1168 h 423587"/>
              <a:gd name="connsiteX2" fmla="*/ 537181 w 537181"/>
              <a:gd name="connsiteY2" fmla="*/ 212215 h 423587"/>
              <a:gd name="connsiteX3" fmla="*/ 256084 w 537181"/>
              <a:gd name="connsiteY3" fmla="*/ 423262 h 423587"/>
              <a:gd name="connsiteX4" fmla="*/ 9106 w 537181"/>
              <a:gd name="connsiteY4" fmla="*/ 171271 h 423587"/>
              <a:gd name="connsiteX0" fmla="*/ 833 w 528908"/>
              <a:gd name="connsiteY0" fmla="*/ 171271 h 423587"/>
              <a:gd name="connsiteX1" fmla="*/ 254636 w 528908"/>
              <a:gd name="connsiteY1" fmla="*/ 1168 h 423587"/>
              <a:gd name="connsiteX2" fmla="*/ 528908 w 528908"/>
              <a:gd name="connsiteY2" fmla="*/ 212215 h 423587"/>
              <a:gd name="connsiteX3" fmla="*/ 247811 w 528908"/>
              <a:gd name="connsiteY3" fmla="*/ 423262 h 423587"/>
              <a:gd name="connsiteX4" fmla="*/ 833 w 528908"/>
              <a:gd name="connsiteY4" fmla="*/ 171271 h 423587"/>
              <a:gd name="connsiteX0" fmla="*/ 601 w 480909"/>
              <a:gd name="connsiteY0" fmla="*/ 171017 h 423224"/>
              <a:gd name="connsiteX1" fmla="*/ 254404 w 480909"/>
              <a:gd name="connsiteY1" fmla="*/ 914 h 423224"/>
              <a:gd name="connsiteX2" fmla="*/ 480909 w 480909"/>
              <a:gd name="connsiteY2" fmla="*/ 205137 h 423224"/>
              <a:gd name="connsiteX3" fmla="*/ 247579 w 480909"/>
              <a:gd name="connsiteY3" fmla="*/ 423008 h 423224"/>
              <a:gd name="connsiteX4" fmla="*/ 601 w 480909"/>
              <a:gd name="connsiteY4" fmla="*/ 171017 h 423224"/>
              <a:gd name="connsiteX0" fmla="*/ 601 w 486684"/>
              <a:gd name="connsiteY0" fmla="*/ 171017 h 423224"/>
              <a:gd name="connsiteX1" fmla="*/ 254404 w 486684"/>
              <a:gd name="connsiteY1" fmla="*/ 914 h 423224"/>
              <a:gd name="connsiteX2" fmla="*/ 480909 w 486684"/>
              <a:gd name="connsiteY2" fmla="*/ 205137 h 423224"/>
              <a:gd name="connsiteX3" fmla="*/ 247579 w 486684"/>
              <a:gd name="connsiteY3" fmla="*/ 423008 h 423224"/>
              <a:gd name="connsiteX4" fmla="*/ 601 w 486684"/>
              <a:gd name="connsiteY4" fmla="*/ 171017 h 42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684" h="423224">
                <a:moveTo>
                  <a:pt x="601" y="171017"/>
                </a:moveTo>
                <a:cubicBezTo>
                  <a:pt x="-11910" y="11958"/>
                  <a:pt x="174353" y="-4773"/>
                  <a:pt x="254404" y="914"/>
                </a:cubicBezTo>
                <a:cubicBezTo>
                  <a:pt x="334455" y="6601"/>
                  <a:pt x="521852" y="6693"/>
                  <a:pt x="480909" y="205137"/>
                </a:cubicBezTo>
                <a:cubicBezTo>
                  <a:pt x="480909" y="321695"/>
                  <a:pt x="327630" y="428695"/>
                  <a:pt x="247579" y="423008"/>
                </a:cubicBezTo>
                <a:cubicBezTo>
                  <a:pt x="167528" y="417321"/>
                  <a:pt x="13112" y="330076"/>
                  <a:pt x="601" y="171017"/>
                </a:cubicBezTo>
                <a:close/>
              </a:path>
            </a:pathLst>
          </a:custGeom>
          <a:solidFill>
            <a:srgbClr val="CDDF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F12FF99E-B4E3-F470-68E9-23E7A283D84A}"/>
              </a:ext>
            </a:extLst>
          </p:cNvPr>
          <p:cNvSpPr/>
          <p:nvPr/>
        </p:nvSpPr>
        <p:spPr>
          <a:xfrm>
            <a:off x="1914680" y="60983"/>
            <a:ext cx="4442788" cy="6725752"/>
          </a:xfrm>
          <a:custGeom>
            <a:avLst/>
            <a:gdLst>
              <a:gd name="connsiteX0" fmla="*/ 2724112 w 4442788"/>
              <a:gd name="connsiteY0" fmla="*/ 12635 h 6725752"/>
              <a:gd name="connsiteX1" fmla="*/ 2792815 w 4442788"/>
              <a:gd name="connsiteY1" fmla="*/ 13290 h 6725752"/>
              <a:gd name="connsiteX2" fmla="*/ 2787646 w 4442788"/>
              <a:gd name="connsiteY2" fmla="*/ 77027 h 6725752"/>
              <a:gd name="connsiteX3" fmla="*/ 2755389 w 4442788"/>
              <a:gd name="connsiteY3" fmla="*/ 188601 h 6725752"/>
              <a:gd name="connsiteX4" fmla="*/ 2731571 w 4442788"/>
              <a:gd name="connsiteY4" fmla="*/ 248412 h 6725752"/>
              <a:gd name="connsiteX5" fmla="*/ 2719728 w 4442788"/>
              <a:gd name="connsiteY5" fmla="*/ 289049 h 6725752"/>
              <a:gd name="connsiteX6" fmla="*/ 2686554 w 4442788"/>
              <a:gd name="connsiteY6" fmla="*/ 359200 h 6725752"/>
              <a:gd name="connsiteX7" fmla="*/ 2661756 w 4442788"/>
              <a:gd name="connsiteY7" fmla="*/ 387077 h 6725752"/>
              <a:gd name="connsiteX8" fmla="*/ 2658942 w 4442788"/>
              <a:gd name="connsiteY8" fmla="*/ 369081 h 6725752"/>
              <a:gd name="connsiteX9" fmla="*/ 2616150 w 4442788"/>
              <a:gd name="connsiteY9" fmla="*/ 440933 h 6725752"/>
              <a:gd name="connsiteX10" fmla="*/ 2611766 w 4442788"/>
              <a:gd name="connsiteY10" fmla="*/ 463248 h 6725752"/>
              <a:gd name="connsiteX11" fmla="*/ 2596652 w 4442788"/>
              <a:gd name="connsiteY11" fmla="*/ 473391 h 6725752"/>
              <a:gd name="connsiteX12" fmla="*/ 2562562 w 4442788"/>
              <a:gd name="connsiteY12" fmla="*/ 543410 h 6725752"/>
              <a:gd name="connsiteX13" fmla="*/ 2507141 w 4442788"/>
              <a:gd name="connsiteY13" fmla="*/ 638624 h 6725752"/>
              <a:gd name="connsiteX14" fmla="*/ 2494840 w 4442788"/>
              <a:gd name="connsiteY14" fmla="*/ 658648 h 6725752"/>
              <a:gd name="connsiteX15" fmla="*/ 2492223 w 4442788"/>
              <a:gd name="connsiteY15" fmla="*/ 646542 h 6725752"/>
              <a:gd name="connsiteX16" fmla="*/ 2476454 w 4442788"/>
              <a:gd name="connsiteY16" fmla="*/ 663098 h 6725752"/>
              <a:gd name="connsiteX17" fmla="*/ 2479529 w 4442788"/>
              <a:gd name="connsiteY17" fmla="*/ 691826 h 6725752"/>
              <a:gd name="connsiteX18" fmla="*/ 2461797 w 4442788"/>
              <a:gd name="connsiteY18" fmla="*/ 712177 h 6725752"/>
              <a:gd name="connsiteX19" fmla="*/ 2460292 w 4442788"/>
              <a:gd name="connsiteY19" fmla="*/ 755171 h 6725752"/>
              <a:gd name="connsiteX20" fmla="*/ 2408470 w 4442788"/>
              <a:gd name="connsiteY20" fmla="*/ 749347 h 6725752"/>
              <a:gd name="connsiteX21" fmla="*/ 2391785 w 4442788"/>
              <a:gd name="connsiteY21" fmla="*/ 762435 h 6725752"/>
              <a:gd name="connsiteX22" fmla="*/ 2414359 w 4442788"/>
              <a:gd name="connsiteY22" fmla="*/ 760406 h 6725752"/>
              <a:gd name="connsiteX23" fmla="*/ 2450412 w 4442788"/>
              <a:gd name="connsiteY23" fmla="*/ 794958 h 6725752"/>
              <a:gd name="connsiteX24" fmla="*/ 2443869 w 4442788"/>
              <a:gd name="connsiteY24" fmla="*/ 809027 h 6725752"/>
              <a:gd name="connsiteX25" fmla="*/ 2479464 w 4442788"/>
              <a:gd name="connsiteY25" fmla="*/ 809485 h 6725752"/>
              <a:gd name="connsiteX26" fmla="*/ 2529388 w 4442788"/>
              <a:gd name="connsiteY26" fmla="*/ 838867 h 6725752"/>
              <a:gd name="connsiteX27" fmla="*/ 2576237 w 4442788"/>
              <a:gd name="connsiteY27" fmla="*/ 884544 h 6725752"/>
              <a:gd name="connsiteX28" fmla="*/ 2646249 w 4442788"/>
              <a:gd name="connsiteY28" fmla="*/ 986759 h 6725752"/>
              <a:gd name="connsiteX29" fmla="*/ 2663196 w 4442788"/>
              <a:gd name="connsiteY29" fmla="*/ 1027004 h 6725752"/>
              <a:gd name="connsiteX30" fmla="*/ 2673599 w 4442788"/>
              <a:gd name="connsiteY30" fmla="*/ 1060640 h 6725752"/>
              <a:gd name="connsiteX31" fmla="*/ 2715213 w 4442788"/>
              <a:gd name="connsiteY31" fmla="*/ 1151076 h 6725752"/>
              <a:gd name="connsiteX32" fmla="*/ 2733076 w 4442788"/>
              <a:gd name="connsiteY32" fmla="*/ 1257546 h 6725752"/>
              <a:gd name="connsiteX33" fmla="*/ 2765334 w 4442788"/>
              <a:gd name="connsiteY33" fmla="*/ 1314608 h 6725752"/>
              <a:gd name="connsiteX34" fmla="*/ 2784505 w 4442788"/>
              <a:gd name="connsiteY34" fmla="*/ 1396472 h 6725752"/>
              <a:gd name="connsiteX35" fmla="*/ 2871791 w 4442788"/>
              <a:gd name="connsiteY35" fmla="*/ 1383974 h 6725752"/>
              <a:gd name="connsiteX36" fmla="*/ 2899992 w 4442788"/>
              <a:gd name="connsiteY36" fmla="*/ 1378738 h 6725752"/>
              <a:gd name="connsiteX37" fmla="*/ 2965816 w 4442788"/>
              <a:gd name="connsiteY37" fmla="*/ 1383974 h 6725752"/>
              <a:gd name="connsiteX38" fmla="*/ 3057944 w 4442788"/>
              <a:gd name="connsiteY38" fmla="*/ 1379720 h 6725752"/>
              <a:gd name="connsiteX39" fmla="*/ 3102634 w 4442788"/>
              <a:gd name="connsiteY39" fmla="*/ 1383974 h 6725752"/>
              <a:gd name="connsiteX40" fmla="*/ 3143725 w 4442788"/>
              <a:gd name="connsiteY40" fmla="*/ 1397977 h 6725752"/>
              <a:gd name="connsiteX41" fmla="*/ 3172187 w 4442788"/>
              <a:gd name="connsiteY41" fmla="*/ 1380047 h 6725752"/>
              <a:gd name="connsiteX42" fmla="*/ 3224075 w 4442788"/>
              <a:gd name="connsiteY42" fmla="*/ 1387507 h 6725752"/>
              <a:gd name="connsiteX43" fmla="*/ 3263203 w 4442788"/>
              <a:gd name="connsiteY43" fmla="*/ 1399483 h 6725752"/>
              <a:gd name="connsiteX44" fmla="*/ 3284533 w 4442788"/>
              <a:gd name="connsiteY44" fmla="*/ 1427032 h 6725752"/>
              <a:gd name="connsiteX45" fmla="*/ 3264511 w 4442788"/>
              <a:gd name="connsiteY45" fmla="*/ 1463875 h 6725752"/>
              <a:gd name="connsiteX46" fmla="*/ 3221916 w 4442788"/>
              <a:gd name="connsiteY46" fmla="*/ 1460472 h 6725752"/>
              <a:gd name="connsiteX47" fmla="*/ 3187171 w 4442788"/>
              <a:gd name="connsiteY47" fmla="*/ 1450656 h 6725752"/>
              <a:gd name="connsiteX48" fmla="*/ 3134041 w 4442788"/>
              <a:gd name="connsiteY48" fmla="*/ 1452750 h 6725752"/>
              <a:gd name="connsiteX49" fmla="*/ 3017704 w 4442788"/>
              <a:gd name="connsiteY49" fmla="*/ 1461584 h 6725752"/>
              <a:gd name="connsiteX50" fmla="*/ 2957965 w 4442788"/>
              <a:gd name="connsiteY50" fmla="*/ 1445355 h 6725752"/>
              <a:gd name="connsiteX51" fmla="*/ 2919687 w 4442788"/>
              <a:gd name="connsiteY51" fmla="*/ 1438353 h 6725752"/>
              <a:gd name="connsiteX52" fmla="*/ 2824877 w 4442788"/>
              <a:gd name="connsiteY52" fmla="*/ 1453797 h 6725752"/>
              <a:gd name="connsiteX53" fmla="*/ 2802630 w 4442788"/>
              <a:gd name="connsiteY53" fmla="*/ 1465118 h 6725752"/>
              <a:gd name="connsiteX54" fmla="*/ 2802303 w 4442788"/>
              <a:gd name="connsiteY54" fmla="*/ 1561902 h 6725752"/>
              <a:gd name="connsiteX55" fmla="*/ 2850526 w 4442788"/>
              <a:gd name="connsiteY55" fmla="*/ 1565305 h 6725752"/>
              <a:gd name="connsiteX56" fmla="*/ 2977529 w 4442788"/>
              <a:gd name="connsiteY56" fmla="*/ 1576888 h 6725752"/>
              <a:gd name="connsiteX57" fmla="*/ 3066254 w 4442788"/>
              <a:gd name="connsiteY57" fmla="*/ 1583170 h 6725752"/>
              <a:gd name="connsiteX58" fmla="*/ 3112841 w 4442788"/>
              <a:gd name="connsiteY58" fmla="*/ 1596781 h 6725752"/>
              <a:gd name="connsiteX59" fmla="*/ 3165972 w 4442788"/>
              <a:gd name="connsiteY59" fmla="*/ 1602147 h 6725752"/>
              <a:gd name="connsiteX60" fmla="*/ 3179385 w 4442788"/>
              <a:gd name="connsiteY60" fmla="*/ 1666277 h 6725752"/>
              <a:gd name="connsiteX61" fmla="*/ 3131751 w 4442788"/>
              <a:gd name="connsiteY61" fmla="*/ 1669091 h 6725752"/>
              <a:gd name="connsiteX62" fmla="*/ 3068086 w 4442788"/>
              <a:gd name="connsiteY62" fmla="*/ 1656723 h 6725752"/>
              <a:gd name="connsiteX63" fmla="*/ 2939775 w 4442788"/>
              <a:gd name="connsiteY63" fmla="*/ 1650899 h 6725752"/>
              <a:gd name="connsiteX64" fmla="*/ 2905227 w 4442788"/>
              <a:gd name="connsiteY64" fmla="*/ 1641345 h 6725752"/>
              <a:gd name="connsiteX65" fmla="*/ 2825597 w 4442788"/>
              <a:gd name="connsiteY65" fmla="*/ 1628911 h 6725752"/>
              <a:gd name="connsiteX66" fmla="*/ 2802565 w 4442788"/>
              <a:gd name="connsiteY66" fmla="*/ 1641934 h 6725752"/>
              <a:gd name="connsiteX67" fmla="*/ 2785160 w 4442788"/>
              <a:gd name="connsiteY67" fmla="*/ 1695332 h 6725752"/>
              <a:gd name="connsiteX68" fmla="*/ 2772859 w 4442788"/>
              <a:gd name="connsiteY68" fmla="*/ 1770194 h 6725752"/>
              <a:gd name="connsiteX69" fmla="*/ 2762979 w 4442788"/>
              <a:gd name="connsiteY69" fmla="*/ 1810504 h 6725752"/>
              <a:gd name="connsiteX70" fmla="*/ 2743545 w 4442788"/>
              <a:gd name="connsiteY70" fmla="*/ 1839167 h 6725752"/>
              <a:gd name="connsiteX71" fmla="*/ 2742106 w 4442788"/>
              <a:gd name="connsiteY71" fmla="*/ 1854610 h 6725752"/>
              <a:gd name="connsiteX72" fmla="*/ 2768540 w 4442788"/>
              <a:gd name="connsiteY72" fmla="*/ 1854676 h 6725752"/>
              <a:gd name="connsiteX73" fmla="*/ 2870417 w 4442788"/>
              <a:gd name="connsiteY73" fmla="*/ 1847936 h 6725752"/>
              <a:gd name="connsiteX74" fmla="*/ 2878007 w 4442788"/>
              <a:gd name="connsiteY74" fmla="*/ 1838970 h 6725752"/>
              <a:gd name="connsiteX75" fmla="*/ 2908367 w 4442788"/>
              <a:gd name="connsiteY75" fmla="*/ 1838840 h 6725752"/>
              <a:gd name="connsiteX76" fmla="*/ 2998794 w 4442788"/>
              <a:gd name="connsiteY76" fmla="*/ 1824443 h 6725752"/>
              <a:gd name="connsiteX77" fmla="*/ 3169505 w 4442788"/>
              <a:gd name="connsiteY77" fmla="*/ 1821433 h 6725752"/>
              <a:gd name="connsiteX78" fmla="*/ 3218906 w 4442788"/>
              <a:gd name="connsiteY78" fmla="*/ 1858340 h 6725752"/>
              <a:gd name="connsiteX79" fmla="*/ 3231796 w 4442788"/>
              <a:gd name="connsiteY79" fmla="*/ 1897931 h 6725752"/>
              <a:gd name="connsiteX80" fmla="*/ 3185208 w 4442788"/>
              <a:gd name="connsiteY80" fmla="*/ 1953030 h 6725752"/>
              <a:gd name="connsiteX81" fmla="*/ 3115786 w 4442788"/>
              <a:gd name="connsiteY81" fmla="*/ 1952834 h 6725752"/>
              <a:gd name="connsiteX82" fmla="*/ 3115916 w 4442788"/>
              <a:gd name="connsiteY82" fmla="*/ 1936278 h 6725752"/>
              <a:gd name="connsiteX83" fmla="*/ 3167084 w 4442788"/>
              <a:gd name="connsiteY83" fmla="*/ 1883665 h 6725752"/>
              <a:gd name="connsiteX84" fmla="*/ 2981193 w 4442788"/>
              <a:gd name="connsiteY84" fmla="*/ 1893154 h 6725752"/>
              <a:gd name="connsiteX85" fmla="*/ 2896263 w 4442788"/>
              <a:gd name="connsiteY85" fmla="*/ 1899501 h 6725752"/>
              <a:gd name="connsiteX86" fmla="*/ 2803219 w 4442788"/>
              <a:gd name="connsiteY86" fmla="*/ 1912786 h 6725752"/>
              <a:gd name="connsiteX87" fmla="*/ 2765203 w 4442788"/>
              <a:gd name="connsiteY87" fmla="*/ 1911150 h 6725752"/>
              <a:gd name="connsiteX88" fmla="*/ 2723196 w 4442788"/>
              <a:gd name="connsiteY88" fmla="*/ 1915403 h 6725752"/>
              <a:gd name="connsiteX89" fmla="*/ 2719532 w 4442788"/>
              <a:gd name="connsiteY89" fmla="*/ 1979272 h 6725752"/>
              <a:gd name="connsiteX90" fmla="*/ 2699510 w 4442788"/>
              <a:gd name="connsiteY90" fmla="*/ 1982543 h 6725752"/>
              <a:gd name="connsiteX91" fmla="*/ 2704156 w 4442788"/>
              <a:gd name="connsiteY91" fmla="*/ 1988695 h 6725752"/>
              <a:gd name="connsiteX92" fmla="*/ 2688387 w 4442788"/>
              <a:gd name="connsiteY92" fmla="*/ 2011075 h 6725752"/>
              <a:gd name="connsiteX93" fmla="*/ 2641865 w 4442788"/>
              <a:gd name="connsiteY93" fmla="*/ 2078150 h 6725752"/>
              <a:gd name="connsiteX94" fmla="*/ 2612879 w 4442788"/>
              <a:gd name="connsiteY94" fmla="*/ 2079459 h 6725752"/>
              <a:gd name="connsiteX95" fmla="*/ 2624787 w 4442788"/>
              <a:gd name="connsiteY95" fmla="*/ 2087180 h 6725752"/>
              <a:gd name="connsiteX96" fmla="*/ 2614187 w 4442788"/>
              <a:gd name="connsiteY96" fmla="*/ 2096211 h 6725752"/>
              <a:gd name="connsiteX97" fmla="*/ 2623806 w 4442788"/>
              <a:gd name="connsiteY97" fmla="*/ 2098959 h 6725752"/>
              <a:gd name="connsiteX98" fmla="*/ 2594885 w 4442788"/>
              <a:gd name="connsiteY98" fmla="*/ 2134035 h 6725752"/>
              <a:gd name="connsiteX99" fmla="*/ 2641734 w 4442788"/>
              <a:gd name="connsiteY99" fmla="*/ 2152685 h 6725752"/>
              <a:gd name="connsiteX100" fmla="*/ 2676020 w 4442788"/>
              <a:gd name="connsiteY100" fmla="*/ 2163613 h 6725752"/>
              <a:gd name="connsiteX101" fmla="*/ 2707165 w 4442788"/>
              <a:gd name="connsiteY101" fmla="*/ 2190901 h 6725752"/>
              <a:gd name="connsiteX102" fmla="*/ 2703959 w 4442788"/>
              <a:gd name="connsiteY102" fmla="*/ 2176766 h 6725752"/>
              <a:gd name="connsiteX103" fmla="*/ 2720121 w 4442788"/>
              <a:gd name="connsiteY103" fmla="*/ 2177748 h 6725752"/>
              <a:gd name="connsiteX104" fmla="*/ 2727711 w 4442788"/>
              <a:gd name="connsiteY104" fmla="*/ 2190967 h 6725752"/>
              <a:gd name="connsiteX105" fmla="*/ 2753164 w 4442788"/>
              <a:gd name="connsiteY105" fmla="*/ 2205298 h 6725752"/>
              <a:gd name="connsiteX106" fmla="*/ 2821213 w 4442788"/>
              <a:gd name="connsiteY106" fmla="*/ 2235269 h 6725752"/>
              <a:gd name="connsiteX107" fmla="*/ 2870025 w 4442788"/>
              <a:gd name="connsiteY107" fmla="*/ 2264782 h 6725752"/>
              <a:gd name="connsiteX108" fmla="*/ 2953908 w 4442788"/>
              <a:gd name="connsiteY108" fmla="*/ 2332053 h 6725752"/>
              <a:gd name="connsiteX109" fmla="*/ 3016264 w 4442788"/>
              <a:gd name="connsiteY109" fmla="*/ 2383815 h 6725752"/>
              <a:gd name="connsiteX110" fmla="*/ 3004683 w 4442788"/>
              <a:gd name="connsiteY110" fmla="*/ 2390424 h 6725752"/>
              <a:gd name="connsiteX111" fmla="*/ 3059645 w 4442788"/>
              <a:gd name="connsiteY111" fmla="*/ 2423929 h 6725752"/>
              <a:gd name="connsiteX112" fmla="*/ 3101914 w 4442788"/>
              <a:gd name="connsiteY112" fmla="*/ 2458285 h 6725752"/>
              <a:gd name="connsiteX113" fmla="*/ 3151053 w 4442788"/>
              <a:gd name="connsiteY113" fmla="*/ 2520648 h 6725752"/>
              <a:gd name="connsiteX114" fmla="*/ 3204707 w 4442788"/>
              <a:gd name="connsiteY114" fmla="*/ 2558995 h 6725752"/>
              <a:gd name="connsiteX115" fmla="*/ 3263334 w 4442788"/>
              <a:gd name="connsiteY115" fmla="*/ 2618937 h 6725752"/>
              <a:gd name="connsiteX116" fmla="*/ 3282701 w 4442788"/>
              <a:gd name="connsiteY116" fmla="*/ 2627379 h 6725752"/>
              <a:gd name="connsiteX117" fmla="*/ 3268699 w 4442788"/>
              <a:gd name="connsiteY117" fmla="*/ 2516918 h 6725752"/>
              <a:gd name="connsiteX118" fmla="*/ 3280935 w 4442788"/>
              <a:gd name="connsiteY118" fmla="*/ 2434727 h 6725752"/>
              <a:gd name="connsiteX119" fmla="*/ 3312473 w 4442788"/>
              <a:gd name="connsiteY119" fmla="*/ 2380281 h 6725752"/>
              <a:gd name="connsiteX120" fmla="*/ 3369856 w 4442788"/>
              <a:gd name="connsiteY120" fmla="*/ 2339906 h 6725752"/>
              <a:gd name="connsiteX121" fmla="*/ 3444056 w 4442788"/>
              <a:gd name="connsiteY121" fmla="*/ 2283432 h 6725752"/>
              <a:gd name="connsiteX122" fmla="*/ 3482006 w 4442788"/>
              <a:gd name="connsiteY122" fmla="*/ 2262688 h 6725752"/>
              <a:gd name="connsiteX123" fmla="*/ 3533043 w 4442788"/>
              <a:gd name="connsiteY123" fmla="*/ 2243383 h 6725752"/>
              <a:gd name="connsiteX124" fmla="*/ 3605410 w 4442788"/>
              <a:gd name="connsiteY124" fmla="*/ 2249796 h 6725752"/>
              <a:gd name="connsiteX125" fmla="*/ 3670122 w 4442788"/>
              <a:gd name="connsiteY125" fmla="*/ 2263669 h 6725752"/>
              <a:gd name="connsiteX126" fmla="*/ 3745237 w 4442788"/>
              <a:gd name="connsiteY126" fmla="*/ 2293051 h 6725752"/>
              <a:gd name="connsiteX127" fmla="*/ 3793853 w 4442788"/>
              <a:gd name="connsiteY127" fmla="*/ 2310131 h 6725752"/>
              <a:gd name="connsiteX128" fmla="*/ 3859088 w 4442788"/>
              <a:gd name="connsiteY128" fmla="*/ 2336634 h 6725752"/>
              <a:gd name="connsiteX129" fmla="*/ 3883363 w 4442788"/>
              <a:gd name="connsiteY129" fmla="*/ 2336634 h 6725752"/>
              <a:gd name="connsiteX130" fmla="*/ 3994924 w 4442788"/>
              <a:gd name="connsiteY130" fmla="*/ 2238999 h 6725752"/>
              <a:gd name="connsiteX131" fmla="*/ 4034772 w 4442788"/>
              <a:gd name="connsiteY131" fmla="*/ 2134558 h 6725752"/>
              <a:gd name="connsiteX132" fmla="*/ 4021947 w 4442788"/>
              <a:gd name="connsiteY132" fmla="*/ 2036269 h 6725752"/>
              <a:gd name="connsiteX133" fmla="*/ 4028556 w 4442788"/>
              <a:gd name="connsiteY133" fmla="*/ 1996744 h 6725752"/>
              <a:gd name="connsiteX134" fmla="*/ 4034903 w 4442788"/>
              <a:gd name="connsiteY134" fmla="*/ 1957480 h 6725752"/>
              <a:gd name="connsiteX135" fmla="*/ 4077695 w 4442788"/>
              <a:gd name="connsiteY135" fmla="*/ 1902904 h 6725752"/>
              <a:gd name="connsiteX136" fmla="*/ 4160793 w 4442788"/>
              <a:gd name="connsiteY136" fmla="*/ 1867633 h 6725752"/>
              <a:gd name="connsiteX137" fmla="*/ 4187227 w 4442788"/>
              <a:gd name="connsiteY137" fmla="*/ 1857293 h 6725752"/>
              <a:gd name="connsiteX138" fmla="*/ 4248602 w 4442788"/>
              <a:gd name="connsiteY138" fmla="*/ 1880590 h 6725752"/>
              <a:gd name="connsiteX139" fmla="*/ 4309781 w 4442788"/>
              <a:gd name="connsiteY139" fmla="*/ 1937456 h 6725752"/>
              <a:gd name="connsiteX140" fmla="*/ 4363762 w 4442788"/>
              <a:gd name="connsiteY140" fmla="*/ 2033586 h 6725752"/>
              <a:gd name="connsiteX141" fmla="*/ 4338767 w 4442788"/>
              <a:gd name="connsiteY141" fmla="*/ 2032801 h 6725752"/>
              <a:gd name="connsiteX142" fmla="*/ 4336804 w 4442788"/>
              <a:gd name="connsiteY142" fmla="*/ 2076121 h 6725752"/>
              <a:gd name="connsiteX143" fmla="*/ 4314557 w 4442788"/>
              <a:gd name="connsiteY143" fmla="*/ 2162370 h 6725752"/>
              <a:gd name="connsiteX144" fmla="*/ 4319334 w 4442788"/>
              <a:gd name="connsiteY144" fmla="*/ 2165445 h 6725752"/>
              <a:gd name="connsiteX145" fmla="*/ 4340926 w 4442788"/>
              <a:gd name="connsiteY145" fmla="*/ 2107532 h 6725752"/>
              <a:gd name="connsiteX146" fmla="*/ 4362061 w 4442788"/>
              <a:gd name="connsiteY146" fmla="*/ 2115581 h 6725752"/>
              <a:gd name="connsiteX147" fmla="*/ 4353489 w 4442788"/>
              <a:gd name="connsiteY147" fmla="*/ 2131744 h 6725752"/>
              <a:gd name="connsiteX148" fmla="*/ 4335168 w 4442788"/>
              <a:gd name="connsiteY148" fmla="*/ 2239457 h 6725752"/>
              <a:gd name="connsiteX149" fmla="*/ 4294404 w 4442788"/>
              <a:gd name="connsiteY149" fmla="*/ 2288732 h 6725752"/>
              <a:gd name="connsiteX150" fmla="*/ 4263063 w 4442788"/>
              <a:gd name="connsiteY150" fmla="*/ 2314908 h 6725752"/>
              <a:gd name="connsiteX151" fmla="*/ 4291656 w 4442788"/>
              <a:gd name="connsiteY151" fmla="*/ 2320732 h 6725752"/>
              <a:gd name="connsiteX152" fmla="*/ 4291591 w 4442788"/>
              <a:gd name="connsiteY152" fmla="*/ 2326229 h 6725752"/>
              <a:gd name="connsiteX153" fmla="*/ 4260903 w 4442788"/>
              <a:gd name="connsiteY153" fmla="*/ 2325640 h 6725752"/>
              <a:gd name="connsiteX154" fmla="*/ 4248210 w 4442788"/>
              <a:gd name="connsiteY154" fmla="*/ 2353059 h 6725752"/>
              <a:gd name="connsiteX155" fmla="*/ 4279682 w 4442788"/>
              <a:gd name="connsiteY155" fmla="*/ 2340298 h 6725752"/>
              <a:gd name="connsiteX156" fmla="*/ 4256258 w 4442788"/>
              <a:gd name="connsiteY156" fmla="*/ 2389574 h 6725752"/>
              <a:gd name="connsiteX157" fmla="*/ 4242975 w 4442788"/>
              <a:gd name="connsiteY157" fmla="*/ 2395987 h 6725752"/>
              <a:gd name="connsiteX158" fmla="*/ 4205941 w 4442788"/>
              <a:gd name="connsiteY158" fmla="*/ 2442841 h 6725752"/>
              <a:gd name="connsiteX159" fmla="*/ 4159353 w 4442788"/>
              <a:gd name="connsiteY159" fmla="*/ 2481843 h 6725752"/>
              <a:gd name="connsiteX160" fmla="*/ 4108644 w 4442788"/>
              <a:gd name="connsiteY160" fmla="*/ 2529744 h 6725752"/>
              <a:gd name="connsiteX161" fmla="*/ 4079723 w 4442788"/>
              <a:gd name="connsiteY161" fmla="*/ 2533016 h 6725752"/>
              <a:gd name="connsiteX162" fmla="*/ 4064412 w 4442788"/>
              <a:gd name="connsiteY162" fmla="*/ 2550161 h 6725752"/>
              <a:gd name="connsiteX163" fmla="*/ 4023256 w 4442788"/>
              <a:gd name="connsiteY163" fmla="*/ 2568287 h 6725752"/>
              <a:gd name="connsiteX164" fmla="*/ 3946243 w 4442788"/>
              <a:gd name="connsiteY164" fmla="*/ 2572017 h 6725752"/>
              <a:gd name="connsiteX165" fmla="*/ 3860528 w 4442788"/>
              <a:gd name="connsiteY165" fmla="*/ 2583469 h 6725752"/>
              <a:gd name="connsiteX166" fmla="*/ 3802948 w 4442788"/>
              <a:gd name="connsiteY166" fmla="*/ 2595379 h 6725752"/>
              <a:gd name="connsiteX167" fmla="*/ 3707090 w 4442788"/>
              <a:gd name="connsiteY167" fmla="*/ 2580786 h 6725752"/>
              <a:gd name="connsiteX168" fmla="*/ 3671300 w 4442788"/>
              <a:gd name="connsiteY168" fmla="*/ 2567699 h 6725752"/>
              <a:gd name="connsiteX169" fmla="*/ 3605475 w 4442788"/>
              <a:gd name="connsiteY169" fmla="*/ 2568549 h 6725752"/>
              <a:gd name="connsiteX170" fmla="*/ 3539389 w 4442788"/>
              <a:gd name="connsiteY170" fmla="*/ 2614356 h 6725752"/>
              <a:gd name="connsiteX171" fmla="*/ 3502421 w 4442788"/>
              <a:gd name="connsiteY171" fmla="*/ 2668474 h 6725752"/>
              <a:gd name="connsiteX172" fmla="*/ 3519564 w 4442788"/>
              <a:gd name="connsiteY172" fmla="*/ 2678748 h 6725752"/>
              <a:gd name="connsiteX173" fmla="*/ 3503009 w 4442788"/>
              <a:gd name="connsiteY173" fmla="*/ 2681759 h 6725752"/>
              <a:gd name="connsiteX174" fmla="*/ 3510992 w 4442788"/>
              <a:gd name="connsiteY174" fmla="*/ 2704858 h 6725752"/>
              <a:gd name="connsiteX175" fmla="*/ 3498299 w 4442788"/>
              <a:gd name="connsiteY175" fmla="*/ 2709505 h 6725752"/>
              <a:gd name="connsiteX176" fmla="*/ 3488156 w 4442788"/>
              <a:gd name="connsiteY176" fmla="*/ 2797455 h 6725752"/>
              <a:gd name="connsiteX177" fmla="*/ 3450795 w 4442788"/>
              <a:gd name="connsiteY177" fmla="*/ 2808448 h 6725752"/>
              <a:gd name="connsiteX178" fmla="*/ 3485605 w 4442788"/>
              <a:gd name="connsiteY178" fmla="*/ 2846730 h 6725752"/>
              <a:gd name="connsiteX179" fmla="*/ 3533239 w 4442788"/>
              <a:gd name="connsiteY179" fmla="*/ 2897838 h 6725752"/>
              <a:gd name="connsiteX180" fmla="*/ 3567787 w 4442788"/>
              <a:gd name="connsiteY180" fmla="*/ 2928791 h 6725752"/>
              <a:gd name="connsiteX181" fmla="*/ 3662728 w 4442788"/>
              <a:gd name="connsiteY181" fmla="*/ 3037157 h 6725752"/>
              <a:gd name="connsiteX182" fmla="*/ 3709838 w 4442788"/>
              <a:gd name="connsiteY182" fmla="*/ 3094089 h 6725752"/>
              <a:gd name="connsiteX183" fmla="*/ 3745303 w 4442788"/>
              <a:gd name="connsiteY183" fmla="*/ 3128772 h 6725752"/>
              <a:gd name="connsiteX184" fmla="*/ 3774419 w 4442788"/>
              <a:gd name="connsiteY184" fmla="*/ 3186162 h 6725752"/>
              <a:gd name="connsiteX185" fmla="*/ 3793918 w 4442788"/>
              <a:gd name="connsiteY185" fmla="*/ 3225949 h 6725752"/>
              <a:gd name="connsiteX186" fmla="*/ 3833701 w 4442788"/>
              <a:gd name="connsiteY186" fmla="*/ 3298193 h 6725752"/>
              <a:gd name="connsiteX187" fmla="*/ 3910648 w 4442788"/>
              <a:gd name="connsiteY187" fmla="*/ 3435157 h 6725752"/>
              <a:gd name="connsiteX188" fmla="*/ 3944803 w 4442788"/>
              <a:gd name="connsiteY188" fmla="*/ 3514207 h 6725752"/>
              <a:gd name="connsiteX189" fmla="*/ 3974182 w 4442788"/>
              <a:gd name="connsiteY189" fmla="*/ 3555761 h 6725752"/>
              <a:gd name="connsiteX190" fmla="*/ 3979809 w 4442788"/>
              <a:gd name="connsiteY190" fmla="*/ 3588415 h 6725752"/>
              <a:gd name="connsiteX191" fmla="*/ 4009842 w 4442788"/>
              <a:gd name="connsiteY191" fmla="*/ 3658042 h 6725752"/>
              <a:gd name="connsiteX192" fmla="*/ 4033529 w 4442788"/>
              <a:gd name="connsiteY192" fmla="*/ 3713207 h 6725752"/>
              <a:gd name="connsiteX193" fmla="*/ 4049363 w 4442788"/>
              <a:gd name="connsiteY193" fmla="*/ 3757182 h 6725752"/>
              <a:gd name="connsiteX194" fmla="*/ 4060225 w 4442788"/>
              <a:gd name="connsiteY194" fmla="*/ 3763071 h 6725752"/>
              <a:gd name="connsiteX195" fmla="*/ 4060552 w 4442788"/>
              <a:gd name="connsiteY195" fmla="*/ 3790752 h 6725752"/>
              <a:gd name="connsiteX196" fmla="*/ 4074162 w 4442788"/>
              <a:gd name="connsiteY196" fmla="*/ 3795595 h 6725752"/>
              <a:gd name="connsiteX197" fmla="*/ 4066506 w 4442788"/>
              <a:gd name="connsiteY197" fmla="*/ 3807635 h 6725752"/>
              <a:gd name="connsiteX198" fmla="*/ 4081752 w 4442788"/>
              <a:gd name="connsiteY198" fmla="*/ 3845524 h 6725752"/>
              <a:gd name="connsiteX199" fmla="*/ 4101381 w 4442788"/>
              <a:gd name="connsiteY199" fmla="*/ 3887602 h 6725752"/>
              <a:gd name="connsiteX200" fmla="*/ 4115580 w 4442788"/>
              <a:gd name="connsiteY200" fmla="*/ 3924837 h 6725752"/>
              <a:gd name="connsiteX201" fmla="*/ 4146660 w 4442788"/>
              <a:gd name="connsiteY201" fmla="*/ 3985498 h 6725752"/>
              <a:gd name="connsiteX202" fmla="*/ 4165177 w 4442788"/>
              <a:gd name="connsiteY202" fmla="*/ 4039485 h 6725752"/>
              <a:gd name="connsiteX203" fmla="*/ 4202800 w 4442788"/>
              <a:gd name="connsiteY203" fmla="*/ 4114151 h 6725752"/>
              <a:gd name="connsiteX204" fmla="*/ 4213531 w 4442788"/>
              <a:gd name="connsiteY204" fmla="*/ 4174748 h 6725752"/>
              <a:gd name="connsiteX205" fmla="*/ 4219420 w 4442788"/>
              <a:gd name="connsiteY205" fmla="*/ 4208318 h 6725752"/>
              <a:gd name="connsiteX206" fmla="*/ 4231328 w 4442788"/>
              <a:gd name="connsiteY206" fmla="*/ 4241234 h 6725752"/>
              <a:gd name="connsiteX207" fmla="*/ 4235319 w 4442788"/>
              <a:gd name="connsiteY207" fmla="*/ 4264596 h 6725752"/>
              <a:gd name="connsiteX208" fmla="*/ 4256977 w 4442788"/>
              <a:gd name="connsiteY208" fmla="*/ 4354443 h 6725752"/>
              <a:gd name="connsiteX209" fmla="*/ 4276345 w 4442788"/>
              <a:gd name="connsiteY209" fmla="*/ 4420929 h 6725752"/>
              <a:gd name="connsiteX210" fmla="*/ 4270064 w 4442788"/>
              <a:gd name="connsiteY210" fmla="*/ 4434671 h 6725752"/>
              <a:gd name="connsiteX211" fmla="*/ 4270587 w 4442788"/>
              <a:gd name="connsiteY211" fmla="*/ 4465035 h 6725752"/>
              <a:gd name="connsiteX212" fmla="*/ 4281842 w 4442788"/>
              <a:gd name="connsiteY212" fmla="*/ 4471121 h 6725752"/>
              <a:gd name="connsiteX213" fmla="*/ 4295517 w 4442788"/>
              <a:gd name="connsiteY213" fmla="*/ 4516928 h 6725752"/>
              <a:gd name="connsiteX214" fmla="*/ 4317763 w 4442788"/>
              <a:gd name="connsiteY214" fmla="*/ 4636550 h 6725752"/>
              <a:gd name="connsiteX215" fmla="*/ 4336215 w 4442788"/>
              <a:gd name="connsiteY215" fmla="*/ 4674767 h 6725752"/>
              <a:gd name="connsiteX216" fmla="*/ 4360948 w 4442788"/>
              <a:gd name="connsiteY216" fmla="*/ 4786929 h 6725752"/>
              <a:gd name="connsiteX217" fmla="*/ 4374951 w 4442788"/>
              <a:gd name="connsiteY217" fmla="*/ 4852041 h 6725752"/>
              <a:gd name="connsiteX218" fmla="*/ 4389607 w 4442788"/>
              <a:gd name="connsiteY218" fmla="*/ 4919312 h 6725752"/>
              <a:gd name="connsiteX219" fmla="*/ 4404526 w 4442788"/>
              <a:gd name="connsiteY219" fmla="*/ 4971598 h 6725752"/>
              <a:gd name="connsiteX220" fmla="*/ 4414013 w 4442788"/>
              <a:gd name="connsiteY220" fmla="*/ 5025454 h 6725752"/>
              <a:gd name="connsiteX221" fmla="*/ 4434493 w 4442788"/>
              <a:gd name="connsiteY221" fmla="*/ 5131989 h 6725752"/>
              <a:gd name="connsiteX222" fmla="*/ 4429586 w 4442788"/>
              <a:gd name="connsiteY222" fmla="*/ 5213198 h 6725752"/>
              <a:gd name="connsiteX223" fmla="*/ 4407797 w 4442788"/>
              <a:gd name="connsiteY223" fmla="*/ 5211104 h 6725752"/>
              <a:gd name="connsiteX224" fmla="*/ 4396150 w 4442788"/>
              <a:gd name="connsiteY224" fmla="*/ 5182965 h 6725752"/>
              <a:gd name="connsiteX225" fmla="*/ 4354994 w 4442788"/>
              <a:gd name="connsiteY225" fmla="*/ 5177011 h 6725752"/>
              <a:gd name="connsiteX226" fmla="*/ 4271634 w 4442788"/>
              <a:gd name="connsiteY226" fmla="*/ 5078656 h 6725752"/>
              <a:gd name="connsiteX227" fmla="*/ 4211503 w 4442788"/>
              <a:gd name="connsiteY227" fmla="*/ 5034681 h 6725752"/>
              <a:gd name="connsiteX228" fmla="*/ 4237021 w 4442788"/>
              <a:gd name="connsiteY228" fmla="*/ 5021659 h 6725752"/>
              <a:gd name="connsiteX229" fmla="*/ 4284524 w 4442788"/>
              <a:gd name="connsiteY229" fmla="*/ 5059875 h 6725752"/>
              <a:gd name="connsiteX230" fmla="*/ 4313052 w 4442788"/>
              <a:gd name="connsiteY230" fmla="*/ 5067596 h 6725752"/>
              <a:gd name="connsiteX231" fmla="*/ 4317240 w 4442788"/>
              <a:gd name="connsiteY231" fmla="*/ 5045086 h 6725752"/>
              <a:gd name="connsiteX232" fmla="*/ 4291067 w 4442788"/>
              <a:gd name="connsiteY232" fmla="*/ 5021920 h 6725752"/>
              <a:gd name="connsiteX233" fmla="*/ 4288254 w 4442788"/>
              <a:gd name="connsiteY233" fmla="*/ 5006673 h 6725752"/>
              <a:gd name="connsiteX234" fmla="*/ 4205745 w 4442788"/>
              <a:gd name="connsiteY234" fmla="*/ 4955172 h 6725752"/>
              <a:gd name="connsiteX235" fmla="*/ 4192200 w 4442788"/>
              <a:gd name="connsiteY235" fmla="*/ 4908776 h 6725752"/>
              <a:gd name="connsiteX236" fmla="*/ 4148950 w 4442788"/>
              <a:gd name="connsiteY236" fmla="*/ 4906093 h 6725752"/>
              <a:gd name="connsiteX237" fmla="*/ 4083518 w 4442788"/>
              <a:gd name="connsiteY237" fmla="*/ 4848573 h 6725752"/>
              <a:gd name="connsiteX238" fmla="*/ 4118590 w 4442788"/>
              <a:gd name="connsiteY238" fmla="*/ 4854462 h 6725752"/>
              <a:gd name="connsiteX239" fmla="*/ 4102493 w 4442788"/>
              <a:gd name="connsiteY239" fmla="*/ 4825865 h 6725752"/>
              <a:gd name="connsiteX240" fmla="*/ 4114140 w 4442788"/>
              <a:gd name="connsiteY240" fmla="*/ 4816835 h 6725752"/>
              <a:gd name="connsiteX241" fmla="*/ 4107205 w 4442788"/>
              <a:gd name="connsiteY241" fmla="*/ 4810684 h 6725752"/>
              <a:gd name="connsiteX242" fmla="*/ 4064151 w 4442788"/>
              <a:gd name="connsiteY242" fmla="*/ 4834503 h 6725752"/>
              <a:gd name="connsiteX243" fmla="*/ 4010693 w 4442788"/>
              <a:gd name="connsiteY243" fmla="*/ 4806234 h 6725752"/>
              <a:gd name="connsiteX244" fmla="*/ 4056691 w 4442788"/>
              <a:gd name="connsiteY244" fmla="*/ 4862380 h 6725752"/>
              <a:gd name="connsiteX245" fmla="*/ 4121272 w 4442788"/>
              <a:gd name="connsiteY245" fmla="*/ 4925332 h 6725752"/>
              <a:gd name="connsiteX246" fmla="*/ 4162494 w 4442788"/>
              <a:gd name="connsiteY246" fmla="*/ 4976833 h 6725752"/>
              <a:gd name="connsiteX247" fmla="*/ 4153399 w 4442788"/>
              <a:gd name="connsiteY247" fmla="*/ 4976768 h 6725752"/>
              <a:gd name="connsiteX248" fmla="*/ 4090520 w 4442788"/>
              <a:gd name="connsiteY248" fmla="*/ 4925202 h 6725752"/>
              <a:gd name="connsiteX249" fmla="*/ 3968293 w 4442788"/>
              <a:gd name="connsiteY249" fmla="*/ 4844254 h 6725752"/>
              <a:gd name="connsiteX250" fmla="*/ 3902404 w 4442788"/>
              <a:gd name="connsiteY250" fmla="*/ 4805383 h 6725752"/>
              <a:gd name="connsiteX251" fmla="*/ 3849797 w 4442788"/>
              <a:gd name="connsiteY251" fmla="*/ 4773776 h 6725752"/>
              <a:gd name="connsiteX252" fmla="*/ 3797648 w 4442788"/>
              <a:gd name="connsiteY252" fmla="*/ 4727052 h 6725752"/>
              <a:gd name="connsiteX253" fmla="*/ 3744779 w 4442788"/>
              <a:gd name="connsiteY253" fmla="*/ 4687789 h 6725752"/>
              <a:gd name="connsiteX254" fmla="*/ 3717887 w 4442788"/>
              <a:gd name="connsiteY254" fmla="*/ 4670317 h 6725752"/>
              <a:gd name="connsiteX255" fmla="*/ 3704015 w 4442788"/>
              <a:gd name="connsiteY255" fmla="*/ 4709842 h 6725752"/>
              <a:gd name="connsiteX256" fmla="*/ 3710166 w 4442788"/>
              <a:gd name="connsiteY256" fmla="*/ 4724958 h 6725752"/>
              <a:gd name="connsiteX257" fmla="*/ 3722794 w 4442788"/>
              <a:gd name="connsiteY257" fmla="*/ 4719265 h 6725752"/>
              <a:gd name="connsiteX258" fmla="*/ 3721027 w 4442788"/>
              <a:gd name="connsiteY258" fmla="*/ 4738962 h 6725752"/>
              <a:gd name="connsiteX259" fmla="*/ 3698453 w 4442788"/>
              <a:gd name="connsiteY259" fmla="*/ 4735887 h 6725752"/>
              <a:gd name="connsiteX260" fmla="*/ 3714811 w 4442788"/>
              <a:gd name="connsiteY260" fmla="*/ 4765072 h 6725752"/>
              <a:gd name="connsiteX261" fmla="*/ 3703165 w 4442788"/>
              <a:gd name="connsiteY261" fmla="*/ 4773972 h 6725752"/>
              <a:gd name="connsiteX262" fmla="*/ 3710035 w 4442788"/>
              <a:gd name="connsiteY262" fmla="*/ 4841112 h 6725752"/>
              <a:gd name="connsiteX263" fmla="*/ 3728683 w 4442788"/>
              <a:gd name="connsiteY263" fmla="*/ 4906617 h 6725752"/>
              <a:gd name="connsiteX264" fmla="*/ 3721158 w 4442788"/>
              <a:gd name="connsiteY264" fmla="*/ 4996203 h 6725752"/>
              <a:gd name="connsiteX265" fmla="*/ 3719653 w 4442788"/>
              <a:gd name="connsiteY265" fmla="*/ 5069560 h 6725752"/>
              <a:gd name="connsiteX266" fmla="*/ 3699631 w 4442788"/>
              <a:gd name="connsiteY266" fmla="*/ 5088603 h 6725752"/>
              <a:gd name="connsiteX267" fmla="*/ 3709053 w 4442788"/>
              <a:gd name="connsiteY267" fmla="*/ 5099793 h 6725752"/>
              <a:gd name="connsiteX268" fmla="*/ 3690798 w 4442788"/>
              <a:gd name="connsiteY268" fmla="*/ 5161633 h 6725752"/>
              <a:gd name="connsiteX269" fmla="*/ 3674375 w 4442788"/>
              <a:gd name="connsiteY269" fmla="*/ 5229885 h 6725752"/>
              <a:gd name="connsiteX270" fmla="*/ 3643556 w 4442788"/>
              <a:gd name="connsiteY270" fmla="*/ 5347610 h 6725752"/>
              <a:gd name="connsiteX271" fmla="*/ 3632629 w 4442788"/>
              <a:gd name="connsiteY271" fmla="*/ 5448713 h 6725752"/>
              <a:gd name="connsiteX272" fmla="*/ 3621898 w 4442788"/>
              <a:gd name="connsiteY272" fmla="*/ 5466578 h 6725752"/>
              <a:gd name="connsiteX273" fmla="*/ 3649380 w 4442788"/>
              <a:gd name="connsiteY273" fmla="*/ 5493015 h 6725752"/>
              <a:gd name="connsiteX274" fmla="*/ 3633284 w 4442788"/>
              <a:gd name="connsiteY274" fmla="*/ 5493670 h 6725752"/>
              <a:gd name="connsiteX275" fmla="*/ 3631648 w 4442788"/>
              <a:gd name="connsiteY275" fmla="*/ 5552041 h 6725752"/>
              <a:gd name="connsiteX276" fmla="*/ 3574984 w 4442788"/>
              <a:gd name="connsiteY276" fmla="*/ 5572523 h 6725752"/>
              <a:gd name="connsiteX277" fmla="*/ 3524667 w 4442788"/>
              <a:gd name="connsiteY277" fmla="*/ 5490921 h 6725752"/>
              <a:gd name="connsiteX278" fmla="*/ 3496728 w 4442788"/>
              <a:gd name="connsiteY278" fmla="*/ 5486602 h 6725752"/>
              <a:gd name="connsiteX279" fmla="*/ 3470556 w 4442788"/>
              <a:gd name="connsiteY279" fmla="*/ 5440795 h 6725752"/>
              <a:gd name="connsiteX280" fmla="*/ 3446607 w 4442788"/>
              <a:gd name="connsiteY280" fmla="*/ 5432026 h 6725752"/>
              <a:gd name="connsiteX281" fmla="*/ 3433652 w 4442788"/>
              <a:gd name="connsiteY281" fmla="*/ 5412067 h 6725752"/>
              <a:gd name="connsiteX282" fmla="*/ 3358667 w 4442788"/>
              <a:gd name="connsiteY282" fmla="*/ 5349573 h 6725752"/>
              <a:gd name="connsiteX283" fmla="*/ 3305079 w 4442788"/>
              <a:gd name="connsiteY283" fmla="*/ 5298465 h 6725752"/>
              <a:gd name="connsiteX284" fmla="*/ 3246845 w 4442788"/>
              <a:gd name="connsiteY284" fmla="*/ 5258482 h 6725752"/>
              <a:gd name="connsiteX285" fmla="*/ 3198229 w 4442788"/>
              <a:gd name="connsiteY285" fmla="*/ 5221771 h 6725752"/>
              <a:gd name="connsiteX286" fmla="*/ 3177684 w 4442788"/>
              <a:gd name="connsiteY286" fmla="*/ 5211628 h 6725752"/>
              <a:gd name="connsiteX287" fmla="*/ 3182395 w 4442788"/>
              <a:gd name="connsiteY287" fmla="*/ 5199849 h 6725752"/>
              <a:gd name="connsiteX288" fmla="*/ 3154456 w 4442788"/>
              <a:gd name="connsiteY288" fmla="*/ 5175113 h 6725752"/>
              <a:gd name="connsiteX289" fmla="*/ 3125404 w 4442788"/>
              <a:gd name="connsiteY289" fmla="*/ 5157510 h 6725752"/>
              <a:gd name="connsiteX290" fmla="*/ 3111598 w 4442788"/>
              <a:gd name="connsiteY290" fmla="*/ 5138336 h 6725752"/>
              <a:gd name="connsiteX291" fmla="*/ 3050485 w 4442788"/>
              <a:gd name="connsiteY291" fmla="*/ 5108823 h 6725752"/>
              <a:gd name="connsiteX292" fmla="*/ 3012207 w 4442788"/>
              <a:gd name="connsiteY292" fmla="*/ 5102999 h 6725752"/>
              <a:gd name="connsiteX293" fmla="*/ 3015348 w 4442788"/>
              <a:gd name="connsiteY293" fmla="*/ 5173280 h 6725752"/>
              <a:gd name="connsiteX294" fmla="*/ 3020713 w 4442788"/>
              <a:gd name="connsiteY294" fmla="*/ 5285574 h 6725752"/>
              <a:gd name="connsiteX295" fmla="*/ 3031706 w 4442788"/>
              <a:gd name="connsiteY295" fmla="*/ 5440926 h 6725752"/>
              <a:gd name="connsiteX296" fmla="*/ 3039950 w 4442788"/>
              <a:gd name="connsiteY296" fmla="*/ 5585546 h 6725752"/>
              <a:gd name="connsiteX297" fmla="*/ 3046821 w 4442788"/>
              <a:gd name="connsiteY297" fmla="*/ 5623239 h 6725752"/>
              <a:gd name="connsiteX298" fmla="*/ 3059514 w 4442788"/>
              <a:gd name="connsiteY298" fmla="*/ 5630241 h 6725752"/>
              <a:gd name="connsiteX299" fmla="*/ 3080387 w 4442788"/>
              <a:gd name="connsiteY299" fmla="*/ 5750059 h 6725752"/>
              <a:gd name="connsiteX300" fmla="*/ 3109569 w 4442788"/>
              <a:gd name="connsiteY300" fmla="*/ 5825903 h 6725752"/>
              <a:gd name="connsiteX301" fmla="*/ 3153867 w 4442788"/>
              <a:gd name="connsiteY301" fmla="*/ 5932438 h 6725752"/>
              <a:gd name="connsiteX302" fmla="*/ 3209025 w 4442788"/>
              <a:gd name="connsiteY302" fmla="*/ 6013320 h 6725752"/>
              <a:gd name="connsiteX303" fmla="*/ 3211577 w 4442788"/>
              <a:gd name="connsiteY303" fmla="*/ 6022874 h 6725752"/>
              <a:gd name="connsiteX304" fmla="*/ 3248088 w 4442788"/>
              <a:gd name="connsiteY304" fmla="*/ 6049377 h 6725752"/>
              <a:gd name="connsiteX305" fmla="*/ 3299125 w 4442788"/>
              <a:gd name="connsiteY305" fmla="*/ 6096231 h 6725752"/>
              <a:gd name="connsiteX306" fmla="*/ 3351208 w 4442788"/>
              <a:gd name="connsiteY306" fmla="*/ 6156435 h 6725752"/>
              <a:gd name="connsiteX307" fmla="*/ 3381437 w 4442788"/>
              <a:gd name="connsiteY307" fmla="*/ 6196091 h 6725752"/>
              <a:gd name="connsiteX308" fmla="*/ 3416771 w 4442788"/>
              <a:gd name="connsiteY308" fmla="*/ 6258520 h 6725752"/>
              <a:gd name="connsiteX309" fmla="*/ 3452562 w 4442788"/>
              <a:gd name="connsiteY309" fmla="*/ 6329455 h 6725752"/>
              <a:gd name="connsiteX310" fmla="*/ 3441242 w 4442788"/>
              <a:gd name="connsiteY310" fmla="*/ 6376310 h 6725752"/>
              <a:gd name="connsiteX311" fmla="*/ 3339038 w 4442788"/>
              <a:gd name="connsiteY311" fmla="*/ 6396465 h 6725752"/>
              <a:gd name="connsiteX312" fmla="*/ 3293105 w 4442788"/>
              <a:gd name="connsiteY312" fmla="*/ 6370747 h 6725752"/>
              <a:gd name="connsiteX313" fmla="*/ 3266213 w 4442788"/>
              <a:gd name="connsiteY313" fmla="*/ 6364989 h 6725752"/>
              <a:gd name="connsiteX314" fmla="*/ 3266475 w 4442788"/>
              <a:gd name="connsiteY314" fmla="*/ 6444366 h 6725752"/>
              <a:gd name="connsiteX315" fmla="*/ 3216354 w 4442788"/>
              <a:gd name="connsiteY315" fmla="*/ 6491613 h 6725752"/>
              <a:gd name="connsiteX316" fmla="*/ 3141435 w 4442788"/>
              <a:gd name="connsiteY316" fmla="*/ 6489454 h 6725752"/>
              <a:gd name="connsiteX317" fmla="*/ 3116178 w 4442788"/>
              <a:gd name="connsiteY317" fmla="*/ 6479507 h 6725752"/>
              <a:gd name="connsiteX318" fmla="*/ 3093081 w 4442788"/>
              <a:gd name="connsiteY318" fmla="*/ 6556987 h 6725752"/>
              <a:gd name="connsiteX319" fmla="*/ 3040081 w 4442788"/>
              <a:gd name="connsiteY319" fmla="*/ 6637280 h 6725752"/>
              <a:gd name="connsiteX320" fmla="*/ 2946514 w 4442788"/>
              <a:gd name="connsiteY320" fmla="*/ 6659726 h 6725752"/>
              <a:gd name="connsiteX321" fmla="*/ 2915042 w 4442788"/>
              <a:gd name="connsiteY321" fmla="*/ 6631260 h 6725752"/>
              <a:gd name="connsiteX322" fmla="*/ 2900647 w 4442788"/>
              <a:gd name="connsiteY322" fmla="*/ 6605935 h 6725752"/>
              <a:gd name="connsiteX323" fmla="*/ 2861911 w 4442788"/>
              <a:gd name="connsiteY323" fmla="*/ 6559146 h 6725752"/>
              <a:gd name="connsiteX324" fmla="*/ 2846927 w 4442788"/>
              <a:gd name="connsiteY324" fmla="*/ 6502083 h 6725752"/>
              <a:gd name="connsiteX325" fmla="*/ 2849414 w 4442788"/>
              <a:gd name="connsiteY325" fmla="*/ 6440833 h 6725752"/>
              <a:gd name="connsiteX326" fmla="*/ 2825335 w 4442788"/>
              <a:gd name="connsiteY326" fmla="*/ 6392539 h 6725752"/>
              <a:gd name="connsiteX327" fmla="*/ 2773971 w 4442788"/>
              <a:gd name="connsiteY327" fmla="*/ 6300401 h 6725752"/>
              <a:gd name="connsiteX328" fmla="*/ 2726533 w 4442788"/>
              <a:gd name="connsiteY328" fmla="*/ 6223183 h 6725752"/>
              <a:gd name="connsiteX329" fmla="*/ 2733142 w 4442788"/>
              <a:gd name="connsiteY329" fmla="*/ 6199101 h 6725752"/>
              <a:gd name="connsiteX330" fmla="*/ 2712531 w 4442788"/>
              <a:gd name="connsiteY330" fmla="*/ 6139814 h 6725752"/>
              <a:gd name="connsiteX331" fmla="*/ 2692312 w 4442788"/>
              <a:gd name="connsiteY331" fmla="*/ 6091651 h 6725752"/>
              <a:gd name="connsiteX332" fmla="*/ 2673599 w 4442788"/>
              <a:gd name="connsiteY332" fmla="*/ 6046563 h 6725752"/>
              <a:gd name="connsiteX333" fmla="*/ 2659597 w 4442788"/>
              <a:gd name="connsiteY333" fmla="*/ 6016396 h 6725752"/>
              <a:gd name="connsiteX334" fmla="*/ 2649716 w 4442788"/>
              <a:gd name="connsiteY334" fmla="*/ 5973075 h 6725752"/>
              <a:gd name="connsiteX335" fmla="*/ 2644417 w 4442788"/>
              <a:gd name="connsiteY335" fmla="*/ 5987668 h 6725752"/>
              <a:gd name="connsiteX336" fmla="*/ 2623871 w 4442788"/>
              <a:gd name="connsiteY336" fmla="*/ 5953574 h 6725752"/>
              <a:gd name="connsiteX337" fmla="*/ 2570348 w 4442788"/>
              <a:gd name="connsiteY337" fmla="*/ 5863988 h 6725752"/>
              <a:gd name="connsiteX338" fmla="*/ 2558898 w 4442788"/>
              <a:gd name="connsiteY338" fmla="*/ 5830484 h 6725752"/>
              <a:gd name="connsiteX339" fmla="*/ 2545353 w 4442788"/>
              <a:gd name="connsiteY339" fmla="*/ 5836700 h 6725752"/>
              <a:gd name="connsiteX340" fmla="*/ 2517937 w 4442788"/>
              <a:gd name="connsiteY340" fmla="*/ 5792856 h 6725752"/>
              <a:gd name="connsiteX341" fmla="*/ 2503019 w 4442788"/>
              <a:gd name="connsiteY341" fmla="*/ 5768448 h 6725752"/>
              <a:gd name="connsiteX342" fmla="*/ 2506879 w 4442788"/>
              <a:gd name="connsiteY342" fmla="*/ 5766419 h 6725752"/>
              <a:gd name="connsiteX343" fmla="*/ 2519639 w 4442788"/>
              <a:gd name="connsiteY343" fmla="*/ 5763605 h 6725752"/>
              <a:gd name="connsiteX344" fmla="*/ 2513881 w 4442788"/>
              <a:gd name="connsiteY344" fmla="*/ 5741879 h 6725752"/>
              <a:gd name="connsiteX345" fmla="*/ 2591024 w 4442788"/>
              <a:gd name="connsiteY345" fmla="*/ 5822238 h 6725752"/>
              <a:gd name="connsiteX346" fmla="*/ 2654755 w 4442788"/>
              <a:gd name="connsiteY346" fmla="*/ 5929035 h 6725752"/>
              <a:gd name="connsiteX347" fmla="*/ 2702323 w 4442788"/>
              <a:gd name="connsiteY347" fmla="*/ 6013058 h 6725752"/>
              <a:gd name="connsiteX348" fmla="*/ 2742695 w 4442788"/>
              <a:gd name="connsiteY348" fmla="*/ 6087921 h 6725752"/>
              <a:gd name="connsiteX349" fmla="*/ 2759642 w 4442788"/>
              <a:gd name="connsiteY349" fmla="*/ 6127053 h 6725752"/>
              <a:gd name="connsiteX350" fmla="*/ 2751790 w 4442788"/>
              <a:gd name="connsiteY350" fmla="*/ 6135560 h 6725752"/>
              <a:gd name="connsiteX351" fmla="*/ 2758987 w 4442788"/>
              <a:gd name="connsiteY351" fmla="*/ 6135298 h 6725752"/>
              <a:gd name="connsiteX352" fmla="*/ 2786796 w 4442788"/>
              <a:gd name="connsiteY352" fmla="*/ 6149237 h 6725752"/>
              <a:gd name="connsiteX353" fmla="*/ 2784833 w 4442788"/>
              <a:gd name="connsiteY353" fmla="*/ 6169392 h 6725752"/>
              <a:gd name="connsiteX354" fmla="*/ 2818334 w 4442788"/>
              <a:gd name="connsiteY354" fmla="*/ 6241702 h 6725752"/>
              <a:gd name="connsiteX355" fmla="*/ 2802630 w 4442788"/>
              <a:gd name="connsiteY355" fmla="*/ 6252303 h 6725752"/>
              <a:gd name="connsiteX356" fmla="*/ 2833645 w 4442788"/>
              <a:gd name="connsiteY356" fmla="*/ 6291043 h 6725752"/>
              <a:gd name="connsiteX357" fmla="*/ 2871857 w 4442788"/>
              <a:gd name="connsiteY357" fmla="*/ 6324810 h 6725752"/>
              <a:gd name="connsiteX358" fmla="*/ 2847778 w 4442788"/>
              <a:gd name="connsiteY358" fmla="*/ 6246283 h 6725752"/>
              <a:gd name="connsiteX359" fmla="*/ 2860014 w 4442788"/>
              <a:gd name="connsiteY359" fmla="*/ 6229465 h 6725752"/>
              <a:gd name="connsiteX360" fmla="*/ 2840907 w 4442788"/>
              <a:gd name="connsiteY360" fmla="*/ 6236467 h 6725752"/>
              <a:gd name="connsiteX361" fmla="*/ 2816371 w 4442788"/>
              <a:gd name="connsiteY361" fmla="*/ 6205645 h 6725752"/>
              <a:gd name="connsiteX362" fmla="*/ 2805313 w 4442788"/>
              <a:gd name="connsiteY362" fmla="*/ 6169588 h 6725752"/>
              <a:gd name="connsiteX363" fmla="*/ 2818464 w 4442788"/>
              <a:gd name="connsiteY363" fmla="*/ 6151462 h 6725752"/>
              <a:gd name="connsiteX364" fmla="*/ 2810874 w 4442788"/>
              <a:gd name="connsiteY364" fmla="*/ 6144656 h 6725752"/>
              <a:gd name="connsiteX365" fmla="*/ 2826578 w 4442788"/>
              <a:gd name="connsiteY365" fmla="*/ 6140272 h 6725752"/>
              <a:gd name="connsiteX366" fmla="*/ 2806098 w 4442788"/>
              <a:gd name="connsiteY366" fmla="*/ 6130390 h 6725752"/>
              <a:gd name="connsiteX367" fmla="*/ 2791441 w 4442788"/>
              <a:gd name="connsiteY367" fmla="*/ 6079871 h 6725752"/>
              <a:gd name="connsiteX368" fmla="*/ 2752706 w 4442788"/>
              <a:gd name="connsiteY368" fmla="*/ 6021827 h 6725752"/>
              <a:gd name="connsiteX369" fmla="*/ 2744592 w 4442788"/>
              <a:gd name="connsiteY369" fmla="*/ 6004682 h 6725752"/>
              <a:gd name="connsiteX370" fmla="*/ 2718943 w 4442788"/>
              <a:gd name="connsiteY370" fmla="*/ 5973402 h 6725752"/>
              <a:gd name="connsiteX371" fmla="*/ 2717831 w 4442788"/>
              <a:gd name="connsiteY371" fmla="*/ 5978768 h 6725752"/>
              <a:gd name="connsiteX372" fmla="*/ 2715672 w 4442788"/>
              <a:gd name="connsiteY372" fmla="*/ 5988322 h 6725752"/>
              <a:gd name="connsiteX373" fmla="*/ 2703763 w 4442788"/>
              <a:gd name="connsiteY373" fmla="*/ 5986817 h 6725752"/>
              <a:gd name="connsiteX374" fmla="*/ 2687732 w 4442788"/>
              <a:gd name="connsiteY374" fmla="*/ 5945787 h 6725752"/>
              <a:gd name="connsiteX375" fmla="*/ 2704941 w 4442788"/>
              <a:gd name="connsiteY375" fmla="*/ 5928839 h 6725752"/>
              <a:gd name="connsiteX376" fmla="*/ 2683675 w 4442788"/>
              <a:gd name="connsiteY376" fmla="*/ 5936364 h 6725752"/>
              <a:gd name="connsiteX377" fmla="*/ 2643631 w 4442788"/>
              <a:gd name="connsiteY377" fmla="*/ 5881461 h 6725752"/>
              <a:gd name="connsiteX378" fmla="*/ 2591024 w 4442788"/>
              <a:gd name="connsiteY378" fmla="*/ 5822238 h 6725752"/>
              <a:gd name="connsiteX379" fmla="*/ 2581341 w 4442788"/>
              <a:gd name="connsiteY379" fmla="*/ 5795670 h 6725752"/>
              <a:gd name="connsiteX380" fmla="*/ 2571657 w 4442788"/>
              <a:gd name="connsiteY380" fmla="*/ 5781274 h 6725752"/>
              <a:gd name="connsiteX381" fmla="*/ 2508253 w 4442788"/>
              <a:gd name="connsiteY381" fmla="*/ 5719565 h 6725752"/>
              <a:gd name="connsiteX382" fmla="*/ 2498439 w 4442788"/>
              <a:gd name="connsiteY382" fmla="*/ 5699540 h 6725752"/>
              <a:gd name="connsiteX383" fmla="*/ 2487904 w 4442788"/>
              <a:gd name="connsiteY383" fmla="*/ 5708702 h 6725752"/>
              <a:gd name="connsiteX384" fmla="*/ 2417500 w 4442788"/>
              <a:gd name="connsiteY384" fmla="*/ 5656351 h 6725752"/>
              <a:gd name="connsiteX385" fmla="*/ 2413443 w 4442788"/>
              <a:gd name="connsiteY385" fmla="*/ 5647386 h 6725752"/>
              <a:gd name="connsiteX386" fmla="*/ 2401600 w 4442788"/>
              <a:gd name="connsiteY386" fmla="*/ 5658772 h 6725752"/>
              <a:gd name="connsiteX387" fmla="*/ 2365678 w 4442788"/>
              <a:gd name="connsiteY387" fmla="*/ 5636065 h 6725752"/>
              <a:gd name="connsiteX388" fmla="*/ 2300836 w 4442788"/>
              <a:gd name="connsiteY388" fmla="*/ 5601971 h 6725752"/>
              <a:gd name="connsiteX389" fmla="*/ 2230300 w 4442788"/>
              <a:gd name="connsiteY389" fmla="*/ 5581358 h 6725752"/>
              <a:gd name="connsiteX390" fmla="*/ 2054420 w 4442788"/>
              <a:gd name="connsiteY390" fmla="*/ 5563035 h 6725752"/>
              <a:gd name="connsiteX391" fmla="*/ 1958497 w 4442788"/>
              <a:gd name="connsiteY391" fmla="*/ 5575076 h 6725752"/>
              <a:gd name="connsiteX392" fmla="*/ 1917734 w 4442788"/>
              <a:gd name="connsiteY392" fmla="*/ 5573505 h 6725752"/>
              <a:gd name="connsiteX393" fmla="*/ 1791647 w 4442788"/>
              <a:gd name="connsiteY393" fmla="*/ 5624613 h 6725752"/>
              <a:gd name="connsiteX394" fmla="*/ 1770055 w 4442788"/>
              <a:gd name="connsiteY394" fmla="*/ 5627361 h 6725752"/>
              <a:gd name="connsiteX395" fmla="*/ 1730141 w 4442788"/>
              <a:gd name="connsiteY395" fmla="*/ 5647386 h 6725752"/>
              <a:gd name="connsiteX396" fmla="*/ 1700959 w 4442788"/>
              <a:gd name="connsiteY396" fmla="*/ 5663549 h 6725752"/>
              <a:gd name="connsiteX397" fmla="*/ 1653586 w 4442788"/>
              <a:gd name="connsiteY397" fmla="*/ 5720481 h 6725752"/>
              <a:gd name="connsiteX398" fmla="*/ 1600260 w 4442788"/>
              <a:gd name="connsiteY398" fmla="*/ 5772439 h 6725752"/>
              <a:gd name="connsiteX399" fmla="*/ 1584033 w 4442788"/>
              <a:gd name="connsiteY399" fmla="*/ 5801887 h 6725752"/>
              <a:gd name="connsiteX400" fmla="*/ 1558253 w 4442788"/>
              <a:gd name="connsiteY400" fmla="*/ 5867915 h 6725752"/>
              <a:gd name="connsiteX401" fmla="*/ 1543400 w 4442788"/>
              <a:gd name="connsiteY401" fmla="*/ 5912086 h 6725752"/>
              <a:gd name="connsiteX402" fmla="*/ 1524163 w 4442788"/>
              <a:gd name="connsiteY402" fmla="*/ 5970719 h 6725752"/>
              <a:gd name="connsiteX403" fmla="*/ 1494391 w 4442788"/>
              <a:gd name="connsiteY403" fmla="*/ 6051667 h 6725752"/>
              <a:gd name="connsiteX404" fmla="*/ 1484380 w 4442788"/>
              <a:gd name="connsiteY404" fmla="*/ 6087070 h 6725752"/>
              <a:gd name="connsiteX405" fmla="*/ 1451010 w 4442788"/>
              <a:gd name="connsiteY405" fmla="*/ 6184705 h 6725752"/>
              <a:gd name="connsiteX406" fmla="*/ 1437728 w 4442788"/>
              <a:gd name="connsiteY406" fmla="*/ 6306879 h 6725752"/>
              <a:gd name="connsiteX407" fmla="*/ 1450945 w 4442788"/>
              <a:gd name="connsiteY407" fmla="*/ 6406935 h 6725752"/>
              <a:gd name="connsiteX408" fmla="*/ 1483203 w 4442788"/>
              <a:gd name="connsiteY408" fmla="*/ 6472898 h 6725752"/>
              <a:gd name="connsiteX409" fmla="*/ 1497598 w 4442788"/>
              <a:gd name="connsiteY409" fmla="*/ 6517789 h 6725752"/>
              <a:gd name="connsiteX410" fmla="*/ 1516442 w 4442788"/>
              <a:gd name="connsiteY410" fmla="*/ 6597886 h 6725752"/>
              <a:gd name="connsiteX411" fmla="*/ 1482875 w 4442788"/>
              <a:gd name="connsiteY411" fmla="*/ 6667775 h 6725752"/>
              <a:gd name="connsiteX412" fmla="*/ 1404096 w 4442788"/>
              <a:gd name="connsiteY412" fmla="*/ 6722482 h 6725752"/>
              <a:gd name="connsiteX413" fmla="*/ 1362089 w 4442788"/>
              <a:gd name="connsiteY413" fmla="*/ 6704289 h 6725752"/>
              <a:gd name="connsiteX414" fmla="*/ 1322045 w 4442788"/>
              <a:gd name="connsiteY414" fmla="*/ 6666270 h 6725752"/>
              <a:gd name="connsiteX415" fmla="*/ 1285272 w 4442788"/>
              <a:gd name="connsiteY415" fmla="*/ 6687538 h 6725752"/>
              <a:gd name="connsiteX416" fmla="*/ 1222916 w 4442788"/>
              <a:gd name="connsiteY416" fmla="*/ 6701345 h 6725752"/>
              <a:gd name="connsiteX417" fmla="*/ 1153035 w 4442788"/>
              <a:gd name="connsiteY417" fmla="*/ 6664961 h 6725752"/>
              <a:gd name="connsiteX418" fmla="*/ 1123983 w 4442788"/>
              <a:gd name="connsiteY418" fmla="*/ 6609469 h 6725752"/>
              <a:gd name="connsiteX419" fmla="*/ 1096698 w 4442788"/>
              <a:gd name="connsiteY419" fmla="*/ 6603579 h 6725752"/>
              <a:gd name="connsiteX420" fmla="*/ 1086687 w 4442788"/>
              <a:gd name="connsiteY420" fmla="*/ 6652135 h 6725752"/>
              <a:gd name="connsiteX421" fmla="*/ 1036043 w 4442788"/>
              <a:gd name="connsiteY421" fmla="*/ 6719668 h 6725752"/>
              <a:gd name="connsiteX422" fmla="*/ 999271 w 4442788"/>
              <a:gd name="connsiteY422" fmla="*/ 6713713 h 6725752"/>
              <a:gd name="connsiteX423" fmla="*/ 930502 w 4442788"/>
              <a:gd name="connsiteY423" fmla="*/ 6672748 h 6725752"/>
              <a:gd name="connsiteX424" fmla="*/ 902956 w 4442788"/>
              <a:gd name="connsiteY424" fmla="*/ 6634466 h 6725752"/>
              <a:gd name="connsiteX425" fmla="*/ 854798 w 4442788"/>
              <a:gd name="connsiteY425" fmla="*/ 6564316 h 6725752"/>
              <a:gd name="connsiteX426" fmla="*/ 856107 w 4442788"/>
              <a:gd name="connsiteY426" fmla="*/ 6523613 h 6725752"/>
              <a:gd name="connsiteX427" fmla="*/ 834056 w 4442788"/>
              <a:gd name="connsiteY427" fmla="*/ 6520668 h 6725752"/>
              <a:gd name="connsiteX428" fmla="*/ 836935 w 4442788"/>
              <a:gd name="connsiteY428" fmla="*/ 6456800 h 6725752"/>
              <a:gd name="connsiteX429" fmla="*/ 854209 w 4442788"/>
              <a:gd name="connsiteY429" fmla="*/ 6414657 h 6725752"/>
              <a:gd name="connsiteX430" fmla="*/ 868146 w 4442788"/>
              <a:gd name="connsiteY430" fmla="*/ 6334887 h 6725752"/>
              <a:gd name="connsiteX431" fmla="*/ 903217 w 4442788"/>
              <a:gd name="connsiteY431" fmla="*/ 6188304 h 6725752"/>
              <a:gd name="connsiteX432" fmla="*/ 911331 w 4442788"/>
              <a:gd name="connsiteY432" fmla="*/ 6077385 h 6725752"/>
              <a:gd name="connsiteX433" fmla="*/ 918397 w 4442788"/>
              <a:gd name="connsiteY433" fmla="*/ 6006842 h 6725752"/>
              <a:gd name="connsiteX434" fmla="*/ 924155 w 4442788"/>
              <a:gd name="connsiteY434" fmla="*/ 5963587 h 6725752"/>
              <a:gd name="connsiteX435" fmla="*/ 943654 w 4442788"/>
              <a:gd name="connsiteY435" fmla="*/ 5994932 h 6725752"/>
              <a:gd name="connsiteX436" fmla="*/ 946926 w 4442788"/>
              <a:gd name="connsiteY436" fmla="*/ 5948536 h 6725752"/>
              <a:gd name="connsiteX437" fmla="*/ 943523 w 4442788"/>
              <a:gd name="connsiteY437" fmla="*/ 5874328 h 6725752"/>
              <a:gd name="connsiteX438" fmla="*/ 939597 w 4442788"/>
              <a:gd name="connsiteY438" fmla="*/ 5810263 h 6725752"/>
              <a:gd name="connsiteX439" fmla="*/ 930110 w 4442788"/>
              <a:gd name="connsiteY439" fmla="*/ 5736448 h 6725752"/>
              <a:gd name="connsiteX440" fmla="*/ 927427 w 4442788"/>
              <a:gd name="connsiteY440" fmla="*/ 5630633 h 6725752"/>
              <a:gd name="connsiteX441" fmla="*/ 921080 w 4442788"/>
              <a:gd name="connsiteY441" fmla="*/ 5507477 h 6725752"/>
              <a:gd name="connsiteX442" fmla="*/ 901843 w 4442788"/>
              <a:gd name="connsiteY442" fmla="*/ 5364297 h 6725752"/>
              <a:gd name="connsiteX443" fmla="*/ 881756 w 4442788"/>
              <a:gd name="connsiteY443" fmla="*/ 5266335 h 6725752"/>
              <a:gd name="connsiteX444" fmla="*/ 866903 w 4442788"/>
              <a:gd name="connsiteY444" fmla="*/ 5201027 h 6725752"/>
              <a:gd name="connsiteX445" fmla="*/ 854471 w 4442788"/>
              <a:gd name="connsiteY445" fmla="*/ 5186434 h 6725752"/>
              <a:gd name="connsiteX446" fmla="*/ 858266 w 4442788"/>
              <a:gd name="connsiteY446" fmla="*/ 5237934 h 6725752"/>
              <a:gd name="connsiteX447" fmla="*/ 845507 w 4442788"/>
              <a:gd name="connsiteY447" fmla="*/ 5233484 h 6725752"/>
              <a:gd name="connsiteX448" fmla="*/ 833794 w 4442788"/>
              <a:gd name="connsiteY448" fmla="*/ 5140496 h 6725752"/>
              <a:gd name="connsiteX449" fmla="*/ 810762 w 4442788"/>
              <a:gd name="connsiteY449" fmla="*/ 4997315 h 6725752"/>
              <a:gd name="connsiteX450" fmla="*/ 789366 w 4442788"/>
              <a:gd name="connsiteY450" fmla="*/ 4860351 h 6725752"/>
              <a:gd name="connsiteX451" fmla="*/ 803761 w 4442788"/>
              <a:gd name="connsiteY451" fmla="*/ 4849031 h 6725752"/>
              <a:gd name="connsiteX452" fmla="*/ 787534 w 4442788"/>
              <a:gd name="connsiteY452" fmla="*/ 4846347 h 6725752"/>
              <a:gd name="connsiteX453" fmla="*/ 763128 w 4442788"/>
              <a:gd name="connsiteY453" fmla="*/ 4757024 h 6725752"/>
              <a:gd name="connsiteX454" fmla="*/ 737479 w 4442788"/>
              <a:gd name="connsiteY454" fmla="*/ 4758332 h 6725752"/>
              <a:gd name="connsiteX455" fmla="*/ 695996 w 4442788"/>
              <a:gd name="connsiteY455" fmla="*/ 4827894 h 6725752"/>
              <a:gd name="connsiteX456" fmla="*/ 662429 w 4442788"/>
              <a:gd name="connsiteY456" fmla="*/ 4868597 h 6725752"/>
              <a:gd name="connsiteX457" fmla="*/ 647053 w 4442788"/>
              <a:gd name="connsiteY457" fmla="*/ 4911394 h 6725752"/>
              <a:gd name="connsiteX458" fmla="*/ 610476 w 4442788"/>
              <a:gd name="connsiteY458" fmla="*/ 4911983 h 6725752"/>
              <a:gd name="connsiteX459" fmla="*/ 598372 w 4442788"/>
              <a:gd name="connsiteY459" fmla="*/ 4883452 h 6725752"/>
              <a:gd name="connsiteX460" fmla="*/ 506898 w 4442788"/>
              <a:gd name="connsiteY460" fmla="*/ 4824687 h 6725752"/>
              <a:gd name="connsiteX461" fmla="*/ 487073 w 4442788"/>
              <a:gd name="connsiteY461" fmla="*/ 4809440 h 6725752"/>
              <a:gd name="connsiteX462" fmla="*/ 434793 w 4442788"/>
              <a:gd name="connsiteY462" fmla="*/ 4822724 h 6725752"/>
              <a:gd name="connsiteX463" fmla="*/ 414182 w 4442788"/>
              <a:gd name="connsiteY463" fmla="*/ 4874094 h 6725752"/>
              <a:gd name="connsiteX464" fmla="*/ 395468 w 4442788"/>
              <a:gd name="connsiteY464" fmla="*/ 4920359 h 6725752"/>
              <a:gd name="connsiteX465" fmla="*/ 374072 w 4442788"/>
              <a:gd name="connsiteY465" fmla="*/ 4957463 h 6725752"/>
              <a:gd name="connsiteX466" fmla="*/ 350582 w 4442788"/>
              <a:gd name="connsiteY466" fmla="*/ 4998951 h 6725752"/>
              <a:gd name="connsiteX467" fmla="*/ 322250 w 4442788"/>
              <a:gd name="connsiteY467" fmla="*/ 5075907 h 6725752"/>
              <a:gd name="connsiteX468" fmla="*/ 281290 w 4442788"/>
              <a:gd name="connsiteY468" fmla="*/ 5177927 h 6725752"/>
              <a:gd name="connsiteX469" fmla="*/ 266764 w 4442788"/>
              <a:gd name="connsiteY469" fmla="*/ 5194287 h 6725752"/>
              <a:gd name="connsiteX470" fmla="*/ 268139 w 4442788"/>
              <a:gd name="connsiteY470" fmla="*/ 5237934 h 6725752"/>
              <a:gd name="connsiteX471" fmla="*/ 223514 w 4442788"/>
              <a:gd name="connsiteY471" fmla="*/ 5267840 h 6725752"/>
              <a:gd name="connsiteX472" fmla="*/ 192369 w 4442788"/>
              <a:gd name="connsiteY472" fmla="*/ 5230605 h 6725752"/>
              <a:gd name="connsiteX473" fmla="*/ 174375 w 4442788"/>
              <a:gd name="connsiteY473" fmla="*/ 5156201 h 6725752"/>
              <a:gd name="connsiteX474" fmla="*/ 164757 w 4442788"/>
              <a:gd name="connsiteY474" fmla="*/ 5126688 h 6725752"/>
              <a:gd name="connsiteX475" fmla="*/ 151736 w 4442788"/>
              <a:gd name="connsiteY475" fmla="*/ 5068251 h 6725752"/>
              <a:gd name="connsiteX476" fmla="*/ 144277 w 4442788"/>
              <a:gd name="connsiteY476" fmla="*/ 4971532 h 6725752"/>
              <a:gd name="connsiteX477" fmla="*/ 126479 w 4442788"/>
              <a:gd name="connsiteY477" fmla="*/ 4823248 h 6725752"/>
              <a:gd name="connsiteX478" fmla="*/ 160176 w 4442788"/>
              <a:gd name="connsiteY478" fmla="*/ 4788303 h 6725752"/>
              <a:gd name="connsiteX479" fmla="*/ 144996 w 4442788"/>
              <a:gd name="connsiteY479" fmla="*/ 4768213 h 6725752"/>
              <a:gd name="connsiteX480" fmla="*/ 155596 w 4442788"/>
              <a:gd name="connsiteY480" fmla="*/ 4756893 h 6725752"/>
              <a:gd name="connsiteX481" fmla="*/ 123731 w 4442788"/>
              <a:gd name="connsiteY481" fmla="*/ 4769130 h 6725752"/>
              <a:gd name="connsiteX482" fmla="*/ 122161 w 4442788"/>
              <a:gd name="connsiteY482" fmla="*/ 4744132 h 6725752"/>
              <a:gd name="connsiteX483" fmla="*/ 100961 w 4442788"/>
              <a:gd name="connsiteY483" fmla="*/ 4740729 h 6725752"/>
              <a:gd name="connsiteX484" fmla="*/ 111299 w 4442788"/>
              <a:gd name="connsiteY484" fmla="*/ 4733400 h 6725752"/>
              <a:gd name="connsiteX485" fmla="*/ 112739 w 4442788"/>
              <a:gd name="connsiteY485" fmla="*/ 4717956 h 6725752"/>
              <a:gd name="connsiteX486" fmla="*/ 94287 w 4442788"/>
              <a:gd name="connsiteY486" fmla="*/ 4721098 h 6725752"/>
              <a:gd name="connsiteX487" fmla="*/ 92324 w 4442788"/>
              <a:gd name="connsiteY487" fmla="*/ 4696034 h 6725752"/>
              <a:gd name="connsiteX488" fmla="*/ 101681 w 4442788"/>
              <a:gd name="connsiteY488" fmla="*/ 4708664 h 6725752"/>
              <a:gd name="connsiteX489" fmla="*/ 111888 w 4442788"/>
              <a:gd name="connsiteY489" fmla="*/ 4697605 h 6725752"/>
              <a:gd name="connsiteX490" fmla="*/ 92389 w 4442788"/>
              <a:gd name="connsiteY490" fmla="*/ 4689098 h 6725752"/>
              <a:gd name="connsiteX491" fmla="*/ 86501 w 4442788"/>
              <a:gd name="connsiteY491" fmla="*/ 4598072 h 6725752"/>
              <a:gd name="connsiteX492" fmla="*/ 92847 w 4442788"/>
              <a:gd name="connsiteY492" fmla="*/ 4571504 h 6725752"/>
              <a:gd name="connsiteX493" fmla="*/ 77733 w 4442788"/>
              <a:gd name="connsiteY493" fmla="*/ 4499914 h 6725752"/>
              <a:gd name="connsiteX494" fmla="*/ 77994 w 4442788"/>
              <a:gd name="connsiteY494" fmla="*/ 4388275 h 6725752"/>
              <a:gd name="connsiteX495" fmla="*/ 83164 w 4442788"/>
              <a:gd name="connsiteY495" fmla="*/ 4364455 h 6725752"/>
              <a:gd name="connsiteX496" fmla="*/ 74985 w 4442788"/>
              <a:gd name="connsiteY496" fmla="*/ 4360006 h 6725752"/>
              <a:gd name="connsiteX497" fmla="*/ 69357 w 4442788"/>
              <a:gd name="connsiteY497" fmla="*/ 4291556 h 6725752"/>
              <a:gd name="connsiteX498" fmla="*/ 80350 w 4442788"/>
              <a:gd name="connsiteY498" fmla="*/ 4238616 h 6725752"/>
              <a:gd name="connsiteX499" fmla="*/ 68441 w 4442788"/>
              <a:gd name="connsiteY499" fmla="*/ 4218526 h 6725752"/>
              <a:gd name="connsiteX500" fmla="*/ 79238 w 4442788"/>
              <a:gd name="connsiteY500" fmla="*/ 4202560 h 6725752"/>
              <a:gd name="connsiteX501" fmla="*/ 85323 w 4442788"/>
              <a:gd name="connsiteY501" fmla="*/ 4205701 h 6725752"/>
              <a:gd name="connsiteX502" fmla="*/ 114113 w 4442788"/>
              <a:gd name="connsiteY502" fmla="*/ 4453714 h 6725752"/>
              <a:gd name="connsiteX503" fmla="*/ 124058 w 4442788"/>
              <a:gd name="connsiteY503" fmla="*/ 4486891 h 6725752"/>
              <a:gd name="connsiteX504" fmla="*/ 110645 w 4442788"/>
              <a:gd name="connsiteY504" fmla="*/ 4355817 h 6725752"/>
              <a:gd name="connsiteX505" fmla="*/ 105018 w 4442788"/>
              <a:gd name="connsiteY505" fmla="*/ 4277749 h 6725752"/>
              <a:gd name="connsiteX506" fmla="*/ 100895 w 4442788"/>
              <a:gd name="connsiteY506" fmla="*/ 4222649 h 6725752"/>
              <a:gd name="connsiteX507" fmla="*/ 102073 w 4442788"/>
              <a:gd name="connsiteY507" fmla="*/ 4193987 h 6725752"/>
              <a:gd name="connsiteX508" fmla="*/ 99194 w 4442788"/>
              <a:gd name="connsiteY508" fmla="*/ 4118863 h 6725752"/>
              <a:gd name="connsiteX509" fmla="*/ 113524 w 4442788"/>
              <a:gd name="connsiteY509" fmla="*/ 4077440 h 6725752"/>
              <a:gd name="connsiteX510" fmla="*/ 99456 w 4442788"/>
              <a:gd name="connsiteY510" fmla="*/ 4080319 h 6725752"/>
              <a:gd name="connsiteX511" fmla="*/ 97951 w 4442788"/>
              <a:gd name="connsiteY511" fmla="*/ 4027641 h 6725752"/>
              <a:gd name="connsiteX512" fmla="*/ 95988 w 4442788"/>
              <a:gd name="connsiteY512" fmla="*/ 3980394 h 6725752"/>
              <a:gd name="connsiteX513" fmla="*/ 100830 w 4442788"/>
              <a:gd name="connsiteY513" fmla="*/ 3935765 h 6725752"/>
              <a:gd name="connsiteX514" fmla="*/ 89576 w 4442788"/>
              <a:gd name="connsiteY514" fmla="*/ 3875103 h 6725752"/>
              <a:gd name="connsiteX515" fmla="*/ 76751 w 4442788"/>
              <a:gd name="connsiteY515" fmla="*/ 3871569 h 6725752"/>
              <a:gd name="connsiteX516" fmla="*/ 89118 w 4442788"/>
              <a:gd name="connsiteY516" fmla="*/ 3856846 h 6725752"/>
              <a:gd name="connsiteX517" fmla="*/ 69030 w 4442788"/>
              <a:gd name="connsiteY517" fmla="*/ 3829165 h 6725752"/>
              <a:gd name="connsiteX518" fmla="*/ 68245 w 4442788"/>
              <a:gd name="connsiteY518" fmla="*/ 3777664 h 6725752"/>
              <a:gd name="connsiteX519" fmla="*/ 66413 w 4442788"/>
              <a:gd name="connsiteY519" fmla="*/ 3714974 h 6725752"/>
              <a:gd name="connsiteX520" fmla="*/ 71844 w 4442788"/>
              <a:gd name="connsiteY520" fmla="*/ 3682189 h 6725752"/>
              <a:gd name="connsiteX521" fmla="*/ 62029 w 4442788"/>
              <a:gd name="connsiteY521" fmla="*/ 3663474 h 6725752"/>
              <a:gd name="connsiteX522" fmla="*/ 77602 w 4442788"/>
              <a:gd name="connsiteY522" fmla="*/ 3648750 h 6725752"/>
              <a:gd name="connsiteX523" fmla="*/ 66740 w 4442788"/>
              <a:gd name="connsiteY523" fmla="*/ 3564464 h 6725752"/>
              <a:gd name="connsiteX524" fmla="*/ 69488 w 4442788"/>
              <a:gd name="connsiteY524" fmla="*/ 3528342 h 6725752"/>
              <a:gd name="connsiteX525" fmla="*/ 68180 w 4442788"/>
              <a:gd name="connsiteY525" fmla="*/ 3497651 h 6725752"/>
              <a:gd name="connsiteX526" fmla="*/ 52869 w 4442788"/>
              <a:gd name="connsiteY526" fmla="*/ 3498371 h 6725752"/>
              <a:gd name="connsiteX527" fmla="*/ 73087 w 4442788"/>
              <a:gd name="connsiteY527" fmla="*/ 3428089 h 6725752"/>
              <a:gd name="connsiteX528" fmla="*/ 58954 w 4442788"/>
              <a:gd name="connsiteY528" fmla="*/ 3430903 h 6725752"/>
              <a:gd name="connsiteX529" fmla="*/ 65955 w 4442788"/>
              <a:gd name="connsiteY529" fmla="*/ 3336737 h 6725752"/>
              <a:gd name="connsiteX530" fmla="*/ 61113 w 4442788"/>
              <a:gd name="connsiteY530" fmla="*/ 3334381 h 6725752"/>
              <a:gd name="connsiteX531" fmla="*/ 51429 w 4442788"/>
              <a:gd name="connsiteY531" fmla="*/ 3366970 h 6725752"/>
              <a:gd name="connsiteX532" fmla="*/ 54046 w 4442788"/>
              <a:gd name="connsiteY532" fmla="*/ 3334446 h 6725752"/>
              <a:gd name="connsiteX533" fmla="*/ 54766 w 4442788"/>
              <a:gd name="connsiteY533" fmla="*/ 3274177 h 6725752"/>
              <a:gd name="connsiteX534" fmla="*/ 69292 w 4442788"/>
              <a:gd name="connsiteY534" fmla="*/ 3240541 h 6725752"/>
              <a:gd name="connsiteX535" fmla="*/ 67329 w 4442788"/>
              <a:gd name="connsiteY535" fmla="*/ 3204616 h 6725752"/>
              <a:gd name="connsiteX536" fmla="*/ 85388 w 4442788"/>
              <a:gd name="connsiteY536" fmla="*/ 3166007 h 6725752"/>
              <a:gd name="connsiteX537" fmla="*/ 92586 w 4442788"/>
              <a:gd name="connsiteY537" fmla="*/ 3183806 h 6725752"/>
              <a:gd name="connsiteX538" fmla="*/ 86631 w 4442788"/>
              <a:gd name="connsiteY538" fmla="*/ 3151806 h 6725752"/>
              <a:gd name="connsiteX539" fmla="*/ 116795 w 4442788"/>
              <a:gd name="connsiteY539" fmla="*/ 3065165 h 6725752"/>
              <a:gd name="connsiteX540" fmla="*/ 134985 w 4442788"/>
              <a:gd name="connsiteY540" fmla="*/ 3024135 h 6725752"/>
              <a:gd name="connsiteX541" fmla="*/ 160896 w 4442788"/>
              <a:gd name="connsiteY541" fmla="*/ 2945739 h 6725752"/>
              <a:gd name="connsiteX542" fmla="*/ 202380 w 4442788"/>
              <a:gd name="connsiteY542" fmla="*/ 2869372 h 6725752"/>
              <a:gd name="connsiteX543" fmla="*/ 234441 w 4442788"/>
              <a:gd name="connsiteY543" fmla="*/ 2815908 h 6725752"/>
              <a:gd name="connsiteX544" fmla="*/ 246350 w 4442788"/>
              <a:gd name="connsiteY544" fmla="*/ 2795491 h 6725752"/>
              <a:gd name="connsiteX545" fmla="*/ 333178 w 4442788"/>
              <a:gd name="connsiteY545" fmla="*/ 2673121 h 6725752"/>
              <a:gd name="connsiteX546" fmla="*/ 398151 w 4442788"/>
              <a:gd name="connsiteY546" fmla="*/ 2587592 h 6725752"/>
              <a:gd name="connsiteX547" fmla="*/ 478828 w 4442788"/>
              <a:gd name="connsiteY547" fmla="*/ 2556705 h 6725752"/>
              <a:gd name="connsiteX548" fmla="*/ 477258 w 4442788"/>
              <a:gd name="connsiteY548" fmla="*/ 2485704 h 6725752"/>
              <a:gd name="connsiteX549" fmla="*/ 423735 w 4442788"/>
              <a:gd name="connsiteY549" fmla="*/ 2420199 h 6725752"/>
              <a:gd name="connsiteX550" fmla="*/ 409013 w 4442788"/>
              <a:gd name="connsiteY550" fmla="*/ 2421115 h 6725752"/>
              <a:gd name="connsiteX551" fmla="*/ 385457 w 4442788"/>
              <a:gd name="connsiteY551" fmla="*/ 2463912 h 6725752"/>
              <a:gd name="connsiteX552" fmla="*/ 405807 w 4442788"/>
              <a:gd name="connsiteY552" fmla="*/ 2460248 h 6725752"/>
              <a:gd name="connsiteX553" fmla="*/ 395403 w 4442788"/>
              <a:gd name="connsiteY553" fmla="*/ 2479552 h 6725752"/>
              <a:gd name="connsiteX554" fmla="*/ 397366 w 4442788"/>
              <a:gd name="connsiteY554" fmla="*/ 2495323 h 6725752"/>
              <a:gd name="connsiteX555" fmla="*/ 374727 w 4442788"/>
              <a:gd name="connsiteY555" fmla="*/ 2509000 h 6725752"/>
              <a:gd name="connsiteX556" fmla="*/ 366875 w 4442788"/>
              <a:gd name="connsiteY556" fmla="*/ 2484657 h 6725752"/>
              <a:gd name="connsiteX557" fmla="*/ 342272 w 4442788"/>
              <a:gd name="connsiteY557" fmla="*/ 2486031 h 6725752"/>
              <a:gd name="connsiteX558" fmla="*/ 351891 w 4442788"/>
              <a:gd name="connsiteY558" fmla="*/ 2519797 h 6725752"/>
              <a:gd name="connsiteX559" fmla="*/ 336907 w 4442788"/>
              <a:gd name="connsiteY559" fmla="*/ 2524901 h 6725752"/>
              <a:gd name="connsiteX560" fmla="*/ 327420 w 4442788"/>
              <a:gd name="connsiteY560" fmla="*/ 2543093 h 6725752"/>
              <a:gd name="connsiteX561" fmla="*/ 315380 w 4442788"/>
              <a:gd name="connsiteY561" fmla="*/ 2538316 h 6725752"/>
              <a:gd name="connsiteX562" fmla="*/ 316296 w 4442788"/>
              <a:gd name="connsiteY562" fmla="*/ 2557883 h 6725752"/>
              <a:gd name="connsiteX563" fmla="*/ 268793 w 4442788"/>
              <a:gd name="connsiteY563" fmla="*/ 2610168 h 6725752"/>
              <a:gd name="connsiteX564" fmla="*/ 264278 w 4442788"/>
              <a:gd name="connsiteY564" fmla="*/ 2649235 h 6725752"/>
              <a:gd name="connsiteX565" fmla="*/ 257277 w 4442788"/>
              <a:gd name="connsiteY565" fmla="*/ 2626070 h 6725752"/>
              <a:gd name="connsiteX566" fmla="*/ 235423 w 4442788"/>
              <a:gd name="connsiteY566" fmla="*/ 2661080 h 6725752"/>
              <a:gd name="connsiteX567" fmla="*/ 255576 w 4442788"/>
              <a:gd name="connsiteY567" fmla="*/ 2654929 h 6725752"/>
              <a:gd name="connsiteX568" fmla="*/ 242620 w 4442788"/>
              <a:gd name="connsiteY568" fmla="*/ 2672466 h 6725752"/>
              <a:gd name="connsiteX569" fmla="*/ 222336 w 4442788"/>
              <a:gd name="connsiteY569" fmla="*/ 2667820 h 6725752"/>
              <a:gd name="connsiteX570" fmla="*/ 215204 w 4442788"/>
              <a:gd name="connsiteY570" fmla="*/ 2711010 h 6725752"/>
              <a:gd name="connsiteX571" fmla="*/ 179152 w 4442788"/>
              <a:gd name="connsiteY571" fmla="*/ 2707214 h 6725752"/>
              <a:gd name="connsiteX572" fmla="*/ 196164 w 4442788"/>
              <a:gd name="connsiteY572" fmla="*/ 2713824 h 6725752"/>
              <a:gd name="connsiteX573" fmla="*/ 197014 w 4442788"/>
              <a:gd name="connsiteY573" fmla="*/ 2718732 h 6725752"/>
              <a:gd name="connsiteX574" fmla="*/ 156054 w 4442788"/>
              <a:gd name="connsiteY574" fmla="*/ 2745431 h 6725752"/>
              <a:gd name="connsiteX575" fmla="*/ 119413 w 4442788"/>
              <a:gd name="connsiteY575" fmla="*/ 2746347 h 6725752"/>
              <a:gd name="connsiteX576" fmla="*/ 108682 w 4442788"/>
              <a:gd name="connsiteY576" fmla="*/ 2710552 h 6725752"/>
              <a:gd name="connsiteX577" fmla="*/ 141986 w 4442788"/>
              <a:gd name="connsiteY577" fmla="*/ 2664614 h 6725752"/>
              <a:gd name="connsiteX578" fmla="*/ 218607 w 4442788"/>
              <a:gd name="connsiteY578" fmla="*/ 2597997 h 6725752"/>
              <a:gd name="connsiteX579" fmla="*/ 234180 w 4442788"/>
              <a:gd name="connsiteY579" fmla="*/ 2567699 h 6725752"/>
              <a:gd name="connsiteX580" fmla="*/ 302098 w 4442788"/>
              <a:gd name="connsiteY580" fmla="*/ 2465090 h 6725752"/>
              <a:gd name="connsiteX581" fmla="*/ 334552 w 4442788"/>
              <a:gd name="connsiteY581" fmla="*/ 2425042 h 6725752"/>
              <a:gd name="connsiteX582" fmla="*/ 390168 w 4442788"/>
              <a:gd name="connsiteY582" fmla="*/ 2364576 h 6725752"/>
              <a:gd name="connsiteX583" fmla="*/ 357125 w 4442788"/>
              <a:gd name="connsiteY583" fmla="*/ 2277215 h 6725752"/>
              <a:gd name="connsiteX584" fmla="*/ 343123 w 4442788"/>
              <a:gd name="connsiteY584" fmla="*/ 2276037 h 6725752"/>
              <a:gd name="connsiteX585" fmla="*/ 280571 w 4442788"/>
              <a:gd name="connsiteY585" fmla="*/ 2332707 h 6725752"/>
              <a:gd name="connsiteX586" fmla="*/ 234049 w 4442788"/>
              <a:gd name="connsiteY586" fmla="*/ 2422359 h 6725752"/>
              <a:gd name="connsiteX587" fmla="*/ 213438 w 4442788"/>
              <a:gd name="connsiteY587" fmla="*/ 2420657 h 6725752"/>
              <a:gd name="connsiteX588" fmla="*/ 189293 w 4442788"/>
              <a:gd name="connsiteY588" fmla="*/ 2470718 h 6725752"/>
              <a:gd name="connsiteX589" fmla="*/ 142968 w 4442788"/>
              <a:gd name="connsiteY589" fmla="*/ 2568876 h 6725752"/>
              <a:gd name="connsiteX590" fmla="*/ 178039 w 4442788"/>
              <a:gd name="connsiteY590" fmla="*/ 2575878 h 6725752"/>
              <a:gd name="connsiteX591" fmla="*/ 126479 w 4442788"/>
              <a:gd name="connsiteY591" fmla="*/ 2616189 h 6725752"/>
              <a:gd name="connsiteX592" fmla="*/ 131256 w 4442788"/>
              <a:gd name="connsiteY592" fmla="*/ 2628753 h 6725752"/>
              <a:gd name="connsiteX593" fmla="*/ 94941 w 4442788"/>
              <a:gd name="connsiteY593" fmla="*/ 2627052 h 6725752"/>
              <a:gd name="connsiteX594" fmla="*/ 82313 w 4442788"/>
              <a:gd name="connsiteY594" fmla="*/ 2607027 h 6725752"/>
              <a:gd name="connsiteX595" fmla="*/ 128900 w 4442788"/>
              <a:gd name="connsiteY595" fmla="*/ 2475102 h 6725752"/>
              <a:gd name="connsiteX596" fmla="*/ 134200 w 4442788"/>
              <a:gd name="connsiteY596" fmla="*/ 2446309 h 6725752"/>
              <a:gd name="connsiteX597" fmla="*/ 229076 w 4442788"/>
              <a:gd name="connsiteY597" fmla="*/ 2320536 h 6725752"/>
              <a:gd name="connsiteX598" fmla="*/ 256688 w 4442788"/>
              <a:gd name="connsiteY598" fmla="*/ 2284348 h 6725752"/>
              <a:gd name="connsiteX599" fmla="*/ 266961 w 4442788"/>
              <a:gd name="connsiteY599" fmla="*/ 2285002 h 6725752"/>
              <a:gd name="connsiteX600" fmla="*/ 294311 w 4442788"/>
              <a:gd name="connsiteY600" fmla="*/ 2242336 h 6725752"/>
              <a:gd name="connsiteX601" fmla="*/ 318717 w 4442788"/>
              <a:gd name="connsiteY601" fmla="*/ 2197903 h 6725752"/>
              <a:gd name="connsiteX602" fmla="*/ 298695 w 4442788"/>
              <a:gd name="connsiteY602" fmla="*/ 2070166 h 6725752"/>
              <a:gd name="connsiteX603" fmla="*/ 302228 w 4442788"/>
              <a:gd name="connsiteY603" fmla="*/ 1961080 h 6725752"/>
              <a:gd name="connsiteX604" fmla="*/ 249556 w 4442788"/>
              <a:gd name="connsiteY604" fmla="*/ 2006952 h 6725752"/>
              <a:gd name="connsiteX605" fmla="*/ 207483 w 4442788"/>
              <a:gd name="connsiteY605" fmla="*/ 2056948 h 6725752"/>
              <a:gd name="connsiteX606" fmla="*/ 208203 w 4442788"/>
              <a:gd name="connsiteY606" fmla="*/ 2095884 h 6725752"/>
              <a:gd name="connsiteX607" fmla="*/ 189359 w 4442788"/>
              <a:gd name="connsiteY607" fmla="*/ 2111458 h 6725752"/>
              <a:gd name="connsiteX608" fmla="*/ 197669 w 4442788"/>
              <a:gd name="connsiteY608" fmla="*/ 2083778 h 6725752"/>
              <a:gd name="connsiteX609" fmla="*/ 176927 w 4442788"/>
              <a:gd name="connsiteY609" fmla="*/ 2086068 h 6725752"/>
              <a:gd name="connsiteX610" fmla="*/ 183732 w 4442788"/>
              <a:gd name="connsiteY610" fmla="*/ 2124939 h 6725752"/>
              <a:gd name="connsiteX611" fmla="*/ 169468 w 4442788"/>
              <a:gd name="connsiteY611" fmla="*/ 2119246 h 6725752"/>
              <a:gd name="connsiteX612" fmla="*/ 113655 w 4442788"/>
              <a:gd name="connsiteY612" fmla="*/ 2167081 h 6725752"/>
              <a:gd name="connsiteX613" fmla="*/ 103513 w 4442788"/>
              <a:gd name="connsiteY613" fmla="*/ 2221461 h 6725752"/>
              <a:gd name="connsiteX614" fmla="*/ 66348 w 4442788"/>
              <a:gd name="connsiteY614" fmla="*/ 2223882 h 6725752"/>
              <a:gd name="connsiteX615" fmla="*/ 77471 w 4442788"/>
              <a:gd name="connsiteY615" fmla="*/ 2239064 h 6725752"/>
              <a:gd name="connsiteX616" fmla="*/ 77929 w 4442788"/>
              <a:gd name="connsiteY616" fmla="*/ 2260397 h 6725752"/>
              <a:gd name="connsiteX617" fmla="*/ 53130 w 4442788"/>
              <a:gd name="connsiteY617" fmla="*/ 2240569 h 6725752"/>
              <a:gd name="connsiteX618" fmla="*/ 39521 w 4442788"/>
              <a:gd name="connsiteY618" fmla="*/ 2249992 h 6725752"/>
              <a:gd name="connsiteX619" fmla="*/ 56271 w 4442788"/>
              <a:gd name="connsiteY619" fmla="*/ 2265305 h 6725752"/>
              <a:gd name="connsiteX620" fmla="*/ 70077 w 4442788"/>
              <a:gd name="connsiteY620" fmla="*/ 2279505 h 6725752"/>
              <a:gd name="connsiteX621" fmla="*/ 41287 w 4442788"/>
              <a:gd name="connsiteY621" fmla="*/ 2308429 h 6725752"/>
              <a:gd name="connsiteX622" fmla="*/ 56402 w 4442788"/>
              <a:gd name="connsiteY622" fmla="*/ 2275775 h 6725752"/>
              <a:gd name="connsiteX623" fmla="*/ 0 w 4442788"/>
              <a:gd name="connsiteY623" fmla="*/ 2293313 h 6725752"/>
              <a:gd name="connsiteX624" fmla="*/ 24471 w 4442788"/>
              <a:gd name="connsiteY624" fmla="*/ 2240635 h 6725752"/>
              <a:gd name="connsiteX625" fmla="*/ 36315 w 4442788"/>
              <a:gd name="connsiteY625" fmla="*/ 2233960 h 6725752"/>
              <a:gd name="connsiteX626" fmla="*/ 35398 w 4442788"/>
              <a:gd name="connsiteY626" fmla="*/ 2198361 h 6725752"/>
              <a:gd name="connsiteX627" fmla="*/ 50775 w 4442788"/>
              <a:gd name="connsiteY627" fmla="*/ 2195286 h 6725752"/>
              <a:gd name="connsiteX628" fmla="*/ 45868 w 4442788"/>
              <a:gd name="connsiteY628" fmla="*/ 2172578 h 6725752"/>
              <a:gd name="connsiteX629" fmla="*/ 94876 w 4442788"/>
              <a:gd name="connsiteY629" fmla="*/ 2094248 h 6725752"/>
              <a:gd name="connsiteX630" fmla="*/ 143819 w 4442788"/>
              <a:gd name="connsiteY630" fmla="*/ 2031688 h 6725752"/>
              <a:gd name="connsiteX631" fmla="*/ 173197 w 4442788"/>
              <a:gd name="connsiteY631" fmla="*/ 2001717 h 6725752"/>
              <a:gd name="connsiteX632" fmla="*/ 188181 w 4442788"/>
              <a:gd name="connsiteY632" fmla="*/ 1999427 h 6725752"/>
              <a:gd name="connsiteX633" fmla="*/ 184386 w 4442788"/>
              <a:gd name="connsiteY633" fmla="*/ 1986862 h 6725752"/>
              <a:gd name="connsiteX634" fmla="*/ 249949 w 4442788"/>
              <a:gd name="connsiteY634" fmla="*/ 1915861 h 6725752"/>
              <a:gd name="connsiteX635" fmla="*/ 260614 w 4442788"/>
              <a:gd name="connsiteY635" fmla="*/ 1918282 h 6725752"/>
              <a:gd name="connsiteX636" fmla="*/ 262839 w 4442788"/>
              <a:gd name="connsiteY636" fmla="*/ 1904606 h 6725752"/>
              <a:gd name="connsiteX637" fmla="*/ 293984 w 4442788"/>
              <a:gd name="connsiteY637" fmla="*/ 1867633 h 6725752"/>
              <a:gd name="connsiteX638" fmla="*/ 288357 w 4442788"/>
              <a:gd name="connsiteY638" fmla="*/ 1836353 h 6725752"/>
              <a:gd name="connsiteX639" fmla="*/ 301051 w 4442788"/>
              <a:gd name="connsiteY639" fmla="*/ 1718628 h 6725752"/>
              <a:gd name="connsiteX640" fmla="*/ 324606 w 4442788"/>
              <a:gd name="connsiteY640" fmla="*/ 1614188 h 6725752"/>
              <a:gd name="connsiteX641" fmla="*/ 327878 w 4442788"/>
              <a:gd name="connsiteY641" fmla="*/ 1581730 h 6725752"/>
              <a:gd name="connsiteX642" fmla="*/ 342142 w 4442788"/>
              <a:gd name="connsiteY642" fmla="*/ 1511318 h 6725752"/>
              <a:gd name="connsiteX643" fmla="*/ 340310 w 4442788"/>
              <a:gd name="connsiteY643" fmla="*/ 1450983 h 6725752"/>
              <a:gd name="connsiteX644" fmla="*/ 346591 w 4442788"/>
              <a:gd name="connsiteY644" fmla="*/ 1365782 h 6725752"/>
              <a:gd name="connsiteX645" fmla="*/ 383756 w 4442788"/>
              <a:gd name="connsiteY645" fmla="*/ 1251460 h 6725752"/>
              <a:gd name="connsiteX646" fmla="*/ 406265 w 4442788"/>
              <a:gd name="connsiteY646" fmla="*/ 1175158 h 6725752"/>
              <a:gd name="connsiteX647" fmla="*/ 437541 w 4442788"/>
              <a:gd name="connsiteY647" fmla="*/ 1146757 h 6725752"/>
              <a:gd name="connsiteX648" fmla="*/ 441859 w 4442788"/>
              <a:gd name="connsiteY648" fmla="*/ 1110897 h 6725752"/>
              <a:gd name="connsiteX649" fmla="*/ 465873 w 4442788"/>
              <a:gd name="connsiteY649" fmla="*/ 1115870 h 6725752"/>
              <a:gd name="connsiteX650" fmla="*/ 450954 w 4442788"/>
              <a:gd name="connsiteY650" fmla="*/ 1065810 h 6725752"/>
              <a:gd name="connsiteX651" fmla="*/ 427334 w 4442788"/>
              <a:gd name="connsiteY651" fmla="*/ 984273 h 6725752"/>
              <a:gd name="connsiteX652" fmla="*/ 423735 w 4442788"/>
              <a:gd name="connsiteY652" fmla="*/ 908821 h 6725752"/>
              <a:gd name="connsiteX653" fmla="*/ 416079 w 4442788"/>
              <a:gd name="connsiteY653" fmla="*/ 882253 h 6725752"/>
              <a:gd name="connsiteX654" fmla="*/ 393505 w 4442788"/>
              <a:gd name="connsiteY654" fmla="*/ 822049 h 6725752"/>
              <a:gd name="connsiteX655" fmla="*/ 398544 w 4442788"/>
              <a:gd name="connsiteY655" fmla="*/ 787301 h 6725752"/>
              <a:gd name="connsiteX656" fmla="*/ 382644 w 4442788"/>
              <a:gd name="connsiteY656" fmla="*/ 782393 h 6725752"/>
              <a:gd name="connsiteX657" fmla="*/ 359808 w 4442788"/>
              <a:gd name="connsiteY657" fmla="*/ 712570 h 6725752"/>
              <a:gd name="connsiteX658" fmla="*/ 348750 w 4442788"/>
              <a:gd name="connsiteY658" fmla="*/ 690583 h 6725752"/>
              <a:gd name="connsiteX659" fmla="*/ 335729 w 4442788"/>
              <a:gd name="connsiteY659" fmla="*/ 625929 h 6725752"/>
              <a:gd name="connsiteX660" fmla="*/ 337889 w 4442788"/>
              <a:gd name="connsiteY660" fmla="*/ 506765 h 6725752"/>
              <a:gd name="connsiteX661" fmla="*/ 340833 w 4442788"/>
              <a:gd name="connsiteY661" fmla="*/ 423984 h 6725752"/>
              <a:gd name="connsiteX662" fmla="*/ 419547 w 4442788"/>
              <a:gd name="connsiteY662" fmla="*/ 377065 h 6725752"/>
              <a:gd name="connsiteX663" fmla="*/ 453506 w 4442788"/>
              <a:gd name="connsiteY663" fmla="*/ 378177 h 6725752"/>
              <a:gd name="connsiteX664" fmla="*/ 508076 w 4442788"/>
              <a:gd name="connsiteY664" fmla="*/ 394079 h 6725752"/>
              <a:gd name="connsiteX665" fmla="*/ 571348 w 4442788"/>
              <a:gd name="connsiteY665" fmla="*/ 474045 h 6725752"/>
              <a:gd name="connsiteX666" fmla="*/ 600923 w 4442788"/>
              <a:gd name="connsiteY666" fmla="*/ 512262 h 6725752"/>
              <a:gd name="connsiteX667" fmla="*/ 645482 w 4442788"/>
              <a:gd name="connsiteY667" fmla="*/ 550674 h 6725752"/>
              <a:gd name="connsiteX668" fmla="*/ 681208 w 4442788"/>
              <a:gd name="connsiteY668" fmla="*/ 594060 h 6725752"/>
              <a:gd name="connsiteX669" fmla="*/ 718700 w 4442788"/>
              <a:gd name="connsiteY669" fmla="*/ 622068 h 6725752"/>
              <a:gd name="connsiteX670" fmla="*/ 785637 w 4442788"/>
              <a:gd name="connsiteY670" fmla="*/ 646084 h 6725752"/>
              <a:gd name="connsiteX671" fmla="*/ 842431 w 4442788"/>
              <a:gd name="connsiteY671" fmla="*/ 674027 h 6725752"/>
              <a:gd name="connsiteX672" fmla="*/ 901123 w 4442788"/>
              <a:gd name="connsiteY672" fmla="*/ 686198 h 6725752"/>
              <a:gd name="connsiteX673" fmla="*/ 898114 w 4442788"/>
              <a:gd name="connsiteY673" fmla="*/ 697715 h 6725752"/>
              <a:gd name="connsiteX674" fmla="*/ 953992 w 4442788"/>
              <a:gd name="connsiteY674" fmla="*/ 713486 h 6725752"/>
              <a:gd name="connsiteX675" fmla="*/ 970154 w 4442788"/>
              <a:gd name="connsiteY675" fmla="*/ 745028 h 6725752"/>
              <a:gd name="connsiteX676" fmla="*/ 974014 w 4442788"/>
              <a:gd name="connsiteY676" fmla="*/ 782786 h 6725752"/>
              <a:gd name="connsiteX677" fmla="*/ 951964 w 4442788"/>
              <a:gd name="connsiteY677" fmla="*/ 801240 h 6725752"/>
              <a:gd name="connsiteX678" fmla="*/ 970612 w 4442788"/>
              <a:gd name="connsiteY678" fmla="*/ 867791 h 6725752"/>
              <a:gd name="connsiteX679" fmla="*/ 967602 w 4442788"/>
              <a:gd name="connsiteY679" fmla="*/ 880814 h 6725752"/>
              <a:gd name="connsiteX680" fmla="*/ 949150 w 4442788"/>
              <a:gd name="connsiteY680" fmla="*/ 882253 h 6725752"/>
              <a:gd name="connsiteX681" fmla="*/ 945552 w 4442788"/>
              <a:gd name="connsiteY681" fmla="*/ 842074 h 6725752"/>
              <a:gd name="connsiteX682" fmla="*/ 931615 w 4442788"/>
              <a:gd name="connsiteY682" fmla="*/ 841616 h 6725752"/>
              <a:gd name="connsiteX683" fmla="*/ 932923 w 4442788"/>
              <a:gd name="connsiteY683" fmla="*/ 856405 h 6725752"/>
              <a:gd name="connsiteX684" fmla="*/ 913621 w 4442788"/>
              <a:gd name="connsiteY684" fmla="*/ 837558 h 6725752"/>
              <a:gd name="connsiteX685" fmla="*/ 928997 w 4442788"/>
              <a:gd name="connsiteY685" fmla="*/ 817076 h 6725752"/>
              <a:gd name="connsiteX686" fmla="*/ 905246 w 4442788"/>
              <a:gd name="connsiteY686" fmla="*/ 814589 h 6725752"/>
              <a:gd name="connsiteX687" fmla="*/ 920491 w 4442788"/>
              <a:gd name="connsiteY687" fmla="*/ 802549 h 6725752"/>
              <a:gd name="connsiteX688" fmla="*/ 914210 w 4442788"/>
              <a:gd name="connsiteY688" fmla="*/ 766754 h 6725752"/>
              <a:gd name="connsiteX689" fmla="*/ 838505 w 4442788"/>
              <a:gd name="connsiteY689" fmla="*/ 743457 h 6725752"/>
              <a:gd name="connsiteX690" fmla="*/ 878484 w 4442788"/>
              <a:gd name="connsiteY690" fmla="*/ 789199 h 6725752"/>
              <a:gd name="connsiteX691" fmla="*/ 885289 w 4442788"/>
              <a:gd name="connsiteY691" fmla="*/ 816749 h 6725752"/>
              <a:gd name="connsiteX692" fmla="*/ 860556 w 4442788"/>
              <a:gd name="connsiteY692" fmla="*/ 809878 h 6725752"/>
              <a:gd name="connsiteX693" fmla="*/ 887056 w 4442788"/>
              <a:gd name="connsiteY693" fmla="*/ 832716 h 6725752"/>
              <a:gd name="connsiteX694" fmla="*/ 899226 w 4442788"/>
              <a:gd name="connsiteY694" fmla="*/ 859088 h 6725752"/>
              <a:gd name="connsiteX695" fmla="*/ 936457 w 4442788"/>
              <a:gd name="connsiteY695" fmla="*/ 906989 h 6725752"/>
              <a:gd name="connsiteX696" fmla="*/ 916958 w 4442788"/>
              <a:gd name="connsiteY696" fmla="*/ 903259 h 6725752"/>
              <a:gd name="connsiteX697" fmla="*/ 922978 w 4442788"/>
              <a:gd name="connsiteY697" fmla="*/ 920862 h 6725752"/>
              <a:gd name="connsiteX698" fmla="*/ 882606 w 4442788"/>
              <a:gd name="connsiteY698" fmla="*/ 911832 h 6725752"/>
              <a:gd name="connsiteX699" fmla="*/ 854863 w 4442788"/>
              <a:gd name="connsiteY699" fmla="*/ 904372 h 6725752"/>
              <a:gd name="connsiteX700" fmla="*/ 825812 w 4442788"/>
              <a:gd name="connsiteY700" fmla="*/ 882450 h 6725752"/>
              <a:gd name="connsiteX701" fmla="*/ 858200 w 4442788"/>
              <a:gd name="connsiteY701" fmla="*/ 926686 h 6725752"/>
              <a:gd name="connsiteX702" fmla="*/ 846095 w 4442788"/>
              <a:gd name="connsiteY702" fmla="*/ 940036 h 6725752"/>
              <a:gd name="connsiteX703" fmla="*/ 861995 w 4442788"/>
              <a:gd name="connsiteY703" fmla="*/ 942653 h 6725752"/>
              <a:gd name="connsiteX704" fmla="*/ 859705 w 4442788"/>
              <a:gd name="connsiteY704" fmla="*/ 956657 h 6725752"/>
              <a:gd name="connsiteX705" fmla="*/ 869062 w 4442788"/>
              <a:gd name="connsiteY705" fmla="*/ 956265 h 6725752"/>
              <a:gd name="connsiteX706" fmla="*/ 892617 w 4442788"/>
              <a:gd name="connsiteY706" fmla="*/ 1018628 h 6725752"/>
              <a:gd name="connsiteX707" fmla="*/ 887645 w 4442788"/>
              <a:gd name="connsiteY707" fmla="*/ 1041008 h 6725752"/>
              <a:gd name="connsiteX708" fmla="*/ 859444 w 4442788"/>
              <a:gd name="connsiteY708" fmla="*/ 999324 h 6725752"/>
              <a:gd name="connsiteX709" fmla="*/ 868735 w 4442788"/>
              <a:gd name="connsiteY709" fmla="*/ 995790 h 6725752"/>
              <a:gd name="connsiteX710" fmla="*/ 848189 w 4442788"/>
              <a:gd name="connsiteY710" fmla="*/ 978776 h 6725752"/>
              <a:gd name="connsiteX711" fmla="*/ 848058 w 4442788"/>
              <a:gd name="connsiteY711" fmla="*/ 963332 h 6725752"/>
              <a:gd name="connsiteX712" fmla="*/ 843020 w 4442788"/>
              <a:gd name="connsiteY712" fmla="*/ 1000109 h 6725752"/>
              <a:gd name="connsiteX713" fmla="*/ 855256 w 4442788"/>
              <a:gd name="connsiteY713" fmla="*/ 1068623 h 6725752"/>
              <a:gd name="connsiteX714" fmla="*/ 881429 w 4442788"/>
              <a:gd name="connsiteY714" fmla="*/ 1145776 h 6725752"/>
              <a:gd name="connsiteX715" fmla="*/ 904068 w 4442788"/>
              <a:gd name="connsiteY715" fmla="*/ 1209971 h 6725752"/>
              <a:gd name="connsiteX716" fmla="*/ 933185 w 4442788"/>
              <a:gd name="connsiteY716" fmla="*/ 1181702 h 6725752"/>
              <a:gd name="connsiteX717" fmla="*/ 955693 w 4442788"/>
              <a:gd name="connsiteY717" fmla="*/ 1168549 h 6725752"/>
              <a:gd name="connsiteX718" fmla="*/ 998551 w 4442788"/>
              <a:gd name="connsiteY718" fmla="*/ 1167894 h 6725752"/>
              <a:gd name="connsiteX719" fmla="*/ 1026163 w 4442788"/>
              <a:gd name="connsiteY719" fmla="*/ 1115020 h 6725752"/>
              <a:gd name="connsiteX720" fmla="*/ 1006468 w 4442788"/>
              <a:gd name="connsiteY720" fmla="*/ 1057172 h 6725752"/>
              <a:gd name="connsiteX721" fmla="*/ 1029958 w 4442788"/>
              <a:gd name="connsiteY721" fmla="*/ 1052525 h 6725752"/>
              <a:gd name="connsiteX722" fmla="*/ 1038137 w 4442788"/>
              <a:gd name="connsiteY722" fmla="*/ 1103502 h 6725752"/>
              <a:gd name="connsiteX723" fmla="*/ 1067254 w 4442788"/>
              <a:gd name="connsiteY723" fmla="*/ 1090742 h 6725752"/>
              <a:gd name="connsiteX724" fmla="*/ 1085182 w 4442788"/>
              <a:gd name="connsiteY724" fmla="*/ 1096958 h 6725752"/>
              <a:gd name="connsiteX725" fmla="*/ 1067450 w 4442788"/>
              <a:gd name="connsiteY725" fmla="*/ 1044542 h 6725752"/>
              <a:gd name="connsiteX726" fmla="*/ 1088192 w 4442788"/>
              <a:gd name="connsiteY726" fmla="*/ 1069801 h 6725752"/>
              <a:gd name="connsiteX727" fmla="*/ 1105924 w 4442788"/>
              <a:gd name="connsiteY727" fmla="*/ 1064108 h 6725752"/>
              <a:gd name="connsiteX728" fmla="*/ 1088519 w 4442788"/>
              <a:gd name="connsiteY728" fmla="*/ 1049253 h 6725752"/>
              <a:gd name="connsiteX729" fmla="*/ 1110374 w 4442788"/>
              <a:gd name="connsiteY729" fmla="*/ 1037278 h 6725752"/>
              <a:gd name="connsiteX730" fmla="*/ 1100493 w 4442788"/>
              <a:gd name="connsiteY730" fmla="*/ 1051347 h 6725752"/>
              <a:gd name="connsiteX731" fmla="*/ 1187910 w 4442788"/>
              <a:gd name="connsiteY731" fmla="*/ 1060640 h 6725752"/>
              <a:gd name="connsiteX732" fmla="*/ 1223701 w 4442788"/>
              <a:gd name="connsiteY732" fmla="*/ 1071241 h 6725752"/>
              <a:gd name="connsiteX733" fmla="*/ 1207212 w 4442788"/>
              <a:gd name="connsiteY733" fmla="*/ 1051217 h 6725752"/>
              <a:gd name="connsiteX734" fmla="*/ 1217485 w 4442788"/>
              <a:gd name="connsiteY734" fmla="*/ 1037147 h 6725752"/>
              <a:gd name="connsiteX735" fmla="*/ 1254258 w 4442788"/>
              <a:gd name="connsiteY735" fmla="*/ 1074055 h 6725752"/>
              <a:gd name="connsiteX736" fmla="*/ 1291946 w 4442788"/>
              <a:gd name="connsiteY736" fmla="*/ 1108345 h 6725752"/>
              <a:gd name="connsiteX737" fmla="*/ 1328195 w 4442788"/>
              <a:gd name="connsiteY737" fmla="*/ 1186413 h 6725752"/>
              <a:gd name="connsiteX738" fmla="*/ 1337290 w 4442788"/>
              <a:gd name="connsiteY738" fmla="*/ 1197473 h 6725752"/>
              <a:gd name="connsiteX739" fmla="*/ 1352536 w 4442788"/>
              <a:gd name="connsiteY739" fmla="*/ 1271288 h 6725752"/>
              <a:gd name="connsiteX740" fmla="*/ 1375502 w 4442788"/>
              <a:gd name="connsiteY740" fmla="*/ 1275803 h 6725752"/>
              <a:gd name="connsiteX741" fmla="*/ 1398796 w 4442788"/>
              <a:gd name="connsiteY741" fmla="*/ 1300277 h 6725752"/>
              <a:gd name="connsiteX742" fmla="*/ 1392384 w 4442788"/>
              <a:gd name="connsiteY742" fmla="*/ 1312645 h 6725752"/>
              <a:gd name="connsiteX743" fmla="*/ 1395786 w 4442788"/>
              <a:gd name="connsiteY743" fmla="*/ 1335680 h 6725752"/>
              <a:gd name="connsiteX744" fmla="*/ 1338468 w 4442788"/>
              <a:gd name="connsiteY744" fmla="*/ 1278944 h 6725752"/>
              <a:gd name="connsiteX745" fmla="*/ 1338664 w 4442788"/>
              <a:gd name="connsiteY745" fmla="*/ 1344318 h 6725752"/>
              <a:gd name="connsiteX746" fmla="*/ 1318708 w 4442788"/>
              <a:gd name="connsiteY746" fmla="*/ 1407924 h 6725752"/>
              <a:gd name="connsiteX747" fmla="*/ 1232992 w 4442788"/>
              <a:gd name="connsiteY747" fmla="*/ 1442476 h 6725752"/>
              <a:gd name="connsiteX748" fmla="*/ 1179469 w 4442788"/>
              <a:gd name="connsiteY748" fmla="*/ 1435736 h 6725752"/>
              <a:gd name="connsiteX749" fmla="*/ 1125685 w 4442788"/>
              <a:gd name="connsiteY749" fmla="*/ 1419572 h 6725752"/>
              <a:gd name="connsiteX750" fmla="*/ 1088061 w 4442788"/>
              <a:gd name="connsiteY750" fmla="*/ 1423433 h 6725752"/>
              <a:gd name="connsiteX751" fmla="*/ 1078247 w 4442788"/>
              <a:gd name="connsiteY751" fmla="*/ 1412178 h 6725752"/>
              <a:gd name="connsiteX752" fmla="*/ 1106906 w 4442788"/>
              <a:gd name="connsiteY752" fmla="*/ 1416366 h 6725752"/>
              <a:gd name="connsiteX753" fmla="*/ 1068497 w 4442788"/>
              <a:gd name="connsiteY753" fmla="*/ 1398697 h 6725752"/>
              <a:gd name="connsiteX754" fmla="*/ 1032968 w 4442788"/>
              <a:gd name="connsiteY754" fmla="*/ 1385086 h 6725752"/>
              <a:gd name="connsiteX755" fmla="*/ 1030874 w 4442788"/>
              <a:gd name="connsiteY755" fmla="*/ 1372653 h 6725752"/>
              <a:gd name="connsiteX756" fmla="*/ 1053906 w 4442788"/>
              <a:gd name="connsiteY756" fmla="*/ 1370166 h 6725752"/>
              <a:gd name="connsiteX757" fmla="*/ 982847 w 4442788"/>
              <a:gd name="connsiteY757" fmla="*/ 1339737 h 6725752"/>
              <a:gd name="connsiteX758" fmla="*/ 1000449 w 4442788"/>
              <a:gd name="connsiteY758" fmla="*/ 1360874 h 6725752"/>
              <a:gd name="connsiteX759" fmla="*/ 964658 w 4442788"/>
              <a:gd name="connsiteY759" fmla="*/ 1389274 h 6725752"/>
              <a:gd name="connsiteX760" fmla="*/ 982389 w 4442788"/>
              <a:gd name="connsiteY760" fmla="*/ 1399417 h 6725752"/>
              <a:gd name="connsiteX761" fmla="*/ 975257 w 4442788"/>
              <a:gd name="connsiteY761" fmla="*/ 1407008 h 6725752"/>
              <a:gd name="connsiteX762" fmla="*/ 932269 w 4442788"/>
              <a:gd name="connsiteY762" fmla="*/ 1410869 h 6725752"/>
              <a:gd name="connsiteX763" fmla="*/ 935279 w 4442788"/>
              <a:gd name="connsiteY763" fmla="*/ 1420685 h 6725752"/>
              <a:gd name="connsiteX764" fmla="*/ 936980 w 4442788"/>
              <a:gd name="connsiteY764" fmla="*/ 1437633 h 6725752"/>
              <a:gd name="connsiteX765" fmla="*/ 924875 w 4442788"/>
              <a:gd name="connsiteY765" fmla="*/ 1435147 h 6725752"/>
              <a:gd name="connsiteX766" fmla="*/ 899357 w 4442788"/>
              <a:gd name="connsiteY766" fmla="*/ 1353806 h 6725752"/>
              <a:gd name="connsiteX767" fmla="*/ 922258 w 4442788"/>
              <a:gd name="connsiteY767" fmla="*/ 1353872 h 6725752"/>
              <a:gd name="connsiteX768" fmla="*/ 913555 w 4442788"/>
              <a:gd name="connsiteY768" fmla="*/ 1326322 h 6725752"/>
              <a:gd name="connsiteX769" fmla="*/ 935606 w 4442788"/>
              <a:gd name="connsiteY769" fmla="*/ 1317030 h 6725752"/>
              <a:gd name="connsiteX770" fmla="*/ 910807 w 4442788"/>
              <a:gd name="connsiteY770" fmla="*/ 1299492 h 6725752"/>
              <a:gd name="connsiteX771" fmla="*/ 887056 w 4442788"/>
              <a:gd name="connsiteY771" fmla="*/ 1217104 h 6725752"/>
              <a:gd name="connsiteX772" fmla="*/ 880578 w 4442788"/>
              <a:gd name="connsiteY772" fmla="*/ 1189489 h 6725752"/>
              <a:gd name="connsiteX773" fmla="*/ 861472 w 4442788"/>
              <a:gd name="connsiteY773" fmla="*/ 1122283 h 6725752"/>
              <a:gd name="connsiteX774" fmla="*/ 836215 w 4442788"/>
              <a:gd name="connsiteY774" fmla="*/ 1136091 h 6725752"/>
              <a:gd name="connsiteX775" fmla="*/ 829410 w 4442788"/>
              <a:gd name="connsiteY775" fmla="*/ 1114038 h 6725752"/>
              <a:gd name="connsiteX776" fmla="*/ 848189 w 4442788"/>
              <a:gd name="connsiteY776" fmla="*/ 1116525 h 6725752"/>
              <a:gd name="connsiteX777" fmla="*/ 832486 w 4442788"/>
              <a:gd name="connsiteY777" fmla="*/ 1031650 h 6725752"/>
              <a:gd name="connsiteX778" fmla="*/ 819072 w 4442788"/>
              <a:gd name="connsiteY778" fmla="*/ 1002465 h 6725752"/>
              <a:gd name="connsiteX779" fmla="*/ 811286 w 4442788"/>
              <a:gd name="connsiteY779" fmla="*/ 881141 h 6725752"/>
              <a:gd name="connsiteX780" fmla="*/ 706857 w 4442788"/>
              <a:gd name="connsiteY780" fmla="*/ 842401 h 6725752"/>
              <a:gd name="connsiteX781" fmla="*/ 656475 w 4442788"/>
              <a:gd name="connsiteY781" fmla="*/ 817207 h 6725752"/>
              <a:gd name="connsiteX782" fmla="*/ 706203 w 4442788"/>
              <a:gd name="connsiteY782" fmla="*/ 877738 h 6725752"/>
              <a:gd name="connsiteX783" fmla="*/ 707577 w 4442788"/>
              <a:gd name="connsiteY783" fmla="*/ 896912 h 6725752"/>
              <a:gd name="connsiteX784" fmla="*/ 667664 w 4442788"/>
              <a:gd name="connsiteY784" fmla="*/ 861836 h 6725752"/>
              <a:gd name="connsiteX785" fmla="*/ 675515 w 4442788"/>
              <a:gd name="connsiteY785" fmla="*/ 891742 h 6725752"/>
              <a:gd name="connsiteX786" fmla="*/ 660662 w 4442788"/>
              <a:gd name="connsiteY786" fmla="*/ 854049 h 6725752"/>
              <a:gd name="connsiteX787" fmla="*/ 637434 w 4442788"/>
              <a:gd name="connsiteY787" fmla="*/ 860331 h 6725752"/>
              <a:gd name="connsiteX788" fmla="*/ 621534 w 4442788"/>
              <a:gd name="connsiteY788" fmla="*/ 834941 h 6725752"/>
              <a:gd name="connsiteX789" fmla="*/ 645482 w 4442788"/>
              <a:gd name="connsiteY789" fmla="*/ 812103 h 6725752"/>
              <a:gd name="connsiteX790" fmla="*/ 630695 w 4442788"/>
              <a:gd name="connsiteY790" fmla="*/ 795481 h 6725752"/>
              <a:gd name="connsiteX791" fmla="*/ 637761 w 4442788"/>
              <a:gd name="connsiteY791" fmla="*/ 777944 h 6725752"/>
              <a:gd name="connsiteX792" fmla="*/ 624086 w 4442788"/>
              <a:gd name="connsiteY792" fmla="*/ 765379 h 6725752"/>
              <a:gd name="connsiteX793" fmla="*/ 624152 w 4442788"/>
              <a:gd name="connsiteY793" fmla="*/ 783440 h 6725752"/>
              <a:gd name="connsiteX794" fmla="*/ 612897 w 4442788"/>
              <a:gd name="connsiteY794" fmla="*/ 760144 h 6725752"/>
              <a:gd name="connsiteX795" fmla="*/ 577434 w 4442788"/>
              <a:gd name="connsiteY795" fmla="*/ 704259 h 6725752"/>
              <a:gd name="connsiteX796" fmla="*/ 528622 w 4442788"/>
              <a:gd name="connsiteY796" fmla="*/ 644317 h 6725752"/>
              <a:gd name="connsiteX797" fmla="*/ 505982 w 4442788"/>
              <a:gd name="connsiteY797" fmla="*/ 646477 h 6725752"/>
              <a:gd name="connsiteX798" fmla="*/ 523518 w 4442788"/>
              <a:gd name="connsiteY798" fmla="*/ 718787 h 6725752"/>
              <a:gd name="connsiteX799" fmla="*/ 575078 w 4442788"/>
              <a:gd name="connsiteY799" fmla="*/ 783637 h 6725752"/>
              <a:gd name="connsiteX800" fmla="*/ 561010 w 4442788"/>
              <a:gd name="connsiteY800" fmla="*/ 792798 h 6725752"/>
              <a:gd name="connsiteX801" fmla="*/ 583650 w 4442788"/>
              <a:gd name="connsiteY801" fmla="*/ 845869 h 6725752"/>
              <a:gd name="connsiteX802" fmla="*/ 606289 w 4442788"/>
              <a:gd name="connsiteY802" fmla="*/ 1006653 h 6725752"/>
              <a:gd name="connsiteX803" fmla="*/ 622516 w 4442788"/>
              <a:gd name="connsiteY803" fmla="*/ 1051478 h 6725752"/>
              <a:gd name="connsiteX804" fmla="*/ 628601 w 4442788"/>
              <a:gd name="connsiteY804" fmla="*/ 1110766 h 6725752"/>
              <a:gd name="connsiteX805" fmla="*/ 606354 w 4442788"/>
              <a:gd name="connsiteY805" fmla="*/ 1090938 h 6725752"/>
              <a:gd name="connsiteX806" fmla="*/ 590454 w 4442788"/>
              <a:gd name="connsiteY806" fmla="*/ 1058742 h 6725752"/>
              <a:gd name="connsiteX807" fmla="*/ 595951 w 4442788"/>
              <a:gd name="connsiteY807" fmla="*/ 1091265 h 6725752"/>
              <a:gd name="connsiteX808" fmla="*/ 625395 w 4442788"/>
              <a:gd name="connsiteY808" fmla="*/ 1163772 h 6725752"/>
              <a:gd name="connsiteX809" fmla="*/ 623039 w 4442788"/>
              <a:gd name="connsiteY809" fmla="*/ 1168091 h 6725752"/>
              <a:gd name="connsiteX810" fmla="*/ 617412 w 4442788"/>
              <a:gd name="connsiteY810" fmla="*/ 1191191 h 6725752"/>
              <a:gd name="connsiteX811" fmla="*/ 622908 w 4442788"/>
              <a:gd name="connsiteY811" fmla="*/ 1195968 h 6725752"/>
              <a:gd name="connsiteX812" fmla="*/ 635733 w 4442788"/>
              <a:gd name="connsiteY812" fmla="*/ 1226658 h 6725752"/>
              <a:gd name="connsiteX813" fmla="*/ 635471 w 4442788"/>
              <a:gd name="connsiteY813" fmla="*/ 1231174 h 6725752"/>
              <a:gd name="connsiteX814" fmla="*/ 628274 w 4442788"/>
              <a:gd name="connsiteY814" fmla="*/ 1268932 h 6725752"/>
              <a:gd name="connsiteX815" fmla="*/ 635079 w 4442788"/>
              <a:gd name="connsiteY815" fmla="*/ 1316506 h 6725752"/>
              <a:gd name="connsiteX816" fmla="*/ 643781 w 4442788"/>
              <a:gd name="connsiteY816" fmla="*/ 1391826 h 6725752"/>
              <a:gd name="connsiteX817" fmla="*/ 655690 w 4442788"/>
              <a:gd name="connsiteY817" fmla="*/ 1405961 h 6725752"/>
              <a:gd name="connsiteX818" fmla="*/ 669365 w 4442788"/>
              <a:gd name="connsiteY818" fmla="*/ 1496398 h 6725752"/>
              <a:gd name="connsiteX819" fmla="*/ 684807 w 4442788"/>
              <a:gd name="connsiteY819" fmla="*/ 1546786 h 6725752"/>
              <a:gd name="connsiteX820" fmla="*/ 675908 w 4442788"/>
              <a:gd name="connsiteY820" fmla="*/ 1555751 h 6725752"/>
              <a:gd name="connsiteX821" fmla="*/ 700510 w 4442788"/>
              <a:gd name="connsiteY821" fmla="*/ 1618114 h 6725752"/>
              <a:gd name="connsiteX822" fmla="*/ 694883 w 4442788"/>
              <a:gd name="connsiteY822" fmla="*/ 1599137 h 6725752"/>
              <a:gd name="connsiteX823" fmla="*/ 732375 w 4442788"/>
              <a:gd name="connsiteY823" fmla="*/ 1568053 h 6725752"/>
              <a:gd name="connsiteX824" fmla="*/ 713597 w 4442788"/>
              <a:gd name="connsiteY824" fmla="*/ 1482197 h 6725752"/>
              <a:gd name="connsiteX825" fmla="*/ 725178 w 4442788"/>
              <a:gd name="connsiteY825" fmla="*/ 1453077 h 6725752"/>
              <a:gd name="connsiteX826" fmla="*/ 717719 w 4442788"/>
              <a:gd name="connsiteY826" fmla="*/ 1446991 h 6725752"/>
              <a:gd name="connsiteX827" fmla="*/ 707119 w 4442788"/>
              <a:gd name="connsiteY827" fmla="*/ 1461519 h 6725752"/>
              <a:gd name="connsiteX828" fmla="*/ 683367 w 4442788"/>
              <a:gd name="connsiteY828" fmla="*/ 1391041 h 6725752"/>
              <a:gd name="connsiteX829" fmla="*/ 684349 w 4442788"/>
              <a:gd name="connsiteY829" fmla="*/ 1366043 h 6725752"/>
              <a:gd name="connsiteX830" fmla="*/ 657849 w 4442788"/>
              <a:gd name="connsiteY830" fmla="*/ 1335287 h 6725752"/>
              <a:gd name="connsiteX831" fmla="*/ 666486 w 4442788"/>
              <a:gd name="connsiteY831" fmla="*/ 1330575 h 6725752"/>
              <a:gd name="connsiteX832" fmla="*/ 651371 w 4442788"/>
              <a:gd name="connsiteY832" fmla="*/ 1268997 h 6725752"/>
              <a:gd name="connsiteX833" fmla="*/ 661382 w 4442788"/>
              <a:gd name="connsiteY833" fmla="*/ 1254797 h 6725752"/>
              <a:gd name="connsiteX834" fmla="*/ 646333 w 4442788"/>
              <a:gd name="connsiteY834" fmla="*/ 1187330 h 6725752"/>
              <a:gd name="connsiteX835" fmla="*/ 661971 w 4442788"/>
              <a:gd name="connsiteY835" fmla="*/ 1196491 h 6725752"/>
              <a:gd name="connsiteX836" fmla="*/ 656998 w 4442788"/>
              <a:gd name="connsiteY836" fmla="*/ 1225742 h 6725752"/>
              <a:gd name="connsiteX837" fmla="*/ 672964 w 4442788"/>
              <a:gd name="connsiteY837" fmla="*/ 1238045 h 6725752"/>
              <a:gd name="connsiteX838" fmla="*/ 684349 w 4442788"/>
              <a:gd name="connsiteY838" fmla="*/ 1282674 h 6725752"/>
              <a:gd name="connsiteX839" fmla="*/ 707708 w 4442788"/>
              <a:gd name="connsiteY839" fmla="*/ 1360219 h 6725752"/>
              <a:gd name="connsiteX840" fmla="*/ 697370 w 4442788"/>
              <a:gd name="connsiteY840" fmla="*/ 1378150 h 6725752"/>
              <a:gd name="connsiteX841" fmla="*/ 731787 w 4442788"/>
              <a:gd name="connsiteY841" fmla="*/ 1446533 h 6725752"/>
              <a:gd name="connsiteX842" fmla="*/ 748995 w 4442788"/>
              <a:gd name="connsiteY842" fmla="*/ 1508308 h 6725752"/>
              <a:gd name="connsiteX843" fmla="*/ 790610 w 4442788"/>
              <a:gd name="connsiteY843" fmla="*/ 1508569 h 6725752"/>
              <a:gd name="connsiteX844" fmla="*/ 844525 w 4442788"/>
              <a:gd name="connsiteY844" fmla="*/ 1489265 h 6725752"/>
              <a:gd name="connsiteX845" fmla="*/ 886336 w 4442788"/>
              <a:gd name="connsiteY845" fmla="*/ 1465380 h 6725752"/>
              <a:gd name="connsiteX846" fmla="*/ 945028 w 4442788"/>
              <a:gd name="connsiteY846" fmla="*/ 1451507 h 6725752"/>
              <a:gd name="connsiteX847" fmla="*/ 969892 w 4442788"/>
              <a:gd name="connsiteY847" fmla="*/ 1442476 h 6725752"/>
              <a:gd name="connsiteX848" fmla="*/ 1072881 w 4442788"/>
              <a:gd name="connsiteY848" fmla="*/ 1438092 h 6725752"/>
              <a:gd name="connsiteX849" fmla="*/ 1155718 w 4442788"/>
              <a:gd name="connsiteY849" fmla="*/ 1492929 h 6725752"/>
              <a:gd name="connsiteX850" fmla="*/ 1199491 w 4442788"/>
              <a:gd name="connsiteY850" fmla="*/ 1536054 h 6725752"/>
              <a:gd name="connsiteX851" fmla="*/ 1237900 w 4442788"/>
              <a:gd name="connsiteY851" fmla="*/ 1537362 h 6725752"/>
              <a:gd name="connsiteX852" fmla="*/ 1202828 w 4442788"/>
              <a:gd name="connsiteY852" fmla="*/ 1543972 h 6725752"/>
              <a:gd name="connsiteX853" fmla="*/ 1208128 w 4442788"/>
              <a:gd name="connsiteY853" fmla="*/ 1546786 h 6725752"/>
              <a:gd name="connsiteX854" fmla="*/ 1248500 w 4442788"/>
              <a:gd name="connsiteY854" fmla="*/ 1642065 h 6725752"/>
              <a:gd name="connsiteX855" fmla="*/ 1247060 w 4442788"/>
              <a:gd name="connsiteY855" fmla="*/ 1704101 h 6725752"/>
              <a:gd name="connsiteX856" fmla="*/ 1253080 w 4442788"/>
              <a:gd name="connsiteY856" fmla="*/ 1773466 h 6725752"/>
              <a:gd name="connsiteX857" fmla="*/ 1229852 w 4442788"/>
              <a:gd name="connsiteY857" fmla="*/ 1842308 h 6725752"/>
              <a:gd name="connsiteX858" fmla="*/ 1243396 w 4442788"/>
              <a:gd name="connsiteY858" fmla="*/ 1867633 h 6725752"/>
              <a:gd name="connsiteX859" fmla="*/ 1201258 w 4442788"/>
              <a:gd name="connsiteY859" fmla="*/ 1872344 h 6725752"/>
              <a:gd name="connsiteX860" fmla="*/ 1199164 w 4442788"/>
              <a:gd name="connsiteY860" fmla="*/ 1887199 h 6725752"/>
              <a:gd name="connsiteX861" fmla="*/ 1138378 w 4442788"/>
              <a:gd name="connsiteY861" fmla="*/ 1916254 h 6725752"/>
              <a:gd name="connsiteX862" fmla="*/ 1160887 w 4442788"/>
              <a:gd name="connsiteY862" fmla="*/ 1945767 h 6725752"/>
              <a:gd name="connsiteX863" fmla="*/ 1175609 w 4442788"/>
              <a:gd name="connsiteY863" fmla="*/ 1980057 h 6725752"/>
              <a:gd name="connsiteX864" fmla="*/ 1140865 w 4442788"/>
              <a:gd name="connsiteY864" fmla="*/ 1943673 h 6725752"/>
              <a:gd name="connsiteX865" fmla="*/ 1108018 w 4442788"/>
              <a:gd name="connsiteY865" fmla="*/ 1929669 h 6725752"/>
              <a:gd name="connsiteX866" fmla="*/ 1192621 w 4442788"/>
              <a:gd name="connsiteY866" fmla="*/ 2068334 h 6725752"/>
              <a:gd name="connsiteX867" fmla="*/ 1202959 w 4442788"/>
              <a:gd name="connsiteY867" fmla="*/ 2087966 h 6725752"/>
              <a:gd name="connsiteX868" fmla="*/ 1226122 w 4442788"/>
              <a:gd name="connsiteY868" fmla="*/ 2122518 h 6725752"/>
              <a:gd name="connsiteX869" fmla="*/ 1329635 w 4442788"/>
              <a:gd name="connsiteY869" fmla="*/ 2256602 h 6725752"/>
              <a:gd name="connsiteX870" fmla="*/ 1394477 w 4442788"/>
              <a:gd name="connsiteY870" fmla="*/ 2237297 h 6725752"/>
              <a:gd name="connsiteX871" fmla="*/ 1451403 w 4442788"/>
              <a:gd name="connsiteY871" fmla="*/ 2220349 h 6725752"/>
              <a:gd name="connsiteX872" fmla="*/ 1495046 w 4442788"/>
              <a:gd name="connsiteY872" fmla="*/ 2169961 h 6725752"/>
              <a:gd name="connsiteX873" fmla="*/ 1426670 w 4442788"/>
              <a:gd name="connsiteY873" fmla="*/ 2132530 h 6725752"/>
              <a:gd name="connsiteX874" fmla="*/ 1428371 w 4442788"/>
              <a:gd name="connsiteY874" fmla="*/ 2072915 h 6725752"/>
              <a:gd name="connsiteX875" fmla="*/ 1403442 w 4442788"/>
              <a:gd name="connsiteY875" fmla="*/ 2029529 h 6725752"/>
              <a:gd name="connsiteX876" fmla="*/ 1438775 w 4442788"/>
              <a:gd name="connsiteY876" fmla="*/ 2015328 h 6725752"/>
              <a:gd name="connsiteX877" fmla="*/ 1487652 w 4442788"/>
              <a:gd name="connsiteY877" fmla="*/ 2016375 h 6725752"/>
              <a:gd name="connsiteX878" fmla="*/ 1539801 w 4442788"/>
              <a:gd name="connsiteY878" fmla="*/ 2051516 h 6725752"/>
              <a:gd name="connsiteX879" fmla="*/ 1569834 w 4442788"/>
              <a:gd name="connsiteY879" fmla="*/ 2099875 h 6725752"/>
              <a:gd name="connsiteX880" fmla="*/ 1625451 w 4442788"/>
              <a:gd name="connsiteY880" fmla="*/ 2174541 h 6725752"/>
              <a:gd name="connsiteX881" fmla="*/ 1670860 w 4442788"/>
              <a:gd name="connsiteY881" fmla="*/ 2215048 h 6725752"/>
              <a:gd name="connsiteX882" fmla="*/ 1751341 w 4442788"/>
              <a:gd name="connsiteY882" fmla="*/ 2211776 h 6725752"/>
              <a:gd name="connsiteX883" fmla="*/ 1823120 w 4442788"/>
              <a:gd name="connsiteY883" fmla="*/ 2189003 h 6725752"/>
              <a:gd name="connsiteX884" fmla="*/ 1824494 w 4442788"/>
              <a:gd name="connsiteY884" fmla="*/ 2175588 h 6725752"/>
              <a:gd name="connsiteX885" fmla="*/ 1873633 w 4442788"/>
              <a:gd name="connsiteY885" fmla="*/ 2224798 h 6725752"/>
              <a:gd name="connsiteX886" fmla="*/ 1881288 w 4442788"/>
              <a:gd name="connsiteY886" fmla="*/ 2272634 h 6725752"/>
              <a:gd name="connsiteX887" fmla="*/ 1932390 w 4442788"/>
              <a:gd name="connsiteY887" fmla="*/ 2327079 h 6725752"/>
              <a:gd name="connsiteX888" fmla="*/ 1988334 w 4442788"/>
              <a:gd name="connsiteY888" fmla="*/ 2312421 h 6725752"/>
              <a:gd name="connsiteX889" fmla="*/ 1940896 w 4442788"/>
              <a:gd name="connsiteY889" fmla="*/ 2252217 h 6725752"/>
              <a:gd name="connsiteX890" fmla="*/ 1925127 w 4442788"/>
              <a:gd name="connsiteY890" fmla="*/ 2221723 h 6725752"/>
              <a:gd name="connsiteX891" fmla="*/ 1890514 w 4442788"/>
              <a:gd name="connsiteY891" fmla="*/ 2170288 h 6725752"/>
              <a:gd name="connsiteX892" fmla="*/ 1911845 w 4442788"/>
              <a:gd name="connsiteY892" fmla="*/ 2155106 h 6725752"/>
              <a:gd name="connsiteX893" fmla="*/ 1935793 w 4442788"/>
              <a:gd name="connsiteY893" fmla="*/ 2191621 h 6725752"/>
              <a:gd name="connsiteX894" fmla="*/ 1963994 w 4442788"/>
              <a:gd name="connsiteY894" fmla="*/ 2238672 h 6725752"/>
              <a:gd name="connsiteX895" fmla="*/ 1991475 w 4442788"/>
              <a:gd name="connsiteY895" fmla="*/ 2279964 h 6725752"/>
              <a:gd name="connsiteX896" fmla="*/ 2055271 w 4442788"/>
              <a:gd name="connsiteY896" fmla="*/ 2225584 h 6725752"/>
              <a:gd name="connsiteX897" fmla="*/ 2088183 w 4442788"/>
              <a:gd name="connsiteY897" fmla="*/ 2235792 h 6725752"/>
              <a:gd name="connsiteX898" fmla="*/ 2053831 w 4442788"/>
              <a:gd name="connsiteY898" fmla="*/ 2241289 h 6725752"/>
              <a:gd name="connsiteX899" fmla="*/ 2049905 w 4442788"/>
              <a:gd name="connsiteY899" fmla="*/ 2259416 h 6725752"/>
              <a:gd name="connsiteX900" fmla="*/ 2094922 w 4442788"/>
              <a:gd name="connsiteY900" fmla="*/ 2261444 h 6725752"/>
              <a:gd name="connsiteX901" fmla="*/ 2107681 w 4442788"/>
              <a:gd name="connsiteY901" fmla="*/ 2263211 h 6725752"/>
              <a:gd name="connsiteX902" fmla="*/ 2122665 w 4442788"/>
              <a:gd name="connsiteY902" fmla="*/ 2273812 h 6725752"/>
              <a:gd name="connsiteX903" fmla="*/ 2115795 w 4442788"/>
              <a:gd name="connsiteY903" fmla="*/ 2281272 h 6725752"/>
              <a:gd name="connsiteX904" fmla="*/ 2149427 w 4442788"/>
              <a:gd name="connsiteY904" fmla="*/ 2289256 h 6725752"/>
              <a:gd name="connsiteX905" fmla="*/ 2147987 w 4442788"/>
              <a:gd name="connsiteY905" fmla="*/ 2320012 h 6725752"/>
              <a:gd name="connsiteX906" fmla="*/ 2151128 w 4442788"/>
              <a:gd name="connsiteY906" fmla="*/ 2344748 h 6725752"/>
              <a:gd name="connsiteX907" fmla="*/ 2178348 w 4442788"/>
              <a:gd name="connsiteY907" fmla="*/ 2355087 h 6725752"/>
              <a:gd name="connsiteX908" fmla="*/ 2217607 w 4442788"/>
              <a:gd name="connsiteY908" fmla="*/ 2384927 h 6725752"/>
              <a:gd name="connsiteX909" fmla="*/ 2214139 w 4442788"/>
              <a:gd name="connsiteY909" fmla="*/ 2358359 h 6725752"/>
              <a:gd name="connsiteX910" fmla="*/ 2198631 w 4442788"/>
              <a:gd name="connsiteY910" fmla="*/ 2300053 h 6725752"/>
              <a:gd name="connsiteX911" fmla="*/ 2200464 w 4442788"/>
              <a:gd name="connsiteY911" fmla="*/ 2290368 h 6725752"/>
              <a:gd name="connsiteX912" fmla="*/ 2231282 w 4442788"/>
              <a:gd name="connsiteY912" fmla="*/ 2282385 h 6725752"/>
              <a:gd name="connsiteX913" fmla="*/ 2223103 w 4442788"/>
              <a:gd name="connsiteY913" fmla="*/ 2246982 h 6725752"/>
              <a:gd name="connsiteX914" fmla="*/ 2246527 w 4442788"/>
              <a:gd name="connsiteY914" fmla="*/ 2277281 h 6725752"/>
              <a:gd name="connsiteX915" fmla="*/ 2262689 w 4442788"/>
              <a:gd name="connsiteY915" fmla="*/ 2252217 h 6725752"/>
              <a:gd name="connsiteX916" fmla="*/ 2318502 w 4442788"/>
              <a:gd name="connsiteY916" fmla="*/ 2277739 h 6725752"/>
              <a:gd name="connsiteX917" fmla="*/ 2328055 w 4442788"/>
              <a:gd name="connsiteY917" fmla="*/ 2294556 h 6725752"/>
              <a:gd name="connsiteX918" fmla="*/ 2361229 w 4442788"/>
              <a:gd name="connsiteY918" fmla="*/ 2310523 h 6725752"/>
              <a:gd name="connsiteX919" fmla="*/ 2331196 w 4442788"/>
              <a:gd name="connsiteY919" fmla="*/ 2324789 h 6725752"/>
              <a:gd name="connsiteX920" fmla="*/ 2350891 w 4442788"/>
              <a:gd name="connsiteY920" fmla="*/ 2335325 h 6725752"/>
              <a:gd name="connsiteX921" fmla="*/ 2353508 w 4442788"/>
              <a:gd name="connsiteY921" fmla="*/ 2351685 h 6725752"/>
              <a:gd name="connsiteX922" fmla="*/ 2362603 w 4442788"/>
              <a:gd name="connsiteY922" fmla="*/ 2331791 h 6725752"/>
              <a:gd name="connsiteX923" fmla="*/ 2376278 w 4442788"/>
              <a:gd name="connsiteY923" fmla="*/ 2336503 h 6725752"/>
              <a:gd name="connsiteX924" fmla="*/ 2394861 w 4442788"/>
              <a:gd name="connsiteY924" fmla="*/ 2330155 h 6725752"/>
              <a:gd name="connsiteX925" fmla="*/ 2452964 w 4442788"/>
              <a:gd name="connsiteY925" fmla="*/ 2374719 h 6725752"/>
              <a:gd name="connsiteX926" fmla="*/ 2477435 w 4442788"/>
              <a:gd name="connsiteY926" fmla="*/ 2402465 h 6725752"/>
              <a:gd name="connsiteX927" fmla="*/ 2468537 w 4442788"/>
              <a:gd name="connsiteY927" fmla="*/ 2411823 h 6725752"/>
              <a:gd name="connsiteX928" fmla="*/ 2490849 w 4442788"/>
              <a:gd name="connsiteY928" fmla="*/ 2460902 h 6725752"/>
              <a:gd name="connsiteX929" fmla="*/ 2508581 w 4442788"/>
              <a:gd name="connsiteY929" fmla="*/ 2498660 h 6725752"/>
              <a:gd name="connsiteX930" fmla="*/ 2468864 w 4442788"/>
              <a:gd name="connsiteY930" fmla="*/ 2452526 h 6725752"/>
              <a:gd name="connsiteX931" fmla="*/ 2478482 w 4442788"/>
              <a:gd name="connsiteY931" fmla="*/ 2502456 h 6725752"/>
              <a:gd name="connsiteX932" fmla="*/ 2464022 w 4442788"/>
              <a:gd name="connsiteY932" fmla="*/ 2513711 h 6725752"/>
              <a:gd name="connsiteX933" fmla="*/ 2480903 w 4442788"/>
              <a:gd name="connsiteY933" fmla="*/ 2539233 h 6725752"/>
              <a:gd name="connsiteX934" fmla="*/ 2506879 w 4442788"/>
              <a:gd name="connsiteY934" fmla="*/ 2537400 h 6725752"/>
              <a:gd name="connsiteX935" fmla="*/ 2489736 w 4442788"/>
              <a:gd name="connsiteY935" fmla="*/ 2558144 h 6725752"/>
              <a:gd name="connsiteX936" fmla="*/ 2507010 w 4442788"/>
              <a:gd name="connsiteY936" fmla="*/ 2559519 h 6725752"/>
              <a:gd name="connsiteX937" fmla="*/ 2537501 w 4442788"/>
              <a:gd name="connsiteY937" fmla="*/ 2571036 h 6725752"/>
              <a:gd name="connsiteX938" fmla="*/ 2523041 w 4442788"/>
              <a:gd name="connsiteY938" fmla="*/ 2615273 h 6725752"/>
              <a:gd name="connsiteX939" fmla="*/ 2539203 w 4442788"/>
              <a:gd name="connsiteY939" fmla="*/ 2630323 h 6725752"/>
              <a:gd name="connsiteX940" fmla="*/ 2544110 w 4442788"/>
              <a:gd name="connsiteY940" fmla="*/ 2664025 h 6725752"/>
              <a:gd name="connsiteX941" fmla="*/ 2563739 w 4442788"/>
              <a:gd name="connsiteY941" fmla="*/ 2694650 h 6725752"/>
              <a:gd name="connsiteX942" fmla="*/ 2577545 w 4442788"/>
              <a:gd name="connsiteY942" fmla="*/ 2715525 h 6725752"/>
              <a:gd name="connsiteX943" fmla="*/ 2592726 w 4442788"/>
              <a:gd name="connsiteY943" fmla="*/ 2701128 h 6725752"/>
              <a:gd name="connsiteX944" fmla="*/ 2579443 w 4442788"/>
              <a:gd name="connsiteY944" fmla="*/ 2721676 h 6725752"/>
              <a:gd name="connsiteX945" fmla="*/ 2602475 w 4442788"/>
              <a:gd name="connsiteY945" fmla="*/ 2749357 h 6725752"/>
              <a:gd name="connsiteX946" fmla="*/ 2610327 w 4442788"/>
              <a:gd name="connsiteY946" fmla="*/ 2813880 h 6725752"/>
              <a:gd name="connsiteX947" fmla="*/ 2624853 w 4442788"/>
              <a:gd name="connsiteY947" fmla="*/ 2853208 h 6725752"/>
              <a:gd name="connsiteX948" fmla="*/ 2644417 w 4442788"/>
              <a:gd name="connsiteY948" fmla="*/ 2863155 h 6725752"/>
              <a:gd name="connsiteX949" fmla="*/ 2627470 w 4442788"/>
              <a:gd name="connsiteY949" fmla="*/ 2812833 h 6725752"/>
              <a:gd name="connsiteX950" fmla="*/ 2617590 w 4442788"/>
              <a:gd name="connsiteY950" fmla="*/ 2758846 h 6725752"/>
              <a:gd name="connsiteX951" fmla="*/ 2573620 w 4442788"/>
              <a:gd name="connsiteY951" fmla="*/ 2580786 h 6725752"/>
              <a:gd name="connsiteX952" fmla="*/ 2550457 w 4442788"/>
              <a:gd name="connsiteY952" fmla="*/ 2459463 h 6725752"/>
              <a:gd name="connsiteX953" fmla="*/ 2536324 w 4442788"/>
              <a:gd name="connsiteY953" fmla="*/ 2379300 h 6725752"/>
              <a:gd name="connsiteX954" fmla="*/ 2540315 w 4442788"/>
              <a:gd name="connsiteY954" fmla="*/ 2367521 h 6725752"/>
              <a:gd name="connsiteX955" fmla="*/ 2534622 w 4442788"/>
              <a:gd name="connsiteY955" fmla="*/ 2293706 h 6725752"/>
              <a:gd name="connsiteX956" fmla="*/ 2524939 w 4442788"/>
              <a:gd name="connsiteY956" fmla="*/ 2191294 h 6725752"/>
              <a:gd name="connsiteX957" fmla="*/ 2495756 w 4442788"/>
              <a:gd name="connsiteY957" fmla="*/ 2214394 h 6725752"/>
              <a:gd name="connsiteX958" fmla="*/ 2513750 w 4442788"/>
              <a:gd name="connsiteY958" fmla="*/ 2235923 h 6725752"/>
              <a:gd name="connsiteX959" fmla="*/ 2488951 w 4442788"/>
              <a:gd name="connsiteY959" fmla="*/ 2234811 h 6725752"/>
              <a:gd name="connsiteX960" fmla="*/ 2482539 w 4442788"/>
              <a:gd name="connsiteY960" fmla="*/ 2216291 h 6725752"/>
              <a:gd name="connsiteX961" fmla="*/ 2491699 w 4442788"/>
              <a:gd name="connsiteY961" fmla="*/ 2202026 h 6725752"/>
              <a:gd name="connsiteX962" fmla="*/ 2474818 w 4442788"/>
              <a:gd name="connsiteY962" fmla="*/ 2133380 h 6725752"/>
              <a:gd name="connsiteX963" fmla="*/ 2519181 w 4442788"/>
              <a:gd name="connsiteY963" fmla="*/ 2071802 h 6725752"/>
              <a:gd name="connsiteX964" fmla="*/ 2540250 w 4442788"/>
              <a:gd name="connsiteY964" fmla="*/ 2020760 h 6725752"/>
              <a:gd name="connsiteX965" fmla="*/ 2612355 w 4442788"/>
              <a:gd name="connsiteY965" fmla="*/ 1920573 h 6725752"/>
              <a:gd name="connsiteX966" fmla="*/ 2598287 w 4442788"/>
              <a:gd name="connsiteY966" fmla="*/ 1905587 h 6725752"/>
              <a:gd name="connsiteX967" fmla="*/ 2527490 w 4442788"/>
              <a:gd name="connsiteY967" fmla="*/ 1915534 h 6725752"/>
              <a:gd name="connsiteX968" fmla="*/ 2529126 w 4442788"/>
              <a:gd name="connsiteY968" fmla="*/ 1903035 h 6725752"/>
              <a:gd name="connsiteX969" fmla="*/ 2495691 w 4442788"/>
              <a:gd name="connsiteY969" fmla="*/ 1903035 h 6725752"/>
              <a:gd name="connsiteX970" fmla="*/ 2495167 w 4442788"/>
              <a:gd name="connsiteY970" fmla="*/ 1908009 h 6725752"/>
              <a:gd name="connsiteX971" fmla="*/ 2521732 w 4442788"/>
              <a:gd name="connsiteY971" fmla="*/ 1907485 h 6725752"/>
              <a:gd name="connsiteX972" fmla="*/ 2521602 w 4442788"/>
              <a:gd name="connsiteY972" fmla="*/ 1914945 h 6725752"/>
              <a:gd name="connsiteX973" fmla="*/ 2466966 w 4442788"/>
              <a:gd name="connsiteY973" fmla="*/ 1915796 h 6725752"/>
              <a:gd name="connsiteX974" fmla="*/ 2477697 w 4442788"/>
              <a:gd name="connsiteY974" fmla="*/ 1951264 h 6725752"/>
              <a:gd name="connsiteX975" fmla="*/ 2498112 w 4442788"/>
              <a:gd name="connsiteY975" fmla="*/ 2011991 h 6725752"/>
              <a:gd name="connsiteX976" fmla="*/ 2475865 w 4442788"/>
              <a:gd name="connsiteY976" fmla="*/ 2025471 h 6725752"/>
              <a:gd name="connsiteX977" fmla="*/ 2440008 w 4442788"/>
              <a:gd name="connsiteY977" fmla="*/ 1975934 h 6725752"/>
              <a:gd name="connsiteX978" fmla="*/ 2407162 w 4442788"/>
              <a:gd name="connsiteY978" fmla="*/ 1915730 h 6725752"/>
              <a:gd name="connsiteX979" fmla="*/ 2357368 w 4442788"/>
              <a:gd name="connsiteY979" fmla="*/ 1917105 h 6725752"/>
              <a:gd name="connsiteX980" fmla="*/ 2377979 w 4442788"/>
              <a:gd name="connsiteY980" fmla="*/ 1996220 h 6725752"/>
              <a:gd name="connsiteX981" fmla="*/ 2344478 w 4442788"/>
              <a:gd name="connsiteY981" fmla="*/ 1980319 h 6725752"/>
              <a:gd name="connsiteX982" fmla="*/ 2386224 w 4442788"/>
              <a:gd name="connsiteY982" fmla="*/ 2000997 h 6725752"/>
              <a:gd name="connsiteX983" fmla="*/ 2411742 w 4442788"/>
              <a:gd name="connsiteY983" fmla="*/ 2039279 h 6725752"/>
              <a:gd name="connsiteX984" fmla="*/ 2403498 w 4442788"/>
              <a:gd name="connsiteY984" fmla="*/ 2054592 h 6725752"/>
              <a:gd name="connsiteX985" fmla="*/ 2379288 w 4442788"/>
              <a:gd name="connsiteY985" fmla="*/ 2032866 h 6725752"/>
              <a:gd name="connsiteX986" fmla="*/ 2369211 w 4442788"/>
              <a:gd name="connsiteY986" fmla="*/ 2056555 h 6725752"/>
              <a:gd name="connsiteX987" fmla="*/ 2356845 w 4442788"/>
              <a:gd name="connsiteY987" fmla="*/ 2039017 h 6725752"/>
              <a:gd name="connsiteX988" fmla="*/ 2344151 w 4442788"/>
              <a:gd name="connsiteY988" fmla="*/ 2025079 h 6725752"/>
              <a:gd name="connsiteX989" fmla="*/ 2334140 w 4442788"/>
              <a:gd name="connsiteY989" fmla="*/ 1989480 h 6725752"/>
              <a:gd name="connsiteX990" fmla="*/ 2326485 w 4442788"/>
              <a:gd name="connsiteY990" fmla="*/ 1925546 h 6725752"/>
              <a:gd name="connsiteX991" fmla="*/ 2308949 w 4442788"/>
              <a:gd name="connsiteY991" fmla="*/ 1922012 h 6725752"/>
              <a:gd name="connsiteX992" fmla="*/ 2321185 w 4442788"/>
              <a:gd name="connsiteY992" fmla="*/ 1948777 h 6725752"/>
              <a:gd name="connsiteX993" fmla="*/ 2315623 w 4442788"/>
              <a:gd name="connsiteY993" fmla="*/ 1979991 h 6725752"/>
              <a:gd name="connsiteX994" fmla="*/ 2263081 w 4442788"/>
              <a:gd name="connsiteY994" fmla="*/ 1940335 h 6725752"/>
              <a:gd name="connsiteX995" fmla="*/ 2244303 w 4442788"/>
              <a:gd name="connsiteY995" fmla="*/ 1950544 h 6725752"/>
              <a:gd name="connsiteX996" fmla="*/ 2226832 w 4442788"/>
              <a:gd name="connsiteY996" fmla="*/ 1955975 h 6725752"/>
              <a:gd name="connsiteX997" fmla="*/ 2231413 w 4442788"/>
              <a:gd name="connsiteY997" fmla="*/ 1981758 h 6725752"/>
              <a:gd name="connsiteX998" fmla="*/ 2200136 w 4442788"/>
              <a:gd name="connsiteY998" fmla="*/ 1973905 h 6725752"/>
              <a:gd name="connsiteX999" fmla="*/ 2183255 w 4442788"/>
              <a:gd name="connsiteY999" fmla="*/ 1963893 h 6725752"/>
              <a:gd name="connsiteX1000" fmla="*/ 2178151 w 4442788"/>
              <a:gd name="connsiteY1000" fmla="*/ 1942822 h 6725752"/>
              <a:gd name="connsiteX1001" fmla="*/ 2185087 w 4442788"/>
              <a:gd name="connsiteY1001" fmla="*/ 1941579 h 6725752"/>
              <a:gd name="connsiteX1002" fmla="*/ 2203539 w 4442788"/>
              <a:gd name="connsiteY1002" fmla="*/ 1931632 h 6725752"/>
              <a:gd name="connsiteX1003" fmla="*/ 2227814 w 4442788"/>
              <a:gd name="connsiteY1003" fmla="*/ 1934838 h 6725752"/>
              <a:gd name="connsiteX1004" fmla="*/ 2218195 w 4442788"/>
              <a:gd name="connsiteY1004" fmla="*/ 1915338 h 6725752"/>
              <a:gd name="connsiteX1005" fmla="*/ 2246266 w 4442788"/>
              <a:gd name="connsiteY1005" fmla="*/ 1881702 h 6725752"/>
              <a:gd name="connsiteX1006" fmla="*/ 2227029 w 4442788"/>
              <a:gd name="connsiteY1006" fmla="*/ 1872214 h 6725752"/>
              <a:gd name="connsiteX1007" fmla="*/ 2277673 w 4442788"/>
              <a:gd name="connsiteY1007" fmla="*/ 1882618 h 6725752"/>
              <a:gd name="connsiteX1008" fmla="*/ 2313071 w 4442788"/>
              <a:gd name="connsiteY1008" fmla="*/ 1863641 h 6725752"/>
              <a:gd name="connsiteX1009" fmla="*/ 2303845 w 4442788"/>
              <a:gd name="connsiteY1009" fmla="*/ 1854479 h 6725752"/>
              <a:gd name="connsiteX1010" fmla="*/ 2317324 w 4442788"/>
              <a:gd name="connsiteY1010" fmla="*/ 1848786 h 6725752"/>
              <a:gd name="connsiteX1011" fmla="*/ 2335449 w 4442788"/>
              <a:gd name="connsiteY1011" fmla="*/ 1851273 h 6725752"/>
              <a:gd name="connsiteX1012" fmla="*/ 2322362 w 4442788"/>
              <a:gd name="connsiteY1012" fmla="*/ 1869400 h 6725752"/>
              <a:gd name="connsiteX1013" fmla="*/ 2380858 w 4442788"/>
              <a:gd name="connsiteY1013" fmla="*/ 1862659 h 6725752"/>
              <a:gd name="connsiteX1014" fmla="*/ 2338655 w 4442788"/>
              <a:gd name="connsiteY1014" fmla="*/ 1770129 h 6725752"/>
              <a:gd name="connsiteX1015" fmla="*/ 2315623 w 4442788"/>
              <a:gd name="connsiteY1015" fmla="*/ 1750890 h 6725752"/>
              <a:gd name="connsiteX1016" fmla="*/ 2319745 w 4442788"/>
              <a:gd name="connsiteY1016" fmla="*/ 1713786 h 6725752"/>
              <a:gd name="connsiteX1017" fmla="*/ 2297957 w 4442788"/>
              <a:gd name="connsiteY1017" fmla="*/ 1665295 h 6725752"/>
              <a:gd name="connsiteX1018" fmla="*/ 2277476 w 4442788"/>
              <a:gd name="connsiteY1018" fmla="*/ 1652993 h 6725752"/>
              <a:gd name="connsiteX1019" fmla="*/ 2291217 w 4442788"/>
              <a:gd name="connsiteY1019" fmla="*/ 1738718 h 6725752"/>
              <a:gd name="connsiteX1020" fmla="*/ 2275906 w 4442788"/>
              <a:gd name="connsiteY1020" fmla="*/ 1735184 h 6725752"/>
              <a:gd name="connsiteX1021" fmla="*/ 2265502 w 4442788"/>
              <a:gd name="connsiteY1021" fmla="*/ 1716011 h 6725752"/>
              <a:gd name="connsiteX1022" fmla="*/ 2256015 w 4442788"/>
              <a:gd name="connsiteY1022" fmla="*/ 1620732 h 6725752"/>
              <a:gd name="connsiteX1023" fmla="*/ 2307182 w 4442788"/>
              <a:gd name="connsiteY1023" fmla="*/ 1631464 h 6725752"/>
              <a:gd name="connsiteX1024" fmla="*/ 2325111 w 4442788"/>
              <a:gd name="connsiteY1024" fmla="*/ 1673933 h 6725752"/>
              <a:gd name="connsiteX1025" fmla="*/ 2376867 w 4442788"/>
              <a:gd name="connsiteY1025" fmla="*/ 1654171 h 6725752"/>
              <a:gd name="connsiteX1026" fmla="*/ 2410957 w 4442788"/>
              <a:gd name="connsiteY1026" fmla="*/ 1653778 h 6725752"/>
              <a:gd name="connsiteX1027" fmla="*/ 2391065 w 4442788"/>
              <a:gd name="connsiteY1027" fmla="*/ 1600053 h 6725752"/>
              <a:gd name="connsiteX1028" fmla="*/ 2380531 w 4442788"/>
              <a:gd name="connsiteY1028" fmla="*/ 1592397 h 6725752"/>
              <a:gd name="connsiteX1029" fmla="*/ 2344806 w 4442788"/>
              <a:gd name="connsiteY1029" fmla="*/ 1512627 h 6725752"/>
              <a:gd name="connsiteX1030" fmla="*/ 2327793 w 4442788"/>
              <a:gd name="connsiteY1030" fmla="*/ 1507064 h 6725752"/>
              <a:gd name="connsiteX1031" fmla="*/ 2301948 w 4442788"/>
              <a:gd name="connsiteY1031" fmla="*/ 1465511 h 6725752"/>
              <a:gd name="connsiteX1032" fmla="*/ 2262624 w 4442788"/>
              <a:gd name="connsiteY1032" fmla="*/ 1402755 h 6725752"/>
              <a:gd name="connsiteX1033" fmla="*/ 2283627 w 4442788"/>
              <a:gd name="connsiteY1033" fmla="*/ 1396211 h 6725752"/>
              <a:gd name="connsiteX1034" fmla="*/ 2288731 w 4442788"/>
              <a:gd name="connsiteY1034" fmla="*/ 1399548 h 6725752"/>
              <a:gd name="connsiteX1035" fmla="*/ 2317586 w 4442788"/>
              <a:gd name="connsiteY1035" fmla="*/ 1397847 h 6725752"/>
              <a:gd name="connsiteX1036" fmla="*/ 2334205 w 4442788"/>
              <a:gd name="connsiteY1036" fmla="*/ 1462239 h 6725752"/>
              <a:gd name="connsiteX1037" fmla="*/ 2361687 w 4442788"/>
              <a:gd name="connsiteY1037" fmla="*/ 1464005 h 6725752"/>
              <a:gd name="connsiteX1038" fmla="*/ 2346703 w 4442788"/>
              <a:gd name="connsiteY1038" fmla="*/ 1488349 h 6725752"/>
              <a:gd name="connsiteX1039" fmla="*/ 2375820 w 4442788"/>
              <a:gd name="connsiteY1039" fmla="*/ 1490770 h 6725752"/>
              <a:gd name="connsiteX1040" fmla="*/ 2357892 w 4442788"/>
              <a:gd name="connsiteY1040" fmla="*/ 1500913 h 6725752"/>
              <a:gd name="connsiteX1041" fmla="*/ 2386289 w 4442788"/>
              <a:gd name="connsiteY1041" fmla="*/ 1530164 h 6725752"/>
              <a:gd name="connsiteX1042" fmla="*/ 2381971 w 4442788"/>
              <a:gd name="connsiteY1042" fmla="*/ 1550712 h 6725752"/>
              <a:gd name="connsiteX1043" fmla="*/ 2446093 w 4442788"/>
              <a:gd name="connsiteY1043" fmla="*/ 1494631 h 6725752"/>
              <a:gd name="connsiteX1044" fmla="*/ 2611047 w 4442788"/>
              <a:gd name="connsiteY1044" fmla="*/ 1434558 h 6725752"/>
              <a:gd name="connsiteX1045" fmla="*/ 2662476 w 4442788"/>
              <a:gd name="connsiteY1045" fmla="*/ 1420227 h 6725752"/>
              <a:gd name="connsiteX1046" fmla="*/ 2722280 w 4442788"/>
              <a:gd name="connsiteY1046" fmla="*/ 1409429 h 6725752"/>
              <a:gd name="connsiteX1047" fmla="*/ 2714232 w 4442788"/>
              <a:gd name="connsiteY1047" fmla="*/ 1357994 h 6725752"/>
              <a:gd name="connsiteX1048" fmla="*/ 2703632 w 4442788"/>
              <a:gd name="connsiteY1048" fmla="*/ 1298968 h 6725752"/>
              <a:gd name="connsiteX1049" fmla="*/ 2673010 w 4442788"/>
              <a:gd name="connsiteY1049" fmla="*/ 1267361 h 6725752"/>
              <a:gd name="connsiteX1050" fmla="*/ 2663261 w 4442788"/>
              <a:gd name="connsiteY1050" fmla="*/ 1222405 h 6725752"/>
              <a:gd name="connsiteX1051" fmla="*/ 2675693 w 4442788"/>
              <a:gd name="connsiteY1051" fmla="*/ 1206961 h 6725752"/>
              <a:gd name="connsiteX1052" fmla="*/ 2638724 w 4442788"/>
              <a:gd name="connsiteY1052" fmla="*/ 1113776 h 6725752"/>
              <a:gd name="connsiteX1053" fmla="*/ 2648408 w 4442788"/>
              <a:gd name="connsiteY1053" fmla="*/ 1079748 h 6725752"/>
              <a:gd name="connsiteX1054" fmla="*/ 2607251 w 4442788"/>
              <a:gd name="connsiteY1054" fmla="*/ 1035053 h 6725752"/>
              <a:gd name="connsiteX1055" fmla="*/ 2572900 w 4442788"/>
              <a:gd name="connsiteY1055" fmla="*/ 964837 h 6725752"/>
              <a:gd name="connsiteX1056" fmla="*/ 2442037 w 4442788"/>
              <a:gd name="connsiteY1056" fmla="*/ 854769 h 6725752"/>
              <a:gd name="connsiteX1057" fmla="*/ 2428754 w 4442788"/>
              <a:gd name="connsiteY1057" fmla="*/ 824078 h 6725752"/>
              <a:gd name="connsiteX1058" fmla="*/ 2408405 w 4442788"/>
              <a:gd name="connsiteY1058" fmla="*/ 807653 h 6725752"/>
              <a:gd name="connsiteX1059" fmla="*/ 2409386 w 4442788"/>
              <a:gd name="connsiteY1059" fmla="*/ 776308 h 6725752"/>
              <a:gd name="connsiteX1060" fmla="*/ 2372810 w 4442788"/>
              <a:gd name="connsiteY1060" fmla="*/ 774541 h 6725752"/>
              <a:gd name="connsiteX1061" fmla="*/ 2374119 w 4442788"/>
              <a:gd name="connsiteY1061" fmla="*/ 746729 h 6725752"/>
              <a:gd name="connsiteX1062" fmla="*/ 2335056 w 4442788"/>
              <a:gd name="connsiteY1062" fmla="*/ 697519 h 6725752"/>
              <a:gd name="connsiteX1063" fmla="*/ 2304172 w 4442788"/>
              <a:gd name="connsiteY1063" fmla="*/ 695229 h 6725752"/>
              <a:gd name="connsiteX1064" fmla="*/ 2313464 w 4442788"/>
              <a:gd name="connsiteY1064" fmla="*/ 688619 h 6725752"/>
              <a:gd name="connsiteX1065" fmla="*/ 2339048 w 4442788"/>
              <a:gd name="connsiteY1065" fmla="*/ 691826 h 6725752"/>
              <a:gd name="connsiteX1066" fmla="*/ 2329822 w 4442788"/>
              <a:gd name="connsiteY1066" fmla="*/ 676055 h 6725752"/>
              <a:gd name="connsiteX1067" fmla="*/ 2300574 w 4442788"/>
              <a:gd name="connsiteY1067" fmla="*/ 677560 h 6725752"/>
              <a:gd name="connsiteX1068" fmla="*/ 2324980 w 4442788"/>
              <a:gd name="connsiteY1068" fmla="*/ 605774 h 6725752"/>
              <a:gd name="connsiteX1069" fmla="*/ 2335841 w 4442788"/>
              <a:gd name="connsiteY1069" fmla="*/ 601324 h 6725752"/>
              <a:gd name="connsiteX1070" fmla="*/ 2352919 w 4442788"/>
              <a:gd name="connsiteY1070" fmla="*/ 550282 h 6725752"/>
              <a:gd name="connsiteX1071" fmla="*/ 2361883 w 4442788"/>
              <a:gd name="connsiteY1071" fmla="*/ 513505 h 6725752"/>
              <a:gd name="connsiteX1072" fmla="*/ 2330476 w 4442788"/>
              <a:gd name="connsiteY1072" fmla="*/ 528032 h 6725752"/>
              <a:gd name="connsiteX1073" fmla="*/ 2277607 w 4442788"/>
              <a:gd name="connsiteY1073" fmla="*/ 554077 h 6725752"/>
              <a:gd name="connsiteX1074" fmla="*/ 2237563 w 4442788"/>
              <a:gd name="connsiteY1074" fmla="*/ 598903 h 6725752"/>
              <a:gd name="connsiteX1075" fmla="*/ 2198304 w 4442788"/>
              <a:gd name="connsiteY1075" fmla="*/ 657798 h 6725752"/>
              <a:gd name="connsiteX1076" fmla="*/ 2147595 w 4442788"/>
              <a:gd name="connsiteY1076" fmla="*/ 654657 h 6725752"/>
              <a:gd name="connsiteX1077" fmla="*/ 2192742 w 4442788"/>
              <a:gd name="connsiteY1077" fmla="*/ 647589 h 6725752"/>
              <a:gd name="connsiteX1078" fmla="*/ 2171150 w 4442788"/>
              <a:gd name="connsiteY1078" fmla="*/ 615001 h 6725752"/>
              <a:gd name="connsiteX1079" fmla="*/ 2148380 w 4442788"/>
              <a:gd name="connsiteY1079" fmla="*/ 641045 h 6725752"/>
              <a:gd name="connsiteX1080" fmla="*/ 2107485 w 4442788"/>
              <a:gd name="connsiteY1080" fmla="*/ 656554 h 6725752"/>
              <a:gd name="connsiteX1081" fmla="*/ 2095053 w 4442788"/>
              <a:gd name="connsiteY1081" fmla="*/ 647393 h 6725752"/>
              <a:gd name="connsiteX1082" fmla="*/ 2089164 w 4442788"/>
              <a:gd name="connsiteY1082" fmla="*/ 671213 h 6725752"/>
              <a:gd name="connsiteX1083" fmla="*/ 2074769 w 4442788"/>
              <a:gd name="connsiteY1083" fmla="*/ 673307 h 6725752"/>
              <a:gd name="connsiteX1084" fmla="*/ 2070516 w 4442788"/>
              <a:gd name="connsiteY1084" fmla="*/ 670820 h 6725752"/>
              <a:gd name="connsiteX1085" fmla="*/ 2045652 w 4442788"/>
              <a:gd name="connsiteY1085" fmla="*/ 651777 h 6725752"/>
              <a:gd name="connsiteX1086" fmla="*/ 2080397 w 4442788"/>
              <a:gd name="connsiteY1086" fmla="*/ 600931 h 6725752"/>
              <a:gd name="connsiteX1087" fmla="*/ 2006001 w 4442788"/>
              <a:gd name="connsiteY1087" fmla="*/ 640456 h 6725752"/>
              <a:gd name="connsiteX1088" fmla="*/ 2010385 w 4442788"/>
              <a:gd name="connsiteY1088" fmla="*/ 653741 h 6725752"/>
              <a:gd name="connsiteX1089" fmla="*/ 1972369 w 4442788"/>
              <a:gd name="connsiteY1089" fmla="*/ 689012 h 6725752"/>
              <a:gd name="connsiteX1090" fmla="*/ 1938475 w 4442788"/>
              <a:gd name="connsiteY1090" fmla="*/ 717936 h 6725752"/>
              <a:gd name="connsiteX1091" fmla="*/ 1899478 w 4442788"/>
              <a:gd name="connsiteY1091" fmla="*/ 711523 h 6725752"/>
              <a:gd name="connsiteX1092" fmla="*/ 1928333 w 4442788"/>
              <a:gd name="connsiteY1092" fmla="*/ 738746 h 6725752"/>
              <a:gd name="connsiteX1093" fmla="*/ 1988858 w 4442788"/>
              <a:gd name="connsiteY1093" fmla="*/ 783113 h 6725752"/>
              <a:gd name="connsiteX1094" fmla="*/ 1941878 w 4442788"/>
              <a:gd name="connsiteY1094" fmla="*/ 763285 h 6725752"/>
              <a:gd name="connsiteX1095" fmla="*/ 1976033 w 4442788"/>
              <a:gd name="connsiteY1095" fmla="*/ 810205 h 6725752"/>
              <a:gd name="connsiteX1096" fmla="*/ 2012020 w 4442788"/>
              <a:gd name="connsiteY1096" fmla="*/ 829444 h 6725752"/>
              <a:gd name="connsiteX1097" fmla="*/ 2011890 w 4442788"/>
              <a:gd name="connsiteY1097" fmla="*/ 842728 h 6725752"/>
              <a:gd name="connsiteX1098" fmla="*/ 2031519 w 4442788"/>
              <a:gd name="connsiteY1098" fmla="*/ 845542 h 6725752"/>
              <a:gd name="connsiteX1099" fmla="*/ 2054747 w 4442788"/>
              <a:gd name="connsiteY1099" fmla="*/ 889255 h 6725752"/>
              <a:gd name="connsiteX1100" fmla="*/ 2090800 w 4442788"/>
              <a:gd name="connsiteY1100" fmla="*/ 927930 h 6725752"/>
              <a:gd name="connsiteX1101" fmla="*/ 2122076 w 4442788"/>
              <a:gd name="connsiteY1101" fmla="*/ 939643 h 6725752"/>
              <a:gd name="connsiteX1102" fmla="*/ 2106831 w 4442788"/>
              <a:gd name="connsiteY1102" fmla="*/ 954040 h 6725752"/>
              <a:gd name="connsiteX1103" fmla="*/ 2165916 w 4442788"/>
              <a:gd name="connsiteY1103" fmla="*/ 1018170 h 6725752"/>
              <a:gd name="connsiteX1104" fmla="*/ 2173898 w 4442788"/>
              <a:gd name="connsiteY1104" fmla="*/ 1026154 h 6725752"/>
              <a:gd name="connsiteX1105" fmla="*/ 2200333 w 4442788"/>
              <a:gd name="connsiteY1105" fmla="*/ 1059397 h 6725752"/>
              <a:gd name="connsiteX1106" fmla="*/ 2225655 w 4442788"/>
              <a:gd name="connsiteY1106" fmla="*/ 1044542 h 6725752"/>
              <a:gd name="connsiteX1107" fmla="*/ 2231805 w 4442788"/>
              <a:gd name="connsiteY1107" fmla="*/ 1043691 h 6725752"/>
              <a:gd name="connsiteX1108" fmla="*/ 2243452 w 4442788"/>
              <a:gd name="connsiteY1108" fmla="*/ 1058088 h 6725752"/>
              <a:gd name="connsiteX1109" fmla="*/ 2223626 w 4442788"/>
              <a:gd name="connsiteY1109" fmla="*/ 1071764 h 6725752"/>
              <a:gd name="connsiteX1110" fmla="*/ 2239330 w 4442788"/>
              <a:gd name="connsiteY1110" fmla="*/ 1082496 h 6725752"/>
              <a:gd name="connsiteX1111" fmla="*/ 2253594 w 4442788"/>
              <a:gd name="connsiteY1111" fmla="*/ 1078439 h 6725752"/>
              <a:gd name="connsiteX1112" fmla="*/ 2268447 w 4442788"/>
              <a:gd name="connsiteY1112" fmla="*/ 1079552 h 6725752"/>
              <a:gd name="connsiteX1113" fmla="*/ 2287553 w 4442788"/>
              <a:gd name="connsiteY1113" fmla="*/ 1121171 h 6725752"/>
              <a:gd name="connsiteX1114" fmla="*/ 2323409 w 4442788"/>
              <a:gd name="connsiteY1114" fmla="*/ 1124443 h 6725752"/>
              <a:gd name="connsiteX1115" fmla="*/ 2279897 w 4442788"/>
              <a:gd name="connsiteY1115" fmla="*/ 1071306 h 6725752"/>
              <a:gd name="connsiteX1116" fmla="*/ 2310650 w 4442788"/>
              <a:gd name="connsiteY1116" fmla="*/ 1069539 h 6725752"/>
              <a:gd name="connsiteX1117" fmla="*/ 2352330 w 4442788"/>
              <a:gd name="connsiteY1117" fmla="*/ 1127715 h 6725752"/>
              <a:gd name="connsiteX1118" fmla="*/ 2395188 w 4442788"/>
              <a:gd name="connsiteY1118" fmla="*/ 1195509 h 6725752"/>
              <a:gd name="connsiteX1119" fmla="*/ 2408928 w 4442788"/>
              <a:gd name="connsiteY1119" fmla="*/ 1214945 h 6725752"/>
              <a:gd name="connsiteX1120" fmla="*/ 2390477 w 4442788"/>
              <a:gd name="connsiteY1120" fmla="*/ 1218479 h 6725752"/>
              <a:gd name="connsiteX1121" fmla="*/ 2480249 w 4442788"/>
              <a:gd name="connsiteY1121" fmla="*/ 1322134 h 6725752"/>
              <a:gd name="connsiteX1122" fmla="*/ 2479464 w 4442788"/>
              <a:gd name="connsiteY1122" fmla="*/ 1339344 h 6725752"/>
              <a:gd name="connsiteX1123" fmla="*/ 2498897 w 4442788"/>
              <a:gd name="connsiteY1123" fmla="*/ 1350142 h 6725752"/>
              <a:gd name="connsiteX1124" fmla="*/ 2522387 w 4442788"/>
              <a:gd name="connsiteY1124" fmla="*/ 1368595 h 6725752"/>
              <a:gd name="connsiteX1125" fmla="*/ 2516498 w 4442788"/>
              <a:gd name="connsiteY1125" fmla="*/ 1377037 h 6725752"/>
              <a:gd name="connsiteX1126" fmla="*/ 2533118 w 4442788"/>
              <a:gd name="connsiteY1126" fmla="*/ 1430566 h 6725752"/>
              <a:gd name="connsiteX1127" fmla="*/ 2494382 w 4442788"/>
              <a:gd name="connsiteY1127" fmla="*/ 1377037 h 6725752"/>
              <a:gd name="connsiteX1128" fmla="*/ 2427707 w 4442788"/>
              <a:gd name="connsiteY1128" fmla="*/ 1294780 h 6725752"/>
              <a:gd name="connsiteX1129" fmla="*/ 2382232 w 4442788"/>
              <a:gd name="connsiteY1129" fmla="*/ 1256891 h 6725752"/>
              <a:gd name="connsiteX1130" fmla="*/ 2404806 w 4442788"/>
              <a:gd name="connsiteY1130" fmla="*/ 1258265 h 6725752"/>
              <a:gd name="connsiteX1131" fmla="*/ 2366594 w 4442788"/>
              <a:gd name="connsiteY1131" fmla="*/ 1224564 h 6725752"/>
              <a:gd name="connsiteX1132" fmla="*/ 2343104 w 4442788"/>
              <a:gd name="connsiteY1132" fmla="*/ 1182880 h 6725752"/>
              <a:gd name="connsiteX1133" fmla="*/ 2299461 w 4442788"/>
              <a:gd name="connsiteY1133" fmla="*/ 1150226 h 6725752"/>
              <a:gd name="connsiteX1134" fmla="*/ 2279701 w 4442788"/>
              <a:gd name="connsiteY1134" fmla="*/ 1164688 h 6725752"/>
              <a:gd name="connsiteX1135" fmla="*/ 2241031 w 4442788"/>
              <a:gd name="connsiteY1135" fmla="*/ 1138185 h 6725752"/>
              <a:gd name="connsiteX1136" fmla="*/ 2264521 w 4442788"/>
              <a:gd name="connsiteY1136" fmla="*/ 1220769 h 6725752"/>
              <a:gd name="connsiteX1137" fmla="*/ 2287291 w 4442788"/>
              <a:gd name="connsiteY1137" fmla="*/ 1308915 h 6725752"/>
              <a:gd name="connsiteX1138" fmla="*/ 2272635 w 4442788"/>
              <a:gd name="connsiteY1138" fmla="*/ 1323312 h 6725752"/>
              <a:gd name="connsiteX1139" fmla="*/ 2249406 w 4442788"/>
              <a:gd name="connsiteY1139" fmla="*/ 1266707 h 6725752"/>
              <a:gd name="connsiteX1140" fmla="*/ 2221336 w 4442788"/>
              <a:gd name="connsiteY1140" fmla="*/ 1191387 h 6725752"/>
              <a:gd name="connsiteX1141" fmla="*/ 2179918 w 4442788"/>
              <a:gd name="connsiteY1141" fmla="*/ 1194135 h 6725752"/>
              <a:gd name="connsiteX1142" fmla="*/ 2217279 w 4442788"/>
              <a:gd name="connsiteY1142" fmla="*/ 1182814 h 6725752"/>
              <a:gd name="connsiteX1143" fmla="*/ 2200594 w 4442788"/>
              <a:gd name="connsiteY1143" fmla="*/ 1160630 h 6725752"/>
              <a:gd name="connsiteX1144" fmla="*/ 2226309 w 4442788"/>
              <a:gd name="connsiteY1144" fmla="*/ 1164557 h 6725752"/>
              <a:gd name="connsiteX1145" fmla="*/ 2225720 w 4442788"/>
              <a:gd name="connsiteY1145" fmla="*/ 1123985 h 6725752"/>
              <a:gd name="connsiteX1146" fmla="*/ 2227094 w 4442788"/>
              <a:gd name="connsiteY1146" fmla="*/ 1111682 h 6725752"/>
              <a:gd name="connsiteX1147" fmla="*/ 2178151 w 4442788"/>
              <a:gd name="connsiteY1147" fmla="*/ 1066398 h 6725752"/>
              <a:gd name="connsiteX1148" fmla="*/ 2121618 w 4442788"/>
              <a:gd name="connsiteY1148" fmla="*/ 1011103 h 6725752"/>
              <a:gd name="connsiteX1149" fmla="*/ 2059916 w 4442788"/>
              <a:gd name="connsiteY1149" fmla="*/ 955676 h 6725752"/>
              <a:gd name="connsiteX1150" fmla="*/ 2058150 w 4442788"/>
              <a:gd name="connsiteY1150" fmla="*/ 936437 h 6725752"/>
              <a:gd name="connsiteX1151" fmla="*/ 2043689 w 4442788"/>
              <a:gd name="connsiteY1151" fmla="*/ 935782 h 6725752"/>
              <a:gd name="connsiteX1152" fmla="*/ 1989512 w 4442788"/>
              <a:gd name="connsiteY1152" fmla="*/ 885722 h 6725752"/>
              <a:gd name="connsiteX1153" fmla="*/ 1993503 w 4442788"/>
              <a:gd name="connsiteY1153" fmla="*/ 856994 h 6725752"/>
              <a:gd name="connsiteX1154" fmla="*/ 1981726 w 4442788"/>
              <a:gd name="connsiteY1154" fmla="*/ 853918 h 6725752"/>
              <a:gd name="connsiteX1155" fmla="*/ 1980025 w 4442788"/>
              <a:gd name="connsiteY1155" fmla="*/ 841158 h 6725752"/>
              <a:gd name="connsiteX1156" fmla="*/ 1938083 w 4442788"/>
              <a:gd name="connsiteY1156" fmla="*/ 835661 h 6725752"/>
              <a:gd name="connsiteX1157" fmla="*/ 1955749 w 4442788"/>
              <a:gd name="connsiteY1157" fmla="*/ 827939 h 6725752"/>
              <a:gd name="connsiteX1158" fmla="*/ 1907592 w 4442788"/>
              <a:gd name="connsiteY1158" fmla="*/ 766819 h 6725752"/>
              <a:gd name="connsiteX1159" fmla="*/ 1917865 w 4442788"/>
              <a:gd name="connsiteY1159" fmla="*/ 756938 h 6725752"/>
              <a:gd name="connsiteX1160" fmla="*/ 1885149 w 4442788"/>
              <a:gd name="connsiteY1160" fmla="*/ 745028 h 6725752"/>
              <a:gd name="connsiteX1161" fmla="*/ 1835290 w 4442788"/>
              <a:gd name="connsiteY1161" fmla="*/ 696014 h 6725752"/>
              <a:gd name="connsiteX1162" fmla="*/ 1768222 w 4442788"/>
              <a:gd name="connsiteY1162" fmla="*/ 684628 h 6725752"/>
              <a:gd name="connsiteX1163" fmla="*/ 1722028 w 4442788"/>
              <a:gd name="connsiteY1163" fmla="*/ 665585 h 6725752"/>
              <a:gd name="connsiteX1164" fmla="*/ 1661635 w 4442788"/>
              <a:gd name="connsiteY1164" fmla="*/ 670820 h 6725752"/>
              <a:gd name="connsiteX1165" fmla="*/ 1670729 w 4442788"/>
              <a:gd name="connsiteY1165" fmla="*/ 697977 h 6725752"/>
              <a:gd name="connsiteX1166" fmla="*/ 1621721 w 4442788"/>
              <a:gd name="connsiteY1166" fmla="*/ 661462 h 6725752"/>
              <a:gd name="connsiteX1167" fmla="*/ 1575919 w 4442788"/>
              <a:gd name="connsiteY1167" fmla="*/ 671540 h 6725752"/>
              <a:gd name="connsiteX1168" fmla="*/ 1602223 w 4442788"/>
              <a:gd name="connsiteY1168" fmla="*/ 698304 h 6725752"/>
              <a:gd name="connsiteX1169" fmla="*/ 1586061 w 4442788"/>
              <a:gd name="connsiteY1169" fmla="*/ 698632 h 6725752"/>
              <a:gd name="connsiteX1170" fmla="*/ 1551644 w 4442788"/>
              <a:gd name="connsiteY1170" fmla="*/ 672063 h 6725752"/>
              <a:gd name="connsiteX1171" fmla="*/ 1430072 w 4442788"/>
              <a:gd name="connsiteY1171" fmla="*/ 687114 h 6725752"/>
              <a:gd name="connsiteX1172" fmla="*/ 1368632 w 4442788"/>
              <a:gd name="connsiteY1172" fmla="*/ 703605 h 6725752"/>
              <a:gd name="connsiteX1173" fmla="*/ 1316483 w 4442788"/>
              <a:gd name="connsiteY1173" fmla="*/ 718721 h 6725752"/>
              <a:gd name="connsiteX1174" fmla="*/ 1190593 w 4442788"/>
              <a:gd name="connsiteY1174" fmla="*/ 756152 h 6725752"/>
              <a:gd name="connsiteX1175" fmla="*/ 1130396 w 4442788"/>
              <a:gd name="connsiteY1175" fmla="*/ 757069 h 6725752"/>
              <a:gd name="connsiteX1176" fmla="*/ 1123264 w 4442788"/>
              <a:gd name="connsiteY1176" fmla="*/ 775588 h 6725752"/>
              <a:gd name="connsiteX1177" fmla="*/ 1164813 w 4442788"/>
              <a:gd name="connsiteY1177" fmla="*/ 807457 h 6725752"/>
              <a:gd name="connsiteX1178" fmla="*/ 1191247 w 4442788"/>
              <a:gd name="connsiteY1178" fmla="*/ 822638 h 6725752"/>
              <a:gd name="connsiteX1179" fmla="*/ 1175543 w 4442788"/>
              <a:gd name="connsiteY1179" fmla="*/ 858041 h 6725752"/>
              <a:gd name="connsiteX1180" fmla="*/ 1195696 w 4442788"/>
              <a:gd name="connsiteY1180" fmla="*/ 861771 h 6725752"/>
              <a:gd name="connsiteX1181" fmla="*/ 1207867 w 4442788"/>
              <a:gd name="connsiteY1181" fmla="*/ 879701 h 6725752"/>
              <a:gd name="connsiteX1182" fmla="*/ 1199099 w 4442788"/>
              <a:gd name="connsiteY1182" fmla="*/ 896584 h 6725752"/>
              <a:gd name="connsiteX1183" fmla="*/ 1134649 w 4442788"/>
              <a:gd name="connsiteY1183" fmla="*/ 851235 h 6725752"/>
              <a:gd name="connsiteX1184" fmla="*/ 1067843 w 4442788"/>
              <a:gd name="connsiteY1184" fmla="*/ 804839 h 6725752"/>
              <a:gd name="connsiteX1185" fmla="*/ 1056327 w 4442788"/>
              <a:gd name="connsiteY1185" fmla="*/ 774148 h 6725752"/>
              <a:gd name="connsiteX1186" fmla="*/ 1051812 w 4442788"/>
              <a:gd name="connsiteY1186" fmla="*/ 766099 h 6725752"/>
              <a:gd name="connsiteX1187" fmla="*/ 1015825 w 4442788"/>
              <a:gd name="connsiteY1187" fmla="*/ 763285 h 6725752"/>
              <a:gd name="connsiteX1188" fmla="*/ 970154 w 4442788"/>
              <a:gd name="connsiteY1188" fmla="*/ 745028 h 6725752"/>
              <a:gd name="connsiteX1189" fmla="*/ 968649 w 4442788"/>
              <a:gd name="connsiteY1189" fmla="*/ 712439 h 6725752"/>
              <a:gd name="connsiteX1190" fmla="*/ 1049391 w 4442788"/>
              <a:gd name="connsiteY1190" fmla="*/ 706092 h 6725752"/>
              <a:gd name="connsiteX1191" fmla="*/ 1182217 w 4442788"/>
              <a:gd name="connsiteY1191" fmla="*/ 696734 h 6725752"/>
              <a:gd name="connsiteX1192" fmla="*/ 1187321 w 4442788"/>
              <a:gd name="connsiteY1192" fmla="*/ 686787 h 6725752"/>
              <a:gd name="connsiteX1193" fmla="*/ 1314062 w 4442788"/>
              <a:gd name="connsiteY1193" fmla="*/ 657994 h 6725752"/>
              <a:gd name="connsiteX1194" fmla="*/ 1318381 w 4442788"/>
              <a:gd name="connsiteY1194" fmla="*/ 646869 h 6725752"/>
              <a:gd name="connsiteX1195" fmla="*/ 1394543 w 4442788"/>
              <a:gd name="connsiteY1195" fmla="*/ 631622 h 6725752"/>
              <a:gd name="connsiteX1196" fmla="*/ 1462461 w 4442788"/>
              <a:gd name="connsiteY1196" fmla="*/ 617618 h 6725752"/>
              <a:gd name="connsiteX1197" fmla="*/ 1526518 w 4442788"/>
              <a:gd name="connsiteY1197" fmla="*/ 612841 h 6725752"/>
              <a:gd name="connsiteX1198" fmla="*/ 1527892 w 4442788"/>
              <a:gd name="connsiteY1198" fmla="*/ 588040 h 6725752"/>
              <a:gd name="connsiteX1199" fmla="*/ 1565450 w 4442788"/>
              <a:gd name="connsiteY1199" fmla="*/ 599295 h 6725752"/>
              <a:gd name="connsiteX1200" fmla="*/ 1623750 w 4442788"/>
              <a:gd name="connsiteY1200" fmla="*/ 600277 h 6725752"/>
              <a:gd name="connsiteX1201" fmla="*/ 1721570 w 4442788"/>
              <a:gd name="connsiteY1201" fmla="*/ 605970 h 6725752"/>
              <a:gd name="connsiteX1202" fmla="*/ 1806500 w 4442788"/>
              <a:gd name="connsiteY1202" fmla="*/ 625798 h 6725752"/>
              <a:gd name="connsiteX1203" fmla="*/ 1878736 w 4442788"/>
              <a:gd name="connsiteY1203" fmla="*/ 629855 h 6725752"/>
              <a:gd name="connsiteX1204" fmla="*/ 1931932 w 4442788"/>
              <a:gd name="connsiteY1204" fmla="*/ 633324 h 6725752"/>
              <a:gd name="connsiteX1205" fmla="*/ 1985652 w 4442788"/>
              <a:gd name="connsiteY1205" fmla="*/ 595696 h 6725752"/>
              <a:gd name="connsiteX1206" fmla="*/ 1993765 w 4442788"/>
              <a:gd name="connsiteY1206" fmla="*/ 577177 h 6725752"/>
              <a:gd name="connsiteX1207" fmla="*/ 2045849 w 4442788"/>
              <a:gd name="connsiteY1207" fmla="*/ 516515 h 6725752"/>
              <a:gd name="connsiteX1208" fmla="*/ 2057103 w 4442788"/>
              <a:gd name="connsiteY1208" fmla="*/ 511934 h 6725752"/>
              <a:gd name="connsiteX1209" fmla="*/ 2059524 w 4442788"/>
              <a:gd name="connsiteY1209" fmla="*/ 498781 h 6725752"/>
              <a:gd name="connsiteX1210" fmla="*/ 2104083 w 4442788"/>
              <a:gd name="connsiteY1210" fmla="*/ 479149 h 6725752"/>
              <a:gd name="connsiteX1211" fmla="*/ 2114748 w 4442788"/>
              <a:gd name="connsiteY1211" fmla="*/ 455657 h 6725752"/>
              <a:gd name="connsiteX1212" fmla="*/ 2138565 w 4442788"/>
              <a:gd name="connsiteY1212" fmla="*/ 469792 h 6725752"/>
              <a:gd name="connsiteX1213" fmla="*/ 2137649 w 4442788"/>
              <a:gd name="connsiteY1213" fmla="*/ 464884 h 6725752"/>
              <a:gd name="connsiteX1214" fmla="*/ 2126133 w 4442788"/>
              <a:gd name="connsiteY1214" fmla="*/ 461612 h 6725752"/>
              <a:gd name="connsiteX1215" fmla="*/ 2169907 w 4442788"/>
              <a:gd name="connsiteY1215" fmla="*/ 413580 h 6725752"/>
              <a:gd name="connsiteX1216" fmla="*/ 2213942 w 4442788"/>
              <a:gd name="connsiteY1216" fmla="*/ 379421 h 6725752"/>
              <a:gd name="connsiteX1217" fmla="*/ 2297891 w 4442788"/>
              <a:gd name="connsiteY1217" fmla="*/ 298473 h 6725752"/>
              <a:gd name="connsiteX1218" fmla="*/ 2323802 w 4442788"/>
              <a:gd name="connsiteY1218" fmla="*/ 272428 h 6725752"/>
              <a:gd name="connsiteX1219" fmla="*/ 2386420 w 4442788"/>
              <a:gd name="connsiteY1219" fmla="*/ 223414 h 6725752"/>
              <a:gd name="connsiteX1220" fmla="*/ 2411219 w 4442788"/>
              <a:gd name="connsiteY1220" fmla="*/ 219226 h 6725752"/>
              <a:gd name="connsiteX1221" fmla="*/ 2412985 w 4442788"/>
              <a:gd name="connsiteY1221" fmla="*/ 209148 h 6725752"/>
              <a:gd name="connsiteX1222" fmla="*/ 2486661 w 4442788"/>
              <a:gd name="connsiteY1222" fmla="*/ 179505 h 6725752"/>
              <a:gd name="connsiteX1223" fmla="*/ 2468471 w 4442788"/>
              <a:gd name="connsiteY1223" fmla="*/ 174269 h 6725752"/>
              <a:gd name="connsiteX1224" fmla="*/ 2472593 w 4442788"/>
              <a:gd name="connsiteY1224" fmla="*/ 160789 h 6725752"/>
              <a:gd name="connsiteX1225" fmla="*/ 2520882 w 4442788"/>
              <a:gd name="connsiteY1225" fmla="*/ 142008 h 6725752"/>
              <a:gd name="connsiteX1226" fmla="*/ 2585790 w 4442788"/>
              <a:gd name="connsiteY1226" fmla="*/ 84095 h 6725752"/>
              <a:gd name="connsiteX1227" fmla="*/ 2627535 w 4442788"/>
              <a:gd name="connsiteY1227" fmla="*/ 53404 h 6725752"/>
              <a:gd name="connsiteX1228" fmla="*/ 2724112 w 4442788"/>
              <a:gd name="connsiteY1228" fmla="*/ 12635 h 6725752"/>
              <a:gd name="connsiteX1229" fmla="*/ 2642584 w 4442788"/>
              <a:gd name="connsiteY1229" fmla="*/ 131080 h 6725752"/>
              <a:gd name="connsiteX1230" fmla="*/ 2614056 w 4442788"/>
              <a:gd name="connsiteY1230" fmla="*/ 129444 h 6725752"/>
              <a:gd name="connsiteX1231" fmla="*/ 2572834 w 4442788"/>
              <a:gd name="connsiteY1231" fmla="*/ 161247 h 6725752"/>
              <a:gd name="connsiteX1232" fmla="*/ 2603064 w 4442788"/>
              <a:gd name="connsiteY1232" fmla="*/ 151889 h 6725752"/>
              <a:gd name="connsiteX1233" fmla="*/ 2650894 w 4442788"/>
              <a:gd name="connsiteY1233" fmla="*/ 150188 h 6725752"/>
              <a:gd name="connsiteX1234" fmla="*/ 2671767 w 4442788"/>
              <a:gd name="connsiteY1234" fmla="*/ 123881 h 6725752"/>
              <a:gd name="connsiteX1235" fmla="*/ 2696304 w 4442788"/>
              <a:gd name="connsiteY1235" fmla="*/ 122245 h 6725752"/>
              <a:gd name="connsiteX1236" fmla="*/ 2697416 w 4442788"/>
              <a:gd name="connsiteY1236" fmla="*/ 147047 h 6725752"/>
              <a:gd name="connsiteX1237" fmla="*/ 2722869 w 4442788"/>
              <a:gd name="connsiteY1237" fmla="*/ 103137 h 6725752"/>
              <a:gd name="connsiteX1238" fmla="*/ 2642584 w 4442788"/>
              <a:gd name="connsiteY1238" fmla="*/ 131080 h 6725752"/>
              <a:gd name="connsiteX1239" fmla="*/ 2534295 w 4442788"/>
              <a:gd name="connsiteY1239" fmla="*/ 182973 h 6725752"/>
              <a:gd name="connsiteX1240" fmla="*/ 2540315 w 4442788"/>
              <a:gd name="connsiteY1240" fmla="*/ 198744 h 6725752"/>
              <a:gd name="connsiteX1241" fmla="*/ 2558767 w 4442788"/>
              <a:gd name="connsiteY1241" fmla="*/ 181729 h 6725752"/>
              <a:gd name="connsiteX1242" fmla="*/ 2534295 w 4442788"/>
              <a:gd name="connsiteY1242" fmla="*/ 182973 h 6725752"/>
              <a:gd name="connsiteX1243" fmla="*/ 2200725 w 4442788"/>
              <a:gd name="connsiteY1243" fmla="*/ 411747 h 6725752"/>
              <a:gd name="connsiteX1244" fmla="*/ 2200725 w 4442788"/>
              <a:gd name="connsiteY1244" fmla="*/ 411747 h 6725752"/>
              <a:gd name="connsiteX1245" fmla="*/ 396319 w 4442788"/>
              <a:gd name="connsiteY1245" fmla="*/ 423134 h 6725752"/>
              <a:gd name="connsiteX1246" fmla="*/ 389056 w 4442788"/>
              <a:gd name="connsiteY1246" fmla="*/ 469530 h 6725752"/>
              <a:gd name="connsiteX1247" fmla="*/ 400899 w 4442788"/>
              <a:gd name="connsiteY1247" fmla="*/ 443223 h 6725752"/>
              <a:gd name="connsiteX1248" fmla="*/ 422753 w 4442788"/>
              <a:gd name="connsiteY1248" fmla="*/ 439886 h 6725752"/>
              <a:gd name="connsiteX1249" fmla="*/ 415360 w 4442788"/>
              <a:gd name="connsiteY1249" fmla="*/ 462070 h 6725752"/>
              <a:gd name="connsiteX1250" fmla="*/ 435251 w 4442788"/>
              <a:gd name="connsiteY1250" fmla="*/ 439952 h 6725752"/>
              <a:gd name="connsiteX1251" fmla="*/ 454815 w 4442788"/>
              <a:gd name="connsiteY1251" fmla="*/ 429743 h 6725752"/>
              <a:gd name="connsiteX1252" fmla="*/ 419743 w 4442788"/>
              <a:gd name="connsiteY1252" fmla="*/ 431706 h 6725752"/>
              <a:gd name="connsiteX1253" fmla="*/ 396319 w 4442788"/>
              <a:gd name="connsiteY1253" fmla="*/ 423134 h 6725752"/>
              <a:gd name="connsiteX1254" fmla="*/ 2443280 w 4442788"/>
              <a:gd name="connsiteY1254" fmla="*/ 424181 h 6725752"/>
              <a:gd name="connsiteX1255" fmla="*/ 2441710 w 4442788"/>
              <a:gd name="connsiteY1255" fmla="*/ 435567 h 6725752"/>
              <a:gd name="connsiteX1256" fmla="*/ 2433662 w 4442788"/>
              <a:gd name="connsiteY1256" fmla="*/ 435763 h 6725752"/>
              <a:gd name="connsiteX1257" fmla="*/ 2429605 w 4442788"/>
              <a:gd name="connsiteY1257" fmla="*/ 460630 h 6725752"/>
              <a:gd name="connsiteX1258" fmla="*/ 2458983 w 4442788"/>
              <a:gd name="connsiteY1258" fmla="*/ 460957 h 6725752"/>
              <a:gd name="connsiteX1259" fmla="*/ 2458918 w 4442788"/>
              <a:gd name="connsiteY1259" fmla="*/ 425293 h 6725752"/>
              <a:gd name="connsiteX1260" fmla="*/ 2443280 w 4442788"/>
              <a:gd name="connsiteY1260" fmla="*/ 424181 h 6725752"/>
              <a:gd name="connsiteX1261" fmla="*/ 2424043 w 4442788"/>
              <a:gd name="connsiteY1261" fmla="*/ 469923 h 6725752"/>
              <a:gd name="connsiteX1262" fmla="*/ 2412658 w 4442788"/>
              <a:gd name="connsiteY1262" fmla="*/ 501202 h 6725752"/>
              <a:gd name="connsiteX1263" fmla="*/ 2401404 w 4442788"/>
              <a:gd name="connsiteY1263" fmla="*/ 546421 h 6725752"/>
              <a:gd name="connsiteX1264" fmla="*/ 2376343 w 4442788"/>
              <a:gd name="connsiteY1264" fmla="*/ 592490 h 6725752"/>
              <a:gd name="connsiteX1265" fmla="*/ 2393814 w 4442788"/>
              <a:gd name="connsiteY1265" fmla="*/ 598445 h 6725752"/>
              <a:gd name="connsiteX1266" fmla="*/ 2414425 w 4442788"/>
              <a:gd name="connsiteY1266" fmla="*/ 554142 h 6725752"/>
              <a:gd name="connsiteX1267" fmla="*/ 2424894 w 4442788"/>
              <a:gd name="connsiteY1267" fmla="*/ 523124 h 6725752"/>
              <a:gd name="connsiteX1268" fmla="*/ 2446159 w 4442788"/>
              <a:gd name="connsiteY1268" fmla="*/ 470119 h 6725752"/>
              <a:gd name="connsiteX1269" fmla="*/ 2424043 w 4442788"/>
              <a:gd name="connsiteY1269" fmla="*/ 469923 h 6725752"/>
              <a:gd name="connsiteX1270" fmla="*/ 2319091 w 4442788"/>
              <a:gd name="connsiteY1270" fmla="*/ 490405 h 6725752"/>
              <a:gd name="connsiteX1271" fmla="*/ 2319091 w 4442788"/>
              <a:gd name="connsiteY1271" fmla="*/ 490405 h 6725752"/>
              <a:gd name="connsiteX1272" fmla="*/ 2332897 w 4442788"/>
              <a:gd name="connsiteY1272" fmla="*/ 497930 h 6725752"/>
              <a:gd name="connsiteX1273" fmla="*/ 2368164 w 4442788"/>
              <a:gd name="connsiteY1273" fmla="*/ 496818 h 6725752"/>
              <a:gd name="connsiteX1274" fmla="*/ 2332897 w 4442788"/>
              <a:gd name="connsiteY1274" fmla="*/ 497930 h 6725752"/>
              <a:gd name="connsiteX1275" fmla="*/ 2050036 w 4442788"/>
              <a:gd name="connsiteY1275" fmla="*/ 528948 h 6725752"/>
              <a:gd name="connsiteX1276" fmla="*/ 2050036 w 4442788"/>
              <a:gd name="connsiteY1276" fmla="*/ 528948 h 6725752"/>
              <a:gd name="connsiteX1277" fmla="*/ 487465 w 4442788"/>
              <a:gd name="connsiteY1277" fmla="*/ 555648 h 6725752"/>
              <a:gd name="connsiteX1278" fmla="*/ 485633 w 4442788"/>
              <a:gd name="connsiteY1278" fmla="*/ 584964 h 6725752"/>
              <a:gd name="connsiteX1279" fmla="*/ 501795 w 4442788"/>
              <a:gd name="connsiteY1279" fmla="*/ 597005 h 6725752"/>
              <a:gd name="connsiteX1280" fmla="*/ 528622 w 4442788"/>
              <a:gd name="connsiteY1280" fmla="*/ 624424 h 6725752"/>
              <a:gd name="connsiteX1281" fmla="*/ 487465 w 4442788"/>
              <a:gd name="connsiteY1281" fmla="*/ 555648 h 6725752"/>
              <a:gd name="connsiteX1282" fmla="*/ 1397160 w 4442788"/>
              <a:gd name="connsiteY1282" fmla="*/ 641438 h 6725752"/>
              <a:gd name="connsiteX1283" fmla="*/ 1424903 w 4442788"/>
              <a:gd name="connsiteY1283" fmla="*/ 641503 h 6725752"/>
              <a:gd name="connsiteX1284" fmla="*/ 1397160 w 4442788"/>
              <a:gd name="connsiteY1284" fmla="*/ 641438 h 6725752"/>
              <a:gd name="connsiteX1285" fmla="*/ 2062403 w 4442788"/>
              <a:gd name="connsiteY1285" fmla="*/ 647589 h 6725752"/>
              <a:gd name="connsiteX1286" fmla="*/ 2071890 w 4442788"/>
              <a:gd name="connsiteY1286" fmla="*/ 658452 h 6725752"/>
              <a:gd name="connsiteX1287" fmla="*/ 2062403 w 4442788"/>
              <a:gd name="connsiteY1287" fmla="*/ 647589 h 6725752"/>
              <a:gd name="connsiteX1288" fmla="*/ 1775485 w 4442788"/>
              <a:gd name="connsiteY1288" fmla="*/ 666697 h 6725752"/>
              <a:gd name="connsiteX1289" fmla="*/ 1775485 w 4442788"/>
              <a:gd name="connsiteY1289" fmla="*/ 666697 h 6725752"/>
              <a:gd name="connsiteX1290" fmla="*/ 742256 w 4442788"/>
              <a:gd name="connsiteY1290" fmla="*/ 686460 h 6725752"/>
              <a:gd name="connsiteX1291" fmla="*/ 728122 w 4442788"/>
              <a:gd name="connsiteY1291" fmla="*/ 700660 h 6725752"/>
              <a:gd name="connsiteX1292" fmla="*/ 787403 w 4442788"/>
              <a:gd name="connsiteY1292" fmla="*/ 755302 h 6725752"/>
              <a:gd name="connsiteX1293" fmla="*/ 854013 w 4442788"/>
              <a:gd name="connsiteY1293" fmla="*/ 803792 h 6725752"/>
              <a:gd name="connsiteX1294" fmla="*/ 852639 w 4442788"/>
              <a:gd name="connsiteY1294" fmla="*/ 797444 h 6725752"/>
              <a:gd name="connsiteX1295" fmla="*/ 791526 w 4442788"/>
              <a:gd name="connsiteY1295" fmla="*/ 725462 h 6725752"/>
              <a:gd name="connsiteX1296" fmla="*/ 742256 w 4442788"/>
              <a:gd name="connsiteY1296" fmla="*/ 686460 h 6725752"/>
              <a:gd name="connsiteX1297" fmla="*/ 630891 w 4442788"/>
              <a:gd name="connsiteY1297" fmla="*/ 740185 h 6725752"/>
              <a:gd name="connsiteX1298" fmla="*/ 648754 w 4442788"/>
              <a:gd name="connsiteY1298" fmla="*/ 742410 h 6725752"/>
              <a:gd name="connsiteX1299" fmla="*/ 667925 w 4442788"/>
              <a:gd name="connsiteY1299" fmla="*/ 797444 h 6725752"/>
              <a:gd name="connsiteX1300" fmla="*/ 682059 w 4442788"/>
              <a:gd name="connsiteY1300" fmla="*/ 787171 h 6725752"/>
              <a:gd name="connsiteX1301" fmla="*/ 700052 w 4442788"/>
              <a:gd name="connsiteY1301" fmla="*/ 795678 h 6725752"/>
              <a:gd name="connsiteX1302" fmla="*/ 672178 w 4442788"/>
              <a:gd name="connsiteY1302" fmla="*/ 757461 h 6725752"/>
              <a:gd name="connsiteX1303" fmla="*/ 678460 w 4442788"/>
              <a:gd name="connsiteY1303" fmla="*/ 745682 h 6725752"/>
              <a:gd name="connsiteX1304" fmla="*/ 639070 w 4442788"/>
              <a:gd name="connsiteY1304" fmla="*/ 731286 h 6725752"/>
              <a:gd name="connsiteX1305" fmla="*/ 645286 w 4442788"/>
              <a:gd name="connsiteY1305" fmla="*/ 716300 h 6725752"/>
              <a:gd name="connsiteX1306" fmla="*/ 630891 w 4442788"/>
              <a:gd name="connsiteY1306" fmla="*/ 740185 h 6725752"/>
              <a:gd name="connsiteX1307" fmla="*/ 689518 w 4442788"/>
              <a:gd name="connsiteY1307" fmla="*/ 758443 h 6725752"/>
              <a:gd name="connsiteX1308" fmla="*/ 689518 w 4442788"/>
              <a:gd name="connsiteY1308" fmla="*/ 758443 h 6725752"/>
              <a:gd name="connsiteX1309" fmla="*/ 1062347 w 4442788"/>
              <a:gd name="connsiteY1309" fmla="*/ 765183 h 6725752"/>
              <a:gd name="connsiteX1310" fmla="*/ 1092184 w 4442788"/>
              <a:gd name="connsiteY1310" fmla="*/ 797248 h 6725752"/>
              <a:gd name="connsiteX1311" fmla="*/ 1121955 w 4442788"/>
              <a:gd name="connsiteY1311" fmla="*/ 819497 h 6725752"/>
              <a:gd name="connsiteX1312" fmla="*/ 1106121 w 4442788"/>
              <a:gd name="connsiteY1312" fmla="*/ 757199 h 6725752"/>
              <a:gd name="connsiteX1313" fmla="*/ 1062347 w 4442788"/>
              <a:gd name="connsiteY1313" fmla="*/ 765183 h 6725752"/>
              <a:gd name="connsiteX1314" fmla="*/ 938158 w 4442788"/>
              <a:gd name="connsiteY1314" fmla="*/ 810990 h 6725752"/>
              <a:gd name="connsiteX1315" fmla="*/ 938158 w 4442788"/>
              <a:gd name="connsiteY1315" fmla="*/ 810990 h 6725752"/>
              <a:gd name="connsiteX1316" fmla="*/ 1165663 w 4442788"/>
              <a:gd name="connsiteY1316" fmla="*/ 817469 h 6725752"/>
              <a:gd name="connsiteX1317" fmla="*/ 1174824 w 4442788"/>
              <a:gd name="connsiteY1317" fmla="*/ 825649 h 6725752"/>
              <a:gd name="connsiteX1318" fmla="*/ 1165663 w 4442788"/>
              <a:gd name="connsiteY1318" fmla="*/ 817469 h 6725752"/>
              <a:gd name="connsiteX1319" fmla="*/ 715429 w 4442788"/>
              <a:gd name="connsiteY1319" fmla="*/ 823031 h 6725752"/>
              <a:gd name="connsiteX1320" fmla="*/ 715429 w 4442788"/>
              <a:gd name="connsiteY1320" fmla="*/ 823031 h 6725752"/>
              <a:gd name="connsiteX1321" fmla="*/ 1132489 w 4442788"/>
              <a:gd name="connsiteY1321" fmla="*/ 831211 h 6725752"/>
              <a:gd name="connsiteX1322" fmla="*/ 1143613 w 4442788"/>
              <a:gd name="connsiteY1322" fmla="*/ 840765 h 6725752"/>
              <a:gd name="connsiteX1323" fmla="*/ 1132489 w 4442788"/>
              <a:gd name="connsiteY1323" fmla="*/ 831211 h 6725752"/>
              <a:gd name="connsiteX1324" fmla="*/ 415752 w 4442788"/>
              <a:gd name="connsiteY1324" fmla="*/ 855227 h 6725752"/>
              <a:gd name="connsiteX1325" fmla="*/ 425567 w 4442788"/>
              <a:gd name="connsiteY1325" fmla="*/ 865239 h 6725752"/>
              <a:gd name="connsiteX1326" fmla="*/ 415752 w 4442788"/>
              <a:gd name="connsiteY1326" fmla="*/ 855227 h 6725752"/>
              <a:gd name="connsiteX1327" fmla="*/ 807164 w 4442788"/>
              <a:gd name="connsiteY1327" fmla="*/ 863211 h 6725752"/>
              <a:gd name="connsiteX1328" fmla="*/ 807164 w 4442788"/>
              <a:gd name="connsiteY1328" fmla="*/ 863211 h 6725752"/>
              <a:gd name="connsiteX1329" fmla="*/ 905115 w 4442788"/>
              <a:gd name="connsiteY1329" fmla="*/ 902016 h 6725752"/>
              <a:gd name="connsiteX1330" fmla="*/ 905115 w 4442788"/>
              <a:gd name="connsiteY1330" fmla="*/ 902016 h 6725752"/>
              <a:gd name="connsiteX1331" fmla="*/ 526724 w 4442788"/>
              <a:gd name="connsiteY1331" fmla="*/ 961107 h 6725752"/>
              <a:gd name="connsiteX1332" fmla="*/ 541577 w 4442788"/>
              <a:gd name="connsiteY1332" fmla="*/ 965230 h 6725752"/>
              <a:gd name="connsiteX1333" fmla="*/ 526724 w 4442788"/>
              <a:gd name="connsiteY1333" fmla="*/ 961107 h 6725752"/>
              <a:gd name="connsiteX1334" fmla="*/ 530127 w 4442788"/>
              <a:gd name="connsiteY1334" fmla="*/ 1017188 h 6725752"/>
              <a:gd name="connsiteX1335" fmla="*/ 507945 w 4442788"/>
              <a:gd name="connsiteY1335" fmla="*/ 1059004 h 6725752"/>
              <a:gd name="connsiteX1336" fmla="*/ 509385 w 4442788"/>
              <a:gd name="connsiteY1336" fmla="*/ 1096304 h 6725752"/>
              <a:gd name="connsiteX1337" fmla="*/ 524957 w 4442788"/>
              <a:gd name="connsiteY1337" fmla="*/ 1130987 h 6725752"/>
              <a:gd name="connsiteX1338" fmla="*/ 474248 w 4442788"/>
              <a:gd name="connsiteY1338" fmla="*/ 1124116 h 6725752"/>
              <a:gd name="connsiteX1339" fmla="*/ 482034 w 4442788"/>
              <a:gd name="connsiteY1339" fmla="*/ 1186413 h 6725752"/>
              <a:gd name="connsiteX1340" fmla="*/ 463125 w 4442788"/>
              <a:gd name="connsiteY1340" fmla="*/ 1238437 h 6725752"/>
              <a:gd name="connsiteX1341" fmla="*/ 401095 w 4442788"/>
              <a:gd name="connsiteY1341" fmla="*/ 1372064 h 6725752"/>
              <a:gd name="connsiteX1342" fmla="*/ 404498 w 4442788"/>
              <a:gd name="connsiteY1342" fmla="*/ 1384562 h 6725752"/>
              <a:gd name="connsiteX1343" fmla="*/ 398151 w 4442788"/>
              <a:gd name="connsiteY1343" fmla="*/ 1413159 h 6725752"/>
              <a:gd name="connsiteX1344" fmla="*/ 416603 w 4442788"/>
              <a:gd name="connsiteY1344" fmla="*/ 1416693 h 6725752"/>
              <a:gd name="connsiteX1345" fmla="*/ 413789 w 4442788"/>
              <a:gd name="connsiteY1345" fmla="*/ 1398501 h 6725752"/>
              <a:gd name="connsiteX1346" fmla="*/ 445523 w 4442788"/>
              <a:gd name="connsiteY1346" fmla="*/ 1397585 h 6725752"/>
              <a:gd name="connsiteX1347" fmla="*/ 440682 w 4442788"/>
              <a:gd name="connsiteY1347" fmla="*/ 1354722 h 6725752"/>
              <a:gd name="connsiteX1348" fmla="*/ 483212 w 4442788"/>
              <a:gd name="connsiteY1348" fmla="*/ 1346281 h 6725752"/>
              <a:gd name="connsiteX1349" fmla="*/ 502384 w 4442788"/>
              <a:gd name="connsiteY1349" fmla="*/ 1406026 h 6725752"/>
              <a:gd name="connsiteX1350" fmla="*/ 522209 w 4442788"/>
              <a:gd name="connsiteY1350" fmla="*/ 1466099 h 6725752"/>
              <a:gd name="connsiteX1351" fmla="*/ 536081 w 4442788"/>
              <a:gd name="connsiteY1351" fmla="*/ 1469044 h 6725752"/>
              <a:gd name="connsiteX1352" fmla="*/ 520312 w 4442788"/>
              <a:gd name="connsiteY1352" fmla="*/ 1423499 h 6725752"/>
              <a:gd name="connsiteX1353" fmla="*/ 528752 w 4442788"/>
              <a:gd name="connsiteY1353" fmla="*/ 1405699 h 6725752"/>
              <a:gd name="connsiteX1354" fmla="*/ 513638 w 4442788"/>
              <a:gd name="connsiteY1354" fmla="*/ 1382599 h 6725752"/>
              <a:gd name="connsiteX1355" fmla="*/ 498130 w 4442788"/>
              <a:gd name="connsiteY1355" fmla="*/ 1269586 h 6725752"/>
              <a:gd name="connsiteX1356" fmla="*/ 511086 w 4442788"/>
              <a:gd name="connsiteY1356" fmla="*/ 1270633 h 6725752"/>
              <a:gd name="connsiteX1357" fmla="*/ 505459 w 4442788"/>
              <a:gd name="connsiteY1357" fmla="*/ 1248646 h 6725752"/>
              <a:gd name="connsiteX1358" fmla="*/ 552308 w 4442788"/>
              <a:gd name="connsiteY1358" fmla="*/ 1252049 h 6725752"/>
              <a:gd name="connsiteX1359" fmla="*/ 569385 w 4442788"/>
              <a:gd name="connsiteY1359" fmla="*/ 1318927 h 6725752"/>
              <a:gd name="connsiteX1360" fmla="*/ 580051 w 4442788"/>
              <a:gd name="connsiteY1360" fmla="*/ 1364211 h 6725752"/>
              <a:gd name="connsiteX1361" fmla="*/ 597717 w 4442788"/>
              <a:gd name="connsiteY1361" fmla="*/ 1371737 h 6725752"/>
              <a:gd name="connsiteX1362" fmla="*/ 592286 w 4442788"/>
              <a:gd name="connsiteY1362" fmla="*/ 1396342 h 6725752"/>
              <a:gd name="connsiteX1363" fmla="*/ 608383 w 4442788"/>
              <a:gd name="connsiteY1363" fmla="*/ 1411523 h 6725752"/>
              <a:gd name="connsiteX1364" fmla="*/ 606223 w 4442788"/>
              <a:gd name="connsiteY1364" fmla="*/ 1423695 h 6725752"/>
              <a:gd name="connsiteX1365" fmla="*/ 619702 w 4442788"/>
              <a:gd name="connsiteY1365" fmla="*/ 1424611 h 6725752"/>
              <a:gd name="connsiteX1366" fmla="*/ 611000 w 4442788"/>
              <a:gd name="connsiteY1366" fmla="*/ 1403671 h 6725752"/>
              <a:gd name="connsiteX1367" fmla="*/ 620684 w 4442788"/>
              <a:gd name="connsiteY1367" fmla="*/ 1377233 h 6725752"/>
              <a:gd name="connsiteX1368" fmla="*/ 606027 w 4442788"/>
              <a:gd name="connsiteY1368" fmla="*/ 1369250 h 6725752"/>
              <a:gd name="connsiteX1369" fmla="*/ 592745 w 4442788"/>
              <a:gd name="connsiteY1369" fmla="*/ 1289283 h 6725752"/>
              <a:gd name="connsiteX1370" fmla="*/ 571021 w 4442788"/>
              <a:gd name="connsiteY1370" fmla="*/ 1187460 h 6725752"/>
              <a:gd name="connsiteX1371" fmla="*/ 566964 w 4442788"/>
              <a:gd name="connsiteY1371" fmla="*/ 1124574 h 6725752"/>
              <a:gd name="connsiteX1372" fmla="*/ 535557 w 4442788"/>
              <a:gd name="connsiteY1372" fmla="*/ 1014571 h 6725752"/>
              <a:gd name="connsiteX1373" fmla="*/ 530127 w 4442788"/>
              <a:gd name="connsiteY1373" fmla="*/ 1017188 h 6725752"/>
              <a:gd name="connsiteX1374" fmla="*/ 492896 w 4442788"/>
              <a:gd name="connsiteY1374" fmla="*/ 1060509 h 6725752"/>
              <a:gd name="connsiteX1375" fmla="*/ 496102 w 4442788"/>
              <a:gd name="connsiteY1375" fmla="*/ 1088779 h 6725752"/>
              <a:gd name="connsiteX1376" fmla="*/ 492896 w 4442788"/>
              <a:gd name="connsiteY1376" fmla="*/ 1060509 h 6725752"/>
              <a:gd name="connsiteX1377" fmla="*/ 1121104 w 4442788"/>
              <a:gd name="connsiteY1377" fmla="*/ 1072484 h 6725752"/>
              <a:gd name="connsiteX1378" fmla="*/ 1121104 w 4442788"/>
              <a:gd name="connsiteY1378" fmla="*/ 1072484 h 6725752"/>
              <a:gd name="connsiteX1379" fmla="*/ 571218 w 4442788"/>
              <a:gd name="connsiteY1379" fmla="*/ 1092181 h 6725752"/>
              <a:gd name="connsiteX1380" fmla="*/ 571218 w 4442788"/>
              <a:gd name="connsiteY1380" fmla="*/ 1092181 h 6725752"/>
              <a:gd name="connsiteX1381" fmla="*/ 1238816 w 4442788"/>
              <a:gd name="connsiteY1381" fmla="*/ 1123592 h 6725752"/>
              <a:gd name="connsiteX1382" fmla="*/ 1240321 w 4442788"/>
              <a:gd name="connsiteY1382" fmla="*/ 1128238 h 6725752"/>
              <a:gd name="connsiteX1383" fmla="*/ 1301761 w 4442788"/>
              <a:gd name="connsiteY1383" fmla="*/ 1143027 h 6725752"/>
              <a:gd name="connsiteX1384" fmla="*/ 1238816 w 4442788"/>
              <a:gd name="connsiteY1384" fmla="*/ 1123592 h 6725752"/>
              <a:gd name="connsiteX1385" fmla="*/ 1239601 w 4442788"/>
              <a:gd name="connsiteY1385" fmla="*/ 1138708 h 6725752"/>
              <a:gd name="connsiteX1386" fmla="*/ 1262502 w 4442788"/>
              <a:gd name="connsiteY1386" fmla="*/ 1143944 h 6725752"/>
              <a:gd name="connsiteX1387" fmla="*/ 1239601 w 4442788"/>
              <a:gd name="connsiteY1387" fmla="*/ 1138708 h 6725752"/>
              <a:gd name="connsiteX1388" fmla="*/ 465088 w 4442788"/>
              <a:gd name="connsiteY1388" fmla="*/ 1170577 h 6725752"/>
              <a:gd name="connsiteX1389" fmla="*/ 465088 w 4442788"/>
              <a:gd name="connsiteY1389" fmla="*/ 1170577 h 6725752"/>
              <a:gd name="connsiteX1390" fmla="*/ 1271204 w 4442788"/>
              <a:gd name="connsiteY1390" fmla="*/ 1189751 h 6725752"/>
              <a:gd name="connsiteX1391" fmla="*/ 1279122 w 4442788"/>
              <a:gd name="connsiteY1391" fmla="*/ 1200614 h 6725752"/>
              <a:gd name="connsiteX1392" fmla="*/ 1284160 w 4442788"/>
              <a:gd name="connsiteY1392" fmla="*/ 1210691 h 6725752"/>
              <a:gd name="connsiteX1393" fmla="*/ 1300714 w 4442788"/>
              <a:gd name="connsiteY1393" fmla="*/ 1212982 h 6725752"/>
              <a:gd name="connsiteX1394" fmla="*/ 1288282 w 4442788"/>
              <a:gd name="connsiteY1394" fmla="*/ 1183338 h 6725752"/>
              <a:gd name="connsiteX1395" fmla="*/ 1271204 w 4442788"/>
              <a:gd name="connsiteY1395" fmla="*/ 1189751 h 6725752"/>
              <a:gd name="connsiteX1396" fmla="*/ 899095 w 4442788"/>
              <a:gd name="connsiteY1396" fmla="*/ 1222470 h 6725752"/>
              <a:gd name="connsiteX1397" fmla="*/ 916107 w 4442788"/>
              <a:gd name="connsiteY1397" fmla="*/ 1240531 h 6725752"/>
              <a:gd name="connsiteX1398" fmla="*/ 922323 w 4442788"/>
              <a:gd name="connsiteY1398" fmla="*/ 1228949 h 6725752"/>
              <a:gd name="connsiteX1399" fmla="*/ 899095 w 4442788"/>
              <a:gd name="connsiteY1399" fmla="*/ 1222470 h 6725752"/>
              <a:gd name="connsiteX1400" fmla="*/ 945879 w 4442788"/>
              <a:gd name="connsiteY1400" fmla="*/ 1223256 h 6725752"/>
              <a:gd name="connsiteX1401" fmla="*/ 961255 w 4442788"/>
              <a:gd name="connsiteY1401" fmla="*/ 1273774 h 6725752"/>
              <a:gd name="connsiteX1402" fmla="*/ 952945 w 4442788"/>
              <a:gd name="connsiteY1402" fmla="*/ 1224957 h 6725752"/>
              <a:gd name="connsiteX1403" fmla="*/ 945879 w 4442788"/>
              <a:gd name="connsiteY1403" fmla="*/ 1223256 h 6725752"/>
              <a:gd name="connsiteX1404" fmla="*/ 616562 w 4442788"/>
              <a:gd name="connsiteY1404" fmla="*/ 1282936 h 6725752"/>
              <a:gd name="connsiteX1405" fmla="*/ 626442 w 4442788"/>
              <a:gd name="connsiteY1405" fmla="*/ 1292686 h 6725752"/>
              <a:gd name="connsiteX1406" fmla="*/ 616562 w 4442788"/>
              <a:gd name="connsiteY1406" fmla="*/ 1282936 h 6725752"/>
              <a:gd name="connsiteX1407" fmla="*/ 512787 w 4442788"/>
              <a:gd name="connsiteY1407" fmla="*/ 1308130 h 6725752"/>
              <a:gd name="connsiteX1408" fmla="*/ 523911 w 4442788"/>
              <a:gd name="connsiteY1408" fmla="*/ 1318666 h 6725752"/>
              <a:gd name="connsiteX1409" fmla="*/ 512787 w 4442788"/>
              <a:gd name="connsiteY1409" fmla="*/ 1308130 h 6725752"/>
              <a:gd name="connsiteX1410" fmla="*/ 544194 w 4442788"/>
              <a:gd name="connsiteY1410" fmla="*/ 1339017 h 6725752"/>
              <a:gd name="connsiteX1411" fmla="*/ 550541 w 4442788"/>
              <a:gd name="connsiteY1411" fmla="*/ 1417020 h 6725752"/>
              <a:gd name="connsiteX1412" fmla="*/ 572461 w 4442788"/>
              <a:gd name="connsiteY1412" fmla="*/ 1523228 h 6725752"/>
              <a:gd name="connsiteX1413" fmla="*/ 564086 w 4442788"/>
              <a:gd name="connsiteY1413" fmla="*/ 1536512 h 6725752"/>
              <a:gd name="connsiteX1414" fmla="*/ 543605 w 4442788"/>
              <a:gd name="connsiteY1414" fmla="*/ 1536839 h 6725752"/>
              <a:gd name="connsiteX1415" fmla="*/ 533464 w 4442788"/>
              <a:gd name="connsiteY1415" fmla="*/ 1536774 h 6725752"/>
              <a:gd name="connsiteX1416" fmla="*/ 531304 w 4442788"/>
              <a:gd name="connsiteY1416" fmla="*/ 1516553 h 6725752"/>
              <a:gd name="connsiteX1417" fmla="*/ 505655 w 4442788"/>
              <a:gd name="connsiteY1417" fmla="*/ 1479776 h 6725752"/>
              <a:gd name="connsiteX1418" fmla="*/ 491522 w 4442788"/>
              <a:gd name="connsiteY1418" fmla="*/ 1441691 h 6725752"/>
              <a:gd name="connsiteX1419" fmla="*/ 485698 w 4442788"/>
              <a:gd name="connsiteY1419" fmla="*/ 1444243 h 6725752"/>
              <a:gd name="connsiteX1420" fmla="*/ 497607 w 4442788"/>
              <a:gd name="connsiteY1420" fmla="*/ 1490639 h 6725752"/>
              <a:gd name="connsiteX1421" fmla="*/ 496953 w 4442788"/>
              <a:gd name="connsiteY1421" fmla="*/ 1524209 h 6725752"/>
              <a:gd name="connsiteX1422" fmla="*/ 509581 w 4442788"/>
              <a:gd name="connsiteY1422" fmla="*/ 1558957 h 6725752"/>
              <a:gd name="connsiteX1423" fmla="*/ 512460 w 4442788"/>
              <a:gd name="connsiteY1423" fmla="*/ 1607251 h 6725752"/>
              <a:gd name="connsiteX1424" fmla="*/ 531108 w 4442788"/>
              <a:gd name="connsiteY1424" fmla="*/ 1608495 h 6725752"/>
              <a:gd name="connsiteX1425" fmla="*/ 519854 w 4442788"/>
              <a:gd name="connsiteY1425" fmla="*/ 1616020 h 6725752"/>
              <a:gd name="connsiteX1426" fmla="*/ 539941 w 4442788"/>
              <a:gd name="connsiteY1426" fmla="*/ 1651553 h 6725752"/>
              <a:gd name="connsiteX1427" fmla="*/ 550607 w 4442788"/>
              <a:gd name="connsiteY1427" fmla="*/ 1660191 h 6725752"/>
              <a:gd name="connsiteX1428" fmla="*/ 537586 w 4442788"/>
              <a:gd name="connsiteY1428" fmla="*/ 1671185 h 6725752"/>
              <a:gd name="connsiteX1429" fmla="*/ 546288 w 4442788"/>
              <a:gd name="connsiteY1429" fmla="*/ 1704232 h 6725752"/>
              <a:gd name="connsiteX1430" fmla="*/ 554663 w 4442788"/>
              <a:gd name="connsiteY1430" fmla="*/ 1730276 h 6725752"/>
              <a:gd name="connsiteX1431" fmla="*/ 559963 w 4442788"/>
              <a:gd name="connsiteY1431" fmla="*/ 1740223 h 6725752"/>
              <a:gd name="connsiteX1432" fmla="*/ 551981 w 4442788"/>
              <a:gd name="connsiteY1432" fmla="*/ 1771699 h 6725752"/>
              <a:gd name="connsiteX1433" fmla="*/ 565198 w 4442788"/>
              <a:gd name="connsiteY1433" fmla="*/ 1753507 h 6725752"/>
              <a:gd name="connsiteX1434" fmla="*/ 570236 w 4442788"/>
              <a:gd name="connsiteY1434" fmla="*/ 1753573 h 6725752"/>
              <a:gd name="connsiteX1435" fmla="*/ 564544 w 4442788"/>
              <a:gd name="connsiteY1435" fmla="*/ 1785441 h 6725752"/>
              <a:gd name="connsiteX1436" fmla="*/ 591632 w 4442788"/>
              <a:gd name="connsiteY1436" fmla="*/ 1779683 h 6725752"/>
              <a:gd name="connsiteX1437" fmla="*/ 578088 w 4442788"/>
              <a:gd name="connsiteY1437" fmla="*/ 1748599 h 6725752"/>
              <a:gd name="connsiteX1438" fmla="*/ 589669 w 4442788"/>
              <a:gd name="connsiteY1438" fmla="*/ 1700698 h 6725752"/>
              <a:gd name="connsiteX1439" fmla="*/ 571218 w 4442788"/>
              <a:gd name="connsiteY1439" fmla="*/ 1725238 h 6725752"/>
              <a:gd name="connsiteX1440" fmla="*/ 560290 w 4442788"/>
              <a:gd name="connsiteY1440" fmla="*/ 1667913 h 6725752"/>
              <a:gd name="connsiteX1441" fmla="*/ 577957 w 4442788"/>
              <a:gd name="connsiteY1441" fmla="*/ 1644290 h 6725752"/>
              <a:gd name="connsiteX1442" fmla="*/ 557608 w 4442788"/>
              <a:gd name="connsiteY1442" fmla="*/ 1601100 h 6725752"/>
              <a:gd name="connsiteX1443" fmla="*/ 567226 w 4442788"/>
              <a:gd name="connsiteY1443" fmla="*/ 1585787 h 6725752"/>
              <a:gd name="connsiteX1444" fmla="*/ 577826 w 4442788"/>
              <a:gd name="connsiteY1444" fmla="*/ 1558826 h 6725752"/>
              <a:gd name="connsiteX1445" fmla="*/ 578284 w 4442788"/>
              <a:gd name="connsiteY1445" fmla="*/ 1588143 h 6725752"/>
              <a:gd name="connsiteX1446" fmla="*/ 599222 w 4442788"/>
              <a:gd name="connsiteY1446" fmla="*/ 1644290 h 6725752"/>
              <a:gd name="connsiteX1447" fmla="*/ 604915 w 4442788"/>
              <a:gd name="connsiteY1447" fmla="*/ 1697099 h 6725752"/>
              <a:gd name="connsiteX1448" fmla="*/ 625787 w 4442788"/>
              <a:gd name="connsiteY1448" fmla="*/ 1781908 h 6725752"/>
              <a:gd name="connsiteX1449" fmla="*/ 640444 w 4442788"/>
              <a:gd name="connsiteY1449" fmla="*/ 1826406 h 6725752"/>
              <a:gd name="connsiteX1450" fmla="*/ 645744 w 4442788"/>
              <a:gd name="connsiteY1450" fmla="*/ 1870578 h 6725752"/>
              <a:gd name="connsiteX1451" fmla="*/ 656279 w 4442788"/>
              <a:gd name="connsiteY1451" fmla="*/ 1896033 h 6725752"/>
              <a:gd name="connsiteX1452" fmla="*/ 673422 w 4442788"/>
              <a:gd name="connsiteY1452" fmla="*/ 1941382 h 6725752"/>
              <a:gd name="connsiteX1453" fmla="*/ 683825 w 4442788"/>
              <a:gd name="connsiteY1453" fmla="*/ 1985226 h 6725752"/>
              <a:gd name="connsiteX1454" fmla="*/ 699398 w 4442788"/>
              <a:gd name="connsiteY1454" fmla="*/ 2047655 h 6725752"/>
              <a:gd name="connsiteX1455" fmla="*/ 749911 w 4442788"/>
              <a:gd name="connsiteY1455" fmla="*/ 2101642 h 6725752"/>
              <a:gd name="connsiteX1456" fmla="*/ 788385 w 4442788"/>
              <a:gd name="connsiteY1456" fmla="*/ 2168325 h 6725752"/>
              <a:gd name="connsiteX1457" fmla="*/ 825354 w 4442788"/>
              <a:gd name="connsiteY1457" fmla="*/ 2230230 h 6725752"/>
              <a:gd name="connsiteX1458" fmla="*/ 785179 w 4442788"/>
              <a:gd name="connsiteY1458" fmla="*/ 2218058 h 6725752"/>
              <a:gd name="connsiteX1459" fmla="*/ 747752 w 4442788"/>
              <a:gd name="connsiteY1459" fmla="*/ 2168914 h 6725752"/>
              <a:gd name="connsiteX1460" fmla="*/ 709409 w 4442788"/>
              <a:gd name="connsiteY1460" fmla="*/ 2130763 h 6725752"/>
              <a:gd name="connsiteX1461" fmla="*/ 721448 w 4442788"/>
              <a:gd name="connsiteY1461" fmla="*/ 2110804 h 6725752"/>
              <a:gd name="connsiteX1462" fmla="*/ 688013 w 4442788"/>
              <a:gd name="connsiteY1462" fmla="*/ 2122518 h 6725752"/>
              <a:gd name="connsiteX1463" fmla="*/ 668383 w 4442788"/>
              <a:gd name="connsiteY1463" fmla="*/ 2064997 h 6725752"/>
              <a:gd name="connsiteX1464" fmla="*/ 656671 w 4442788"/>
              <a:gd name="connsiteY1464" fmla="*/ 2063557 h 6725752"/>
              <a:gd name="connsiteX1465" fmla="*/ 659616 w 4442788"/>
              <a:gd name="connsiteY1465" fmla="*/ 2026715 h 6725752"/>
              <a:gd name="connsiteX1466" fmla="*/ 630041 w 4442788"/>
              <a:gd name="connsiteY1466" fmla="*/ 2032277 h 6725752"/>
              <a:gd name="connsiteX1467" fmla="*/ 644239 w 4442788"/>
              <a:gd name="connsiteY1467" fmla="*/ 2071148 h 6725752"/>
              <a:gd name="connsiteX1468" fmla="*/ 648754 w 4442788"/>
              <a:gd name="connsiteY1468" fmla="*/ 2104914 h 6725752"/>
              <a:gd name="connsiteX1469" fmla="*/ 629517 w 4442788"/>
              <a:gd name="connsiteY1469" fmla="*/ 2072129 h 6725752"/>
              <a:gd name="connsiteX1470" fmla="*/ 597063 w 4442788"/>
              <a:gd name="connsiteY1470" fmla="*/ 2032539 h 6725752"/>
              <a:gd name="connsiteX1471" fmla="*/ 616431 w 4442788"/>
              <a:gd name="connsiteY1471" fmla="*/ 2081422 h 6725752"/>
              <a:gd name="connsiteX1472" fmla="*/ 618721 w 4442788"/>
              <a:gd name="connsiteY1472" fmla="*/ 2084628 h 6725752"/>
              <a:gd name="connsiteX1473" fmla="*/ 611654 w 4442788"/>
              <a:gd name="connsiteY1473" fmla="*/ 2104325 h 6725752"/>
              <a:gd name="connsiteX1474" fmla="*/ 625918 w 4442788"/>
              <a:gd name="connsiteY1474" fmla="*/ 2114403 h 6725752"/>
              <a:gd name="connsiteX1475" fmla="*/ 607532 w 4442788"/>
              <a:gd name="connsiteY1475" fmla="*/ 2124742 h 6725752"/>
              <a:gd name="connsiteX1476" fmla="*/ 586594 w 4442788"/>
              <a:gd name="connsiteY1476" fmla="*/ 2092546 h 6725752"/>
              <a:gd name="connsiteX1477" fmla="*/ 568273 w 4442788"/>
              <a:gd name="connsiteY1477" fmla="*/ 2058583 h 6725752"/>
              <a:gd name="connsiteX1478" fmla="*/ 579789 w 4442788"/>
              <a:gd name="connsiteY1478" fmla="*/ 2049553 h 6725752"/>
              <a:gd name="connsiteX1479" fmla="*/ 576125 w 4442788"/>
              <a:gd name="connsiteY1479" fmla="*/ 2040915 h 6725752"/>
              <a:gd name="connsiteX1480" fmla="*/ 561468 w 4442788"/>
              <a:gd name="connsiteY1480" fmla="*/ 2027565 h 6725752"/>
              <a:gd name="connsiteX1481" fmla="*/ 530912 w 4442788"/>
              <a:gd name="connsiteY1481" fmla="*/ 2038428 h 6725752"/>
              <a:gd name="connsiteX1482" fmla="*/ 548709 w 4442788"/>
              <a:gd name="connsiteY1482" fmla="*/ 2039999 h 6725752"/>
              <a:gd name="connsiteX1483" fmla="*/ 546223 w 4442788"/>
              <a:gd name="connsiteY1483" fmla="*/ 2057864 h 6725752"/>
              <a:gd name="connsiteX1484" fmla="*/ 561403 w 4442788"/>
              <a:gd name="connsiteY1484" fmla="*/ 2073176 h 6725752"/>
              <a:gd name="connsiteX1485" fmla="*/ 559505 w 4442788"/>
              <a:gd name="connsiteY1485" fmla="*/ 2087966 h 6725752"/>
              <a:gd name="connsiteX1486" fmla="*/ 552766 w 4442788"/>
              <a:gd name="connsiteY1486" fmla="*/ 2097127 h 6725752"/>
              <a:gd name="connsiteX1487" fmla="*/ 585809 w 4442788"/>
              <a:gd name="connsiteY1487" fmla="*/ 2129977 h 6725752"/>
              <a:gd name="connsiteX1488" fmla="*/ 584173 w 4442788"/>
              <a:gd name="connsiteY1488" fmla="*/ 2135998 h 6725752"/>
              <a:gd name="connsiteX1489" fmla="*/ 621338 w 4442788"/>
              <a:gd name="connsiteY1489" fmla="*/ 2149871 h 6725752"/>
              <a:gd name="connsiteX1490" fmla="*/ 619375 w 4442788"/>
              <a:gd name="connsiteY1490" fmla="*/ 2155302 h 6725752"/>
              <a:gd name="connsiteX1491" fmla="*/ 605438 w 4442788"/>
              <a:gd name="connsiteY1491" fmla="*/ 2161585 h 6725752"/>
              <a:gd name="connsiteX1492" fmla="*/ 603214 w 4442788"/>
              <a:gd name="connsiteY1492" fmla="*/ 2176177 h 6725752"/>
              <a:gd name="connsiteX1493" fmla="*/ 629124 w 4442788"/>
              <a:gd name="connsiteY1493" fmla="*/ 2162828 h 6725752"/>
              <a:gd name="connsiteX1494" fmla="*/ 636976 w 4442788"/>
              <a:gd name="connsiteY1494" fmla="*/ 2174803 h 6725752"/>
              <a:gd name="connsiteX1495" fmla="*/ 630499 w 4442788"/>
              <a:gd name="connsiteY1495" fmla="*/ 2182852 h 6725752"/>
              <a:gd name="connsiteX1496" fmla="*/ 645744 w 4442788"/>
              <a:gd name="connsiteY1496" fmla="*/ 2219105 h 6725752"/>
              <a:gd name="connsiteX1497" fmla="*/ 644435 w 4442788"/>
              <a:gd name="connsiteY1497" fmla="*/ 2227351 h 6725752"/>
              <a:gd name="connsiteX1498" fmla="*/ 658830 w 4442788"/>
              <a:gd name="connsiteY1498" fmla="*/ 2229314 h 6725752"/>
              <a:gd name="connsiteX1499" fmla="*/ 653923 w 4442788"/>
              <a:gd name="connsiteY1499" fmla="*/ 2215964 h 6725752"/>
              <a:gd name="connsiteX1500" fmla="*/ 676955 w 4442788"/>
              <a:gd name="connsiteY1500" fmla="*/ 2196005 h 6725752"/>
              <a:gd name="connsiteX1501" fmla="*/ 695407 w 4442788"/>
              <a:gd name="connsiteY1501" fmla="*/ 2208831 h 6725752"/>
              <a:gd name="connsiteX1502" fmla="*/ 704174 w 4442788"/>
              <a:gd name="connsiteY1502" fmla="*/ 2258892 h 6725752"/>
              <a:gd name="connsiteX1503" fmla="*/ 682059 w 4442788"/>
              <a:gd name="connsiteY1503" fmla="*/ 2275710 h 6725752"/>
              <a:gd name="connsiteX1504" fmla="*/ 678264 w 4442788"/>
              <a:gd name="connsiteY1504" fmla="*/ 2264127 h 6725752"/>
              <a:gd name="connsiteX1505" fmla="*/ 693575 w 4442788"/>
              <a:gd name="connsiteY1505" fmla="*/ 2250778 h 6725752"/>
              <a:gd name="connsiteX1506" fmla="*/ 649866 w 4442788"/>
              <a:gd name="connsiteY1506" fmla="*/ 2235334 h 6725752"/>
              <a:gd name="connsiteX1507" fmla="*/ 662364 w 4442788"/>
              <a:gd name="connsiteY1507" fmla="*/ 2256078 h 6725752"/>
              <a:gd name="connsiteX1508" fmla="*/ 660924 w 4442788"/>
              <a:gd name="connsiteY1508" fmla="*/ 2260986 h 6725752"/>
              <a:gd name="connsiteX1509" fmla="*/ 657260 w 4442788"/>
              <a:gd name="connsiteY1509" fmla="*/ 2273158 h 6725752"/>
              <a:gd name="connsiteX1510" fmla="*/ 661709 w 4442788"/>
              <a:gd name="connsiteY1510" fmla="*/ 2280880 h 6725752"/>
              <a:gd name="connsiteX1511" fmla="*/ 642800 w 4442788"/>
              <a:gd name="connsiteY1511" fmla="*/ 2281992 h 6725752"/>
              <a:gd name="connsiteX1512" fmla="*/ 649539 w 4442788"/>
              <a:gd name="connsiteY1512" fmla="*/ 2348086 h 6725752"/>
              <a:gd name="connsiteX1513" fmla="*/ 673683 w 4442788"/>
              <a:gd name="connsiteY1513" fmla="*/ 2341672 h 6725752"/>
              <a:gd name="connsiteX1514" fmla="*/ 656082 w 4442788"/>
              <a:gd name="connsiteY1514" fmla="*/ 2365623 h 6725752"/>
              <a:gd name="connsiteX1515" fmla="*/ 672048 w 4442788"/>
              <a:gd name="connsiteY1515" fmla="*/ 2367717 h 6725752"/>
              <a:gd name="connsiteX1516" fmla="*/ 667009 w 4442788"/>
              <a:gd name="connsiteY1516" fmla="*/ 2392518 h 6725752"/>
              <a:gd name="connsiteX1517" fmla="*/ 699660 w 4442788"/>
              <a:gd name="connsiteY1517" fmla="*/ 2386825 h 6725752"/>
              <a:gd name="connsiteX1518" fmla="*/ 729758 w 4442788"/>
              <a:gd name="connsiteY1518" fmla="*/ 2422555 h 6725752"/>
              <a:gd name="connsiteX1519" fmla="*/ 757763 w 4442788"/>
              <a:gd name="connsiteY1519" fmla="*/ 2453049 h 6725752"/>
              <a:gd name="connsiteX1520" fmla="*/ 756520 w 4442788"/>
              <a:gd name="connsiteY1520" fmla="*/ 2421573 h 6725752"/>
              <a:gd name="connsiteX1521" fmla="*/ 741274 w 4442788"/>
              <a:gd name="connsiteY1521" fmla="*/ 2417451 h 6725752"/>
              <a:gd name="connsiteX1522" fmla="*/ 755277 w 4442788"/>
              <a:gd name="connsiteY1522" fmla="*/ 2399455 h 6725752"/>
              <a:gd name="connsiteX1523" fmla="*/ 742779 w 4442788"/>
              <a:gd name="connsiteY1523" fmla="*/ 2390228 h 6725752"/>
              <a:gd name="connsiteX1524" fmla="*/ 743172 w 4442788"/>
              <a:gd name="connsiteY1524" fmla="*/ 2374588 h 6725752"/>
              <a:gd name="connsiteX1525" fmla="*/ 722561 w 4442788"/>
              <a:gd name="connsiteY1525" fmla="*/ 2366081 h 6725752"/>
              <a:gd name="connsiteX1526" fmla="*/ 746574 w 4442788"/>
              <a:gd name="connsiteY1526" fmla="*/ 2359864 h 6725752"/>
              <a:gd name="connsiteX1527" fmla="*/ 752332 w 4442788"/>
              <a:gd name="connsiteY1527" fmla="*/ 2359668 h 6725752"/>
              <a:gd name="connsiteX1528" fmla="*/ 755669 w 4442788"/>
              <a:gd name="connsiteY1528" fmla="*/ 2317198 h 6725752"/>
              <a:gd name="connsiteX1529" fmla="*/ 786095 w 4442788"/>
              <a:gd name="connsiteY1529" fmla="*/ 2294818 h 6725752"/>
              <a:gd name="connsiteX1530" fmla="*/ 813314 w 4442788"/>
              <a:gd name="connsiteY1530" fmla="*/ 2320405 h 6725752"/>
              <a:gd name="connsiteX1531" fmla="*/ 845507 w 4442788"/>
              <a:gd name="connsiteY1531" fmla="*/ 2319161 h 6725752"/>
              <a:gd name="connsiteX1532" fmla="*/ 842693 w 4442788"/>
              <a:gd name="connsiteY1532" fmla="*/ 2314450 h 6725752"/>
              <a:gd name="connsiteX1533" fmla="*/ 852508 w 4442788"/>
              <a:gd name="connsiteY1533" fmla="*/ 2294360 h 6725752"/>
              <a:gd name="connsiteX1534" fmla="*/ 866772 w 4442788"/>
              <a:gd name="connsiteY1534" fmla="*/ 2298156 h 6725752"/>
              <a:gd name="connsiteX1535" fmla="*/ 871614 w 4442788"/>
              <a:gd name="connsiteY1535" fmla="*/ 2345664 h 6725752"/>
              <a:gd name="connsiteX1536" fmla="*/ 858266 w 4442788"/>
              <a:gd name="connsiteY1536" fmla="*/ 2351881 h 6725752"/>
              <a:gd name="connsiteX1537" fmla="*/ 893533 w 4442788"/>
              <a:gd name="connsiteY1537" fmla="*/ 2360650 h 6725752"/>
              <a:gd name="connsiteX1538" fmla="*/ 878942 w 4442788"/>
              <a:gd name="connsiteY1538" fmla="*/ 2385451 h 6725752"/>
              <a:gd name="connsiteX1539" fmla="*/ 902367 w 4442788"/>
              <a:gd name="connsiteY1539" fmla="*/ 2384731 h 6725752"/>
              <a:gd name="connsiteX1540" fmla="*/ 904395 w 4442788"/>
              <a:gd name="connsiteY1540" fmla="*/ 2346777 h 6725752"/>
              <a:gd name="connsiteX1541" fmla="*/ 897001 w 4442788"/>
              <a:gd name="connsiteY1541" fmla="*/ 2308757 h 6725752"/>
              <a:gd name="connsiteX1542" fmla="*/ 909760 w 4442788"/>
              <a:gd name="connsiteY1542" fmla="*/ 2324004 h 6725752"/>
              <a:gd name="connsiteX1543" fmla="*/ 947776 w 4442788"/>
              <a:gd name="connsiteY1543" fmla="*/ 2308560 h 6725752"/>
              <a:gd name="connsiteX1544" fmla="*/ 990896 w 4442788"/>
              <a:gd name="connsiteY1544" fmla="*/ 2365623 h 6725752"/>
              <a:gd name="connsiteX1545" fmla="*/ 1043175 w 4442788"/>
              <a:gd name="connsiteY1545" fmla="*/ 2378122 h 6725752"/>
              <a:gd name="connsiteX1546" fmla="*/ 1076611 w 4442788"/>
              <a:gd name="connsiteY1546" fmla="*/ 2396576 h 6725752"/>
              <a:gd name="connsiteX1547" fmla="*/ 1084855 w 4442788"/>
              <a:gd name="connsiteY1547" fmla="*/ 2369222 h 6725752"/>
              <a:gd name="connsiteX1548" fmla="*/ 1075499 w 4442788"/>
              <a:gd name="connsiteY1548" fmla="*/ 2349198 h 6725752"/>
              <a:gd name="connsiteX1549" fmla="*/ 1097156 w 4442788"/>
              <a:gd name="connsiteY1549" fmla="*/ 2355676 h 6725752"/>
              <a:gd name="connsiteX1550" fmla="*/ 1101606 w 4442788"/>
              <a:gd name="connsiteY1550" fmla="*/ 2384993 h 6725752"/>
              <a:gd name="connsiteX1551" fmla="*/ 1122413 w 4442788"/>
              <a:gd name="connsiteY1551" fmla="*/ 2356396 h 6725752"/>
              <a:gd name="connsiteX1552" fmla="*/ 1143220 w 4442788"/>
              <a:gd name="connsiteY1552" fmla="*/ 2352993 h 6725752"/>
              <a:gd name="connsiteX1553" fmla="*/ 1134060 w 4442788"/>
              <a:gd name="connsiteY1553" fmla="*/ 2329239 h 6725752"/>
              <a:gd name="connsiteX1554" fmla="*/ 1149567 w 4442788"/>
              <a:gd name="connsiteY1554" fmla="*/ 2330024 h 6725752"/>
              <a:gd name="connsiteX1555" fmla="*/ 1156503 w 4442788"/>
              <a:gd name="connsiteY1555" fmla="*/ 2356658 h 6725752"/>
              <a:gd name="connsiteX1556" fmla="*/ 1184050 w 4442788"/>
              <a:gd name="connsiteY1556" fmla="*/ 2381394 h 6725752"/>
              <a:gd name="connsiteX1557" fmla="*/ 1228216 w 4442788"/>
              <a:gd name="connsiteY1557" fmla="*/ 2407308 h 6725752"/>
              <a:gd name="connsiteX1558" fmla="*/ 1242807 w 4442788"/>
              <a:gd name="connsiteY1558" fmla="*/ 2480534 h 6725752"/>
              <a:gd name="connsiteX1559" fmla="*/ 1251640 w 4442788"/>
              <a:gd name="connsiteY1559" fmla="*/ 2484395 h 6725752"/>
              <a:gd name="connsiteX1560" fmla="*/ 1259492 w 4442788"/>
              <a:gd name="connsiteY1560" fmla="*/ 2520910 h 6725752"/>
              <a:gd name="connsiteX1561" fmla="*/ 1280496 w 4442788"/>
              <a:gd name="connsiteY1561" fmla="*/ 2530856 h 6725752"/>
              <a:gd name="connsiteX1562" fmla="*/ 1285861 w 4442788"/>
              <a:gd name="connsiteY1562" fmla="*/ 2554807 h 6725752"/>
              <a:gd name="connsiteX1563" fmla="*/ 1317857 w 4442788"/>
              <a:gd name="connsiteY1563" fmla="*/ 2602512 h 6725752"/>
              <a:gd name="connsiteX1564" fmla="*/ 1306407 w 4442788"/>
              <a:gd name="connsiteY1564" fmla="*/ 2620181 h 6725752"/>
              <a:gd name="connsiteX1565" fmla="*/ 1321063 w 4442788"/>
              <a:gd name="connsiteY1565" fmla="*/ 2642299 h 6725752"/>
              <a:gd name="connsiteX1566" fmla="*/ 1329046 w 4442788"/>
              <a:gd name="connsiteY1566" fmla="*/ 2672990 h 6725752"/>
              <a:gd name="connsiteX1567" fmla="*/ 1366800 w 4442788"/>
              <a:gd name="connsiteY1567" fmla="*/ 2768203 h 6725752"/>
              <a:gd name="connsiteX1568" fmla="*/ 1378905 w 4442788"/>
              <a:gd name="connsiteY1568" fmla="*/ 2804980 h 6725752"/>
              <a:gd name="connsiteX1569" fmla="*/ 1400497 w 4442788"/>
              <a:gd name="connsiteY1569" fmla="*/ 2843720 h 6725752"/>
              <a:gd name="connsiteX1570" fmla="*/ 1397553 w 4442788"/>
              <a:gd name="connsiteY1570" fmla="*/ 2856808 h 6725752"/>
              <a:gd name="connsiteX1571" fmla="*/ 1432559 w 4442788"/>
              <a:gd name="connsiteY1571" fmla="*/ 2857789 h 6725752"/>
              <a:gd name="connsiteX1572" fmla="*/ 1419799 w 4442788"/>
              <a:gd name="connsiteY1572" fmla="*/ 2843720 h 6725752"/>
              <a:gd name="connsiteX1573" fmla="*/ 1400563 w 4442788"/>
              <a:gd name="connsiteY1573" fmla="*/ 2791631 h 6725752"/>
              <a:gd name="connsiteX1574" fmla="*/ 1404292 w 4442788"/>
              <a:gd name="connsiteY1574" fmla="*/ 2773177 h 6725752"/>
              <a:gd name="connsiteX1575" fmla="*/ 1396637 w 4442788"/>
              <a:gd name="connsiteY1575" fmla="*/ 2748114 h 6725752"/>
              <a:gd name="connsiteX1576" fmla="*/ 1383289 w 4442788"/>
              <a:gd name="connsiteY1576" fmla="*/ 2746412 h 6725752"/>
              <a:gd name="connsiteX1577" fmla="*/ 1390224 w 4442788"/>
              <a:gd name="connsiteY1577" fmla="*/ 2704466 h 6725752"/>
              <a:gd name="connsiteX1578" fmla="*/ 1379690 w 4442788"/>
              <a:gd name="connsiteY1578" fmla="*/ 2697595 h 6725752"/>
              <a:gd name="connsiteX1579" fmla="*/ 1356135 w 4442788"/>
              <a:gd name="connsiteY1579" fmla="*/ 2641775 h 6725752"/>
              <a:gd name="connsiteX1580" fmla="*/ 1358425 w 4442788"/>
              <a:gd name="connsiteY1580" fmla="*/ 2627183 h 6725752"/>
              <a:gd name="connsiteX1581" fmla="*/ 1353714 w 4442788"/>
              <a:gd name="connsiteY1581" fmla="*/ 2628033 h 6725752"/>
              <a:gd name="connsiteX1582" fmla="*/ 1355219 w 4442788"/>
              <a:gd name="connsiteY1582" fmla="*/ 2620966 h 6725752"/>
              <a:gd name="connsiteX1583" fmla="*/ 1335327 w 4442788"/>
              <a:gd name="connsiteY1583" fmla="*/ 2570381 h 6725752"/>
              <a:gd name="connsiteX1584" fmla="*/ 1307846 w 4442788"/>
              <a:gd name="connsiteY1584" fmla="*/ 2433352 h 6725752"/>
              <a:gd name="connsiteX1585" fmla="*/ 1289394 w 4442788"/>
              <a:gd name="connsiteY1585" fmla="*/ 2374588 h 6725752"/>
              <a:gd name="connsiteX1586" fmla="*/ 1228478 w 4442788"/>
              <a:gd name="connsiteY1586" fmla="*/ 2327276 h 6725752"/>
              <a:gd name="connsiteX1587" fmla="*/ 1231095 w 4442788"/>
              <a:gd name="connsiteY1587" fmla="*/ 2315759 h 6725752"/>
              <a:gd name="connsiteX1588" fmla="*/ 1260474 w 4442788"/>
              <a:gd name="connsiteY1588" fmla="*/ 2337615 h 6725752"/>
              <a:gd name="connsiteX1589" fmla="*/ 1281804 w 4442788"/>
              <a:gd name="connsiteY1589" fmla="*/ 2339055 h 6725752"/>
              <a:gd name="connsiteX1590" fmla="*/ 1254061 w 4442788"/>
              <a:gd name="connsiteY1590" fmla="*/ 2305223 h 6725752"/>
              <a:gd name="connsiteX1591" fmla="*/ 1250266 w 4442788"/>
              <a:gd name="connsiteY1591" fmla="*/ 2305419 h 6725752"/>
              <a:gd name="connsiteX1592" fmla="*/ 1245424 w 4442788"/>
              <a:gd name="connsiteY1592" fmla="*/ 2301558 h 6725752"/>
              <a:gd name="connsiteX1593" fmla="*/ 1234236 w 4442788"/>
              <a:gd name="connsiteY1593" fmla="*/ 2265567 h 6725752"/>
              <a:gd name="connsiteX1594" fmla="*/ 1201323 w 4442788"/>
              <a:gd name="connsiteY1594" fmla="*/ 2234745 h 6725752"/>
              <a:gd name="connsiteX1595" fmla="*/ 1171029 w 4442788"/>
              <a:gd name="connsiteY1595" fmla="*/ 2247833 h 6725752"/>
              <a:gd name="connsiteX1596" fmla="*/ 1175413 w 4442788"/>
              <a:gd name="connsiteY1596" fmla="*/ 2233764 h 6725752"/>
              <a:gd name="connsiteX1597" fmla="*/ 1200865 w 4442788"/>
              <a:gd name="connsiteY1597" fmla="*/ 2210729 h 6725752"/>
              <a:gd name="connsiteX1598" fmla="*/ 1170178 w 4442788"/>
              <a:gd name="connsiteY1598" fmla="*/ 2213739 h 6725752"/>
              <a:gd name="connsiteX1599" fmla="*/ 1162130 w 4442788"/>
              <a:gd name="connsiteY1599" fmla="*/ 2186778 h 6725752"/>
              <a:gd name="connsiteX1600" fmla="*/ 1107233 w 4442788"/>
              <a:gd name="connsiteY1600" fmla="*/ 2084955 h 6725752"/>
              <a:gd name="connsiteX1601" fmla="*/ 1138247 w 4442788"/>
              <a:gd name="connsiteY1601" fmla="*/ 2026846 h 6725752"/>
              <a:gd name="connsiteX1602" fmla="*/ 1091660 w 4442788"/>
              <a:gd name="connsiteY1602" fmla="*/ 1942299 h 6725752"/>
              <a:gd name="connsiteX1603" fmla="*/ 866183 w 4442788"/>
              <a:gd name="connsiteY1603" fmla="*/ 1906962 h 6725752"/>
              <a:gd name="connsiteX1604" fmla="*/ 777065 w 4442788"/>
              <a:gd name="connsiteY1604" fmla="*/ 1812402 h 6725752"/>
              <a:gd name="connsiteX1605" fmla="*/ 740489 w 4442788"/>
              <a:gd name="connsiteY1605" fmla="*/ 1770652 h 6725752"/>
              <a:gd name="connsiteX1606" fmla="*/ 713989 w 4442788"/>
              <a:gd name="connsiteY1606" fmla="*/ 1745000 h 6725752"/>
              <a:gd name="connsiteX1607" fmla="*/ 742648 w 4442788"/>
              <a:gd name="connsiteY1607" fmla="*/ 1844467 h 6725752"/>
              <a:gd name="connsiteX1608" fmla="*/ 761231 w 4442788"/>
              <a:gd name="connsiteY1608" fmla="*/ 1877252 h 6725752"/>
              <a:gd name="connsiteX1609" fmla="*/ 720794 w 4442788"/>
              <a:gd name="connsiteY1609" fmla="*/ 1878037 h 6725752"/>
              <a:gd name="connsiteX1610" fmla="*/ 701819 w 4442788"/>
              <a:gd name="connsiteY1610" fmla="*/ 1836418 h 6725752"/>
              <a:gd name="connsiteX1611" fmla="*/ 719813 w 4442788"/>
              <a:gd name="connsiteY1611" fmla="*/ 1833801 h 6725752"/>
              <a:gd name="connsiteX1612" fmla="*/ 690368 w 4442788"/>
              <a:gd name="connsiteY1612" fmla="*/ 1828108 h 6725752"/>
              <a:gd name="connsiteX1613" fmla="*/ 690303 w 4442788"/>
              <a:gd name="connsiteY1613" fmla="*/ 1806316 h 6725752"/>
              <a:gd name="connsiteX1614" fmla="*/ 707839 w 4442788"/>
              <a:gd name="connsiteY1614" fmla="*/ 1806709 h 6725752"/>
              <a:gd name="connsiteX1615" fmla="*/ 682647 w 4442788"/>
              <a:gd name="connsiteY1615" fmla="*/ 1738914 h 6725752"/>
              <a:gd name="connsiteX1616" fmla="*/ 713008 w 4442788"/>
              <a:gd name="connsiteY1616" fmla="*/ 1719021 h 6725752"/>
              <a:gd name="connsiteX1617" fmla="*/ 687686 w 4442788"/>
              <a:gd name="connsiteY1617" fmla="*/ 1734595 h 6725752"/>
              <a:gd name="connsiteX1618" fmla="*/ 670543 w 4442788"/>
              <a:gd name="connsiteY1618" fmla="*/ 1680608 h 6725752"/>
              <a:gd name="connsiteX1619" fmla="*/ 659027 w 4442788"/>
              <a:gd name="connsiteY1619" fmla="*/ 1671774 h 6725752"/>
              <a:gd name="connsiteX1620" fmla="*/ 648230 w 4442788"/>
              <a:gd name="connsiteY1620" fmla="*/ 1647627 h 6725752"/>
              <a:gd name="connsiteX1621" fmla="*/ 640640 w 4442788"/>
              <a:gd name="connsiteY1621" fmla="*/ 1609672 h 6725752"/>
              <a:gd name="connsiteX1622" fmla="*/ 622320 w 4442788"/>
              <a:gd name="connsiteY1622" fmla="*/ 1547636 h 6725752"/>
              <a:gd name="connsiteX1623" fmla="*/ 635340 w 4442788"/>
              <a:gd name="connsiteY1623" fmla="*/ 1561444 h 6725752"/>
              <a:gd name="connsiteX1624" fmla="*/ 633836 w 4442788"/>
              <a:gd name="connsiteY1624" fmla="*/ 1538344 h 6725752"/>
              <a:gd name="connsiteX1625" fmla="*/ 611785 w 4442788"/>
              <a:gd name="connsiteY1625" fmla="*/ 1540503 h 6725752"/>
              <a:gd name="connsiteX1626" fmla="*/ 585154 w 4442788"/>
              <a:gd name="connsiteY1626" fmla="*/ 1425855 h 6725752"/>
              <a:gd name="connsiteX1627" fmla="*/ 594642 w 4442788"/>
              <a:gd name="connsiteY1627" fmla="*/ 1422452 h 6725752"/>
              <a:gd name="connsiteX1628" fmla="*/ 561665 w 4442788"/>
              <a:gd name="connsiteY1628" fmla="*/ 1347720 h 6725752"/>
              <a:gd name="connsiteX1629" fmla="*/ 544194 w 4442788"/>
              <a:gd name="connsiteY1629" fmla="*/ 1339017 h 6725752"/>
              <a:gd name="connsiteX1630" fmla="*/ 518087 w 4442788"/>
              <a:gd name="connsiteY1630" fmla="*/ 1347982 h 6725752"/>
              <a:gd name="connsiteX1631" fmla="*/ 518087 w 4442788"/>
              <a:gd name="connsiteY1631" fmla="*/ 1347982 h 6725752"/>
              <a:gd name="connsiteX1632" fmla="*/ 919837 w 4442788"/>
              <a:gd name="connsiteY1632" fmla="*/ 1389209 h 6725752"/>
              <a:gd name="connsiteX1633" fmla="*/ 942476 w 4442788"/>
              <a:gd name="connsiteY1633" fmla="*/ 1379851 h 6725752"/>
              <a:gd name="connsiteX1634" fmla="*/ 919837 w 4442788"/>
              <a:gd name="connsiteY1634" fmla="*/ 1389209 h 6725752"/>
              <a:gd name="connsiteX1635" fmla="*/ 3052644 w 4442788"/>
              <a:gd name="connsiteY1635" fmla="*/ 1394117 h 6725752"/>
              <a:gd name="connsiteX1636" fmla="*/ 3044334 w 4442788"/>
              <a:gd name="connsiteY1636" fmla="*/ 1402820 h 6725752"/>
              <a:gd name="connsiteX1637" fmla="*/ 3061412 w 4442788"/>
              <a:gd name="connsiteY1637" fmla="*/ 1407204 h 6725752"/>
              <a:gd name="connsiteX1638" fmla="*/ 3065207 w 4442788"/>
              <a:gd name="connsiteY1638" fmla="*/ 1436521 h 6725752"/>
              <a:gd name="connsiteX1639" fmla="*/ 3088239 w 4442788"/>
              <a:gd name="connsiteY1639" fmla="*/ 1404783 h 6725752"/>
              <a:gd name="connsiteX1640" fmla="*/ 3052644 w 4442788"/>
              <a:gd name="connsiteY1640" fmla="*/ 1394117 h 6725752"/>
              <a:gd name="connsiteX1641" fmla="*/ 3169243 w 4442788"/>
              <a:gd name="connsiteY1641" fmla="*/ 1394051 h 6725752"/>
              <a:gd name="connsiteX1642" fmla="*/ 3169243 w 4442788"/>
              <a:gd name="connsiteY1642" fmla="*/ 1394051 h 6725752"/>
              <a:gd name="connsiteX1643" fmla="*/ 1174235 w 4442788"/>
              <a:gd name="connsiteY1643" fmla="*/ 1419834 h 6725752"/>
              <a:gd name="connsiteX1644" fmla="*/ 1189415 w 4442788"/>
              <a:gd name="connsiteY1644" fmla="*/ 1423891 h 6725752"/>
              <a:gd name="connsiteX1645" fmla="*/ 1174235 w 4442788"/>
              <a:gd name="connsiteY1645" fmla="*/ 1419834 h 6725752"/>
              <a:gd name="connsiteX1646" fmla="*/ 2306986 w 4442788"/>
              <a:gd name="connsiteY1646" fmla="*/ 1425527 h 6725752"/>
              <a:gd name="connsiteX1647" fmla="*/ 2320269 w 4442788"/>
              <a:gd name="connsiteY1647" fmla="*/ 1434100 h 6725752"/>
              <a:gd name="connsiteX1648" fmla="*/ 2306986 w 4442788"/>
              <a:gd name="connsiteY1648" fmla="*/ 1425527 h 6725752"/>
              <a:gd name="connsiteX1649" fmla="*/ 603475 w 4442788"/>
              <a:gd name="connsiteY1649" fmla="*/ 1431155 h 6725752"/>
              <a:gd name="connsiteX1650" fmla="*/ 593595 w 4442788"/>
              <a:gd name="connsiteY1650" fmla="*/ 1444308 h 6725752"/>
              <a:gd name="connsiteX1651" fmla="*/ 628666 w 4442788"/>
              <a:gd name="connsiteY1651" fmla="*/ 1438550 h 6725752"/>
              <a:gd name="connsiteX1652" fmla="*/ 603475 w 4442788"/>
              <a:gd name="connsiteY1652" fmla="*/ 1431155 h 6725752"/>
              <a:gd name="connsiteX1653" fmla="*/ 349535 w 4442788"/>
              <a:gd name="connsiteY1653" fmla="*/ 1439531 h 6725752"/>
              <a:gd name="connsiteX1654" fmla="*/ 349535 w 4442788"/>
              <a:gd name="connsiteY1654" fmla="*/ 1439531 h 6725752"/>
              <a:gd name="connsiteX1655" fmla="*/ 380092 w 4442788"/>
              <a:gd name="connsiteY1655" fmla="*/ 1445028 h 6725752"/>
              <a:gd name="connsiteX1656" fmla="*/ 380092 w 4442788"/>
              <a:gd name="connsiteY1656" fmla="*/ 1469502 h 6725752"/>
              <a:gd name="connsiteX1657" fmla="*/ 402208 w 4442788"/>
              <a:gd name="connsiteY1657" fmla="*/ 1456807 h 6725752"/>
              <a:gd name="connsiteX1658" fmla="*/ 380092 w 4442788"/>
              <a:gd name="connsiteY1658" fmla="*/ 1445028 h 6725752"/>
              <a:gd name="connsiteX1659" fmla="*/ 426745 w 4442788"/>
              <a:gd name="connsiteY1659" fmla="*/ 1463940 h 6725752"/>
              <a:gd name="connsiteX1660" fmla="*/ 406723 w 4442788"/>
              <a:gd name="connsiteY1660" fmla="*/ 1521788 h 6725752"/>
              <a:gd name="connsiteX1661" fmla="*/ 438849 w 4442788"/>
              <a:gd name="connsiteY1661" fmla="*/ 1508831 h 6725752"/>
              <a:gd name="connsiteX1662" fmla="*/ 428380 w 4442788"/>
              <a:gd name="connsiteY1662" fmla="*/ 1575252 h 6725752"/>
              <a:gd name="connsiteX1663" fmla="*/ 434138 w 4442788"/>
              <a:gd name="connsiteY1663" fmla="*/ 1627406 h 6725752"/>
              <a:gd name="connsiteX1664" fmla="*/ 441009 w 4442788"/>
              <a:gd name="connsiteY1664" fmla="*/ 1704821 h 6725752"/>
              <a:gd name="connsiteX1665" fmla="*/ 460376 w 4442788"/>
              <a:gd name="connsiteY1665" fmla="*/ 1673475 h 6725752"/>
              <a:gd name="connsiteX1666" fmla="*/ 505066 w 4442788"/>
              <a:gd name="connsiteY1666" fmla="*/ 1699324 h 6725752"/>
              <a:gd name="connsiteX1667" fmla="*/ 506637 w 4442788"/>
              <a:gd name="connsiteY1667" fmla="*/ 1680347 h 6725752"/>
              <a:gd name="connsiteX1668" fmla="*/ 486745 w 4442788"/>
              <a:gd name="connsiteY1668" fmla="*/ 1629435 h 6725752"/>
              <a:gd name="connsiteX1669" fmla="*/ 495382 w 4442788"/>
              <a:gd name="connsiteY1669" fmla="*/ 1625312 h 6725752"/>
              <a:gd name="connsiteX1670" fmla="*/ 480595 w 4442788"/>
              <a:gd name="connsiteY1670" fmla="*/ 1570605 h 6725752"/>
              <a:gd name="connsiteX1671" fmla="*/ 459002 w 4442788"/>
              <a:gd name="connsiteY1671" fmla="*/ 1478336 h 6725752"/>
              <a:gd name="connsiteX1672" fmla="*/ 440943 w 4442788"/>
              <a:gd name="connsiteY1672" fmla="*/ 1481608 h 6725752"/>
              <a:gd name="connsiteX1673" fmla="*/ 444411 w 4442788"/>
              <a:gd name="connsiteY1673" fmla="*/ 1463744 h 6725752"/>
              <a:gd name="connsiteX1674" fmla="*/ 426745 w 4442788"/>
              <a:gd name="connsiteY1674" fmla="*/ 1463940 h 6725752"/>
              <a:gd name="connsiteX1675" fmla="*/ 609953 w 4442788"/>
              <a:gd name="connsiteY1675" fmla="*/ 1465052 h 6725752"/>
              <a:gd name="connsiteX1676" fmla="*/ 609953 w 4442788"/>
              <a:gd name="connsiteY1676" fmla="*/ 1465052 h 6725752"/>
              <a:gd name="connsiteX1677" fmla="*/ 2736610 w 4442788"/>
              <a:gd name="connsiteY1677" fmla="*/ 1465314 h 6725752"/>
              <a:gd name="connsiteX1678" fmla="*/ 2736610 w 4442788"/>
              <a:gd name="connsiteY1678" fmla="*/ 1465314 h 6725752"/>
              <a:gd name="connsiteX1679" fmla="*/ 611131 w 4442788"/>
              <a:gd name="connsiteY1679" fmla="*/ 1495940 h 6725752"/>
              <a:gd name="connsiteX1680" fmla="*/ 626049 w 4442788"/>
              <a:gd name="connsiteY1680" fmla="*/ 1519105 h 6725752"/>
              <a:gd name="connsiteX1681" fmla="*/ 639986 w 4442788"/>
              <a:gd name="connsiteY1681" fmla="*/ 1512757 h 6725752"/>
              <a:gd name="connsiteX1682" fmla="*/ 620357 w 4442788"/>
              <a:gd name="connsiteY1682" fmla="*/ 1503661 h 6725752"/>
              <a:gd name="connsiteX1683" fmla="*/ 634490 w 4442788"/>
              <a:gd name="connsiteY1683" fmla="*/ 1471662 h 6725752"/>
              <a:gd name="connsiteX1684" fmla="*/ 611131 w 4442788"/>
              <a:gd name="connsiteY1684" fmla="*/ 1495940 h 6725752"/>
              <a:gd name="connsiteX1685" fmla="*/ 656933 w 4442788"/>
              <a:gd name="connsiteY1685" fmla="*/ 1471269 h 6725752"/>
              <a:gd name="connsiteX1686" fmla="*/ 656933 w 4442788"/>
              <a:gd name="connsiteY1686" fmla="*/ 1471269 h 6725752"/>
              <a:gd name="connsiteX1687" fmla="*/ 2695715 w 4442788"/>
              <a:gd name="connsiteY1687" fmla="*/ 1482459 h 6725752"/>
              <a:gd name="connsiteX1688" fmla="*/ 2616543 w 4442788"/>
              <a:gd name="connsiteY1688" fmla="*/ 1494827 h 6725752"/>
              <a:gd name="connsiteX1689" fmla="*/ 2577545 w 4442788"/>
              <a:gd name="connsiteY1689" fmla="*/ 1508373 h 6725752"/>
              <a:gd name="connsiteX1690" fmla="*/ 2482473 w 4442788"/>
              <a:gd name="connsiteY1690" fmla="*/ 1550974 h 6725752"/>
              <a:gd name="connsiteX1691" fmla="*/ 2454469 w 4442788"/>
              <a:gd name="connsiteY1691" fmla="*/ 1582123 h 6725752"/>
              <a:gd name="connsiteX1692" fmla="*/ 2400815 w 4442788"/>
              <a:gd name="connsiteY1692" fmla="*/ 1561051 h 6725752"/>
              <a:gd name="connsiteX1693" fmla="*/ 2417369 w 4442788"/>
              <a:gd name="connsiteY1693" fmla="*/ 1576757 h 6725752"/>
              <a:gd name="connsiteX1694" fmla="*/ 2420444 w 4442788"/>
              <a:gd name="connsiteY1694" fmla="*/ 1606989 h 6725752"/>
              <a:gd name="connsiteX1695" fmla="*/ 2407554 w 4442788"/>
              <a:gd name="connsiteY1695" fmla="*/ 1614449 h 6725752"/>
              <a:gd name="connsiteX1696" fmla="*/ 2427903 w 4442788"/>
              <a:gd name="connsiteY1696" fmla="*/ 1653451 h 6725752"/>
              <a:gd name="connsiteX1697" fmla="*/ 2479594 w 4442788"/>
              <a:gd name="connsiteY1697" fmla="*/ 1665623 h 6725752"/>
              <a:gd name="connsiteX1698" fmla="*/ 2601624 w 4442788"/>
              <a:gd name="connsiteY1698" fmla="*/ 1643046 h 6725752"/>
              <a:gd name="connsiteX1699" fmla="*/ 2687536 w 4442788"/>
              <a:gd name="connsiteY1699" fmla="*/ 1605353 h 6725752"/>
              <a:gd name="connsiteX1700" fmla="*/ 2753687 w 4442788"/>
              <a:gd name="connsiteY1700" fmla="*/ 1561313 h 6725752"/>
              <a:gd name="connsiteX1701" fmla="*/ 2746621 w 4442788"/>
              <a:gd name="connsiteY1701" fmla="*/ 1485600 h 6725752"/>
              <a:gd name="connsiteX1702" fmla="*/ 2695715 w 4442788"/>
              <a:gd name="connsiteY1702" fmla="*/ 1482459 h 6725752"/>
              <a:gd name="connsiteX1703" fmla="*/ 531631 w 4442788"/>
              <a:gd name="connsiteY1703" fmla="*/ 1485077 h 6725752"/>
              <a:gd name="connsiteX1704" fmla="*/ 531631 w 4442788"/>
              <a:gd name="connsiteY1704" fmla="*/ 1485077 h 6725752"/>
              <a:gd name="connsiteX1705" fmla="*/ 656737 w 4442788"/>
              <a:gd name="connsiteY1705" fmla="*/ 1484553 h 6725752"/>
              <a:gd name="connsiteX1706" fmla="*/ 656737 w 4442788"/>
              <a:gd name="connsiteY1706" fmla="*/ 1484553 h 6725752"/>
              <a:gd name="connsiteX1707" fmla="*/ 998747 w 4442788"/>
              <a:gd name="connsiteY1707" fmla="*/ 1497968 h 6725752"/>
              <a:gd name="connsiteX1708" fmla="*/ 970285 w 4442788"/>
              <a:gd name="connsiteY1708" fmla="*/ 1516946 h 6725752"/>
              <a:gd name="connsiteX1709" fmla="*/ 984549 w 4442788"/>
              <a:gd name="connsiteY1709" fmla="*/ 1533043 h 6725752"/>
              <a:gd name="connsiteX1710" fmla="*/ 1027734 w 4442788"/>
              <a:gd name="connsiteY1710" fmla="*/ 1515440 h 6725752"/>
              <a:gd name="connsiteX1711" fmla="*/ 998747 w 4442788"/>
              <a:gd name="connsiteY1711" fmla="*/ 1497968 h 6725752"/>
              <a:gd name="connsiteX1712" fmla="*/ 910153 w 4442788"/>
              <a:gd name="connsiteY1712" fmla="*/ 1519563 h 6725752"/>
              <a:gd name="connsiteX1713" fmla="*/ 891570 w 4442788"/>
              <a:gd name="connsiteY1713" fmla="*/ 1533109 h 6725752"/>
              <a:gd name="connsiteX1714" fmla="*/ 948692 w 4442788"/>
              <a:gd name="connsiteY1714" fmla="*/ 1535334 h 6725752"/>
              <a:gd name="connsiteX1715" fmla="*/ 956348 w 4442788"/>
              <a:gd name="connsiteY1715" fmla="*/ 1511449 h 6725752"/>
              <a:gd name="connsiteX1716" fmla="*/ 910153 w 4442788"/>
              <a:gd name="connsiteY1716" fmla="*/ 1519563 h 6725752"/>
              <a:gd name="connsiteX1717" fmla="*/ 769017 w 4442788"/>
              <a:gd name="connsiteY1717" fmla="*/ 1524667 h 6725752"/>
              <a:gd name="connsiteX1718" fmla="*/ 789955 w 4442788"/>
              <a:gd name="connsiteY1718" fmla="*/ 1524471 h 6725752"/>
              <a:gd name="connsiteX1719" fmla="*/ 769017 w 4442788"/>
              <a:gd name="connsiteY1719" fmla="*/ 1524667 h 6725752"/>
              <a:gd name="connsiteX1720" fmla="*/ 1087669 w 4442788"/>
              <a:gd name="connsiteY1720" fmla="*/ 1522377 h 6725752"/>
              <a:gd name="connsiteX1721" fmla="*/ 1120450 w 4442788"/>
              <a:gd name="connsiteY1721" fmla="*/ 1587292 h 6725752"/>
              <a:gd name="connsiteX1722" fmla="*/ 1133144 w 4442788"/>
              <a:gd name="connsiteY1722" fmla="*/ 1607448 h 6725752"/>
              <a:gd name="connsiteX1723" fmla="*/ 1126077 w 4442788"/>
              <a:gd name="connsiteY1723" fmla="*/ 1606531 h 6725752"/>
              <a:gd name="connsiteX1724" fmla="*/ 1119861 w 4442788"/>
              <a:gd name="connsiteY1724" fmla="*/ 1665492 h 6725752"/>
              <a:gd name="connsiteX1725" fmla="*/ 1171160 w 4442788"/>
              <a:gd name="connsiteY1725" fmla="*/ 1770521 h 6725752"/>
              <a:gd name="connsiteX1726" fmla="*/ 1192032 w 4442788"/>
              <a:gd name="connsiteY1726" fmla="*/ 1783871 h 6725752"/>
              <a:gd name="connsiteX1727" fmla="*/ 1187517 w 4442788"/>
              <a:gd name="connsiteY1727" fmla="*/ 1737998 h 6725752"/>
              <a:gd name="connsiteX1728" fmla="*/ 1184835 w 4442788"/>
              <a:gd name="connsiteY1728" fmla="*/ 1671709 h 6725752"/>
              <a:gd name="connsiteX1729" fmla="*/ 1172403 w 4442788"/>
              <a:gd name="connsiteY1729" fmla="*/ 1620143 h 6725752"/>
              <a:gd name="connsiteX1730" fmla="*/ 1147408 w 4442788"/>
              <a:gd name="connsiteY1730" fmla="*/ 1566483 h 6725752"/>
              <a:gd name="connsiteX1731" fmla="*/ 1087669 w 4442788"/>
              <a:gd name="connsiteY1731" fmla="*/ 1522377 h 6725752"/>
              <a:gd name="connsiteX1732" fmla="*/ 2763371 w 4442788"/>
              <a:gd name="connsiteY1732" fmla="*/ 1544757 h 6725752"/>
              <a:gd name="connsiteX1733" fmla="*/ 2767559 w 4442788"/>
              <a:gd name="connsiteY1733" fmla="*/ 1559415 h 6725752"/>
              <a:gd name="connsiteX1734" fmla="*/ 2763371 w 4442788"/>
              <a:gd name="connsiteY1734" fmla="*/ 1544757 h 6725752"/>
              <a:gd name="connsiteX1735" fmla="*/ 819661 w 4442788"/>
              <a:gd name="connsiteY1735" fmla="*/ 1555882 h 6725752"/>
              <a:gd name="connsiteX1736" fmla="*/ 780271 w 4442788"/>
              <a:gd name="connsiteY1736" fmla="*/ 1563473 h 6725752"/>
              <a:gd name="connsiteX1737" fmla="*/ 775364 w 4442788"/>
              <a:gd name="connsiteY1737" fmla="*/ 1607709 h 6725752"/>
              <a:gd name="connsiteX1738" fmla="*/ 792507 w 4442788"/>
              <a:gd name="connsiteY1738" fmla="*/ 1608495 h 6725752"/>
              <a:gd name="connsiteX1739" fmla="*/ 804546 w 4442788"/>
              <a:gd name="connsiteY1739" fmla="*/ 1666604 h 6725752"/>
              <a:gd name="connsiteX1740" fmla="*/ 820250 w 4442788"/>
              <a:gd name="connsiteY1740" fmla="*/ 1718039 h 6725752"/>
              <a:gd name="connsiteX1741" fmla="*/ 806248 w 4442788"/>
              <a:gd name="connsiteY1741" fmla="*/ 1738980 h 6725752"/>
              <a:gd name="connsiteX1742" fmla="*/ 827971 w 4442788"/>
              <a:gd name="connsiteY1742" fmla="*/ 1768231 h 6725752"/>
              <a:gd name="connsiteX1743" fmla="*/ 845049 w 4442788"/>
              <a:gd name="connsiteY1743" fmla="*/ 1792771 h 6725752"/>
              <a:gd name="connsiteX1744" fmla="*/ 869913 w 4442788"/>
              <a:gd name="connsiteY1744" fmla="*/ 1792836 h 6725752"/>
              <a:gd name="connsiteX1745" fmla="*/ 903675 w 4442788"/>
              <a:gd name="connsiteY1745" fmla="*/ 1819928 h 6725752"/>
              <a:gd name="connsiteX1746" fmla="*/ 937503 w 4442788"/>
              <a:gd name="connsiteY1746" fmla="*/ 1834128 h 6725752"/>
              <a:gd name="connsiteX1747" fmla="*/ 957460 w 4442788"/>
              <a:gd name="connsiteY1747" fmla="*/ 1835699 h 6725752"/>
              <a:gd name="connsiteX1748" fmla="*/ 966228 w 4442788"/>
              <a:gd name="connsiteY1748" fmla="*/ 1865997 h 6725752"/>
              <a:gd name="connsiteX1749" fmla="*/ 1013469 w 4442788"/>
              <a:gd name="connsiteY1749" fmla="*/ 1872802 h 6725752"/>
              <a:gd name="connsiteX1750" fmla="*/ 1026556 w 4442788"/>
              <a:gd name="connsiteY1750" fmla="*/ 1858471 h 6725752"/>
              <a:gd name="connsiteX1751" fmla="*/ 994429 w 4442788"/>
              <a:gd name="connsiteY1751" fmla="*/ 1837989 h 6725752"/>
              <a:gd name="connsiteX1752" fmla="*/ 962760 w 4442788"/>
              <a:gd name="connsiteY1752" fmla="*/ 1810766 h 6725752"/>
              <a:gd name="connsiteX1753" fmla="*/ 922781 w 4442788"/>
              <a:gd name="connsiteY1753" fmla="*/ 1804288 h 6725752"/>
              <a:gd name="connsiteX1754" fmla="*/ 887972 w 4442788"/>
              <a:gd name="connsiteY1754" fmla="*/ 1787797 h 6725752"/>
              <a:gd name="connsiteX1755" fmla="*/ 854078 w 4442788"/>
              <a:gd name="connsiteY1755" fmla="*/ 1731062 h 6725752"/>
              <a:gd name="connsiteX1756" fmla="*/ 855714 w 4442788"/>
              <a:gd name="connsiteY1756" fmla="*/ 1706980 h 6725752"/>
              <a:gd name="connsiteX1757" fmla="*/ 834841 w 4442788"/>
              <a:gd name="connsiteY1757" fmla="*/ 1622368 h 6725752"/>
              <a:gd name="connsiteX1758" fmla="*/ 855649 w 4442788"/>
              <a:gd name="connsiteY1758" fmla="*/ 1619816 h 6725752"/>
              <a:gd name="connsiteX1759" fmla="*/ 844329 w 4442788"/>
              <a:gd name="connsiteY1759" fmla="*/ 1577215 h 6725752"/>
              <a:gd name="connsiteX1760" fmla="*/ 857939 w 4442788"/>
              <a:gd name="connsiteY1760" fmla="*/ 1556471 h 6725752"/>
              <a:gd name="connsiteX1761" fmla="*/ 819661 w 4442788"/>
              <a:gd name="connsiteY1761" fmla="*/ 1555882 h 6725752"/>
              <a:gd name="connsiteX1762" fmla="*/ 1028388 w 4442788"/>
              <a:gd name="connsiteY1762" fmla="*/ 1548029 h 6725752"/>
              <a:gd name="connsiteX1763" fmla="*/ 1054888 w 4442788"/>
              <a:gd name="connsiteY1763" fmla="*/ 1575382 h 6725752"/>
              <a:gd name="connsiteX1764" fmla="*/ 1028388 w 4442788"/>
              <a:gd name="connsiteY1764" fmla="*/ 1548029 h 6725752"/>
              <a:gd name="connsiteX1765" fmla="*/ 381335 w 4442788"/>
              <a:gd name="connsiteY1765" fmla="*/ 1593313 h 6725752"/>
              <a:gd name="connsiteX1766" fmla="*/ 391870 w 4442788"/>
              <a:gd name="connsiteY1766" fmla="*/ 1593116 h 6725752"/>
              <a:gd name="connsiteX1767" fmla="*/ 392262 w 4442788"/>
              <a:gd name="connsiteY1767" fmla="*/ 1556078 h 6725752"/>
              <a:gd name="connsiteX1768" fmla="*/ 381335 w 4442788"/>
              <a:gd name="connsiteY1768" fmla="*/ 1593313 h 6725752"/>
              <a:gd name="connsiteX1769" fmla="*/ 880185 w 4442788"/>
              <a:gd name="connsiteY1769" fmla="*/ 1564062 h 6725752"/>
              <a:gd name="connsiteX1770" fmla="*/ 875343 w 4442788"/>
              <a:gd name="connsiteY1770" fmla="*/ 1670989 h 6725752"/>
              <a:gd name="connsiteX1771" fmla="*/ 888364 w 4442788"/>
              <a:gd name="connsiteY1771" fmla="*/ 1701941 h 6725752"/>
              <a:gd name="connsiteX1772" fmla="*/ 899619 w 4442788"/>
              <a:gd name="connsiteY1772" fmla="*/ 1735642 h 6725752"/>
              <a:gd name="connsiteX1773" fmla="*/ 929128 w 4442788"/>
              <a:gd name="connsiteY1773" fmla="*/ 1770456 h 6725752"/>
              <a:gd name="connsiteX1774" fmla="*/ 921865 w 4442788"/>
              <a:gd name="connsiteY1774" fmla="*/ 1732436 h 6725752"/>
              <a:gd name="connsiteX1775" fmla="*/ 908255 w 4442788"/>
              <a:gd name="connsiteY1775" fmla="*/ 1668764 h 6725752"/>
              <a:gd name="connsiteX1776" fmla="*/ 891440 w 4442788"/>
              <a:gd name="connsiteY1776" fmla="*/ 1669222 h 6725752"/>
              <a:gd name="connsiteX1777" fmla="*/ 907732 w 4442788"/>
              <a:gd name="connsiteY1777" fmla="*/ 1628911 h 6725752"/>
              <a:gd name="connsiteX1778" fmla="*/ 895300 w 4442788"/>
              <a:gd name="connsiteY1778" fmla="*/ 1627079 h 6725752"/>
              <a:gd name="connsiteX1779" fmla="*/ 888495 w 4442788"/>
              <a:gd name="connsiteY1779" fmla="*/ 1564062 h 6725752"/>
              <a:gd name="connsiteX1780" fmla="*/ 880185 w 4442788"/>
              <a:gd name="connsiteY1780" fmla="*/ 1564062 h 6725752"/>
              <a:gd name="connsiteX1781" fmla="*/ 343385 w 4442788"/>
              <a:gd name="connsiteY1781" fmla="*/ 1576822 h 6725752"/>
              <a:gd name="connsiteX1782" fmla="*/ 352284 w 4442788"/>
              <a:gd name="connsiteY1782" fmla="*/ 1585918 h 6725752"/>
              <a:gd name="connsiteX1783" fmla="*/ 343385 w 4442788"/>
              <a:gd name="connsiteY1783" fmla="*/ 1576822 h 6725752"/>
              <a:gd name="connsiteX1784" fmla="*/ 414443 w 4442788"/>
              <a:gd name="connsiteY1784" fmla="*/ 1583235 h 6725752"/>
              <a:gd name="connsiteX1785" fmla="*/ 414443 w 4442788"/>
              <a:gd name="connsiteY1785" fmla="*/ 1583235 h 6725752"/>
              <a:gd name="connsiteX1786" fmla="*/ 2723916 w 4442788"/>
              <a:gd name="connsiteY1786" fmla="*/ 1600118 h 6725752"/>
              <a:gd name="connsiteX1787" fmla="*/ 2748126 w 4442788"/>
              <a:gd name="connsiteY1787" fmla="*/ 1582777 h 6725752"/>
              <a:gd name="connsiteX1788" fmla="*/ 2723916 w 4442788"/>
              <a:gd name="connsiteY1788" fmla="*/ 1600118 h 6725752"/>
              <a:gd name="connsiteX1789" fmla="*/ 401684 w 4442788"/>
              <a:gd name="connsiteY1789" fmla="*/ 1610000 h 6725752"/>
              <a:gd name="connsiteX1790" fmla="*/ 424585 w 4442788"/>
              <a:gd name="connsiteY1790" fmla="*/ 1615824 h 6725752"/>
              <a:gd name="connsiteX1791" fmla="*/ 401684 w 4442788"/>
              <a:gd name="connsiteY1791" fmla="*/ 1610000 h 6725752"/>
              <a:gd name="connsiteX1792" fmla="*/ 370997 w 4442788"/>
              <a:gd name="connsiteY1792" fmla="*/ 1620339 h 6725752"/>
              <a:gd name="connsiteX1793" fmla="*/ 361444 w 4442788"/>
              <a:gd name="connsiteY1793" fmla="*/ 1660780 h 6725752"/>
              <a:gd name="connsiteX1794" fmla="*/ 341553 w 4442788"/>
              <a:gd name="connsiteY1794" fmla="*/ 1783675 h 6725752"/>
              <a:gd name="connsiteX1795" fmla="*/ 353723 w 4442788"/>
              <a:gd name="connsiteY1795" fmla="*/ 1785311 h 6725752"/>
              <a:gd name="connsiteX1796" fmla="*/ 356733 w 4442788"/>
              <a:gd name="connsiteY1796" fmla="*/ 1820778 h 6725752"/>
              <a:gd name="connsiteX1797" fmla="*/ 379307 w 4442788"/>
              <a:gd name="connsiteY1797" fmla="*/ 1820320 h 6725752"/>
              <a:gd name="connsiteX1798" fmla="*/ 369427 w 4442788"/>
              <a:gd name="connsiteY1798" fmla="*/ 1815805 h 6725752"/>
              <a:gd name="connsiteX1799" fmla="*/ 384541 w 4442788"/>
              <a:gd name="connsiteY1799" fmla="*/ 1742514 h 6725752"/>
              <a:gd name="connsiteX1800" fmla="*/ 418697 w 4442788"/>
              <a:gd name="connsiteY1800" fmla="*/ 1751021 h 6725752"/>
              <a:gd name="connsiteX1801" fmla="*/ 423538 w 4442788"/>
              <a:gd name="connsiteY1801" fmla="*/ 1713917 h 6725752"/>
              <a:gd name="connsiteX1802" fmla="*/ 407377 w 4442788"/>
              <a:gd name="connsiteY1802" fmla="*/ 1688068 h 6725752"/>
              <a:gd name="connsiteX1803" fmla="*/ 421183 w 4442788"/>
              <a:gd name="connsiteY1803" fmla="*/ 1666997 h 6725752"/>
              <a:gd name="connsiteX1804" fmla="*/ 406592 w 4442788"/>
              <a:gd name="connsiteY1804" fmla="*/ 1675635 h 6725752"/>
              <a:gd name="connsiteX1805" fmla="*/ 388336 w 4442788"/>
              <a:gd name="connsiteY1805" fmla="*/ 1664903 h 6725752"/>
              <a:gd name="connsiteX1806" fmla="*/ 399460 w 4442788"/>
              <a:gd name="connsiteY1806" fmla="*/ 1648674 h 6725752"/>
              <a:gd name="connsiteX1807" fmla="*/ 379765 w 4442788"/>
              <a:gd name="connsiteY1807" fmla="*/ 1632772 h 6725752"/>
              <a:gd name="connsiteX1808" fmla="*/ 370997 w 4442788"/>
              <a:gd name="connsiteY1808" fmla="*/ 1620339 h 6725752"/>
              <a:gd name="connsiteX1809" fmla="*/ 662756 w 4442788"/>
              <a:gd name="connsiteY1809" fmla="*/ 1622040 h 6725752"/>
              <a:gd name="connsiteX1810" fmla="*/ 662756 w 4442788"/>
              <a:gd name="connsiteY1810" fmla="*/ 1622040 h 6725752"/>
              <a:gd name="connsiteX1811" fmla="*/ 355359 w 4442788"/>
              <a:gd name="connsiteY1811" fmla="*/ 1628519 h 6725752"/>
              <a:gd name="connsiteX1812" fmla="*/ 355359 w 4442788"/>
              <a:gd name="connsiteY1812" fmla="*/ 1628519 h 6725752"/>
              <a:gd name="connsiteX1813" fmla="*/ 500224 w 4442788"/>
              <a:gd name="connsiteY1813" fmla="*/ 1635128 h 6725752"/>
              <a:gd name="connsiteX1814" fmla="*/ 500224 w 4442788"/>
              <a:gd name="connsiteY1814" fmla="*/ 1635128 h 6725752"/>
              <a:gd name="connsiteX1815" fmla="*/ 753641 w 4442788"/>
              <a:gd name="connsiteY1815" fmla="*/ 1634147 h 6725752"/>
              <a:gd name="connsiteX1816" fmla="*/ 762997 w 4442788"/>
              <a:gd name="connsiteY1816" fmla="*/ 1677009 h 6725752"/>
              <a:gd name="connsiteX1817" fmla="*/ 771504 w 4442788"/>
              <a:gd name="connsiteY1817" fmla="*/ 1677533 h 6725752"/>
              <a:gd name="connsiteX1818" fmla="*/ 753641 w 4442788"/>
              <a:gd name="connsiteY1818" fmla="*/ 1634147 h 6725752"/>
              <a:gd name="connsiteX1819" fmla="*/ 2789805 w 4442788"/>
              <a:gd name="connsiteY1819" fmla="*/ 1635717 h 6725752"/>
              <a:gd name="connsiteX1820" fmla="*/ 2789805 w 4442788"/>
              <a:gd name="connsiteY1820" fmla="*/ 1635717 h 6725752"/>
              <a:gd name="connsiteX1821" fmla="*/ 697370 w 4442788"/>
              <a:gd name="connsiteY1821" fmla="*/ 1646384 h 6725752"/>
              <a:gd name="connsiteX1822" fmla="*/ 703193 w 4442788"/>
              <a:gd name="connsiteY1822" fmla="*/ 1659733 h 6725752"/>
              <a:gd name="connsiteX1823" fmla="*/ 700510 w 4442788"/>
              <a:gd name="connsiteY1823" fmla="*/ 1694808 h 6725752"/>
              <a:gd name="connsiteX1824" fmla="*/ 710129 w 4442788"/>
              <a:gd name="connsiteY1824" fmla="*/ 1655676 h 6725752"/>
              <a:gd name="connsiteX1825" fmla="*/ 697370 w 4442788"/>
              <a:gd name="connsiteY1825" fmla="*/ 1646384 h 6725752"/>
              <a:gd name="connsiteX1826" fmla="*/ 905115 w 4442788"/>
              <a:gd name="connsiteY1826" fmla="*/ 1646646 h 6725752"/>
              <a:gd name="connsiteX1827" fmla="*/ 905115 w 4442788"/>
              <a:gd name="connsiteY1827" fmla="*/ 1646646 h 6725752"/>
              <a:gd name="connsiteX1828" fmla="*/ 2703959 w 4442788"/>
              <a:gd name="connsiteY1828" fmla="*/ 1668240 h 6725752"/>
              <a:gd name="connsiteX1829" fmla="*/ 2600185 w 4442788"/>
              <a:gd name="connsiteY1829" fmla="*/ 1708289 h 6725752"/>
              <a:gd name="connsiteX1830" fmla="*/ 2429539 w 4442788"/>
              <a:gd name="connsiteY1830" fmla="*/ 1717581 h 6725752"/>
              <a:gd name="connsiteX1831" fmla="*/ 2364173 w 4442788"/>
              <a:gd name="connsiteY1831" fmla="*/ 1692649 h 6725752"/>
              <a:gd name="connsiteX1832" fmla="*/ 2331523 w 4442788"/>
              <a:gd name="connsiteY1832" fmla="*/ 1685909 h 6725752"/>
              <a:gd name="connsiteX1833" fmla="*/ 2375035 w 4442788"/>
              <a:gd name="connsiteY1833" fmla="*/ 1705868 h 6725752"/>
              <a:gd name="connsiteX1834" fmla="*/ 2360051 w 4442788"/>
              <a:gd name="connsiteY1834" fmla="*/ 1720788 h 6725752"/>
              <a:gd name="connsiteX1835" fmla="*/ 2385635 w 4442788"/>
              <a:gd name="connsiteY1835" fmla="*/ 1780926 h 6725752"/>
              <a:gd name="connsiteX1836" fmla="*/ 2423520 w 4442788"/>
              <a:gd name="connsiteY1836" fmla="*/ 1824509 h 6725752"/>
              <a:gd name="connsiteX1837" fmla="*/ 2397805 w 4442788"/>
              <a:gd name="connsiteY1837" fmla="*/ 1807298 h 6725752"/>
              <a:gd name="connsiteX1838" fmla="*/ 2384130 w 4442788"/>
              <a:gd name="connsiteY1838" fmla="*/ 1805008 h 6725752"/>
              <a:gd name="connsiteX1839" fmla="*/ 2391982 w 4442788"/>
              <a:gd name="connsiteY1839" fmla="*/ 1833670 h 6725752"/>
              <a:gd name="connsiteX1840" fmla="*/ 2449300 w 4442788"/>
              <a:gd name="connsiteY1840" fmla="*/ 1861874 h 6725752"/>
              <a:gd name="connsiteX1841" fmla="*/ 2584416 w 4442788"/>
              <a:gd name="connsiteY1841" fmla="*/ 1852974 h 6725752"/>
              <a:gd name="connsiteX1842" fmla="*/ 2616477 w 4442788"/>
              <a:gd name="connsiteY1842" fmla="*/ 1847870 h 6725752"/>
              <a:gd name="connsiteX1843" fmla="*/ 2620927 w 4442788"/>
              <a:gd name="connsiteY1843" fmla="*/ 1825228 h 6725752"/>
              <a:gd name="connsiteX1844" fmla="*/ 2662018 w 4442788"/>
              <a:gd name="connsiteY1844" fmla="*/ 1837989 h 6725752"/>
              <a:gd name="connsiteX1845" fmla="*/ 2657699 w 4442788"/>
              <a:gd name="connsiteY1845" fmla="*/ 1856181 h 6725752"/>
              <a:gd name="connsiteX1846" fmla="*/ 2674515 w 4442788"/>
              <a:gd name="connsiteY1846" fmla="*/ 1847739 h 6725752"/>
              <a:gd name="connsiteX1847" fmla="*/ 2693752 w 4442788"/>
              <a:gd name="connsiteY1847" fmla="*/ 1801409 h 6725752"/>
              <a:gd name="connsiteX1848" fmla="*/ 2719532 w 4442788"/>
              <a:gd name="connsiteY1848" fmla="*/ 1715422 h 6725752"/>
              <a:gd name="connsiteX1849" fmla="*/ 2722869 w 4442788"/>
              <a:gd name="connsiteY1849" fmla="*/ 1673803 h 6725752"/>
              <a:gd name="connsiteX1850" fmla="*/ 2736086 w 4442788"/>
              <a:gd name="connsiteY1850" fmla="*/ 1646318 h 6725752"/>
              <a:gd name="connsiteX1851" fmla="*/ 2703959 w 4442788"/>
              <a:gd name="connsiteY1851" fmla="*/ 1668240 h 6725752"/>
              <a:gd name="connsiteX1852" fmla="*/ 1035912 w 4442788"/>
              <a:gd name="connsiteY1852" fmla="*/ 1681524 h 6725752"/>
              <a:gd name="connsiteX1853" fmla="*/ 1023611 w 4442788"/>
              <a:gd name="connsiteY1853" fmla="*/ 1711103 h 6725752"/>
              <a:gd name="connsiteX1854" fmla="*/ 1051289 w 4442788"/>
              <a:gd name="connsiteY1854" fmla="*/ 1723667 h 6725752"/>
              <a:gd name="connsiteX1855" fmla="*/ 1035912 w 4442788"/>
              <a:gd name="connsiteY1855" fmla="*/ 1681524 h 6725752"/>
              <a:gd name="connsiteX1856" fmla="*/ 539221 w 4442788"/>
              <a:gd name="connsiteY1856" fmla="*/ 1713066 h 6725752"/>
              <a:gd name="connsiteX1857" fmla="*/ 539221 w 4442788"/>
              <a:gd name="connsiteY1857" fmla="*/ 1713066 h 6725752"/>
              <a:gd name="connsiteX1858" fmla="*/ 474313 w 4442788"/>
              <a:gd name="connsiteY1858" fmla="*/ 1726677 h 6725752"/>
              <a:gd name="connsiteX1859" fmla="*/ 468621 w 4442788"/>
              <a:gd name="connsiteY1859" fmla="*/ 1741925 h 6725752"/>
              <a:gd name="connsiteX1860" fmla="*/ 474313 w 4442788"/>
              <a:gd name="connsiteY1860" fmla="*/ 1726677 h 6725752"/>
              <a:gd name="connsiteX1861" fmla="*/ 512787 w 4442788"/>
              <a:gd name="connsiteY1861" fmla="*/ 1726416 h 6725752"/>
              <a:gd name="connsiteX1862" fmla="*/ 513376 w 4442788"/>
              <a:gd name="connsiteY1862" fmla="*/ 1749450 h 6725752"/>
              <a:gd name="connsiteX1863" fmla="*/ 526462 w 4442788"/>
              <a:gd name="connsiteY1863" fmla="*/ 1761622 h 6725752"/>
              <a:gd name="connsiteX1864" fmla="*/ 543278 w 4442788"/>
              <a:gd name="connsiteY1864" fmla="*/ 1755012 h 6725752"/>
              <a:gd name="connsiteX1865" fmla="*/ 525350 w 4442788"/>
              <a:gd name="connsiteY1865" fmla="*/ 1751806 h 6725752"/>
              <a:gd name="connsiteX1866" fmla="*/ 512787 w 4442788"/>
              <a:gd name="connsiteY1866" fmla="*/ 1726416 h 6725752"/>
              <a:gd name="connsiteX1867" fmla="*/ 592025 w 4442788"/>
              <a:gd name="connsiteY1867" fmla="*/ 1739831 h 6725752"/>
              <a:gd name="connsiteX1868" fmla="*/ 592025 w 4442788"/>
              <a:gd name="connsiteY1868" fmla="*/ 1739831 h 6725752"/>
              <a:gd name="connsiteX1869" fmla="*/ 1115543 w 4442788"/>
              <a:gd name="connsiteY1869" fmla="*/ 1740812 h 6725752"/>
              <a:gd name="connsiteX1870" fmla="*/ 1113711 w 4442788"/>
              <a:gd name="connsiteY1870" fmla="*/ 1756321 h 6725752"/>
              <a:gd name="connsiteX1871" fmla="*/ 1115870 w 4442788"/>
              <a:gd name="connsiteY1871" fmla="*/ 1802521 h 6725752"/>
              <a:gd name="connsiteX1872" fmla="*/ 1094735 w 4442788"/>
              <a:gd name="connsiteY1872" fmla="*/ 1805204 h 6725752"/>
              <a:gd name="connsiteX1873" fmla="*/ 1092838 w 4442788"/>
              <a:gd name="connsiteY1873" fmla="*/ 1825163 h 6725752"/>
              <a:gd name="connsiteX1874" fmla="*/ 1120646 w 4442788"/>
              <a:gd name="connsiteY1874" fmla="*/ 1825883 h 6725752"/>
              <a:gd name="connsiteX1875" fmla="*/ 1101344 w 4442788"/>
              <a:gd name="connsiteY1875" fmla="*/ 1856050 h 6725752"/>
              <a:gd name="connsiteX1876" fmla="*/ 1143744 w 4442788"/>
              <a:gd name="connsiteY1876" fmla="*/ 1828566 h 6725752"/>
              <a:gd name="connsiteX1877" fmla="*/ 1158662 w 4442788"/>
              <a:gd name="connsiteY1877" fmla="*/ 1805204 h 6725752"/>
              <a:gd name="connsiteX1878" fmla="*/ 1133994 w 4442788"/>
              <a:gd name="connsiteY1878" fmla="*/ 1803503 h 6725752"/>
              <a:gd name="connsiteX1879" fmla="*/ 1131573 w 4442788"/>
              <a:gd name="connsiteY1879" fmla="*/ 1765286 h 6725752"/>
              <a:gd name="connsiteX1880" fmla="*/ 1130461 w 4442788"/>
              <a:gd name="connsiteY1880" fmla="*/ 1740354 h 6725752"/>
              <a:gd name="connsiteX1881" fmla="*/ 1115543 w 4442788"/>
              <a:gd name="connsiteY1881" fmla="*/ 1740812 h 6725752"/>
              <a:gd name="connsiteX1882" fmla="*/ 610804 w 4442788"/>
              <a:gd name="connsiteY1882" fmla="*/ 1746898 h 6725752"/>
              <a:gd name="connsiteX1883" fmla="*/ 610804 w 4442788"/>
              <a:gd name="connsiteY1883" fmla="*/ 1746898 h 6725752"/>
              <a:gd name="connsiteX1884" fmla="*/ 2351807 w 4442788"/>
              <a:gd name="connsiteY1884" fmla="*/ 1746440 h 6725752"/>
              <a:gd name="connsiteX1885" fmla="*/ 2351807 w 4442788"/>
              <a:gd name="connsiteY1885" fmla="*/ 1746440 h 6725752"/>
              <a:gd name="connsiteX1886" fmla="*/ 480071 w 4442788"/>
              <a:gd name="connsiteY1886" fmla="*/ 1751871 h 6725752"/>
              <a:gd name="connsiteX1887" fmla="*/ 502187 w 4442788"/>
              <a:gd name="connsiteY1887" fmla="*/ 1811421 h 6725752"/>
              <a:gd name="connsiteX1888" fmla="*/ 502384 w 4442788"/>
              <a:gd name="connsiteY1888" fmla="*/ 1824181 h 6725752"/>
              <a:gd name="connsiteX1889" fmla="*/ 523583 w 4442788"/>
              <a:gd name="connsiteY1889" fmla="*/ 1819012 h 6725752"/>
              <a:gd name="connsiteX1890" fmla="*/ 535492 w 4442788"/>
              <a:gd name="connsiteY1890" fmla="*/ 1849506 h 6725752"/>
              <a:gd name="connsiteX1891" fmla="*/ 512395 w 4442788"/>
              <a:gd name="connsiteY1891" fmla="*/ 1843486 h 6725752"/>
              <a:gd name="connsiteX1892" fmla="*/ 510432 w 4442788"/>
              <a:gd name="connsiteY1892" fmla="*/ 1869923 h 6725752"/>
              <a:gd name="connsiteX1893" fmla="*/ 529538 w 4442788"/>
              <a:gd name="connsiteY1893" fmla="*/ 1859191 h 6725752"/>
              <a:gd name="connsiteX1894" fmla="*/ 543933 w 4442788"/>
              <a:gd name="connsiteY1894" fmla="*/ 1874896 h 6725752"/>
              <a:gd name="connsiteX1895" fmla="*/ 532286 w 4442788"/>
              <a:gd name="connsiteY1895" fmla="*/ 1878823 h 6725752"/>
              <a:gd name="connsiteX1896" fmla="*/ 521293 w 4442788"/>
              <a:gd name="connsiteY1896" fmla="*/ 1877121 h 6725752"/>
              <a:gd name="connsiteX1897" fmla="*/ 520639 w 4442788"/>
              <a:gd name="connsiteY1897" fmla="*/ 1882815 h 6725752"/>
              <a:gd name="connsiteX1898" fmla="*/ 525481 w 4442788"/>
              <a:gd name="connsiteY1898" fmla="*/ 1885628 h 6725752"/>
              <a:gd name="connsiteX1899" fmla="*/ 524761 w 4442788"/>
              <a:gd name="connsiteY1899" fmla="*/ 1895052 h 6725752"/>
              <a:gd name="connsiteX1900" fmla="*/ 507029 w 4442788"/>
              <a:gd name="connsiteY1900" fmla="*/ 1895641 h 6725752"/>
              <a:gd name="connsiteX1901" fmla="*/ 507029 w 4442788"/>
              <a:gd name="connsiteY1901" fmla="*/ 1900418 h 6725752"/>
              <a:gd name="connsiteX1902" fmla="*/ 522602 w 4442788"/>
              <a:gd name="connsiteY1902" fmla="*/ 1901399 h 6725752"/>
              <a:gd name="connsiteX1903" fmla="*/ 520770 w 4442788"/>
              <a:gd name="connsiteY1903" fmla="*/ 1915338 h 6725752"/>
              <a:gd name="connsiteX1904" fmla="*/ 531893 w 4442788"/>
              <a:gd name="connsiteY1904" fmla="*/ 1922143 h 6725752"/>
              <a:gd name="connsiteX1905" fmla="*/ 531762 w 4442788"/>
              <a:gd name="connsiteY1905" fmla="*/ 1926986 h 6725752"/>
              <a:gd name="connsiteX1906" fmla="*/ 529341 w 4442788"/>
              <a:gd name="connsiteY1906" fmla="*/ 1947206 h 6725752"/>
              <a:gd name="connsiteX1907" fmla="*/ 541250 w 4442788"/>
              <a:gd name="connsiteY1907" fmla="*/ 1957284 h 6725752"/>
              <a:gd name="connsiteX1908" fmla="*/ 531304 w 4442788"/>
              <a:gd name="connsiteY1908" fmla="*/ 1972989 h 6725752"/>
              <a:gd name="connsiteX1909" fmla="*/ 571676 w 4442788"/>
              <a:gd name="connsiteY1909" fmla="*/ 1964810 h 6725752"/>
              <a:gd name="connsiteX1910" fmla="*/ 590716 w 4442788"/>
              <a:gd name="connsiteY1910" fmla="*/ 2004269 h 6725752"/>
              <a:gd name="connsiteX1911" fmla="*/ 604130 w 4442788"/>
              <a:gd name="connsiteY1911" fmla="*/ 2010682 h 6725752"/>
              <a:gd name="connsiteX1912" fmla="*/ 602886 w 4442788"/>
              <a:gd name="connsiteY1912" fmla="*/ 2028154 h 6725752"/>
              <a:gd name="connsiteX1913" fmla="*/ 614010 w 4442788"/>
              <a:gd name="connsiteY1913" fmla="*/ 2014543 h 6725752"/>
              <a:gd name="connsiteX1914" fmla="*/ 593464 w 4442788"/>
              <a:gd name="connsiteY1914" fmla="*/ 1950347 h 6725752"/>
              <a:gd name="connsiteX1915" fmla="*/ 570498 w 4442788"/>
              <a:gd name="connsiteY1915" fmla="*/ 1955125 h 6725752"/>
              <a:gd name="connsiteX1916" fmla="*/ 567619 w 4442788"/>
              <a:gd name="connsiteY1916" fmla="*/ 1929669 h 6725752"/>
              <a:gd name="connsiteX1917" fmla="*/ 554794 w 4442788"/>
              <a:gd name="connsiteY1917" fmla="*/ 1926724 h 6725752"/>
              <a:gd name="connsiteX1918" fmla="*/ 563562 w 4442788"/>
              <a:gd name="connsiteY1918" fmla="*/ 1912458 h 6725752"/>
              <a:gd name="connsiteX1919" fmla="*/ 578742 w 4442788"/>
              <a:gd name="connsiteY1919" fmla="*/ 1940401 h 6725752"/>
              <a:gd name="connsiteX1920" fmla="*/ 588622 w 4442788"/>
              <a:gd name="connsiteY1920" fmla="*/ 1938830 h 6725752"/>
              <a:gd name="connsiteX1921" fmla="*/ 573835 w 4442788"/>
              <a:gd name="connsiteY1921" fmla="*/ 1891518 h 6725752"/>
              <a:gd name="connsiteX1922" fmla="*/ 573442 w 4442788"/>
              <a:gd name="connsiteY1922" fmla="*/ 1842046 h 6725752"/>
              <a:gd name="connsiteX1923" fmla="*/ 562646 w 4442788"/>
              <a:gd name="connsiteY1923" fmla="*/ 1852843 h 6725752"/>
              <a:gd name="connsiteX1924" fmla="*/ 527640 w 4442788"/>
              <a:gd name="connsiteY1924" fmla="*/ 1806513 h 6725752"/>
              <a:gd name="connsiteX1925" fmla="*/ 505590 w 4442788"/>
              <a:gd name="connsiteY1925" fmla="*/ 1802194 h 6725752"/>
              <a:gd name="connsiteX1926" fmla="*/ 507683 w 4442788"/>
              <a:gd name="connsiteY1926" fmla="*/ 1786227 h 6725752"/>
              <a:gd name="connsiteX1927" fmla="*/ 493485 w 4442788"/>
              <a:gd name="connsiteY1927" fmla="*/ 1756387 h 6725752"/>
              <a:gd name="connsiteX1928" fmla="*/ 480071 w 4442788"/>
              <a:gd name="connsiteY1928" fmla="*/ 1751871 h 6725752"/>
              <a:gd name="connsiteX1929" fmla="*/ 1205315 w 4442788"/>
              <a:gd name="connsiteY1929" fmla="*/ 1808803 h 6725752"/>
              <a:gd name="connsiteX1930" fmla="*/ 1228478 w 4442788"/>
              <a:gd name="connsiteY1930" fmla="*/ 1776934 h 6725752"/>
              <a:gd name="connsiteX1931" fmla="*/ 1223636 w 4442788"/>
              <a:gd name="connsiteY1931" fmla="*/ 1766988 h 6725752"/>
              <a:gd name="connsiteX1932" fmla="*/ 1205315 w 4442788"/>
              <a:gd name="connsiteY1932" fmla="*/ 1808803 h 6725752"/>
              <a:gd name="connsiteX1933" fmla="*/ 297386 w 4442788"/>
              <a:gd name="connsiteY1933" fmla="*/ 1798726 h 6725752"/>
              <a:gd name="connsiteX1934" fmla="*/ 297386 w 4442788"/>
              <a:gd name="connsiteY1934" fmla="*/ 1798726 h 6725752"/>
              <a:gd name="connsiteX1935" fmla="*/ 1070002 w 4442788"/>
              <a:gd name="connsiteY1935" fmla="*/ 1805728 h 6725752"/>
              <a:gd name="connsiteX1936" fmla="*/ 1086753 w 4442788"/>
              <a:gd name="connsiteY1936" fmla="*/ 1815543 h 6725752"/>
              <a:gd name="connsiteX1937" fmla="*/ 1070002 w 4442788"/>
              <a:gd name="connsiteY1937" fmla="*/ 1805728 h 6725752"/>
              <a:gd name="connsiteX1938" fmla="*/ 552373 w 4442788"/>
              <a:gd name="connsiteY1938" fmla="*/ 1817376 h 6725752"/>
              <a:gd name="connsiteX1939" fmla="*/ 552373 w 4442788"/>
              <a:gd name="connsiteY1939" fmla="*/ 1817376 h 6725752"/>
              <a:gd name="connsiteX1940" fmla="*/ 1076415 w 4442788"/>
              <a:gd name="connsiteY1940" fmla="*/ 1834717 h 6725752"/>
              <a:gd name="connsiteX1941" fmla="*/ 1092838 w 4442788"/>
              <a:gd name="connsiteY1941" fmla="*/ 1825163 h 6725752"/>
              <a:gd name="connsiteX1942" fmla="*/ 1076415 w 4442788"/>
              <a:gd name="connsiteY1942" fmla="*/ 1834717 h 6725752"/>
              <a:gd name="connsiteX1943" fmla="*/ 506702 w 4442788"/>
              <a:gd name="connsiteY1943" fmla="*/ 1829809 h 6725752"/>
              <a:gd name="connsiteX1944" fmla="*/ 506702 w 4442788"/>
              <a:gd name="connsiteY1944" fmla="*/ 1829809 h 6725752"/>
              <a:gd name="connsiteX1945" fmla="*/ 3169570 w 4442788"/>
              <a:gd name="connsiteY1945" fmla="*/ 1839101 h 6725752"/>
              <a:gd name="connsiteX1946" fmla="*/ 3169570 w 4442788"/>
              <a:gd name="connsiteY1946" fmla="*/ 1839101 h 6725752"/>
              <a:gd name="connsiteX1947" fmla="*/ 597914 w 4442788"/>
              <a:gd name="connsiteY1947" fmla="*/ 1880590 h 6725752"/>
              <a:gd name="connsiteX1948" fmla="*/ 623563 w 4442788"/>
              <a:gd name="connsiteY1948" fmla="*/ 1887984 h 6725752"/>
              <a:gd name="connsiteX1949" fmla="*/ 608317 w 4442788"/>
              <a:gd name="connsiteY1949" fmla="*/ 1869072 h 6725752"/>
              <a:gd name="connsiteX1950" fmla="*/ 615711 w 4442788"/>
              <a:gd name="connsiteY1950" fmla="*/ 1848852 h 6725752"/>
              <a:gd name="connsiteX1951" fmla="*/ 597914 w 4442788"/>
              <a:gd name="connsiteY1951" fmla="*/ 1880590 h 6725752"/>
              <a:gd name="connsiteX1952" fmla="*/ 1058094 w 4442788"/>
              <a:gd name="connsiteY1952" fmla="*/ 1856050 h 6725752"/>
              <a:gd name="connsiteX1953" fmla="*/ 1085379 w 4442788"/>
              <a:gd name="connsiteY1953" fmla="*/ 1868222 h 6725752"/>
              <a:gd name="connsiteX1954" fmla="*/ 1058094 w 4442788"/>
              <a:gd name="connsiteY1954" fmla="*/ 1856050 h 6725752"/>
              <a:gd name="connsiteX1955" fmla="*/ 2397412 w 4442788"/>
              <a:gd name="connsiteY1955" fmla="*/ 1850422 h 6725752"/>
              <a:gd name="connsiteX1956" fmla="*/ 2397412 w 4442788"/>
              <a:gd name="connsiteY1956" fmla="*/ 1850422 h 6725752"/>
              <a:gd name="connsiteX1957" fmla="*/ 2626161 w 4442788"/>
              <a:gd name="connsiteY1957" fmla="*/ 1851404 h 6725752"/>
              <a:gd name="connsiteX1958" fmla="*/ 2626161 w 4442788"/>
              <a:gd name="connsiteY1958" fmla="*/ 1851404 h 6725752"/>
              <a:gd name="connsiteX1959" fmla="*/ 303472 w 4442788"/>
              <a:gd name="connsiteY1959" fmla="*/ 1862921 h 6725752"/>
              <a:gd name="connsiteX1960" fmla="*/ 303472 w 4442788"/>
              <a:gd name="connsiteY1960" fmla="*/ 1862921 h 6725752"/>
              <a:gd name="connsiteX1961" fmla="*/ 468621 w 4442788"/>
              <a:gd name="connsiteY1961" fmla="*/ 1877056 h 6725752"/>
              <a:gd name="connsiteX1962" fmla="*/ 489428 w 4442788"/>
              <a:gd name="connsiteY1962" fmla="*/ 1973644 h 6725752"/>
              <a:gd name="connsiteX1963" fmla="*/ 513311 w 4442788"/>
              <a:gd name="connsiteY1963" fmla="*/ 2033455 h 6725752"/>
              <a:gd name="connsiteX1964" fmla="*/ 524696 w 4442788"/>
              <a:gd name="connsiteY1964" fmla="*/ 2032081 h 6725752"/>
              <a:gd name="connsiteX1965" fmla="*/ 526331 w 4442788"/>
              <a:gd name="connsiteY1965" fmla="*/ 2026322 h 6725752"/>
              <a:gd name="connsiteX1966" fmla="*/ 489297 w 4442788"/>
              <a:gd name="connsiteY1966" fmla="*/ 1921031 h 6725752"/>
              <a:gd name="connsiteX1967" fmla="*/ 475884 w 4442788"/>
              <a:gd name="connsiteY1967" fmla="*/ 1871297 h 6725752"/>
              <a:gd name="connsiteX1968" fmla="*/ 468621 w 4442788"/>
              <a:gd name="connsiteY1968" fmla="*/ 1877056 h 6725752"/>
              <a:gd name="connsiteX1969" fmla="*/ 425763 w 4442788"/>
              <a:gd name="connsiteY1969" fmla="*/ 1876467 h 6725752"/>
              <a:gd name="connsiteX1970" fmla="*/ 428380 w 4442788"/>
              <a:gd name="connsiteY1970" fmla="*/ 1907289 h 6725752"/>
              <a:gd name="connsiteX1971" fmla="*/ 440420 w 4442788"/>
              <a:gd name="connsiteY1971" fmla="*/ 1904279 h 6725752"/>
              <a:gd name="connsiteX1972" fmla="*/ 425763 w 4442788"/>
              <a:gd name="connsiteY1972" fmla="*/ 1876467 h 6725752"/>
              <a:gd name="connsiteX1973" fmla="*/ 371520 w 4442788"/>
              <a:gd name="connsiteY1973" fmla="*/ 1902577 h 6725752"/>
              <a:gd name="connsiteX1974" fmla="*/ 373222 w 4442788"/>
              <a:gd name="connsiteY1974" fmla="*/ 1914422 h 6725752"/>
              <a:gd name="connsiteX1975" fmla="*/ 368576 w 4442788"/>
              <a:gd name="connsiteY1975" fmla="*/ 1953619 h 6725752"/>
              <a:gd name="connsiteX1976" fmla="*/ 385130 w 4442788"/>
              <a:gd name="connsiteY1976" fmla="*/ 1975411 h 6725752"/>
              <a:gd name="connsiteX1977" fmla="*/ 375904 w 4442788"/>
              <a:gd name="connsiteY1977" fmla="*/ 1944065 h 6725752"/>
              <a:gd name="connsiteX1978" fmla="*/ 386962 w 4442788"/>
              <a:gd name="connsiteY1978" fmla="*/ 1937391 h 6725752"/>
              <a:gd name="connsiteX1979" fmla="*/ 366940 w 4442788"/>
              <a:gd name="connsiteY1979" fmla="*/ 1920246 h 6725752"/>
              <a:gd name="connsiteX1980" fmla="*/ 382120 w 4442788"/>
              <a:gd name="connsiteY1980" fmla="*/ 1917235 h 6725752"/>
              <a:gd name="connsiteX1981" fmla="*/ 386046 w 4442788"/>
              <a:gd name="connsiteY1981" fmla="*/ 1902643 h 6725752"/>
              <a:gd name="connsiteX1982" fmla="*/ 397562 w 4442788"/>
              <a:gd name="connsiteY1982" fmla="*/ 1896164 h 6725752"/>
              <a:gd name="connsiteX1983" fmla="*/ 371520 w 4442788"/>
              <a:gd name="connsiteY1983" fmla="*/ 1902577 h 6725752"/>
              <a:gd name="connsiteX1984" fmla="*/ 596736 w 4442788"/>
              <a:gd name="connsiteY1984" fmla="*/ 1895182 h 6725752"/>
              <a:gd name="connsiteX1985" fmla="*/ 623628 w 4442788"/>
              <a:gd name="connsiteY1985" fmla="*/ 1908859 h 6725752"/>
              <a:gd name="connsiteX1986" fmla="*/ 596736 w 4442788"/>
              <a:gd name="connsiteY1986" fmla="*/ 1895182 h 6725752"/>
              <a:gd name="connsiteX1987" fmla="*/ 2782870 w 4442788"/>
              <a:gd name="connsiteY1987" fmla="*/ 1897080 h 6725752"/>
              <a:gd name="connsiteX1988" fmla="*/ 2782870 w 4442788"/>
              <a:gd name="connsiteY1988" fmla="*/ 1897080 h 6725752"/>
              <a:gd name="connsiteX1989" fmla="*/ 2423258 w 4442788"/>
              <a:gd name="connsiteY1989" fmla="*/ 1915272 h 6725752"/>
              <a:gd name="connsiteX1990" fmla="*/ 2433073 w 4442788"/>
              <a:gd name="connsiteY1990" fmla="*/ 1937849 h 6725752"/>
              <a:gd name="connsiteX1991" fmla="*/ 2452768 w 4442788"/>
              <a:gd name="connsiteY1991" fmla="*/ 1946618 h 6725752"/>
              <a:gd name="connsiteX1992" fmla="*/ 2450216 w 4442788"/>
              <a:gd name="connsiteY1992" fmla="*/ 1918806 h 6725752"/>
              <a:gd name="connsiteX1993" fmla="*/ 2423258 w 4442788"/>
              <a:gd name="connsiteY1993" fmla="*/ 1915272 h 6725752"/>
              <a:gd name="connsiteX1994" fmla="*/ 391084 w 4442788"/>
              <a:gd name="connsiteY1994" fmla="*/ 1977570 h 6725752"/>
              <a:gd name="connsiteX1995" fmla="*/ 382971 w 4442788"/>
              <a:gd name="connsiteY1995" fmla="*/ 2010421 h 6725752"/>
              <a:gd name="connsiteX1996" fmla="*/ 401030 w 4442788"/>
              <a:gd name="connsiteY1996" fmla="*/ 2105830 h 6725752"/>
              <a:gd name="connsiteX1997" fmla="*/ 440878 w 4442788"/>
              <a:gd name="connsiteY1997" fmla="*/ 2066894 h 6725752"/>
              <a:gd name="connsiteX1998" fmla="*/ 463975 w 4442788"/>
              <a:gd name="connsiteY1998" fmla="*/ 2064735 h 6725752"/>
              <a:gd name="connsiteX1999" fmla="*/ 474837 w 4442788"/>
              <a:gd name="connsiteY1999" fmla="*/ 2053676 h 6725752"/>
              <a:gd name="connsiteX2000" fmla="*/ 491260 w 4442788"/>
              <a:gd name="connsiteY2000" fmla="*/ 2047328 h 6725752"/>
              <a:gd name="connsiteX2001" fmla="*/ 473986 w 4442788"/>
              <a:gd name="connsiteY2001" fmla="*/ 2045234 h 6725752"/>
              <a:gd name="connsiteX2002" fmla="*/ 453899 w 4442788"/>
              <a:gd name="connsiteY2002" fmla="*/ 2008196 h 6725752"/>
              <a:gd name="connsiteX2003" fmla="*/ 462078 w 4442788"/>
              <a:gd name="connsiteY2003" fmla="*/ 1994977 h 6725752"/>
              <a:gd name="connsiteX2004" fmla="*/ 456123 w 4442788"/>
              <a:gd name="connsiteY2004" fmla="*/ 1983460 h 6725752"/>
              <a:gd name="connsiteX2005" fmla="*/ 436167 w 4442788"/>
              <a:gd name="connsiteY2005" fmla="*/ 1986601 h 6725752"/>
              <a:gd name="connsiteX2006" fmla="*/ 451936 w 4442788"/>
              <a:gd name="connsiteY2006" fmla="*/ 1994192 h 6725752"/>
              <a:gd name="connsiteX2007" fmla="*/ 439635 w 4442788"/>
              <a:gd name="connsiteY2007" fmla="*/ 2006494 h 6725752"/>
              <a:gd name="connsiteX2008" fmla="*/ 426156 w 4442788"/>
              <a:gd name="connsiteY2008" fmla="*/ 2000474 h 6725752"/>
              <a:gd name="connsiteX2009" fmla="*/ 426287 w 4442788"/>
              <a:gd name="connsiteY2009" fmla="*/ 2014412 h 6725752"/>
              <a:gd name="connsiteX2010" fmla="*/ 409078 w 4442788"/>
              <a:gd name="connsiteY2010" fmla="*/ 1999165 h 6725752"/>
              <a:gd name="connsiteX2011" fmla="*/ 405479 w 4442788"/>
              <a:gd name="connsiteY2011" fmla="*/ 1941513 h 6725752"/>
              <a:gd name="connsiteX2012" fmla="*/ 391084 w 4442788"/>
              <a:gd name="connsiteY2012" fmla="*/ 1977570 h 6725752"/>
              <a:gd name="connsiteX2013" fmla="*/ 453506 w 4442788"/>
              <a:gd name="connsiteY2013" fmla="*/ 1956172 h 6725752"/>
              <a:gd name="connsiteX2014" fmla="*/ 453506 w 4442788"/>
              <a:gd name="connsiteY2014" fmla="*/ 1956172 h 6725752"/>
              <a:gd name="connsiteX2015" fmla="*/ 662429 w 4442788"/>
              <a:gd name="connsiteY2015" fmla="*/ 1956368 h 6725752"/>
              <a:gd name="connsiteX2016" fmla="*/ 662429 w 4442788"/>
              <a:gd name="connsiteY2016" fmla="*/ 1956368 h 6725752"/>
              <a:gd name="connsiteX2017" fmla="*/ 421183 w 4442788"/>
              <a:gd name="connsiteY2017" fmla="*/ 1976523 h 6725752"/>
              <a:gd name="connsiteX2018" fmla="*/ 425698 w 4442788"/>
              <a:gd name="connsiteY2018" fmla="*/ 1992032 h 6725752"/>
              <a:gd name="connsiteX2019" fmla="*/ 421183 w 4442788"/>
              <a:gd name="connsiteY2019" fmla="*/ 1976523 h 6725752"/>
              <a:gd name="connsiteX2020" fmla="*/ 4223411 w 4442788"/>
              <a:gd name="connsiteY2020" fmla="*/ 1976523 h 6725752"/>
              <a:gd name="connsiteX2021" fmla="*/ 4246247 w 4442788"/>
              <a:gd name="connsiteY2021" fmla="*/ 2000016 h 6725752"/>
              <a:gd name="connsiteX2022" fmla="*/ 4243826 w 4442788"/>
              <a:gd name="connsiteY2022" fmla="*/ 1995566 h 6725752"/>
              <a:gd name="connsiteX2023" fmla="*/ 4246901 w 4442788"/>
              <a:gd name="connsiteY2023" fmla="*/ 1978028 h 6725752"/>
              <a:gd name="connsiteX2024" fmla="*/ 4223411 w 4442788"/>
              <a:gd name="connsiteY2024" fmla="*/ 1976523 h 6725752"/>
              <a:gd name="connsiteX2025" fmla="*/ 532286 w 4442788"/>
              <a:gd name="connsiteY2025" fmla="*/ 2004400 h 6725752"/>
              <a:gd name="connsiteX2026" fmla="*/ 562777 w 4442788"/>
              <a:gd name="connsiteY2026" fmla="*/ 2011402 h 6725752"/>
              <a:gd name="connsiteX2027" fmla="*/ 550018 w 4442788"/>
              <a:gd name="connsiteY2027" fmla="*/ 1986208 h 6725752"/>
              <a:gd name="connsiteX2028" fmla="*/ 532286 w 4442788"/>
              <a:gd name="connsiteY2028" fmla="*/ 2004400 h 6725752"/>
              <a:gd name="connsiteX2029" fmla="*/ 635275 w 4442788"/>
              <a:gd name="connsiteY2029" fmla="*/ 1996482 h 6725752"/>
              <a:gd name="connsiteX2030" fmla="*/ 633901 w 4442788"/>
              <a:gd name="connsiteY2030" fmla="*/ 2006429 h 6725752"/>
              <a:gd name="connsiteX2031" fmla="*/ 668514 w 4442788"/>
              <a:gd name="connsiteY2031" fmla="*/ 1994388 h 6725752"/>
              <a:gd name="connsiteX2032" fmla="*/ 635275 w 4442788"/>
              <a:gd name="connsiteY2032" fmla="*/ 1996482 h 6725752"/>
              <a:gd name="connsiteX2033" fmla="*/ 4104522 w 4442788"/>
              <a:gd name="connsiteY2033" fmla="*/ 2085217 h 6725752"/>
              <a:gd name="connsiteX2034" fmla="*/ 4114467 w 4442788"/>
              <a:gd name="connsiteY2034" fmla="*/ 2090649 h 6725752"/>
              <a:gd name="connsiteX2035" fmla="*/ 4143781 w 4442788"/>
              <a:gd name="connsiteY2035" fmla="*/ 2045692 h 6725752"/>
              <a:gd name="connsiteX2036" fmla="*/ 4110149 w 4442788"/>
              <a:gd name="connsiteY2036" fmla="*/ 1989807 h 6725752"/>
              <a:gd name="connsiteX2037" fmla="*/ 4104522 w 4442788"/>
              <a:gd name="connsiteY2037" fmla="*/ 2085217 h 6725752"/>
              <a:gd name="connsiteX2038" fmla="*/ 179152 w 4442788"/>
              <a:gd name="connsiteY2038" fmla="*/ 2014936 h 6725752"/>
              <a:gd name="connsiteX2039" fmla="*/ 179152 w 4442788"/>
              <a:gd name="connsiteY2039" fmla="*/ 2014936 h 6725752"/>
              <a:gd name="connsiteX2040" fmla="*/ 347900 w 4442788"/>
              <a:gd name="connsiteY2040" fmla="*/ 2013823 h 6725752"/>
              <a:gd name="connsiteX2041" fmla="*/ 349339 w 4442788"/>
              <a:gd name="connsiteY2041" fmla="*/ 2059631 h 6725752"/>
              <a:gd name="connsiteX2042" fmla="*/ 355555 w 4442788"/>
              <a:gd name="connsiteY2042" fmla="*/ 2114010 h 6725752"/>
              <a:gd name="connsiteX2043" fmla="*/ 344235 w 4442788"/>
              <a:gd name="connsiteY2043" fmla="*/ 2119507 h 6725752"/>
              <a:gd name="connsiteX2044" fmla="*/ 356995 w 4442788"/>
              <a:gd name="connsiteY2044" fmla="*/ 2174934 h 6725752"/>
              <a:gd name="connsiteX2045" fmla="*/ 372960 w 4442788"/>
              <a:gd name="connsiteY2045" fmla="*/ 2146468 h 6725752"/>
              <a:gd name="connsiteX2046" fmla="*/ 381793 w 4442788"/>
              <a:gd name="connsiteY2046" fmla="*/ 2137307 h 6725752"/>
              <a:gd name="connsiteX2047" fmla="*/ 365435 w 4442788"/>
              <a:gd name="connsiteY2047" fmla="*/ 2047393 h 6725752"/>
              <a:gd name="connsiteX2048" fmla="*/ 347900 w 4442788"/>
              <a:gd name="connsiteY2048" fmla="*/ 2013823 h 6725752"/>
              <a:gd name="connsiteX2049" fmla="*/ 2652007 w 4442788"/>
              <a:gd name="connsiteY2049" fmla="*/ 2027827 h 6725752"/>
              <a:gd name="connsiteX2050" fmla="*/ 2652007 w 4442788"/>
              <a:gd name="connsiteY2050" fmla="*/ 2027827 h 6725752"/>
              <a:gd name="connsiteX2051" fmla="*/ 1146950 w 4442788"/>
              <a:gd name="connsiteY2051" fmla="*/ 2035025 h 6725752"/>
              <a:gd name="connsiteX2052" fmla="*/ 1160298 w 4442788"/>
              <a:gd name="connsiteY2052" fmla="*/ 2041308 h 6725752"/>
              <a:gd name="connsiteX2053" fmla="*/ 1146950 w 4442788"/>
              <a:gd name="connsiteY2053" fmla="*/ 2035025 h 6725752"/>
              <a:gd name="connsiteX2054" fmla="*/ 119282 w 4442788"/>
              <a:gd name="connsiteY2054" fmla="*/ 2081160 h 6725752"/>
              <a:gd name="connsiteX2055" fmla="*/ 119282 w 4442788"/>
              <a:gd name="connsiteY2055" fmla="*/ 2081160 h 6725752"/>
              <a:gd name="connsiteX2056" fmla="*/ 483212 w 4442788"/>
              <a:gd name="connsiteY2056" fmla="*/ 2115777 h 6725752"/>
              <a:gd name="connsiteX2057" fmla="*/ 487203 w 4442788"/>
              <a:gd name="connsiteY2057" fmla="*/ 2142084 h 6725752"/>
              <a:gd name="connsiteX2058" fmla="*/ 509254 w 4442788"/>
              <a:gd name="connsiteY2058" fmla="*/ 2128080 h 6725752"/>
              <a:gd name="connsiteX2059" fmla="*/ 495317 w 4442788"/>
              <a:gd name="connsiteY2059" fmla="*/ 2113291 h 6725752"/>
              <a:gd name="connsiteX2060" fmla="*/ 483212 w 4442788"/>
              <a:gd name="connsiteY2060" fmla="*/ 2115777 h 6725752"/>
              <a:gd name="connsiteX2061" fmla="*/ 434662 w 4442788"/>
              <a:gd name="connsiteY2061" fmla="*/ 2119965 h 6725752"/>
              <a:gd name="connsiteX2062" fmla="*/ 443888 w 4442788"/>
              <a:gd name="connsiteY2062" fmla="*/ 2148497 h 6725752"/>
              <a:gd name="connsiteX2063" fmla="*/ 438522 w 4442788"/>
              <a:gd name="connsiteY2063" fmla="*/ 2195286 h 6725752"/>
              <a:gd name="connsiteX2064" fmla="*/ 433615 w 4442788"/>
              <a:gd name="connsiteY2064" fmla="*/ 2194827 h 6725752"/>
              <a:gd name="connsiteX2065" fmla="*/ 434269 w 4442788"/>
              <a:gd name="connsiteY2065" fmla="*/ 2168914 h 6725752"/>
              <a:gd name="connsiteX2066" fmla="*/ 416537 w 4442788"/>
              <a:gd name="connsiteY2066" fmla="*/ 2189003 h 6725752"/>
              <a:gd name="connsiteX2067" fmla="*/ 393440 w 4442788"/>
              <a:gd name="connsiteY2067" fmla="*/ 2192406 h 6725752"/>
              <a:gd name="connsiteX2068" fmla="*/ 417061 w 4442788"/>
              <a:gd name="connsiteY2068" fmla="*/ 2198819 h 6725752"/>
              <a:gd name="connsiteX2069" fmla="*/ 406526 w 4442788"/>
              <a:gd name="connsiteY2069" fmla="*/ 2246982 h 6725752"/>
              <a:gd name="connsiteX2070" fmla="*/ 420136 w 4442788"/>
              <a:gd name="connsiteY2070" fmla="*/ 2216684 h 6725752"/>
              <a:gd name="connsiteX2071" fmla="*/ 394683 w 4442788"/>
              <a:gd name="connsiteY2071" fmla="*/ 2218386 h 6725752"/>
              <a:gd name="connsiteX2072" fmla="*/ 445262 w 4442788"/>
              <a:gd name="connsiteY2072" fmla="*/ 2322237 h 6725752"/>
              <a:gd name="connsiteX2073" fmla="*/ 440943 w 4442788"/>
              <a:gd name="connsiteY2073" fmla="*/ 2309149 h 6725752"/>
              <a:gd name="connsiteX2074" fmla="*/ 466069 w 4442788"/>
              <a:gd name="connsiteY2074" fmla="*/ 2295014 h 6725752"/>
              <a:gd name="connsiteX2075" fmla="*/ 510497 w 4442788"/>
              <a:gd name="connsiteY2075" fmla="*/ 2250909 h 6725752"/>
              <a:gd name="connsiteX2076" fmla="*/ 482231 w 4442788"/>
              <a:gd name="connsiteY2076" fmla="*/ 2199408 h 6725752"/>
              <a:gd name="connsiteX2077" fmla="*/ 450627 w 4442788"/>
              <a:gd name="connsiteY2077" fmla="*/ 2118722 h 6725752"/>
              <a:gd name="connsiteX2078" fmla="*/ 434662 w 4442788"/>
              <a:gd name="connsiteY2078" fmla="*/ 2119965 h 6725752"/>
              <a:gd name="connsiteX2079" fmla="*/ 1487848 w 4442788"/>
              <a:gd name="connsiteY2079" fmla="*/ 2138877 h 6725752"/>
              <a:gd name="connsiteX2080" fmla="*/ 1503944 w 4442788"/>
              <a:gd name="connsiteY2080" fmla="*/ 2149413 h 6725752"/>
              <a:gd name="connsiteX2081" fmla="*/ 1487848 w 4442788"/>
              <a:gd name="connsiteY2081" fmla="*/ 2138877 h 6725752"/>
              <a:gd name="connsiteX2082" fmla="*/ 120001 w 4442788"/>
              <a:gd name="connsiteY2082" fmla="*/ 2145290 h 6725752"/>
              <a:gd name="connsiteX2083" fmla="*/ 120001 w 4442788"/>
              <a:gd name="connsiteY2083" fmla="*/ 2145290 h 6725752"/>
              <a:gd name="connsiteX2084" fmla="*/ 530323 w 4442788"/>
              <a:gd name="connsiteY2084" fmla="*/ 2147319 h 6725752"/>
              <a:gd name="connsiteX2085" fmla="*/ 537782 w 4442788"/>
              <a:gd name="connsiteY2085" fmla="*/ 2160210 h 6725752"/>
              <a:gd name="connsiteX2086" fmla="*/ 555252 w 4442788"/>
              <a:gd name="connsiteY2086" fmla="*/ 2158771 h 6725752"/>
              <a:gd name="connsiteX2087" fmla="*/ 569385 w 4442788"/>
              <a:gd name="connsiteY2087" fmla="*/ 2191359 h 6725752"/>
              <a:gd name="connsiteX2088" fmla="*/ 580771 w 4442788"/>
              <a:gd name="connsiteY2088" fmla="*/ 2197314 h 6725752"/>
              <a:gd name="connsiteX2089" fmla="*/ 564871 w 4442788"/>
              <a:gd name="connsiteY2089" fmla="*/ 2156088 h 6725752"/>
              <a:gd name="connsiteX2090" fmla="*/ 530323 w 4442788"/>
              <a:gd name="connsiteY2090" fmla="*/ 2147319 h 6725752"/>
              <a:gd name="connsiteX2091" fmla="*/ 1193079 w 4442788"/>
              <a:gd name="connsiteY2091" fmla="*/ 2146403 h 6725752"/>
              <a:gd name="connsiteX2092" fmla="*/ 1208914 w 4442788"/>
              <a:gd name="connsiteY2092" fmla="*/ 2156611 h 6725752"/>
              <a:gd name="connsiteX2093" fmla="*/ 1193079 w 4442788"/>
              <a:gd name="connsiteY2093" fmla="*/ 2146403 h 6725752"/>
              <a:gd name="connsiteX2094" fmla="*/ 480202 w 4442788"/>
              <a:gd name="connsiteY2094" fmla="*/ 2157723 h 6725752"/>
              <a:gd name="connsiteX2095" fmla="*/ 499112 w 4442788"/>
              <a:gd name="connsiteY2095" fmla="*/ 2175196 h 6725752"/>
              <a:gd name="connsiteX2096" fmla="*/ 504150 w 4442788"/>
              <a:gd name="connsiteY2096" fmla="*/ 2175130 h 6725752"/>
              <a:gd name="connsiteX2097" fmla="*/ 509450 w 4442788"/>
              <a:gd name="connsiteY2097" fmla="*/ 2183441 h 6725752"/>
              <a:gd name="connsiteX2098" fmla="*/ 508927 w 4442788"/>
              <a:gd name="connsiteY2098" fmla="*/ 2152358 h 6725752"/>
              <a:gd name="connsiteX2099" fmla="*/ 480202 w 4442788"/>
              <a:gd name="connsiteY2099" fmla="*/ 2157723 h 6725752"/>
              <a:gd name="connsiteX2100" fmla="*/ 1205773 w 4442788"/>
              <a:gd name="connsiteY2100" fmla="*/ 2163613 h 6725752"/>
              <a:gd name="connsiteX2101" fmla="*/ 1204660 w 4442788"/>
              <a:gd name="connsiteY2101" fmla="*/ 2192275 h 6725752"/>
              <a:gd name="connsiteX2102" fmla="*/ 1223570 w 4442788"/>
              <a:gd name="connsiteY2102" fmla="*/ 2175916 h 6725752"/>
              <a:gd name="connsiteX2103" fmla="*/ 1205773 w 4442788"/>
              <a:gd name="connsiteY2103" fmla="*/ 2163613 h 6725752"/>
              <a:gd name="connsiteX2104" fmla="*/ 2638070 w 4442788"/>
              <a:gd name="connsiteY2104" fmla="*/ 2165380 h 6725752"/>
              <a:gd name="connsiteX2105" fmla="*/ 2638070 w 4442788"/>
              <a:gd name="connsiteY2105" fmla="*/ 2165380 h 6725752"/>
              <a:gd name="connsiteX2106" fmla="*/ 538698 w 4442788"/>
              <a:gd name="connsiteY2106" fmla="*/ 2177813 h 6725752"/>
              <a:gd name="connsiteX2107" fmla="*/ 563039 w 4442788"/>
              <a:gd name="connsiteY2107" fmla="*/ 2209159 h 6725752"/>
              <a:gd name="connsiteX2108" fmla="*/ 555514 w 4442788"/>
              <a:gd name="connsiteY2108" fmla="*/ 2177551 h 6725752"/>
              <a:gd name="connsiteX2109" fmla="*/ 538698 w 4442788"/>
              <a:gd name="connsiteY2109" fmla="*/ 2177813 h 6725752"/>
              <a:gd name="connsiteX2110" fmla="*/ 1232207 w 4442788"/>
              <a:gd name="connsiteY2110" fmla="*/ 2193126 h 6725752"/>
              <a:gd name="connsiteX2111" fmla="*/ 1236722 w 4442788"/>
              <a:gd name="connsiteY2111" fmla="*/ 2211253 h 6725752"/>
              <a:gd name="connsiteX2112" fmla="*/ 1232207 w 4442788"/>
              <a:gd name="connsiteY2112" fmla="*/ 2193126 h 6725752"/>
              <a:gd name="connsiteX2113" fmla="*/ 2541951 w 4442788"/>
              <a:gd name="connsiteY2113" fmla="*/ 2191556 h 6725752"/>
              <a:gd name="connsiteX2114" fmla="*/ 2556411 w 4442788"/>
              <a:gd name="connsiteY2114" fmla="*/ 2195613 h 6725752"/>
              <a:gd name="connsiteX2115" fmla="*/ 2541951 w 4442788"/>
              <a:gd name="connsiteY2115" fmla="*/ 2191556 h 6725752"/>
              <a:gd name="connsiteX2116" fmla="*/ 2586575 w 4442788"/>
              <a:gd name="connsiteY2116" fmla="*/ 2198296 h 6725752"/>
              <a:gd name="connsiteX2117" fmla="*/ 2591286 w 4442788"/>
              <a:gd name="connsiteY2117" fmla="*/ 2281861 h 6725752"/>
              <a:gd name="connsiteX2118" fmla="*/ 2597044 w 4442788"/>
              <a:gd name="connsiteY2118" fmla="*/ 2355611 h 6725752"/>
              <a:gd name="connsiteX2119" fmla="*/ 2612551 w 4442788"/>
              <a:gd name="connsiteY2119" fmla="*/ 2371643 h 6725752"/>
              <a:gd name="connsiteX2120" fmla="*/ 2607317 w 4442788"/>
              <a:gd name="connsiteY2120" fmla="*/ 2378711 h 6725752"/>
              <a:gd name="connsiteX2121" fmla="*/ 2592333 w 4442788"/>
              <a:gd name="connsiteY2121" fmla="*/ 2375570 h 6725752"/>
              <a:gd name="connsiteX2122" fmla="*/ 2594361 w 4442788"/>
              <a:gd name="connsiteY2122" fmla="*/ 2390490 h 6725752"/>
              <a:gd name="connsiteX2123" fmla="*/ 2606663 w 4442788"/>
              <a:gd name="connsiteY2123" fmla="*/ 2400633 h 6725752"/>
              <a:gd name="connsiteX2124" fmla="*/ 2592791 w 4442788"/>
              <a:gd name="connsiteY2124" fmla="*/ 2413721 h 6725752"/>
              <a:gd name="connsiteX2125" fmla="*/ 2615300 w 4442788"/>
              <a:gd name="connsiteY2125" fmla="*/ 2461098 h 6725752"/>
              <a:gd name="connsiteX2126" fmla="*/ 2605746 w 4442788"/>
              <a:gd name="connsiteY2126" fmla="*/ 2476084 h 6725752"/>
              <a:gd name="connsiteX2127" fmla="*/ 2606139 w 4442788"/>
              <a:gd name="connsiteY2127" fmla="*/ 2492378 h 6725752"/>
              <a:gd name="connsiteX2128" fmla="*/ 2638266 w 4442788"/>
              <a:gd name="connsiteY2128" fmla="*/ 2549572 h 6725752"/>
              <a:gd name="connsiteX2129" fmla="*/ 2639902 w 4442788"/>
              <a:gd name="connsiteY2129" fmla="*/ 2554283 h 6725752"/>
              <a:gd name="connsiteX2130" fmla="*/ 2641668 w 4442788"/>
              <a:gd name="connsiteY2130" fmla="*/ 2585629 h 6725752"/>
              <a:gd name="connsiteX2131" fmla="*/ 2661232 w 4442788"/>
              <a:gd name="connsiteY2131" fmla="*/ 2649628 h 6725752"/>
              <a:gd name="connsiteX2132" fmla="*/ 2664831 w 4442788"/>
              <a:gd name="connsiteY2132" fmla="*/ 2659575 h 6725752"/>
              <a:gd name="connsiteX2133" fmla="*/ 2674253 w 4442788"/>
              <a:gd name="connsiteY2133" fmla="*/ 2714413 h 6725752"/>
              <a:gd name="connsiteX2134" fmla="*/ 2678572 w 4442788"/>
              <a:gd name="connsiteY2134" fmla="*/ 2716703 h 6725752"/>
              <a:gd name="connsiteX2135" fmla="*/ 2678964 w 4442788"/>
              <a:gd name="connsiteY2135" fmla="*/ 2724032 h 6725752"/>
              <a:gd name="connsiteX2136" fmla="*/ 2687798 w 4442788"/>
              <a:gd name="connsiteY2136" fmla="*/ 2760678 h 6725752"/>
              <a:gd name="connsiteX2137" fmla="*/ 2722869 w 4442788"/>
              <a:gd name="connsiteY2137" fmla="*/ 2910599 h 6725752"/>
              <a:gd name="connsiteX2138" fmla="*/ 2725486 w 4442788"/>
              <a:gd name="connsiteY2138" fmla="*/ 2972700 h 6725752"/>
              <a:gd name="connsiteX2139" fmla="*/ 2739947 w 4442788"/>
              <a:gd name="connsiteY2139" fmla="*/ 3027211 h 6725752"/>
              <a:gd name="connsiteX2140" fmla="*/ 2747602 w 4442788"/>
              <a:gd name="connsiteY2140" fmla="*/ 3027276 h 6725752"/>
              <a:gd name="connsiteX2141" fmla="*/ 2747079 w 4442788"/>
              <a:gd name="connsiteY2141" fmla="*/ 3046711 h 6725752"/>
              <a:gd name="connsiteX2142" fmla="*/ 2751135 w 4442788"/>
              <a:gd name="connsiteY2142" fmla="*/ 3079823 h 6725752"/>
              <a:gd name="connsiteX2143" fmla="*/ 2756828 w 4442788"/>
              <a:gd name="connsiteY2143" fmla="*/ 3080412 h 6725752"/>
              <a:gd name="connsiteX2144" fmla="*/ 2756566 w 4442788"/>
              <a:gd name="connsiteY2144" fmla="*/ 3085386 h 6725752"/>
              <a:gd name="connsiteX2145" fmla="*/ 2759707 w 4442788"/>
              <a:gd name="connsiteY2145" fmla="*/ 3119022 h 6725752"/>
              <a:gd name="connsiteX2146" fmla="*/ 2758398 w 4442788"/>
              <a:gd name="connsiteY2146" fmla="*/ 3123602 h 6725752"/>
              <a:gd name="connsiteX2147" fmla="*/ 2768802 w 4442788"/>
              <a:gd name="connsiteY2147" fmla="*/ 3137802 h 6725752"/>
              <a:gd name="connsiteX2148" fmla="*/ 2769849 w 4442788"/>
              <a:gd name="connsiteY2148" fmla="*/ 3143496 h 6725752"/>
              <a:gd name="connsiteX2149" fmla="*/ 2771812 w 4442788"/>
              <a:gd name="connsiteY2149" fmla="*/ 3166137 h 6725752"/>
              <a:gd name="connsiteX2150" fmla="*/ 2775999 w 4442788"/>
              <a:gd name="connsiteY2150" fmla="*/ 3230071 h 6725752"/>
              <a:gd name="connsiteX2151" fmla="*/ 2789086 w 4442788"/>
              <a:gd name="connsiteY2151" fmla="*/ 3322536 h 6725752"/>
              <a:gd name="connsiteX2152" fmla="*/ 2798639 w 4442788"/>
              <a:gd name="connsiteY2152" fmla="*/ 3390331 h 6725752"/>
              <a:gd name="connsiteX2153" fmla="*/ 2817483 w 4442788"/>
              <a:gd name="connsiteY2153" fmla="*/ 3457275 h 6725752"/>
              <a:gd name="connsiteX2154" fmla="*/ 2830504 w 4442788"/>
              <a:gd name="connsiteY2154" fmla="*/ 3538092 h 6725752"/>
              <a:gd name="connsiteX2155" fmla="*/ 2843786 w 4442788"/>
              <a:gd name="connsiteY2155" fmla="*/ 3649731 h 6725752"/>
              <a:gd name="connsiteX2156" fmla="*/ 2857200 w 4442788"/>
              <a:gd name="connsiteY2156" fmla="*/ 3670083 h 6725752"/>
              <a:gd name="connsiteX2157" fmla="*/ 2893187 w 4442788"/>
              <a:gd name="connsiteY2157" fmla="*/ 3779889 h 6725752"/>
              <a:gd name="connsiteX2158" fmla="*/ 2913995 w 4442788"/>
              <a:gd name="connsiteY2158" fmla="*/ 3917442 h 6725752"/>
              <a:gd name="connsiteX2159" fmla="*/ 2938924 w 4442788"/>
              <a:gd name="connsiteY2159" fmla="*/ 4033989 h 6725752"/>
              <a:gd name="connsiteX2160" fmla="*/ 2941738 w 4442788"/>
              <a:gd name="connsiteY2160" fmla="*/ 4039158 h 6725752"/>
              <a:gd name="connsiteX2161" fmla="*/ 2953319 w 4442788"/>
              <a:gd name="connsiteY2161" fmla="*/ 4133979 h 6725752"/>
              <a:gd name="connsiteX2162" fmla="*/ 2961891 w 4442788"/>
              <a:gd name="connsiteY2162" fmla="*/ 4235541 h 6725752"/>
              <a:gd name="connsiteX2163" fmla="*/ 2962937 w 4442788"/>
              <a:gd name="connsiteY2163" fmla="*/ 4347114 h 6725752"/>
              <a:gd name="connsiteX2164" fmla="*/ 2967714 w 4442788"/>
              <a:gd name="connsiteY2164" fmla="*/ 4355425 h 6725752"/>
              <a:gd name="connsiteX2165" fmla="*/ 2933886 w 4442788"/>
              <a:gd name="connsiteY2165" fmla="*/ 4366353 h 6725752"/>
              <a:gd name="connsiteX2166" fmla="*/ 2911639 w 4442788"/>
              <a:gd name="connsiteY2166" fmla="*/ 4361642 h 6725752"/>
              <a:gd name="connsiteX2167" fmla="*/ 2885401 w 4442788"/>
              <a:gd name="connsiteY2167" fmla="*/ 4337691 h 6725752"/>
              <a:gd name="connsiteX2168" fmla="*/ 2878204 w 4442788"/>
              <a:gd name="connsiteY2168" fmla="*/ 4285732 h 6725752"/>
              <a:gd name="connsiteX2169" fmla="*/ 2868847 w 4442788"/>
              <a:gd name="connsiteY2169" fmla="*/ 4285863 h 6725752"/>
              <a:gd name="connsiteX2170" fmla="*/ 2852947 w 4442788"/>
              <a:gd name="connsiteY2170" fmla="*/ 4298296 h 6725752"/>
              <a:gd name="connsiteX2171" fmla="*/ 2846535 w 4442788"/>
              <a:gd name="connsiteY2171" fmla="*/ 4287107 h 6725752"/>
              <a:gd name="connsiteX2172" fmla="*/ 2813753 w 4442788"/>
              <a:gd name="connsiteY2172" fmla="*/ 4238616 h 6725752"/>
              <a:gd name="connsiteX2173" fmla="*/ 2762979 w 4442788"/>
              <a:gd name="connsiteY2173" fmla="*/ 4198175 h 6725752"/>
              <a:gd name="connsiteX2174" fmla="*/ 2730786 w 4442788"/>
              <a:gd name="connsiteY2174" fmla="*/ 4197913 h 6725752"/>
              <a:gd name="connsiteX2175" fmla="*/ 2697678 w 4442788"/>
              <a:gd name="connsiteY2175" fmla="*/ 4179328 h 6725752"/>
              <a:gd name="connsiteX2176" fmla="*/ 2722346 w 4442788"/>
              <a:gd name="connsiteY2176" fmla="*/ 4207206 h 6725752"/>
              <a:gd name="connsiteX2177" fmla="*/ 2701408 w 4442788"/>
              <a:gd name="connsiteY2177" fmla="*/ 4208253 h 6725752"/>
              <a:gd name="connsiteX2178" fmla="*/ 2581013 w 4442788"/>
              <a:gd name="connsiteY2178" fmla="*/ 4144777 h 6725752"/>
              <a:gd name="connsiteX2179" fmla="*/ 2511329 w 4442788"/>
              <a:gd name="connsiteY2179" fmla="*/ 4090986 h 6725752"/>
              <a:gd name="connsiteX2180" fmla="*/ 2460161 w 4442788"/>
              <a:gd name="connsiteY2180" fmla="*/ 4074364 h 6725752"/>
              <a:gd name="connsiteX2181" fmla="*/ 2458198 w 4442788"/>
              <a:gd name="connsiteY2181" fmla="*/ 4070176 h 6725752"/>
              <a:gd name="connsiteX2182" fmla="*/ 2436541 w 4442788"/>
              <a:gd name="connsiteY2182" fmla="*/ 4075346 h 6725752"/>
              <a:gd name="connsiteX2183" fmla="*/ 2450281 w 4442788"/>
              <a:gd name="connsiteY2183" fmla="*/ 4102569 h 6725752"/>
              <a:gd name="connsiteX2184" fmla="*/ 2413312 w 4442788"/>
              <a:gd name="connsiteY2184" fmla="*/ 4085424 h 6725752"/>
              <a:gd name="connsiteX2185" fmla="*/ 2413705 w 4442788"/>
              <a:gd name="connsiteY2185" fmla="*/ 4081039 h 6725752"/>
              <a:gd name="connsiteX2186" fmla="*/ 2397543 w 4442788"/>
              <a:gd name="connsiteY2186" fmla="*/ 4084311 h 6725752"/>
              <a:gd name="connsiteX2187" fmla="*/ 2385569 w 4442788"/>
              <a:gd name="connsiteY2187" fmla="*/ 4072597 h 6725752"/>
              <a:gd name="connsiteX2188" fmla="*/ 2394337 w 4442788"/>
              <a:gd name="connsiteY2188" fmla="*/ 4061080 h 6725752"/>
              <a:gd name="connsiteX2189" fmla="*/ 2370913 w 4442788"/>
              <a:gd name="connsiteY2189" fmla="*/ 4040925 h 6725752"/>
              <a:gd name="connsiteX2190" fmla="*/ 2326550 w 4442788"/>
              <a:gd name="connsiteY2190" fmla="*/ 4018872 h 6725752"/>
              <a:gd name="connsiteX2191" fmla="*/ 2248032 w 4442788"/>
              <a:gd name="connsiteY2191" fmla="*/ 3985825 h 6725752"/>
              <a:gd name="connsiteX2192" fmla="*/ 2239788 w 4442788"/>
              <a:gd name="connsiteY2192" fmla="*/ 3963838 h 6725752"/>
              <a:gd name="connsiteX2193" fmla="*/ 2232329 w 4442788"/>
              <a:gd name="connsiteY2193" fmla="*/ 3986676 h 6725752"/>
              <a:gd name="connsiteX2194" fmla="*/ 2223299 w 4442788"/>
              <a:gd name="connsiteY2194" fmla="*/ 3964362 h 6725752"/>
              <a:gd name="connsiteX2195" fmla="*/ 2218064 w 4442788"/>
              <a:gd name="connsiteY2195" fmla="*/ 3975552 h 6725752"/>
              <a:gd name="connsiteX2196" fmla="*/ 2162121 w 4442788"/>
              <a:gd name="connsiteY2196" fmla="*/ 3935372 h 6725752"/>
              <a:gd name="connsiteX2197" fmla="*/ 2145959 w 4442788"/>
              <a:gd name="connsiteY2197" fmla="*/ 3892379 h 6725752"/>
              <a:gd name="connsiteX2198" fmla="*/ 2110233 w 4442788"/>
              <a:gd name="connsiteY2198" fmla="*/ 3891266 h 6725752"/>
              <a:gd name="connsiteX2199" fmla="*/ 2109252 w 4442788"/>
              <a:gd name="connsiteY2199" fmla="*/ 3876346 h 6725752"/>
              <a:gd name="connsiteX2200" fmla="*/ 2081967 w 4442788"/>
              <a:gd name="connsiteY2200" fmla="*/ 3871177 h 6725752"/>
              <a:gd name="connsiteX2201" fmla="*/ 2093287 w 4442788"/>
              <a:gd name="connsiteY2201" fmla="*/ 3826286 h 6725752"/>
              <a:gd name="connsiteX2202" fmla="*/ 2051214 w 4442788"/>
              <a:gd name="connsiteY2202" fmla="*/ 3853181 h 6725752"/>
              <a:gd name="connsiteX2203" fmla="*/ 2056252 w 4442788"/>
              <a:gd name="connsiteY2203" fmla="*/ 3884853 h 6725752"/>
              <a:gd name="connsiteX2204" fmla="*/ 2044082 w 4442788"/>
              <a:gd name="connsiteY2204" fmla="*/ 3885704 h 6725752"/>
              <a:gd name="connsiteX2205" fmla="*/ 2027331 w 4442788"/>
              <a:gd name="connsiteY2205" fmla="*/ 3841533 h 6725752"/>
              <a:gd name="connsiteX2206" fmla="*/ 1985259 w 4442788"/>
              <a:gd name="connsiteY2206" fmla="*/ 3827398 h 6725752"/>
              <a:gd name="connsiteX2207" fmla="*/ 1982969 w 4442788"/>
              <a:gd name="connsiteY2207" fmla="*/ 3836036 h 6725752"/>
              <a:gd name="connsiteX2208" fmla="*/ 1996055 w 4442788"/>
              <a:gd name="connsiteY2208" fmla="*/ 3834727 h 6725752"/>
              <a:gd name="connsiteX2209" fmla="*/ 2015227 w 4442788"/>
              <a:gd name="connsiteY2209" fmla="*/ 3870915 h 6725752"/>
              <a:gd name="connsiteX2210" fmla="*/ 2003318 w 4442788"/>
              <a:gd name="connsiteY2210" fmla="*/ 3873074 h 6725752"/>
              <a:gd name="connsiteX2211" fmla="*/ 2026874 w 4442788"/>
              <a:gd name="connsiteY2211" fmla="*/ 3906448 h 6725752"/>
              <a:gd name="connsiteX2212" fmla="*/ 2017648 w 4442788"/>
              <a:gd name="connsiteY2212" fmla="*/ 3923658 h 6725752"/>
              <a:gd name="connsiteX2213" fmla="*/ 2027789 w 4442788"/>
              <a:gd name="connsiteY2213" fmla="*/ 3932296 h 6725752"/>
              <a:gd name="connsiteX2214" fmla="*/ 2033613 w 4442788"/>
              <a:gd name="connsiteY2214" fmla="*/ 3974766 h 6725752"/>
              <a:gd name="connsiteX2215" fmla="*/ 2053111 w 4442788"/>
              <a:gd name="connsiteY2215" fmla="*/ 3985629 h 6725752"/>
              <a:gd name="connsiteX2216" fmla="*/ 2087463 w 4442788"/>
              <a:gd name="connsiteY2216" fmla="*/ 4017891 h 6725752"/>
              <a:gd name="connsiteX2217" fmla="*/ 2091062 w 4442788"/>
              <a:gd name="connsiteY2217" fmla="*/ 4035167 h 6725752"/>
              <a:gd name="connsiteX2218" fmla="*/ 2105915 w 4442788"/>
              <a:gd name="connsiteY2218" fmla="*/ 4036410 h 6725752"/>
              <a:gd name="connsiteX2219" fmla="*/ 2089884 w 4442788"/>
              <a:gd name="connsiteY2219" fmla="*/ 3985368 h 6725752"/>
              <a:gd name="connsiteX2220" fmla="*/ 2053831 w 4442788"/>
              <a:gd name="connsiteY2220" fmla="*/ 3918031 h 6725752"/>
              <a:gd name="connsiteX2221" fmla="*/ 2054485 w 4442788"/>
              <a:gd name="connsiteY2221" fmla="*/ 3897679 h 6725752"/>
              <a:gd name="connsiteX2222" fmla="*/ 2060505 w 4442788"/>
              <a:gd name="connsiteY2222" fmla="*/ 3899381 h 6725752"/>
              <a:gd name="connsiteX2223" fmla="*/ 2090342 w 4442788"/>
              <a:gd name="connsiteY2223" fmla="*/ 3966521 h 6725752"/>
              <a:gd name="connsiteX2224" fmla="*/ 2105195 w 4442788"/>
              <a:gd name="connsiteY2224" fmla="*/ 3964231 h 6725752"/>
              <a:gd name="connsiteX2225" fmla="*/ 2119525 w 4442788"/>
              <a:gd name="connsiteY2225" fmla="*/ 3982357 h 6725752"/>
              <a:gd name="connsiteX2226" fmla="*/ 2129143 w 4442788"/>
              <a:gd name="connsiteY2226" fmla="*/ 3965670 h 6725752"/>
              <a:gd name="connsiteX2227" fmla="*/ 2176581 w 4442788"/>
              <a:gd name="connsiteY2227" fmla="*/ 3986218 h 6725752"/>
              <a:gd name="connsiteX2228" fmla="*/ 2208250 w 4442788"/>
              <a:gd name="connsiteY2228" fmla="*/ 4017956 h 6725752"/>
              <a:gd name="connsiteX2229" fmla="*/ 2193920 w 4442788"/>
              <a:gd name="connsiteY2229" fmla="*/ 4018349 h 6725752"/>
              <a:gd name="connsiteX2230" fmla="*/ 2202361 w 4442788"/>
              <a:gd name="connsiteY2230" fmla="*/ 4025285 h 6725752"/>
              <a:gd name="connsiteX2231" fmla="*/ 2217541 w 4442788"/>
              <a:gd name="connsiteY2231" fmla="*/ 4015731 h 6725752"/>
              <a:gd name="connsiteX2232" fmla="*/ 2244761 w 4442788"/>
              <a:gd name="connsiteY2232" fmla="*/ 4051134 h 6725752"/>
              <a:gd name="connsiteX2233" fmla="*/ 2257454 w 4442788"/>
              <a:gd name="connsiteY2233" fmla="*/ 4042365 h 6725752"/>
              <a:gd name="connsiteX2234" fmla="*/ 2272307 w 4442788"/>
              <a:gd name="connsiteY2234" fmla="*/ 4054798 h 6725752"/>
              <a:gd name="connsiteX2235" fmla="*/ 2265110 w 4442788"/>
              <a:gd name="connsiteY2235" fmla="*/ 4035297 h 6725752"/>
              <a:gd name="connsiteX2236" fmla="*/ 2282907 w 4442788"/>
              <a:gd name="connsiteY2236" fmla="*/ 4040729 h 6725752"/>
              <a:gd name="connsiteX2237" fmla="*/ 2302406 w 4442788"/>
              <a:gd name="connsiteY2237" fmla="*/ 4061015 h 6725752"/>
              <a:gd name="connsiteX2238" fmla="*/ 2336757 w 4442788"/>
              <a:gd name="connsiteY2238" fmla="*/ 4068933 h 6725752"/>
              <a:gd name="connsiteX2239" fmla="*/ 2309996 w 4442788"/>
              <a:gd name="connsiteY2239" fmla="*/ 4061146 h 6725752"/>
              <a:gd name="connsiteX2240" fmla="*/ 2318371 w 4442788"/>
              <a:gd name="connsiteY2240" fmla="*/ 4082675 h 6725752"/>
              <a:gd name="connsiteX2241" fmla="*/ 2291152 w 4442788"/>
              <a:gd name="connsiteY2241" fmla="*/ 4087910 h 6725752"/>
              <a:gd name="connsiteX2242" fmla="*/ 2275383 w 4442788"/>
              <a:gd name="connsiteY2242" fmla="*/ 4062782 h 6725752"/>
              <a:gd name="connsiteX2243" fmla="*/ 2255622 w 4442788"/>
              <a:gd name="connsiteY2243" fmla="*/ 4072401 h 6725752"/>
              <a:gd name="connsiteX2244" fmla="*/ 2214924 w 4442788"/>
              <a:gd name="connsiteY2244" fmla="*/ 4053097 h 6725752"/>
              <a:gd name="connsiteX2245" fmla="*/ 2152240 w 4442788"/>
              <a:gd name="connsiteY2245" fmla="*/ 4003756 h 6725752"/>
              <a:gd name="connsiteX2246" fmla="*/ 2161401 w 4442788"/>
              <a:gd name="connsiteY2246" fmla="*/ 4027575 h 6725752"/>
              <a:gd name="connsiteX2247" fmla="*/ 2187639 w 4442788"/>
              <a:gd name="connsiteY2247" fmla="*/ 4066708 h 6725752"/>
              <a:gd name="connsiteX2248" fmla="*/ 2214858 w 4442788"/>
              <a:gd name="connsiteY2248" fmla="*/ 4105579 h 6725752"/>
              <a:gd name="connsiteX2249" fmla="*/ 2203015 w 4442788"/>
              <a:gd name="connsiteY2249" fmla="*/ 4109767 h 6725752"/>
              <a:gd name="connsiteX2250" fmla="*/ 2190845 w 4442788"/>
              <a:gd name="connsiteY2250" fmla="*/ 4098642 h 6725752"/>
              <a:gd name="connsiteX2251" fmla="*/ 2193070 w 4442788"/>
              <a:gd name="connsiteY2251" fmla="*/ 4081825 h 6725752"/>
              <a:gd name="connsiteX2252" fmla="*/ 2177824 w 4442788"/>
              <a:gd name="connsiteY2252" fmla="*/ 4077047 h 6725752"/>
              <a:gd name="connsiteX2253" fmla="*/ 2143015 w 4442788"/>
              <a:gd name="connsiteY2253" fmla="*/ 4033007 h 6725752"/>
              <a:gd name="connsiteX2254" fmla="*/ 2120702 w 4442788"/>
              <a:gd name="connsiteY2254" fmla="*/ 4007551 h 6725752"/>
              <a:gd name="connsiteX2255" fmla="*/ 2121095 w 4442788"/>
              <a:gd name="connsiteY2255" fmla="*/ 4076590 h 6725752"/>
              <a:gd name="connsiteX2256" fmla="*/ 2139808 w 4442788"/>
              <a:gd name="connsiteY2256" fmla="*/ 4069064 h 6725752"/>
              <a:gd name="connsiteX2257" fmla="*/ 2146875 w 4442788"/>
              <a:gd name="connsiteY2257" fmla="*/ 4147722 h 6725752"/>
              <a:gd name="connsiteX2258" fmla="*/ 2165130 w 4442788"/>
              <a:gd name="connsiteY2258" fmla="*/ 4128286 h 6725752"/>
              <a:gd name="connsiteX2259" fmla="*/ 2150081 w 4442788"/>
              <a:gd name="connsiteY2259" fmla="*/ 4100671 h 6725752"/>
              <a:gd name="connsiteX2260" fmla="*/ 2159830 w 4442788"/>
              <a:gd name="connsiteY2260" fmla="*/ 4094323 h 6725752"/>
              <a:gd name="connsiteX2261" fmla="*/ 2219766 w 4442788"/>
              <a:gd name="connsiteY2261" fmla="*/ 4153022 h 6725752"/>
              <a:gd name="connsiteX2262" fmla="*/ 2259614 w 4442788"/>
              <a:gd name="connsiteY2262" fmla="*/ 4184236 h 6725752"/>
              <a:gd name="connsiteX2263" fmla="*/ 2340422 w 4442788"/>
              <a:gd name="connsiteY2263" fmla="*/ 4247320 h 6725752"/>
              <a:gd name="connsiteX2264" fmla="*/ 2335449 w 4442788"/>
              <a:gd name="connsiteY2264" fmla="*/ 4263025 h 6725752"/>
              <a:gd name="connsiteX2265" fmla="*/ 2355274 w 4442788"/>
              <a:gd name="connsiteY2265" fmla="*/ 4258052 h 6725752"/>
              <a:gd name="connsiteX2266" fmla="*/ 2357826 w 4442788"/>
              <a:gd name="connsiteY2266" fmla="*/ 4276375 h 6725752"/>
              <a:gd name="connsiteX2267" fmla="*/ 2412789 w 4442788"/>
              <a:gd name="connsiteY2267" fmla="*/ 4301765 h 6725752"/>
              <a:gd name="connsiteX2268" fmla="*/ 2461666 w 4442788"/>
              <a:gd name="connsiteY2268" fmla="*/ 4332259 h 6725752"/>
              <a:gd name="connsiteX2269" fmla="*/ 2453815 w 4442788"/>
              <a:gd name="connsiteY2269" fmla="*/ 4350779 h 6725752"/>
              <a:gd name="connsiteX2270" fmla="*/ 2428362 w 4442788"/>
              <a:gd name="connsiteY2270" fmla="*/ 4363278 h 6725752"/>
              <a:gd name="connsiteX2271" fmla="*/ 2404675 w 4442788"/>
              <a:gd name="connsiteY2271" fmla="*/ 4341094 h 6725752"/>
              <a:gd name="connsiteX2272" fmla="*/ 2405395 w 4442788"/>
              <a:gd name="connsiteY2272" fmla="*/ 4331539 h 6725752"/>
              <a:gd name="connsiteX2273" fmla="*/ 2371567 w 4442788"/>
              <a:gd name="connsiteY2273" fmla="*/ 4314787 h 6725752"/>
              <a:gd name="connsiteX2274" fmla="*/ 2300116 w 4442788"/>
              <a:gd name="connsiteY2274" fmla="*/ 4248890 h 6725752"/>
              <a:gd name="connsiteX2275" fmla="*/ 2254379 w 4442788"/>
              <a:gd name="connsiteY2275" fmla="*/ 4216498 h 6725752"/>
              <a:gd name="connsiteX2276" fmla="*/ 2230954 w 4442788"/>
              <a:gd name="connsiteY2276" fmla="*/ 4205177 h 6725752"/>
              <a:gd name="connsiteX2277" fmla="*/ 2228534 w 4442788"/>
              <a:gd name="connsiteY2277" fmla="*/ 4222453 h 6725752"/>
              <a:gd name="connsiteX2278" fmla="*/ 2246200 w 4442788"/>
              <a:gd name="connsiteY2278" fmla="*/ 4231811 h 6725752"/>
              <a:gd name="connsiteX2279" fmla="*/ 2246331 w 4442788"/>
              <a:gd name="connsiteY2279" fmla="*/ 4250199 h 6725752"/>
              <a:gd name="connsiteX2280" fmla="*/ 2268381 w 4442788"/>
              <a:gd name="connsiteY2280" fmla="*/ 4243655 h 6725752"/>
              <a:gd name="connsiteX2281" fmla="*/ 2292460 w 4442788"/>
              <a:gd name="connsiteY2281" fmla="*/ 4290575 h 6725752"/>
              <a:gd name="connsiteX2282" fmla="*/ 2269690 w 4442788"/>
              <a:gd name="connsiteY2282" fmla="*/ 4307000 h 6725752"/>
              <a:gd name="connsiteX2283" fmla="*/ 2310977 w 4442788"/>
              <a:gd name="connsiteY2283" fmla="*/ 4296988 h 6725752"/>
              <a:gd name="connsiteX2284" fmla="*/ 2296386 w 4442788"/>
              <a:gd name="connsiteY2284" fmla="*/ 4271139 h 6725752"/>
              <a:gd name="connsiteX2285" fmla="*/ 2337281 w 4442788"/>
              <a:gd name="connsiteY2285" fmla="*/ 4316750 h 6725752"/>
              <a:gd name="connsiteX2286" fmla="*/ 2331392 w 4442788"/>
              <a:gd name="connsiteY2286" fmla="*/ 4335989 h 6725752"/>
              <a:gd name="connsiteX2287" fmla="*/ 2374773 w 4442788"/>
              <a:gd name="connsiteY2287" fmla="*/ 4380946 h 6725752"/>
              <a:gd name="connsiteX2288" fmla="*/ 2374119 w 4442788"/>
              <a:gd name="connsiteY2288" fmla="*/ 4361838 h 6725752"/>
              <a:gd name="connsiteX2289" fmla="*/ 2409583 w 4442788"/>
              <a:gd name="connsiteY2289" fmla="*/ 4403261 h 6725752"/>
              <a:gd name="connsiteX2290" fmla="*/ 2381774 w 4442788"/>
              <a:gd name="connsiteY2290" fmla="*/ 4395081 h 6725752"/>
              <a:gd name="connsiteX2291" fmla="*/ 2415079 w 4442788"/>
              <a:gd name="connsiteY2291" fmla="*/ 4408561 h 6725752"/>
              <a:gd name="connsiteX2292" fmla="*/ 2460947 w 4442788"/>
              <a:gd name="connsiteY2292" fmla="*/ 4466867 h 6725752"/>
              <a:gd name="connsiteX2293" fmla="*/ 2499355 w 4442788"/>
              <a:gd name="connsiteY2293" fmla="*/ 4521574 h 6725752"/>
              <a:gd name="connsiteX2294" fmla="*/ 2523368 w 4442788"/>
              <a:gd name="connsiteY2294" fmla="*/ 4557369 h 6725752"/>
              <a:gd name="connsiteX2295" fmla="*/ 2546269 w 4442788"/>
              <a:gd name="connsiteY2295" fmla="*/ 4592052 h 6725752"/>
              <a:gd name="connsiteX2296" fmla="*/ 2546858 w 4442788"/>
              <a:gd name="connsiteY2296" fmla="*/ 4628501 h 6725752"/>
              <a:gd name="connsiteX2297" fmla="*/ 2561973 w 4442788"/>
              <a:gd name="connsiteY2297" fmla="*/ 4638579 h 6725752"/>
              <a:gd name="connsiteX2298" fmla="*/ 2547578 w 4442788"/>
              <a:gd name="connsiteY2298" fmla="*/ 4656967 h 6725752"/>
              <a:gd name="connsiteX2299" fmla="*/ 2576695 w 4442788"/>
              <a:gd name="connsiteY2299" fmla="*/ 4644861 h 6725752"/>
              <a:gd name="connsiteX2300" fmla="*/ 2589716 w 4442788"/>
              <a:gd name="connsiteY2300" fmla="*/ 4655201 h 6725752"/>
              <a:gd name="connsiteX2301" fmla="*/ 2591155 w 4442788"/>
              <a:gd name="connsiteY2301" fmla="*/ 4612469 h 6725752"/>
              <a:gd name="connsiteX2302" fmla="*/ 2613009 w 4442788"/>
              <a:gd name="connsiteY2302" fmla="*/ 4595324 h 6725752"/>
              <a:gd name="connsiteX2303" fmla="*/ 2631330 w 4442788"/>
              <a:gd name="connsiteY2303" fmla="*/ 4624379 h 6725752"/>
              <a:gd name="connsiteX2304" fmla="*/ 2648735 w 4442788"/>
              <a:gd name="connsiteY2304" fmla="*/ 4647021 h 6725752"/>
              <a:gd name="connsiteX2305" fmla="*/ 2660055 w 4442788"/>
              <a:gd name="connsiteY2305" fmla="*/ 4652387 h 6725752"/>
              <a:gd name="connsiteX2306" fmla="*/ 2658092 w 4442788"/>
              <a:gd name="connsiteY2306" fmla="*/ 4663511 h 6725752"/>
              <a:gd name="connsiteX2307" fmla="*/ 2682171 w 4442788"/>
              <a:gd name="connsiteY2307" fmla="*/ 4690668 h 6725752"/>
              <a:gd name="connsiteX2308" fmla="*/ 2684330 w 4442788"/>
              <a:gd name="connsiteY2308" fmla="*/ 4670317 h 6725752"/>
              <a:gd name="connsiteX2309" fmla="*/ 2719532 w 4442788"/>
              <a:gd name="connsiteY2309" fmla="*/ 4673262 h 6725752"/>
              <a:gd name="connsiteX2310" fmla="*/ 2735497 w 4442788"/>
              <a:gd name="connsiteY2310" fmla="*/ 4695707 h 6725752"/>
              <a:gd name="connsiteX2311" fmla="*/ 2710044 w 4442788"/>
              <a:gd name="connsiteY2311" fmla="*/ 4650554 h 6725752"/>
              <a:gd name="connsiteX2312" fmla="*/ 2656652 w 4442788"/>
              <a:gd name="connsiteY2312" fmla="*/ 4579684 h 6725752"/>
              <a:gd name="connsiteX2313" fmla="*/ 2606270 w 4442788"/>
              <a:gd name="connsiteY2313" fmla="*/ 4525304 h 6725752"/>
              <a:gd name="connsiteX2314" fmla="*/ 2578527 w 4442788"/>
              <a:gd name="connsiteY2314" fmla="*/ 4511104 h 6725752"/>
              <a:gd name="connsiteX2315" fmla="*/ 2577807 w 4442788"/>
              <a:gd name="connsiteY2315" fmla="*/ 4490360 h 6725752"/>
              <a:gd name="connsiteX2316" fmla="*/ 2566291 w 4442788"/>
              <a:gd name="connsiteY2316" fmla="*/ 4491603 h 6725752"/>
              <a:gd name="connsiteX2317" fmla="*/ 2515975 w 4442788"/>
              <a:gd name="connsiteY2317" fmla="*/ 4438663 h 6725752"/>
              <a:gd name="connsiteX2318" fmla="*/ 2482081 w 4442788"/>
              <a:gd name="connsiteY2318" fmla="*/ 4413273 h 6725752"/>
              <a:gd name="connsiteX2319" fmla="*/ 2434250 w 4442788"/>
              <a:gd name="connsiteY2319" fmla="*/ 4362165 h 6725752"/>
              <a:gd name="connsiteX2320" fmla="*/ 2466050 w 4442788"/>
              <a:gd name="connsiteY2320" fmla="*/ 4350451 h 6725752"/>
              <a:gd name="connsiteX2321" fmla="*/ 2483978 w 4442788"/>
              <a:gd name="connsiteY2321" fmla="*/ 4368447 h 6725752"/>
              <a:gd name="connsiteX2322" fmla="*/ 2470238 w 4442788"/>
              <a:gd name="connsiteY2322" fmla="*/ 4377478 h 6725752"/>
              <a:gd name="connsiteX2323" fmla="*/ 2491045 w 4442788"/>
              <a:gd name="connsiteY2323" fmla="*/ 4399792 h 6725752"/>
              <a:gd name="connsiteX2324" fmla="*/ 2505047 w 4442788"/>
              <a:gd name="connsiteY2324" fmla="*/ 4387425 h 6725752"/>
              <a:gd name="connsiteX2325" fmla="*/ 2523630 w 4442788"/>
              <a:gd name="connsiteY2325" fmla="*/ 4408692 h 6725752"/>
              <a:gd name="connsiteX2326" fmla="*/ 2507926 w 4442788"/>
              <a:gd name="connsiteY2326" fmla="*/ 4418115 h 6725752"/>
              <a:gd name="connsiteX2327" fmla="*/ 2524677 w 4442788"/>
              <a:gd name="connsiteY2327" fmla="*/ 4425445 h 6725752"/>
              <a:gd name="connsiteX2328" fmla="*/ 2538941 w 4442788"/>
              <a:gd name="connsiteY2328" fmla="*/ 4408103 h 6725752"/>
              <a:gd name="connsiteX2329" fmla="*/ 2541820 w 4442788"/>
              <a:gd name="connsiteY2329" fmla="*/ 4445469 h 6725752"/>
              <a:gd name="connsiteX2330" fmla="*/ 2549868 w 4442788"/>
              <a:gd name="connsiteY2330" fmla="*/ 4452667 h 6725752"/>
              <a:gd name="connsiteX2331" fmla="*/ 2551700 w 4442788"/>
              <a:gd name="connsiteY2331" fmla="*/ 4440888 h 6725752"/>
              <a:gd name="connsiteX2332" fmla="*/ 2576826 w 4442788"/>
              <a:gd name="connsiteY2332" fmla="*/ 4454761 h 6725752"/>
              <a:gd name="connsiteX2333" fmla="*/ 2576171 w 4442788"/>
              <a:gd name="connsiteY2333" fmla="*/ 4465624 h 6725752"/>
              <a:gd name="connsiteX2334" fmla="*/ 2615561 w 4442788"/>
              <a:gd name="connsiteY2334" fmla="*/ 4509010 h 6725752"/>
              <a:gd name="connsiteX2335" fmla="*/ 2643697 w 4442788"/>
              <a:gd name="connsiteY2335" fmla="*/ 4520593 h 6725752"/>
              <a:gd name="connsiteX2336" fmla="*/ 2660513 w 4442788"/>
              <a:gd name="connsiteY2336" fmla="*/ 4549124 h 6725752"/>
              <a:gd name="connsiteX2337" fmla="*/ 2713709 w 4442788"/>
              <a:gd name="connsiteY2337" fmla="*/ 4600624 h 6725752"/>
              <a:gd name="connsiteX2338" fmla="*/ 2734581 w 4442788"/>
              <a:gd name="connsiteY2338" fmla="*/ 4630203 h 6725752"/>
              <a:gd name="connsiteX2339" fmla="*/ 2739554 w 4442788"/>
              <a:gd name="connsiteY2339" fmla="*/ 4567316 h 6725752"/>
              <a:gd name="connsiteX2340" fmla="*/ 2760165 w 4442788"/>
              <a:gd name="connsiteY2340" fmla="*/ 4560183 h 6725752"/>
              <a:gd name="connsiteX2341" fmla="*/ 2754669 w 4442788"/>
              <a:gd name="connsiteY2341" fmla="*/ 4584527 h 6725752"/>
              <a:gd name="connsiteX2342" fmla="*/ 2789282 w 4442788"/>
              <a:gd name="connsiteY2342" fmla="*/ 4625622 h 6725752"/>
              <a:gd name="connsiteX2343" fmla="*/ 2834692 w 4442788"/>
              <a:gd name="connsiteY2343" fmla="*/ 4624248 h 6725752"/>
              <a:gd name="connsiteX2344" fmla="*/ 2795367 w 4442788"/>
              <a:gd name="connsiteY2344" fmla="*/ 4631185 h 6725752"/>
              <a:gd name="connsiteX2345" fmla="*/ 2796676 w 4442788"/>
              <a:gd name="connsiteY2345" fmla="*/ 4655724 h 6725752"/>
              <a:gd name="connsiteX2346" fmla="*/ 2833645 w 4442788"/>
              <a:gd name="connsiteY2346" fmla="*/ 4643225 h 6725752"/>
              <a:gd name="connsiteX2347" fmla="*/ 2865444 w 4442788"/>
              <a:gd name="connsiteY2347" fmla="*/ 4687069 h 6725752"/>
              <a:gd name="connsiteX2348" fmla="*/ 2876110 w 4442788"/>
              <a:gd name="connsiteY2348" fmla="*/ 4692043 h 6725752"/>
              <a:gd name="connsiteX2349" fmla="*/ 2881017 w 4442788"/>
              <a:gd name="connsiteY2349" fmla="*/ 4789088 h 6725752"/>
              <a:gd name="connsiteX2350" fmla="*/ 2891094 w 4442788"/>
              <a:gd name="connsiteY2350" fmla="*/ 4813432 h 6725752"/>
              <a:gd name="connsiteX2351" fmla="*/ 2874801 w 4442788"/>
              <a:gd name="connsiteY2351" fmla="*/ 4822266 h 6725752"/>
              <a:gd name="connsiteX2352" fmla="*/ 2910592 w 4442788"/>
              <a:gd name="connsiteY2352" fmla="*/ 4827043 h 6725752"/>
              <a:gd name="connsiteX2353" fmla="*/ 2902282 w 4442788"/>
              <a:gd name="connsiteY2353" fmla="*/ 4794978 h 6725752"/>
              <a:gd name="connsiteX2354" fmla="*/ 2916088 w 4442788"/>
              <a:gd name="connsiteY2354" fmla="*/ 4747011 h 6725752"/>
              <a:gd name="connsiteX2355" fmla="*/ 2916023 w 4442788"/>
              <a:gd name="connsiteY2355" fmla="*/ 4593164 h 6725752"/>
              <a:gd name="connsiteX2356" fmla="*/ 2909611 w 4442788"/>
              <a:gd name="connsiteY2356" fmla="*/ 4533353 h 6725752"/>
              <a:gd name="connsiteX2357" fmla="*/ 2889785 w 4442788"/>
              <a:gd name="connsiteY2357" fmla="*/ 4511104 h 6725752"/>
              <a:gd name="connsiteX2358" fmla="*/ 2896394 w 4442788"/>
              <a:gd name="connsiteY2358" fmla="*/ 4504953 h 6725752"/>
              <a:gd name="connsiteX2359" fmla="*/ 2870679 w 4442788"/>
              <a:gd name="connsiteY2359" fmla="*/ 4469550 h 6725752"/>
              <a:gd name="connsiteX2360" fmla="*/ 2817156 w 4442788"/>
              <a:gd name="connsiteY2360" fmla="*/ 4439383 h 6725752"/>
              <a:gd name="connsiteX2361" fmla="*/ 2824942 w 4442788"/>
              <a:gd name="connsiteY2361" fmla="*/ 4429960 h 6725752"/>
              <a:gd name="connsiteX2362" fmla="*/ 2813361 w 4442788"/>
              <a:gd name="connsiteY2362" fmla="*/ 4421845 h 6725752"/>
              <a:gd name="connsiteX2363" fmla="*/ 2820951 w 4442788"/>
              <a:gd name="connsiteY2363" fmla="*/ 4412487 h 6725752"/>
              <a:gd name="connsiteX2364" fmla="*/ 2875521 w 4442788"/>
              <a:gd name="connsiteY2364" fmla="*/ 4454892 h 6725752"/>
              <a:gd name="connsiteX2365" fmla="*/ 2869501 w 4442788"/>
              <a:gd name="connsiteY2365" fmla="*/ 4455285 h 6725752"/>
              <a:gd name="connsiteX2366" fmla="*/ 2867865 w 4442788"/>
              <a:gd name="connsiteY2366" fmla="*/ 4460847 h 6725752"/>
              <a:gd name="connsiteX2367" fmla="*/ 2892009 w 4442788"/>
              <a:gd name="connsiteY2367" fmla="*/ 4459407 h 6725752"/>
              <a:gd name="connsiteX2368" fmla="*/ 2893384 w 4442788"/>
              <a:gd name="connsiteY2368" fmla="*/ 4422892 h 6725752"/>
              <a:gd name="connsiteX2369" fmla="*/ 2917855 w 4442788"/>
              <a:gd name="connsiteY2369" fmla="*/ 4422303 h 6725752"/>
              <a:gd name="connsiteX2370" fmla="*/ 2917004 w 4442788"/>
              <a:gd name="connsiteY2370" fmla="*/ 4418050 h 6725752"/>
              <a:gd name="connsiteX2371" fmla="*/ 2933493 w 4442788"/>
              <a:gd name="connsiteY2371" fmla="*/ 4399989 h 6725752"/>
              <a:gd name="connsiteX2372" fmla="*/ 2984268 w 4442788"/>
              <a:gd name="connsiteY2372" fmla="*/ 4386574 h 6725752"/>
              <a:gd name="connsiteX2373" fmla="*/ 2988652 w 4442788"/>
              <a:gd name="connsiteY2373" fmla="*/ 4395604 h 6725752"/>
              <a:gd name="connsiteX2374" fmla="*/ 2961694 w 4442788"/>
              <a:gd name="connsiteY2374" fmla="*/ 4402017 h 6725752"/>
              <a:gd name="connsiteX2375" fmla="*/ 2968434 w 4442788"/>
              <a:gd name="connsiteY2375" fmla="*/ 4455873 h 6725752"/>
              <a:gd name="connsiteX2376" fmla="*/ 2976155 w 4442788"/>
              <a:gd name="connsiteY2376" fmla="*/ 4512936 h 6725752"/>
              <a:gd name="connsiteX2377" fmla="*/ 2983352 w 4442788"/>
              <a:gd name="connsiteY2377" fmla="*/ 4569737 h 6725752"/>
              <a:gd name="connsiteX2378" fmla="*/ 2985511 w 4442788"/>
              <a:gd name="connsiteY2378" fmla="*/ 4618227 h 6725752"/>
              <a:gd name="connsiteX2379" fmla="*/ 2993494 w 4442788"/>
              <a:gd name="connsiteY2379" fmla="*/ 4720901 h 6725752"/>
              <a:gd name="connsiteX2380" fmla="*/ 3002589 w 4442788"/>
              <a:gd name="connsiteY2380" fmla="*/ 4719658 h 6725752"/>
              <a:gd name="connsiteX2381" fmla="*/ 3016133 w 4442788"/>
              <a:gd name="connsiteY2381" fmla="*/ 4722144 h 6725752"/>
              <a:gd name="connsiteX2382" fmla="*/ 3080322 w 4442788"/>
              <a:gd name="connsiteY2382" fmla="*/ 4790986 h 6725752"/>
              <a:gd name="connsiteX2383" fmla="*/ 3120889 w 4442788"/>
              <a:gd name="connsiteY2383" fmla="*/ 4808720 h 6725752"/>
              <a:gd name="connsiteX2384" fmla="*/ 3221654 w 4442788"/>
              <a:gd name="connsiteY2384" fmla="*/ 4871280 h 6725752"/>
              <a:gd name="connsiteX2385" fmla="*/ 3303312 w 4442788"/>
              <a:gd name="connsiteY2385" fmla="*/ 4911132 h 6725752"/>
              <a:gd name="connsiteX2386" fmla="*/ 3339365 w 4442788"/>
              <a:gd name="connsiteY2386" fmla="*/ 4949414 h 6725752"/>
              <a:gd name="connsiteX2387" fmla="*/ 3378362 w 4442788"/>
              <a:gd name="connsiteY2387" fmla="*/ 4972448 h 6725752"/>
              <a:gd name="connsiteX2388" fmla="*/ 3374044 w 4442788"/>
              <a:gd name="connsiteY2388" fmla="*/ 4921406 h 6725752"/>
              <a:gd name="connsiteX2389" fmla="*/ 3371492 w 4442788"/>
              <a:gd name="connsiteY2389" fmla="*/ 4900138 h 6725752"/>
              <a:gd name="connsiteX2390" fmla="*/ 3402965 w 4442788"/>
              <a:gd name="connsiteY2390" fmla="*/ 4859305 h 6725752"/>
              <a:gd name="connsiteX2391" fmla="*/ 3392430 w 4442788"/>
              <a:gd name="connsiteY2391" fmla="*/ 4838495 h 6725752"/>
              <a:gd name="connsiteX2392" fmla="*/ 3390271 w 4442788"/>
              <a:gd name="connsiteY2392" fmla="*/ 4788238 h 6725752"/>
              <a:gd name="connsiteX2393" fmla="*/ 3392823 w 4442788"/>
              <a:gd name="connsiteY2393" fmla="*/ 4738962 h 6725752"/>
              <a:gd name="connsiteX2394" fmla="*/ 3404404 w 4442788"/>
              <a:gd name="connsiteY2394" fmla="*/ 4658407 h 6725752"/>
              <a:gd name="connsiteX2395" fmla="*/ 3420762 w 4442788"/>
              <a:gd name="connsiteY2395" fmla="*/ 4647348 h 6725752"/>
              <a:gd name="connsiteX2396" fmla="*/ 3403423 w 4442788"/>
              <a:gd name="connsiteY2396" fmla="*/ 4643618 h 6725752"/>
              <a:gd name="connsiteX2397" fmla="*/ 3399301 w 4442788"/>
              <a:gd name="connsiteY2397" fmla="*/ 4544674 h 6725752"/>
              <a:gd name="connsiteX2398" fmla="*/ 3390009 w 4442788"/>
              <a:gd name="connsiteY2398" fmla="*/ 4499914 h 6725752"/>
              <a:gd name="connsiteX2399" fmla="*/ 3388635 w 4442788"/>
              <a:gd name="connsiteY2399" fmla="*/ 4496053 h 6725752"/>
              <a:gd name="connsiteX2400" fmla="*/ 3399955 w 4442788"/>
              <a:gd name="connsiteY2400" fmla="*/ 4491276 h 6725752"/>
              <a:gd name="connsiteX2401" fmla="*/ 3387916 w 4442788"/>
              <a:gd name="connsiteY2401" fmla="*/ 4420471 h 6725752"/>
              <a:gd name="connsiteX2402" fmla="*/ 3421678 w 4442788"/>
              <a:gd name="connsiteY2402" fmla="*/ 4413207 h 6725752"/>
              <a:gd name="connsiteX2403" fmla="*/ 3422332 w 4442788"/>
              <a:gd name="connsiteY2403" fmla="*/ 4407579 h 6725752"/>
              <a:gd name="connsiteX2404" fmla="*/ 3461788 w 4442788"/>
              <a:gd name="connsiteY2404" fmla="*/ 4399727 h 6725752"/>
              <a:gd name="connsiteX2405" fmla="*/ 3458123 w 4442788"/>
              <a:gd name="connsiteY2405" fmla="*/ 4396847 h 6725752"/>
              <a:gd name="connsiteX2406" fmla="*/ 3464209 w 4442788"/>
              <a:gd name="connsiteY2406" fmla="*/ 4377805 h 6725752"/>
              <a:gd name="connsiteX2407" fmla="*/ 3475332 w 4442788"/>
              <a:gd name="connsiteY2407" fmla="*/ 4375645 h 6725752"/>
              <a:gd name="connsiteX2408" fmla="*/ 3547895 w 4442788"/>
              <a:gd name="connsiteY2408" fmla="*/ 4403195 h 6725752"/>
              <a:gd name="connsiteX2409" fmla="*/ 3582574 w 4442788"/>
              <a:gd name="connsiteY2409" fmla="*/ 4412815 h 6725752"/>
              <a:gd name="connsiteX2410" fmla="*/ 3587939 w 4442788"/>
              <a:gd name="connsiteY2410" fmla="*/ 4396782 h 6725752"/>
              <a:gd name="connsiteX2411" fmla="*/ 3625170 w 4442788"/>
              <a:gd name="connsiteY2411" fmla="*/ 4392529 h 6725752"/>
              <a:gd name="connsiteX2412" fmla="*/ 3675814 w 4442788"/>
              <a:gd name="connsiteY2412" fmla="*/ 4410851 h 6725752"/>
              <a:gd name="connsiteX2413" fmla="*/ 3724037 w 4442788"/>
              <a:gd name="connsiteY2413" fmla="*/ 4433755 h 6725752"/>
              <a:gd name="connsiteX2414" fmla="*/ 3800920 w 4442788"/>
              <a:gd name="connsiteY2414" fmla="*/ 4481722 h 6725752"/>
              <a:gd name="connsiteX2415" fmla="*/ 3871062 w 4442788"/>
              <a:gd name="connsiteY2415" fmla="*/ 4515619 h 6725752"/>
              <a:gd name="connsiteX2416" fmla="*/ 3904694 w 4442788"/>
              <a:gd name="connsiteY2416" fmla="*/ 4509075 h 6725752"/>
              <a:gd name="connsiteX2417" fmla="*/ 3966396 w 4442788"/>
              <a:gd name="connsiteY2417" fmla="*/ 4525239 h 6725752"/>
              <a:gd name="connsiteX2418" fmla="*/ 3980202 w 4442788"/>
              <a:gd name="connsiteY2418" fmla="*/ 4541468 h 6725752"/>
              <a:gd name="connsiteX2419" fmla="*/ 3961619 w 4442788"/>
              <a:gd name="connsiteY2419" fmla="*/ 4549320 h 6725752"/>
              <a:gd name="connsiteX2420" fmla="*/ 4008861 w 4442788"/>
              <a:gd name="connsiteY2420" fmla="*/ 4563324 h 6725752"/>
              <a:gd name="connsiteX2421" fmla="*/ 4001991 w 4442788"/>
              <a:gd name="connsiteY2421" fmla="*/ 4514768 h 6725752"/>
              <a:gd name="connsiteX2422" fmla="*/ 4036996 w 4442788"/>
              <a:gd name="connsiteY2422" fmla="*/ 4488855 h 6725752"/>
              <a:gd name="connsiteX2423" fmla="*/ 4040791 w 4442788"/>
              <a:gd name="connsiteY2423" fmla="*/ 4484536 h 6725752"/>
              <a:gd name="connsiteX2424" fmla="*/ 4034379 w 4442788"/>
              <a:gd name="connsiteY2424" fmla="*/ 4385396 h 6725752"/>
              <a:gd name="connsiteX2425" fmla="*/ 4014357 w 4442788"/>
              <a:gd name="connsiteY2425" fmla="*/ 4360725 h 6725752"/>
              <a:gd name="connsiteX2426" fmla="*/ 3975621 w 4442788"/>
              <a:gd name="connsiteY2426" fmla="*/ 4268587 h 6725752"/>
              <a:gd name="connsiteX2427" fmla="*/ 3955142 w 4442788"/>
              <a:gd name="connsiteY2427" fmla="*/ 4197521 h 6725752"/>
              <a:gd name="connsiteX2428" fmla="*/ 3940027 w 4442788"/>
              <a:gd name="connsiteY2428" fmla="*/ 4159435 h 6725752"/>
              <a:gd name="connsiteX2429" fmla="*/ 3918500 w 4442788"/>
              <a:gd name="connsiteY2429" fmla="*/ 4141635 h 6725752"/>
              <a:gd name="connsiteX2430" fmla="*/ 3910779 w 4442788"/>
              <a:gd name="connsiteY2430" fmla="*/ 4109636 h 6725752"/>
              <a:gd name="connsiteX2431" fmla="*/ 3887027 w 4442788"/>
              <a:gd name="connsiteY2431" fmla="*/ 4048778 h 6725752"/>
              <a:gd name="connsiteX2432" fmla="*/ 3849928 w 4442788"/>
              <a:gd name="connsiteY2432" fmla="*/ 3955985 h 6725752"/>
              <a:gd name="connsiteX2433" fmla="*/ 3859742 w 4442788"/>
              <a:gd name="connsiteY2433" fmla="*/ 3958930 h 6725752"/>
              <a:gd name="connsiteX2434" fmla="*/ 3898412 w 4442788"/>
              <a:gd name="connsiteY2434" fmla="*/ 4030651 h 6725752"/>
              <a:gd name="connsiteX2435" fmla="*/ 3927987 w 4442788"/>
              <a:gd name="connsiteY2435" fmla="*/ 4072925 h 6725752"/>
              <a:gd name="connsiteX2436" fmla="*/ 3935970 w 4442788"/>
              <a:gd name="connsiteY2436" fmla="*/ 4068017 h 6725752"/>
              <a:gd name="connsiteX2437" fmla="*/ 3934073 w 4442788"/>
              <a:gd name="connsiteY2437" fmla="*/ 4040271 h 6725752"/>
              <a:gd name="connsiteX2438" fmla="*/ 3955992 w 4442788"/>
              <a:gd name="connsiteY2438" fmla="*/ 4071224 h 6725752"/>
              <a:gd name="connsiteX2439" fmla="*/ 3983866 w 4442788"/>
              <a:gd name="connsiteY2439" fmla="*/ 4112319 h 6725752"/>
              <a:gd name="connsiteX2440" fmla="*/ 3966003 w 4442788"/>
              <a:gd name="connsiteY2440" fmla="*/ 4054144 h 6725752"/>
              <a:gd name="connsiteX2441" fmla="*/ 3948533 w 4442788"/>
              <a:gd name="connsiteY2441" fmla="*/ 3965605 h 6725752"/>
              <a:gd name="connsiteX2442" fmla="*/ 3907834 w 4442788"/>
              <a:gd name="connsiteY2442" fmla="*/ 3884133 h 6725752"/>
              <a:gd name="connsiteX2443" fmla="*/ 3872305 w 4442788"/>
              <a:gd name="connsiteY2443" fmla="*/ 3832306 h 6725752"/>
              <a:gd name="connsiteX2444" fmla="*/ 3883952 w 4442788"/>
              <a:gd name="connsiteY2444" fmla="*/ 3809140 h 6725752"/>
              <a:gd name="connsiteX2445" fmla="*/ 3869230 w 4442788"/>
              <a:gd name="connsiteY2445" fmla="*/ 3791799 h 6725752"/>
              <a:gd name="connsiteX2446" fmla="*/ 3863603 w 4442788"/>
              <a:gd name="connsiteY2446" fmla="*/ 3777468 h 6725752"/>
              <a:gd name="connsiteX2447" fmla="*/ 3848946 w 4442788"/>
              <a:gd name="connsiteY2447" fmla="*/ 3772822 h 6725752"/>
              <a:gd name="connsiteX2448" fmla="*/ 3855097 w 4442788"/>
              <a:gd name="connsiteY2448" fmla="*/ 3747824 h 6725752"/>
              <a:gd name="connsiteX2449" fmla="*/ 3818128 w 4442788"/>
              <a:gd name="connsiteY2449" fmla="*/ 3699596 h 6725752"/>
              <a:gd name="connsiteX2450" fmla="*/ 3794834 w 4442788"/>
              <a:gd name="connsiteY2450" fmla="*/ 3688406 h 6725752"/>
              <a:gd name="connsiteX2451" fmla="*/ 3799611 w 4442788"/>
              <a:gd name="connsiteY2451" fmla="*/ 3669494 h 6725752"/>
              <a:gd name="connsiteX2452" fmla="*/ 3775532 w 4442788"/>
              <a:gd name="connsiteY2452" fmla="*/ 3671261 h 6725752"/>
              <a:gd name="connsiteX2453" fmla="*/ 3746546 w 4442788"/>
              <a:gd name="connsiteY2453" fmla="*/ 3626173 h 6725752"/>
              <a:gd name="connsiteX2454" fmla="*/ 3692237 w 4442788"/>
              <a:gd name="connsiteY2454" fmla="*/ 3562828 h 6725752"/>
              <a:gd name="connsiteX2455" fmla="*/ 3692630 w 4442788"/>
              <a:gd name="connsiteY2455" fmla="*/ 3557790 h 6725752"/>
              <a:gd name="connsiteX2456" fmla="*/ 3707352 w 4442788"/>
              <a:gd name="connsiteY2456" fmla="*/ 3553405 h 6725752"/>
              <a:gd name="connsiteX2457" fmla="*/ 3708595 w 4442788"/>
              <a:gd name="connsiteY2457" fmla="*/ 3541757 h 6725752"/>
              <a:gd name="connsiteX2458" fmla="*/ 3667766 w 4442788"/>
              <a:gd name="connsiteY2458" fmla="*/ 3528473 h 6725752"/>
              <a:gd name="connsiteX2459" fmla="*/ 3610186 w 4442788"/>
              <a:gd name="connsiteY2459" fmla="*/ 3448441 h 6725752"/>
              <a:gd name="connsiteX2460" fmla="*/ 3609598 w 4442788"/>
              <a:gd name="connsiteY2460" fmla="*/ 3423836 h 6725752"/>
              <a:gd name="connsiteX2461" fmla="*/ 3584275 w 4442788"/>
              <a:gd name="connsiteY2461" fmla="*/ 3409570 h 6725752"/>
              <a:gd name="connsiteX2462" fmla="*/ 3552868 w 4442788"/>
              <a:gd name="connsiteY2462" fmla="*/ 3361669 h 6725752"/>
              <a:gd name="connsiteX2463" fmla="*/ 3556402 w 4442788"/>
              <a:gd name="connsiteY2463" fmla="*/ 3349236 h 6725752"/>
              <a:gd name="connsiteX2464" fmla="*/ 3518975 w 4442788"/>
              <a:gd name="connsiteY2464" fmla="*/ 3318872 h 6725752"/>
              <a:gd name="connsiteX2465" fmla="*/ 3484100 w 4442788"/>
              <a:gd name="connsiteY2465" fmla="*/ 3267699 h 6725752"/>
              <a:gd name="connsiteX2466" fmla="*/ 3461657 w 4442788"/>
              <a:gd name="connsiteY2466" fmla="*/ 3223069 h 6725752"/>
              <a:gd name="connsiteX2467" fmla="*/ 3424230 w 4442788"/>
              <a:gd name="connsiteY2467" fmla="*/ 3169671 h 6725752"/>
              <a:gd name="connsiteX2468" fmla="*/ 3402441 w 4442788"/>
              <a:gd name="connsiteY2468" fmla="*/ 3140093 h 6725752"/>
              <a:gd name="connsiteX2469" fmla="*/ 3354349 w 4442788"/>
              <a:gd name="connsiteY2469" fmla="*/ 3076552 h 6725752"/>
              <a:gd name="connsiteX2470" fmla="*/ 3309332 w 4442788"/>
              <a:gd name="connsiteY2470" fmla="*/ 3017526 h 6725752"/>
              <a:gd name="connsiteX2471" fmla="*/ 3284991 w 4442788"/>
              <a:gd name="connsiteY2471" fmla="*/ 2968970 h 6725752"/>
              <a:gd name="connsiteX2472" fmla="*/ 3252996 w 4442788"/>
              <a:gd name="connsiteY2472" fmla="*/ 2915572 h 6725752"/>
              <a:gd name="connsiteX2473" fmla="*/ 3212035 w 4442788"/>
              <a:gd name="connsiteY2473" fmla="*/ 2861781 h 6725752"/>
              <a:gd name="connsiteX2474" fmla="*/ 3186124 w 4442788"/>
              <a:gd name="connsiteY2474" fmla="*/ 2839466 h 6725752"/>
              <a:gd name="connsiteX2475" fmla="*/ 3145033 w 4442788"/>
              <a:gd name="connsiteY2475" fmla="*/ 2788228 h 6725752"/>
              <a:gd name="connsiteX2476" fmla="*/ 3080060 w 4442788"/>
              <a:gd name="connsiteY2476" fmla="*/ 2722003 h 6725752"/>
              <a:gd name="connsiteX2477" fmla="*/ 3021760 w 4442788"/>
              <a:gd name="connsiteY2477" fmla="*/ 2662847 h 6725752"/>
              <a:gd name="connsiteX2478" fmla="*/ 2972949 w 4442788"/>
              <a:gd name="connsiteY2478" fmla="*/ 2613702 h 6725752"/>
              <a:gd name="connsiteX2479" fmla="*/ 2936634 w 4442788"/>
              <a:gd name="connsiteY2479" fmla="*/ 2578234 h 6725752"/>
              <a:gd name="connsiteX2480" fmla="*/ 2814211 w 4442788"/>
              <a:gd name="connsiteY2480" fmla="*/ 2458743 h 6725752"/>
              <a:gd name="connsiteX2481" fmla="*/ 2774364 w 4442788"/>
              <a:gd name="connsiteY2481" fmla="*/ 2423144 h 6725752"/>
              <a:gd name="connsiteX2482" fmla="*/ 2754538 w 4442788"/>
              <a:gd name="connsiteY2482" fmla="*/ 2420788 h 6725752"/>
              <a:gd name="connsiteX2483" fmla="*/ 2721757 w 4442788"/>
              <a:gd name="connsiteY2483" fmla="*/ 2387741 h 6725752"/>
              <a:gd name="connsiteX2484" fmla="*/ 2663588 w 4442788"/>
              <a:gd name="connsiteY2484" fmla="*/ 2334016 h 6725752"/>
              <a:gd name="connsiteX2485" fmla="*/ 2663326 w 4442788"/>
              <a:gd name="connsiteY2485" fmla="*/ 2303129 h 6725752"/>
              <a:gd name="connsiteX2486" fmla="*/ 2668561 w 4442788"/>
              <a:gd name="connsiteY2486" fmla="*/ 2325378 h 6725752"/>
              <a:gd name="connsiteX2487" fmla="*/ 2704483 w 4442788"/>
              <a:gd name="connsiteY2487" fmla="*/ 2343047 h 6725752"/>
              <a:gd name="connsiteX2488" fmla="*/ 2723458 w 4442788"/>
              <a:gd name="connsiteY2488" fmla="*/ 2344486 h 6725752"/>
              <a:gd name="connsiteX2489" fmla="*/ 2725748 w 4442788"/>
              <a:gd name="connsiteY2489" fmla="*/ 2365819 h 6725752"/>
              <a:gd name="connsiteX2490" fmla="*/ 2778028 w 4442788"/>
              <a:gd name="connsiteY2490" fmla="*/ 2402465 h 6725752"/>
              <a:gd name="connsiteX2491" fmla="*/ 2792750 w 4442788"/>
              <a:gd name="connsiteY2491" fmla="*/ 2398801 h 6725752"/>
              <a:gd name="connsiteX2492" fmla="*/ 2752902 w 4442788"/>
              <a:gd name="connsiteY2492" fmla="*/ 2349590 h 6725752"/>
              <a:gd name="connsiteX2493" fmla="*/ 2722411 w 4442788"/>
              <a:gd name="connsiteY2493" fmla="*/ 2327079 h 6725752"/>
              <a:gd name="connsiteX2494" fmla="*/ 2721495 w 4442788"/>
              <a:gd name="connsiteY2494" fmla="*/ 2309542 h 6725752"/>
              <a:gd name="connsiteX2495" fmla="*/ 2657110 w 4442788"/>
              <a:gd name="connsiteY2495" fmla="*/ 2236054 h 6725752"/>
              <a:gd name="connsiteX2496" fmla="*/ 2586575 w 4442788"/>
              <a:gd name="connsiteY2496" fmla="*/ 2198296 h 6725752"/>
              <a:gd name="connsiteX2497" fmla="*/ 1529790 w 4442788"/>
              <a:gd name="connsiteY2497" fmla="*/ 2233829 h 6725752"/>
              <a:gd name="connsiteX2498" fmla="*/ 1523901 w 4442788"/>
              <a:gd name="connsiteY2498" fmla="*/ 2268315 h 6725752"/>
              <a:gd name="connsiteX2499" fmla="*/ 1502636 w 4442788"/>
              <a:gd name="connsiteY2499" fmla="*/ 2271980 h 6725752"/>
              <a:gd name="connsiteX2500" fmla="*/ 1492494 w 4442788"/>
              <a:gd name="connsiteY2500" fmla="*/ 2295080 h 6725752"/>
              <a:gd name="connsiteX2501" fmla="*/ 1462461 w 4442788"/>
              <a:gd name="connsiteY2501" fmla="*/ 2296061 h 6725752"/>
              <a:gd name="connsiteX2502" fmla="*/ 1388065 w 4442788"/>
              <a:gd name="connsiteY2502" fmla="*/ 2309018 h 6725752"/>
              <a:gd name="connsiteX2503" fmla="*/ 1389047 w 4442788"/>
              <a:gd name="connsiteY2503" fmla="*/ 2326229 h 6725752"/>
              <a:gd name="connsiteX2504" fmla="*/ 1419734 w 4442788"/>
              <a:gd name="connsiteY2504" fmla="*/ 2320339 h 6725752"/>
              <a:gd name="connsiteX2505" fmla="*/ 1456899 w 4442788"/>
              <a:gd name="connsiteY2505" fmla="*/ 2317067 h 6725752"/>
              <a:gd name="connsiteX2506" fmla="*/ 1512058 w 4442788"/>
              <a:gd name="connsiteY2506" fmla="*/ 2329501 h 6725752"/>
              <a:gd name="connsiteX2507" fmla="*/ 1499233 w 4442788"/>
              <a:gd name="connsiteY2507" fmla="*/ 2347693 h 6725752"/>
              <a:gd name="connsiteX2508" fmla="*/ 1530902 w 4442788"/>
              <a:gd name="connsiteY2508" fmla="*/ 2360846 h 6725752"/>
              <a:gd name="connsiteX2509" fmla="*/ 1562244 w 4442788"/>
              <a:gd name="connsiteY2509" fmla="*/ 2380674 h 6725752"/>
              <a:gd name="connsiteX2510" fmla="*/ 1565974 w 4442788"/>
              <a:gd name="connsiteY2510" fmla="*/ 2328585 h 6725752"/>
              <a:gd name="connsiteX2511" fmla="*/ 1603531 w 4442788"/>
              <a:gd name="connsiteY2511" fmla="*/ 2328388 h 6725752"/>
              <a:gd name="connsiteX2512" fmla="*/ 1633630 w 4442788"/>
              <a:gd name="connsiteY2512" fmla="*/ 2370335 h 6725752"/>
              <a:gd name="connsiteX2513" fmla="*/ 1619693 w 4442788"/>
              <a:gd name="connsiteY2513" fmla="*/ 2399520 h 6725752"/>
              <a:gd name="connsiteX2514" fmla="*/ 1633957 w 4442788"/>
              <a:gd name="connsiteY2514" fmla="*/ 2435446 h 6725752"/>
              <a:gd name="connsiteX2515" fmla="*/ 1659868 w 4442788"/>
              <a:gd name="connsiteY2515" fmla="*/ 2498660 h 6725752"/>
              <a:gd name="connsiteX2516" fmla="*/ 1702464 w 4442788"/>
              <a:gd name="connsiteY2516" fmla="*/ 2583600 h 6725752"/>
              <a:gd name="connsiteX2517" fmla="*/ 1705670 w 4442788"/>
              <a:gd name="connsiteY2517" fmla="*/ 2605457 h 6725752"/>
              <a:gd name="connsiteX2518" fmla="*/ 1723009 w 4442788"/>
              <a:gd name="connsiteY2518" fmla="*/ 2615992 h 6725752"/>
              <a:gd name="connsiteX2519" fmla="*/ 1725169 w 4442788"/>
              <a:gd name="connsiteY2519" fmla="*/ 2638176 h 6725752"/>
              <a:gd name="connsiteX2520" fmla="*/ 1748135 w 4442788"/>
              <a:gd name="connsiteY2520" fmla="*/ 2642299 h 6725752"/>
              <a:gd name="connsiteX2521" fmla="*/ 1727655 w 4442788"/>
              <a:gd name="connsiteY2521" fmla="*/ 2590406 h 6725752"/>
              <a:gd name="connsiteX2522" fmla="*/ 1712998 w 4442788"/>
              <a:gd name="connsiteY2522" fmla="*/ 2566913 h 6725752"/>
              <a:gd name="connsiteX2523" fmla="*/ 1713391 w 4442788"/>
              <a:gd name="connsiteY2523" fmla="*/ 2563576 h 6725752"/>
              <a:gd name="connsiteX2524" fmla="*/ 1689181 w 4442788"/>
              <a:gd name="connsiteY2524" fmla="*/ 2518030 h 6725752"/>
              <a:gd name="connsiteX2525" fmla="*/ 1692649 w 4442788"/>
              <a:gd name="connsiteY2525" fmla="*/ 2505728 h 6725752"/>
              <a:gd name="connsiteX2526" fmla="*/ 1669682 w 4442788"/>
              <a:gd name="connsiteY2526" fmla="*/ 2504812 h 6725752"/>
              <a:gd name="connsiteX2527" fmla="*/ 1687415 w 4442788"/>
              <a:gd name="connsiteY2527" fmla="*/ 2480207 h 6725752"/>
              <a:gd name="connsiteX2528" fmla="*/ 1671580 w 4442788"/>
              <a:gd name="connsiteY2528" fmla="*/ 2478636 h 6725752"/>
              <a:gd name="connsiteX2529" fmla="*/ 1665037 w 4442788"/>
              <a:gd name="connsiteY2529" fmla="*/ 2441990 h 6725752"/>
              <a:gd name="connsiteX2530" fmla="*/ 1662812 w 4442788"/>
              <a:gd name="connsiteY2530" fmla="*/ 2412608 h 6725752"/>
              <a:gd name="connsiteX2531" fmla="*/ 1640108 w 4442788"/>
              <a:gd name="connsiteY2531" fmla="*/ 2358556 h 6725752"/>
              <a:gd name="connsiteX2532" fmla="*/ 1658821 w 4442788"/>
              <a:gd name="connsiteY2532" fmla="*/ 2329697 h 6725752"/>
              <a:gd name="connsiteX2533" fmla="*/ 1712082 w 4442788"/>
              <a:gd name="connsiteY2533" fmla="*/ 2349590 h 6725752"/>
              <a:gd name="connsiteX2534" fmla="*/ 1748593 w 4442788"/>
              <a:gd name="connsiteY2534" fmla="*/ 2352470 h 6725752"/>
              <a:gd name="connsiteX2535" fmla="*/ 1742508 w 4442788"/>
              <a:gd name="connsiteY2535" fmla="*/ 2379431 h 6725752"/>
              <a:gd name="connsiteX2536" fmla="*/ 1762137 w 4442788"/>
              <a:gd name="connsiteY2536" fmla="*/ 2381328 h 6725752"/>
              <a:gd name="connsiteX2537" fmla="*/ 1777776 w 4442788"/>
              <a:gd name="connsiteY2537" fmla="*/ 2351030 h 6725752"/>
              <a:gd name="connsiteX2538" fmla="*/ 1816446 w 4442788"/>
              <a:gd name="connsiteY2538" fmla="*/ 2357705 h 6725752"/>
              <a:gd name="connsiteX2539" fmla="*/ 1853545 w 4442788"/>
              <a:gd name="connsiteY2539" fmla="*/ 2386040 h 6725752"/>
              <a:gd name="connsiteX2540" fmla="*/ 1841440 w 4442788"/>
              <a:gd name="connsiteY2540" fmla="*/ 2406457 h 6725752"/>
              <a:gd name="connsiteX2541" fmla="*/ 1857798 w 4442788"/>
              <a:gd name="connsiteY2541" fmla="*/ 2408224 h 6725752"/>
              <a:gd name="connsiteX2542" fmla="*/ 1865846 w 4442788"/>
              <a:gd name="connsiteY2542" fmla="*/ 2392191 h 6725752"/>
              <a:gd name="connsiteX2543" fmla="*/ 1940962 w 4442788"/>
              <a:gd name="connsiteY2543" fmla="*/ 2447618 h 6725752"/>
              <a:gd name="connsiteX2544" fmla="*/ 1956338 w 4442788"/>
              <a:gd name="connsiteY2544" fmla="*/ 2453966 h 6725752"/>
              <a:gd name="connsiteX2545" fmla="*/ 1971715 w 4442788"/>
              <a:gd name="connsiteY2545" fmla="*/ 2485834 h 6725752"/>
              <a:gd name="connsiteX2546" fmla="*/ 1974725 w 4442788"/>
              <a:gd name="connsiteY2546" fmla="*/ 2506382 h 6725752"/>
              <a:gd name="connsiteX2547" fmla="*/ 1984932 w 4442788"/>
              <a:gd name="connsiteY2547" fmla="*/ 2517638 h 6725752"/>
              <a:gd name="connsiteX2548" fmla="*/ 1981006 w 4442788"/>
              <a:gd name="connsiteY2548" fmla="*/ 2534325 h 6725752"/>
              <a:gd name="connsiteX2549" fmla="*/ 2026284 w 4442788"/>
              <a:gd name="connsiteY2549" fmla="*/ 2591846 h 6725752"/>
              <a:gd name="connsiteX2550" fmla="*/ 2040091 w 4442788"/>
              <a:gd name="connsiteY2550" fmla="*/ 2593612 h 6725752"/>
              <a:gd name="connsiteX2551" fmla="*/ 2092763 w 4442788"/>
              <a:gd name="connsiteY2551" fmla="*/ 2708850 h 6725752"/>
              <a:gd name="connsiteX2552" fmla="*/ 2127115 w 4442788"/>
              <a:gd name="connsiteY2552" fmla="*/ 2724883 h 6725752"/>
              <a:gd name="connsiteX2553" fmla="*/ 2104083 w 4442788"/>
              <a:gd name="connsiteY2553" fmla="*/ 2651264 h 6725752"/>
              <a:gd name="connsiteX2554" fmla="*/ 2092501 w 4442788"/>
              <a:gd name="connsiteY2554" fmla="*/ 2643739 h 6725752"/>
              <a:gd name="connsiteX2555" fmla="*/ 2050887 w 4442788"/>
              <a:gd name="connsiteY2555" fmla="*/ 2593351 h 6725752"/>
              <a:gd name="connsiteX2556" fmla="*/ 2064627 w 4442788"/>
              <a:gd name="connsiteY2556" fmla="*/ 2575944 h 6725752"/>
              <a:gd name="connsiteX2557" fmla="*/ 2041007 w 4442788"/>
              <a:gd name="connsiteY2557" fmla="*/ 2536419 h 6725752"/>
              <a:gd name="connsiteX2558" fmla="*/ 2010974 w 4442788"/>
              <a:gd name="connsiteY2558" fmla="*/ 2486620 h 6725752"/>
              <a:gd name="connsiteX2559" fmla="*/ 2000177 w 4442788"/>
              <a:gd name="connsiteY2559" fmla="*/ 2483348 h 6725752"/>
              <a:gd name="connsiteX2560" fmla="*/ 2007440 w 4442788"/>
              <a:gd name="connsiteY2560" fmla="*/ 2475299 h 6725752"/>
              <a:gd name="connsiteX2561" fmla="*/ 1986044 w 4442788"/>
              <a:gd name="connsiteY2561" fmla="*/ 2436493 h 6725752"/>
              <a:gd name="connsiteX2562" fmla="*/ 1952020 w 4442788"/>
              <a:gd name="connsiteY2562" fmla="*/ 2413001 h 6725752"/>
              <a:gd name="connsiteX2563" fmla="*/ 1962947 w 4442788"/>
              <a:gd name="connsiteY2563" fmla="*/ 2398801 h 6725752"/>
              <a:gd name="connsiteX2564" fmla="*/ 1945607 w 4442788"/>
              <a:gd name="connsiteY2564" fmla="*/ 2379627 h 6725752"/>
              <a:gd name="connsiteX2565" fmla="*/ 1947047 w 4442788"/>
              <a:gd name="connsiteY2565" fmla="*/ 2367848 h 6725752"/>
              <a:gd name="connsiteX2566" fmla="*/ 1921398 w 4442788"/>
              <a:gd name="connsiteY2566" fmla="*/ 2363791 h 6725752"/>
              <a:gd name="connsiteX2567" fmla="*/ 1920024 w 4442788"/>
              <a:gd name="connsiteY2567" fmla="*/ 2349067 h 6725752"/>
              <a:gd name="connsiteX2568" fmla="*/ 1865716 w 4442788"/>
              <a:gd name="connsiteY2568" fmla="*/ 2286442 h 6725752"/>
              <a:gd name="connsiteX2569" fmla="*/ 1837449 w 4442788"/>
              <a:gd name="connsiteY2569" fmla="*/ 2299268 h 6725752"/>
              <a:gd name="connsiteX2570" fmla="*/ 1796489 w 4442788"/>
              <a:gd name="connsiteY2570" fmla="*/ 2285133 h 6725752"/>
              <a:gd name="connsiteX2571" fmla="*/ 1700566 w 4442788"/>
              <a:gd name="connsiteY2571" fmla="*/ 2290434 h 6725752"/>
              <a:gd name="connsiteX2572" fmla="*/ 1622441 w 4442788"/>
              <a:gd name="connsiteY2572" fmla="*/ 2269820 h 6725752"/>
              <a:gd name="connsiteX2573" fmla="*/ 1569049 w 4442788"/>
              <a:gd name="connsiteY2573" fmla="*/ 2210598 h 6725752"/>
              <a:gd name="connsiteX2574" fmla="*/ 1529790 w 4442788"/>
              <a:gd name="connsiteY2574" fmla="*/ 2233829 h 6725752"/>
              <a:gd name="connsiteX2575" fmla="*/ 1736292 w 4442788"/>
              <a:gd name="connsiteY2575" fmla="*/ 2224406 h 6725752"/>
              <a:gd name="connsiteX2576" fmla="*/ 1751799 w 4442788"/>
              <a:gd name="connsiteY2576" fmla="*/ 2234353 h 6725752"/>
              <a:gd name="connsiteX2577" fmla="*/ 1736292 w 4442788"/>
              <a:gd name="connsiteY2577" fmla="*/ 2224406 h 6725752"/>
              <a:gd name="connsiteX2578" fmla="*/ 560421 w 4442788"/>
              <a:gd name="connsiteY2578" fmla="*/ 2236643 h 6725752"/>
              <a:gd name="connsiteX2579" fmla="*/ 578284 w 4442788"/>
              <a:gd name="connsiteY2579" fmla="*/ 2259939 h 6725752"/>
              <a:gd name="connsiteX2580" fmla="*/ 560421 w 4442788"/>
              <a:gd name="connsiteY2580" fmla="*/ 2236643 h 6725752"/>
              <a:gd name="connsiteX2581" fmla="*/ 4204043 w 4442788"/>
              <a:gd name="connsiteY2581" fmla="*/ 2238082 h 6725752"/>
              <a:gd name="connsiteX2582" fmla="*/ 4197369 w 4442788"/>
              <a:gd name="connsiteY2582" fmla="*/ 2299595 h 6725752"/>
              <a:gd name="connsiteX2583" fmla="*/ 4218438 w 4442788"/>
              <a:gd name="connsiteY2583" fmla="*/ 2286246 h 6725752"/>
              <a:gd name="connsiteX2584" fmla="*/ 4233946 w 4442788"/>
              <a:gd name="connsiteY2584" fmla="*/ 2236316 h 6725752"/>
              <a:gd name="connsiteX2585" fmla="*/ 4204043 w 4442788"/>
              <a:gd name="connsiteY2585" fmla="*/ 2238082 h 6725752"/>
              <a:gd name="connsiteX2586" fmla="*/ 1262764 w 4442788"/>
              <a:gd name="connsiteY2586" fmla="*/ 2261706 h 6725752"/>
              <a:gd name="connsiteX2587" fmla="*/ 1297377 w 4442788"/>
              <a:gd name="connsiteY2587" fmla="*/ 2320928 h 6725752"/>
              <a:gd name="connsiteX2588" fmla="*/ 1342198 w 4442788"/>
              <a:gd name="connsiteY2588" fmla="*/ 2319685 h 6725752"/>
              <a:gd name="connsiteX2589" fmla="*/ 1374390 w 4442788"/>
              <a:gd name="connsiteY2589" fmla="*/ 2338793 h 6725752"/>
              <a:gd name="connsiteX2590" fmla="*/ 1371969 w 4442788"/>
              <a:gd name="connsiteY2590" fmla="*/ 2310262 h 6725752"/>
              <a:gd name="connsiteX2591" fmla="*/ 1319100 w 4442788"/>
              <a:gd name="connsiteY2591" fmla="*/ 2305616 h 6725752"/>
              <a:gd name="connsiteX2592" fmla="*/ 1294171 w 4442788"/>
              <a:gd name="connsiteY2592" fmla="*/ 2283301 h 6725752"/>
              <a:gd name="connsiteX2593" fmla="*/ 1262764 w 4442788"/>
              <a:gd name="connsiteY2593" fmla="*/ 2261706 h 6725752"/>
              <a:gd name="connsiteX2594" fmla="*/ 2718158 w 4442788"/>
              <a:gd name="connsiteY2594" fmla="*/ 2261902 h 6725752"/>
              <a:gd name="connsiteX2595" fmla="*/ 2735497 w 4442788"/>
              <a:gd name="connsiteY2595" fmla="*/ 2286442 h 6725752"/>
              <a:gd name="connsiteX2596" fmla="*/ 2718158 w 4442788"/>
              <a:gd name="connsiteY2596" fmla="*/ 2261902 h 6725752"/>
              <a:gd name="connsiteX2597" fmla="*/ 4030323 w 4442788"/>
              <a:gd name="connsiteY2597" fmla="*/ 2313272 h 6725752"/>
              <a:gd name="connsiteX2598" fmla="*/ 3949645 w 4442788"/>
              <a:gd name="connsiteY2598" fmla="*/ 2377206 h 6725752"/>
              <a:gd name="connsiteX2599" fmla="*/ 3962208 w 4442788"/>
              <a:gd name="connsiteY2599" fmla="*/ 2389966 h 6725752"/>
              <a:gd name="connsiteX2600" fmla="*/ 4004477 w 4442788"/>
              <a:gd name="connsiteY2600" fmla="*/ 2392322 h 6725752"/>
              <a:gd name="connsiteX2601" fmla="*/ 4046157 w 4442788"/>
              <a:gd name="connsiteY2601" fmla="*/ 2369026 h 6725752"/>
              <a:gd name="connsiteX2602" fmla="*/ 4082733 w 4442788"/>
              <a:gd name="connsiteY2602" fmla="*/ 2353451 h 6725752"/>
              <a:gd name="connsiteX2603" fmla="*/ 4078807 w 4442788"/>
              <a:gd name="connsiteY2603" fmla="*/ 2296781 h 6725752"/>
              <a:gd name="connsiteX2604" fmla="*/ 4082341 w 4442788"/>
              <a:gd name="connsiteY2604" fmla="*/ 2263604 h 6725752"/>
              <a:gd name="connsiteX2605" fmla="*/ 4030323 w 4442788"/>
              <a:gd name="connsiteY2605" fmla="*/ 2313272 h 6725752"/>
              <a:gd name="connsiteX2606" fmla="*/ 501402 w 4442788"/>
              <a:gd name="connsiteY2606" fmla="*/ 2277477 h 6725752"/>
              <a:gd name="connsiteX2607" fmla="*/ 521359 w 4442788"/>
              <a:gd name="connsiteY2607" fmla="*/ 2280029 h 6725752"/>
              <a:gd name="connsiteX2608" fmla="*/ 501402 w 4442788"/>
              <a:gd name="connsiteY2608" fmla="*/ 2277477 h 6725752"/>
              <a:gd name="connsiteX2609" fmla="*/ 613879 w 4442788"/>
              <a:gd name="connsiteY2609" fmla="*/ 2275775 h 6725752"/>
              <a:gd name="connsiteX2610" fmla="*/ 604326 w 4442788"/>
              <a:gd name="connsiteY2610" fmla="*/ 2302998 h 6725752"/>
              <a:gd name="connsiteX2611" fmla="*/ 604980 w 4442788"/>
              <a:gd name="connsiteY2611" fmla="*/ 2308691 h 6725752"/>
              <a:gd name="connsiteX2612" fmla="*/ 605111 w 4442788"/>
              <a:gd name="connsiteY2612" fmla="*/ 2320470 h 6725752"/>
              <a:gd name="connsiteX2613" fmla="*/ 609888 w 4442788"/>
              <a:gd name="connsiteY2613" fmla="*/ 2317853 h 6725752"/>
              <a:gd name="connsiteX2614" fmla="*/ 622123 w 4442788"/>
              <a:gd name="connsiteY2614" fmla="*/ 2318245 h 6725752"/>
              <a:gd name="connsiteX2615" fmla="*/ 633639 w 4442788"/>
              <a:gd name="connsiteY2615" fmla="*/ 2320012 h 6725752"/>
              <a:gd name="connsiteX2616" fmla="*/ 632592 w 4442788"/>
              <a:gd name="connsiteY2616" fmla="*/ 2277477 h 6725752"/>
              <a:gd name="connsiteX2617" fmla="*/ 613879 w 4442788"/>
              <a:gd name="connsiteY2617" fmla="*/ 2275775 h 6725752"/>
              <a:gd name="connsiteX2618" fmla="*/ 2822521 w 4442788"/>
              <a:gd name="connsiteY2618" fmla="*/ 2276626 h 6725752"/>
              <a:gd name="connsiteX2619" fmla="*/ 2822521 w 4442788"/>
              <a:gd name="connsiteY2619" fmla="*/ 2276626 h 6725752"/>
              <a:gd name="connsiteX2620" fmla="*/ 2836262 w 4442788"/>
              <a:gd name="connsiteY2620" fmla="*/ 2281927 h 6725752"/>
              <a:gd name="connsiteX2621" fmla="*/ 2836262 w 4442788"/>
              <a:gd name="connsiteY2621" fmla="*/ 2281927 h 6725752"/>
              <a:gd name="connsiteX2622" fmla="*/ 2853340 w 4442788"/>
              <a:gd name="connsiteY2622" fmla="*/ 2291284 h 6725752"/>
              <a:gd name="connsiteX2623" fmla="*/ 2881213 w 4442788"/>
              <a:gd name="connsiteY2623" fmla="*/ 2305616 h 6725752"/>
              <a:gd name="connsiteX2624" fmla="*/ 2937354 w 4442788"/>
              <a:gd name="connsiteY2624" fmla="*/ 2335914 h 6725752"/>
              <a:gd name="connsiteX2625" fmla="*/ 2936372 w 4442788"/>
              <a:gd name="connsiteY2625" fmla="*/ 2330417 h 6725752"/>
              <a:gd name="connsiteX2626" fmla="*/ 2881606 w 4442788"/>
              <a:gd name="connsiteY2626" fmla="*/ 2299792 h 6725752"/>
              <a:gd name="connsiteX2627" fmla="*/ 2853340 w 4442788"/>
              <a:gd name="connsiteY2627" fmla="*/ 2291284 h 6725752"/>
              <a:gd name="connsiteX2628" fmla="*/ 264474 w 4442788"/>
              <a:gd name="connsiteY2628" fmla="*/ 2295800 h 6725752"/>
              <a:gd name="connsiteX2629" fmla="*/ 264474 w 4442788"/>
              <a:gd name="connsiteY2629" fmla="*/ 2295800 h 6725752"/>
              <a:gd name="connsiteX2630" fmla="*/ 526789 w 4442788"/>
              <a:gd name="connsiteY2630" fmla="*/ 2316151 h 6725752"/>
              <a:gd name="connsiteX2631" fmla="*/ 516975 w 4442788"/>
              <a:gd name="connsiteY2631" fmla="*/ 2328912 h 6725752"/>
              <a:gd name="connsiteX2632" fmla="*/ 494859 w 4442788"/>
              <a:gd name="connsiteY2632" fmla="*/ 2313534 h 6725752"/>
              <a:gd name="connsiteX2633" fmla="*/ 499112 w 4442788"/>
              <a:gd name="connsiteY2633" fmla="*/ 2345271 h 6725752"/>
              <a:gd name="connsiteX2634" fmla="*/ 532678 w 4442788"/>
              <a:gd name="connsiteY2634" fmla="*/ 2340233 h 6725752"/>
              <a:gd name="connsiteX2635" fmla="*/ 508272 w 4442788"/>
              <a:gd name="connsiteY2635" fmla="*/ 2360257 h 6725752"/>
              <a:gd name="connsiteX2636" fmla="*/ 531043 w 4442788"/>
              <a:gd name="connsiteY2636" fmla="*/ 2367848 h 6725752"/>
              <a:gd name="connsiteX2637" fmla="*/ 533987 w 4442788"/>
              <a:gd name="connsiteY2637" fmla="*/ 2438915 h 6725752"/>
              <a:gd name="connsiteX2638" fmla="*/ 528294 w 4442788"/>
              <a:gd name="connsiteY2638" fmla="*/ 2449843 h 6725752"/>
              <a:gd name="connsiteX2639" fmla="*/ 536931 w 4442788"/>
              <a:gd name="connsiteY2639" fmla="*/ 2457630 h 6725752"/>
              <a:gd name="connsiteX2640" fmla="*/ 519592 w 4442788"/>
              <a:gd name="connsiteY2640" fmla="*/ 2467053 h 6725752"/>
              <a:gd name="connsiteX2641" fmla="*/ 524499 w 4442788"/>
              <a:gd name="connsiteY2641" fmla="*/ 2513319 h 6725752"/>
              <a:gd name="connsiteX2642" fmla="*/ 500551 w 4442788"/>
              <a:gd name="connsiteY2642" fmla="*/ 2496959 h 6725752"/>
              <a:gd name="connsiteX2643" fmla="*/ 503496 w 4442788"/>
              <a:gd name="connsiteY2643" fmla="*/ 2511028 h 6725752"/>
              <a:gd name="connsiteX2644" fmla="*/ 485829 w 4442788"/>
              <a:gd name="connsiteY2644" fmla="*/ 2521629 h 6725752"/>
              <a:gd name="connsiteX2645" fmla="*/ 523191 w 4442788"/>
              <a:gd name="connsiteY2645" fmla="*/ 2522677 h 6725752"/>
              <a:gd name="connsiteX2646" fmla="*/ 539810 w 4442788"/>
              <a:gd name="connsiteY2646" fmla="*/ 2638503 h 6725752"/>
              <a:gd name="connsiteX2647" fmla="*/ 536931 w 4442788"/>
              <a:gd name="connsiteY2647" fmla="*/ 2688499 h 6725752"/>
              <a:gd name="connsiteX2648" fmla="*/ 562319 w 4442788"/>
              <a:gd name="connsiteY2648" fmla="*/ 2698642 h 6725752"/>
              <a:gd name="connsiteX2649" fmla="*/ 544914 w 4442788"/>
              <a:gd name="connsiteY2649" fmla="*/ 2699885 h 6725752"/>
              <a:gd name="connsiteX2650" fmla="*/ 554729 w 4442788"/>
              <a:gd name="connsiteY2650" fmla="*/ 2711991 h 6725752"/>
              <a:gd name="connsiteX2651" fmla="*/ 544456 w 4442788"/>
              <a:gd name="connsiteY2651" fmla="*/ 2732081 h 6725752"/>
              <a:gd name="connsiteX2652" fmla="*/ 540203 w 4442788"/>
              <a:gd name="connsiteY2652" fmla="*/ 2829520 h 6725752"/>
              <a:gd name="connsiteX2653" fmla="*/ 542559 w 4442788"/>
              <a:gd name="connsiteY2653" fmla="*/ 2908635 h 6725752"/>
              <a:gd name="connsiteX2654" fmla="*/ 525677 w 4442788"/>
              <a:gd name="connsiteY2654" fmla="*/ 2912103 h 6725752"/>
              <a:gd name="connsiteX2655" fmla="*/ 533333 w 4442788"/>
              <a:gd name="connsiteY2655" fmla="*/ 2963408 h 6725752"/>
              <a:gd name="connsiteX2656" fmla="*/ 535361 w 4442788"/>
              <a:gd name="connsiteY2656" fmla="*/ 3047300 h 6725752"/>
              <a:gd name="connsiteX2657" fmla="*/ 534707 w 4442788"/>
              <a:gd name="connsiteY2657" fmla="*/ 3152199 h 6725752"/>
              <a:gd name="connsiteX2658" fmla="*/ 545176 w 4442788"/>
              <a:gd name="connsiteY2658" fmla="*/ 3184460 h 6725752"/>
              <a:gd name="connsiteX2659" fmla="*/ 539418 w 4442788"/>
              <a:gd name="connsiteY2659" fmla="*/ 3269596 h 6725752"/>
              <a:gd name="connsiteX2660" fmla="*/ 561076 w 4442788"/>
              <a:gd name="connsiteY2660" fmla="*/ 3294136 h 6725752"/>
              <a:gd name="connsiteX2661" fmla="*/ 562908 w 4442788"/>
              <a:gd name="connsiteY2661" fmla="*/ 3277449 h 6725752"/>
              <a:gd name="connsiteX2662" fmla="*/ 601643 w 4442788"/>
              <a:gd name="connsiteY2662" fmla="*/ 3310496 h 6725752"/>
              <a:gd name="connsiteX2663" fmla="*/ 623825 w 4442788"/>
              <a:gd name="connsiteY2663" fmla="*/ 3387779 h 6725752"/>
              <a:gd name="connsiteX2664" fmla="*/ 637631 w 4442788"/>
              <a:gd name="connsiteY2664" fmla="*/ 3379534 h 6725752"/>
              <a:gd name="connsiteX2665" fmla="*/ 651502 w 4442788"/>
              <a:gd name="connsiteY2665" fmla="*/ 3380123 h 6725752"/>
              <a:gd name="connsiteX2666" fmla="*/ 654119 w 4442788"/>
              <a:gd name="connsiteY2666" fmla="*/ 3433128 h 6725752"/>
              <a:gd name="connsiteX2667" fmla="*/ 654643 w 4442788"/>
              <a:gd name="connsiteY2667" fmla="*/ 3456556 h 6725752"/>
              <a:gd name="connsiteX2668" fmla="*/ 636257 w 4442788"/>
              <a:gd name="connsiteY2668" fmla="*/ 3438102 h 6725752"/>
              <a:gd name="connsiteX2669" fmla="*/ 631873 w 4442788"/>
              <a:gd name="connsiteY2669" fmla="*/ 3440458 h 6725752"/>
              <a:gd name="connsiteX2670" fmla="*/ 581687 w 4442788"/>
              <a:gd name="connsiteY2670" fmla="*/ 3367820 h 6725752"/>
              <a:gd name="connsiteX2671" fmla="*/ 571806 w 4442788"/>
              <a:gd name="connsiteY2671" fmla="*/ 3366839 h 6725752"/>
              <a:gd name="connsiteX2672" fmla="*/ 567030 w 4442788"/>
              <a:gd name="connsiteY2672" fmla="*/ 3392098 h 6725752"/>
              <a:gd name="connsiteX2673" fmla="*/ 582930 w 4442788"/>
              <a:gd name="connsiteY2673" fmla="*/ 3465651 h 6725752"/>
              <a:gd name="connsiteX2674" fmla="*/ 593857 w 4442788"/>
              <a:gd name="connsiteY2674" fmla="*/ 3547319 h 6725752"/>
              <a:gd name="connsiteX2675" fmla="*/ 609822 w 4442788"/>
              <a:gd name="connsiteY2675" fmla="*/ 3566231 h 6725752"/>
              <a:gd name="connsiteX2676" fmla="*/ 632658 w 4442788"/>
              <a:gd name="connsiteY2676" fmla="*/ 3548170 h 6725752"/>
              <a:gd name="connsiteX2677" fmla="*/ 611392 w 4442788"/>
              <a:gd name="connsiteY2677" fmla="*/ 3458126 h 6725752"/>
              <a:gd name="connsiteX2678" fmla="*/ 648754 w 4442788"/>
              <a:gd name="connsiteY2678" fmla="*/ 3474028 h 6725752"/>
              <a:gd name="connsiteX2679" fmla="*/ 656279 w 4442788"/>
              <a:gd name="connsiteY2679" fmla="*/ 3498044 h 6725752"/>
              <a:gd name="connsiteX2680" fmla="*/ 663149 w 4442788"/>
              <a:gd name="connsiteY2680" fmla="*/ 3556023 h 6725752"/>
              <a:gd name="connsiteX2681" fmla="*/ 697500 w 4442788"/>
              <a:gd name="connsiteY2681" fmla="*/ 3580497 h 6725752"/>
              <a:gd name="connsiteX2682" fmla="*/ 738133 w 4442788"/>
              <a:gd name="connsiteY2682" fmla="*/ 3607458 h 6725752"/>
              <a:gd name="connsiteX2683" fmla="*/ 715952 w 4442788"/>
              <a:gd name="connsiteY2683" fmla="*/ 3532923 h 6725752"/>
              <a:gd name="connsiteX2684" fmla="*/ 726029 w 4442788"/>
              <a:gd name="connsiteY2684" fmla="*/ 3500727 h 6725752"/>
              <a:gd name="connsiteX2685" fmla="*/ 732245 w 4442788"/>
              <a:gd name="connsiteY2685" fmla="*/ 3499484 h 6725752"/>
              <a:gd name="connsiteX2686" fmla="*/ 731001 w 4442788"/>
              <a:gd name="connsiteY2686" fmla="*/ 3493659 h 6725752"/>
              <a:gd name="connsiteX2687" fmla="*/ 768494 w 4442788"/>
              <a:gd name="connsiteY2687" fmla="*/ 3475860 h 6725752"/>
              <a:gd name="connsiteX2688" fmla="*/ 792769 w 4442788"/>
              <a:gd name="connsiteY2688" fmla="*/ 3461987 h 6725752"/>
              <a:gd name="connsiteX2689" fmla="*/ 807425 w 4442788"/>
              <a:gd name="connsiteY2689" fmla="*/ 3463754 h 6725752"/>
              <a:gd name="connsiteX2690" fmla="*/ 859116 w 4442788"/>
              <a:gd name="connsiteY2690" fmla="*/ 3481030 h 6725752"/>
              <a:gd name="connsiteX2691" fmla="*/ 857284 w 4442788"/>
              <a:gd name="connsiteY2691" fmla="*/ 3492940 h 6725752"/>
              <a:gd name="connsiteX2692" fmla="*/ 877764 w 4442788"/>
              <a:gd name="connsiteY2692" fmla="*/ 3490780 h 6725752"/>
              <a:gd name="connsiteX2693" fmla="*/ 867884 w 4442788"/>
              <a:gd name="connsiteY2693" fmla="*/ 3455770 h 6725752"/>
              <a:gd name="connsiteX2694" fmla="*/ 890458 w 4442788"/>
              <a:gd name="connsiteY2694" fmla="*/ 3427893 h 6725752"/>
              <a:gd name="connsiteX2695" fmla="*/ 966162 w 4442788"/>
              <a:gd name="connsiteY2695" fmla="*/ 3436727 h 6725752"/>
              <a:gd name="connsiteX2696" fmla="*/ 1018311 w 4442788"/>
              <a:gd name="connsiteY2696" fmla="*/ 3532792 h 6725752"/>
              <a:gd name="connsiteX2697" fmla="*/ 1018246 w 4442788"/>
              <a:gd name="connsiteY2697" fmla="*/ 3555041 h 6725752"/>
              <a:gd name="connsiteX2698" fmla="*/ 1045269 w 4442788"/>
              <a:gd name="connsiteY2698" fmla="*/ 3569699 h 6725752"/>
              <a:gd name="connsiteX2699" fmla="*/ 1048214 w 4442788"/>
              <a:gd name="connsiteY2699" fmla="*/ 3494379 h 6725752"/>
              <a:gd name="connsiteX2700" fmla="*/ 1079817 w 4442788"/>
              <a:gd name="connsiteY2700" fmla="*/ 3492743 h 6725752"/>
              <a:gd name="connsiteX2701" fmla="*/ 1097876 w 4442788"/>
              <a:gd name="connsiteY2701" fmla="*/ 3511590 h 6725752"/>
              <a:gd name="connsiteX2702" fmla="*/ 1090810 w 4442788"/>
              <a:gd name="connsiteY2702" fmla="*/ 3461005 h 6725752"/>
              <a:gd name="connsiteX2703" fmla="*/ 1077396 w 4442788"/>
              <a:gd name="connsiteY2703" fmla="*/ 3476056 h 6725752"/>
              <a:gd name="connsiteX2704" fmla="*/ 1056523 w 4442788"/>
              <a:gd name="connsiteY2704" fmla="*/ 3477038 h 6725752"/>
              <a:gd name="connsiteX2705" fmla="*/ 1056981 w 4442788"/>
              <a:gd name="connsiteY2705" fmla="*/ 3462707 h 6725752"/>
              <a:gd name="connsiteX2706" fmla="*/ 1084986 w 4442788"/>
              <a:gd name="connsiteY2706" fmla="*/ 3450601 h 6725752"/>
              <a:gd name="connsiteX2707" fmla="*/ 1066142 w 4442788"/>
              <a:gd name="connsiteY2707" fmla="*/ 3411861 h 6725752"/>
              <a:gd name="connsiteX2708" fmla="*/ 1060188 w 4442788"/>
              <a:gd name="connsiteY2708" fmla="*/ 3413693 h 6725752"/>
              <a:gd name="connsiteX2709" fmla="*/ 1049326 w 4442788"/>
              <a:gd name="connsiteY2709" fmla="*/ 3353685 h 6725752"/>
              <a:gd name="connsiteX2710" fmla="*/ 1013535 w 4442788"/>
              <a:gd name="connsiteY2710" fmla="*/ 3264754 h 6725752"/>
              <a:gd name="connsiteX2711" fmla="*/ 983502 w 4442788"/>
              <a:gd name="connsiteY2711" fmla="*/ 3265081 h 6725752"/>
              <a:gd name="connsiteX2712" fmla="*/ 993055 w 4442788"/>
              <a:gd name="connsiteY2712" fmla="*/ 3251666 h 6725752"/>
              <a:gd name="connsiteX2713" fmla="*/ 979968 w 4442788"/>
              <a:gd name="connsiteY2713" fmla="*/ 3249834 h 6725752"/>
              <a:gd name="connsiteX2714" fmla="*/ 968060 w 4442788"/>
              <a:gd name="connsiteY2714" fmla="*/ 3213057 h 6725752"/>
              <a:gd name="connsiteX2715" fmla="*/ 951506 w 4442788"/>
              <a:gd name="connsiteY2715" fmla="*/ 3192248 h 6725752"/>
              <a:gd name="connsiteX2716" fmla="*/ 967275 w 4442788"/>
              <a:gd name="connsiteY2716" fmla="*/ 3189892 h 6725752"/>
              <a:gd name="connsiteX2717" fmla="*/ 943785 w 4442788"/>
              <a:gd name="connsiteY2717" fmla="*/ 3139438 h 6725752"/>
              <a:gd name="connsiteX2718" fmla="*/ 893468 w 4442788"/>
              <a:gd name="connsiteY2718" fmla="*/ 3160052 h 6725752"/>
              <a:gd name="connsiteX2719" fmla="*/ 896674 w 4442788"/>
              <a:gd name="connsiteY2719" fmla="*/ 3215151 h 6725752"/>
              <a:gd name="connsiteX2720" fmla="*/ 885878 w 4442788"/>
              <a:gd name="connsiteY2720" fmla="*/ 3199577 h 6725752"/>
              <a:gd name="connsiteX2721" fmla="*/ 871876 w 4442788"/>
              <a:gd name="connsiteY2721" fmla="*/ 3193033 h 6725752"/>
              <a:gd name="connsiteX2722" fmla="*/ 869127 w 4442788"/>
              <a:gd name="connsiteY2722" fmla="*/ 3167577 h 6725752"/>
              <a:gd name="connsiteX2723" fmla="*/ 836739 w 4442788"/>
              <a:gd name="connsiteY2723" fmla="*/ 3078776 h 6725752"/>
              <a:gd name="connsiteX2724" fmla="*/ 829345 w 4442788"/>
              <a:gd name="connsiteY2724" fmla="*/ 3027145 h 6725752"/>
              <a:gd name="connsiteX2725" fmla="*/ 833075 w 4442788"/>
              <a:gd name="connsiteY2725" fmla="*/ 2988994 h 6725752"/>
              <a:gd name="connsiteX2726" fmla="*/ 849040 w 4442788"/>
              <a:gd name="connsiteY2726" fmla="*/ 2986442 h 6725752"/>
              <a:gd name="connsiteX2727" fmla="*/ 834710 w 4442788"/>
              <a:gd name="connsiteY2727" fmla="*/ 2938083 h 6725752"/>
              <a:gd name="connsiteX2728" fmla="*/ 841057 w 4442788"/>
              <a:gd name="connsiteY2728" fmla="*/ 2870223 h 6725752"/>
              <a:gd name="connsiteX2729" fmla="*/ 832682 w 4442788"/>
              <a:gd name="connsiteY2729" fmla="*/ 2843327 h 6725752"/>
              <a:gd name="connsiteX2730" fmla="*/ 821755 w 4442788"/>
              <a:gd name="connsiteY2730" fmla="*/ 2836129 h 6725752"/>
              <a:gd name="connsiteX2731" fmla="*/ 827644 w 4442788"/>
              <a:gd name="connsiteY2731" fmla="*/ 2824415 h 6725752"/>
              <a:gd name="connsiteX2732" fmla="*/ 822671 w 4442788"/>
              <a:gd name="connsiteY2732" fmla="*/ 2823826 h 6725752"/>
              <a:gd name="connsiteX2733" fmla="*/ 821755 w 4442788"/>
              <a:gd name="connsiteY2733" fmla="*/ 2794837 h 6725752"/>
              <a:gd name="connsiteX2734" fmla="*/ 813641 w 4442788"/>
              <a:gd name="connsiteY2734" fmla="*/ 2771017 h 6725752"/>
              <a:gd name="connsiteX2735" fmla="*/ 794405 w 4442788"/>
              <a:gd name="connsiteY2735" fmla="*/ 2769839 h 6725752"/>
              <a:gd name="connsiteX2736" fmla="*/ 773859 w 4442788"/>
              <a:gd name="connsiteY2736" fmla="*/ 2741046 h 6725752"/>
              <a:gd name="connsiteX2737" fmla="*/ 784263 w 4442788"/>
              <a:gd name="connsiteY2737" fmla="*/ 2804980 h 6725752"/>
              <a:gd name="connsiteX2738" fmla="*/ 769737 w 4442788"/>
              <a:gd name="connsiteY2738" fmla="*/ 2813814 h 6725752"/>
              <a:gd name="connsiteX2739" fmla="*/ 792049 w 4442788"/>
              <a:gd name="connsiteY2739" fmla="*/ 2830305 h 6725752"/>
              <a:gd name="connsiteX2740" fmla="*/ 800817 w 4442788"/>
              <a:gd name="connsiteY2740" fmla="*/ 2916292 h 6725752"/>
              <a:gd name="connsiteX2741" fmla="*/ 813118 w 4442788"/>
              <a:gd name="connsiteY2741" fmla="*/ 3027996 h 6725752"/>
              <a:gd name="connsiteX2742" fmla="*/ 808342 w 4442788"/>
              <a:gd name="connsiteY2742" fmla="*/ 3089181 h 6725752"/>
              <a:gd name="connsiteX2743" fmla="*/ 829149 w 4442788"/>
              <a:gd name="connsiteY2743" fmla="*/ 3129295 h 6725752"/>
              <a:gd name="connsiteX2744" fmla="*/ 843871 w 4442788"/>
              <a:gd name="connsiteY2744" fmla="*/ 3172812 h 6725752"/>
              <a:gd name="connsiteX2745" fmla="*/ 822867 w 4442788"/>
              <a:gd name="connsiteY2745" fmla="*/ 3175299 h 6725752"/>
              <a:gd name="connsiteX2746" fmla="*/ 810435 w 4442788"/>
              <a:gd name="connsiteY2746" fmla="*/ 3171373 h 6725752"/>
              <a:gd name="connsiteX2747" fmla="*/ 810239 w 4442788"/>
              <a:gd name="connsiteY2747" fmla="*/ 3146833 h 6725752"/>
              <a:gd name="connsiteX2748" fmla="*/ 772681 w 4442788"/>
              <a:gd name="connsiteY2748" fmla="*/ 3141663 h 6725752"/>
              <a:gd name="connsiteX2749" fmla="*/ 758941 w 4442788"/>
              <a:gd name="connsiteY2749" fmla="*/ 3079954 h 6725752"/>
              <a:gd name="connsiteX2750" fmla="*/ 758483 w 4442788"/>
              <a:gd name="connsiteY2750" fmla="*/ 2909551 h 6725752"/>
              <a:gd name="connsiteX2751" fmla="*/ 748145 w 4442788"/>
              <a:gd name="connsiteY2751" fmla="*/ 2842018 h 6725752"/>
              <a:gd name="connsiteX2752" fmla="*/ 736825 w 4442788"/>
              <a:gd name="connsiteY2752" fmla="*/ 2840775 h 6725752"/>
              <a:gd name="connsiteX2753" fmla="*/ 731001 w 4442788"/>
              <a:gd name="connsiteY2753" fmla="*/ 2855172 h 6725752"/>
              <a:gd name="connsiteX2754" fmla="*/ 730020 w 4442788"/>
              <a:gd name="connsiteY2754" fmla="*/ 2911384 h 6725752"/>
              <a:gd name="connsiteX2755" fmla="*/ 746116 w 4442788"/>
              <a:gd name="connsiteY2755" fmla="*/ 2936578 h 6725752"/>
              <a:gd name="connsiteX2756" fmla="*/ 721972 w 4442788"/>
              <a:gd name="connsiteY2756" fmla="*/ 2945608 h 6725752"/>
              <a:gd name="connsiteX2757" fmla="*/ 733095 w 4442788"/>
              <a:gd name="connsiteY2757" fmla="*/ 2973027 h 6725752"/>
              <a:gd name="connsiteX2758" fmla="*/ 734796 w 4442788"/>
              <a:gd name="connsiteY2758" fmla="*/ 3007121 h 6725752"/>
              <a:gd name="connsiteX2759" fmla="*/ 723542 w 4442788"/>
              <a:gd name="connsiteY2759" fmla="*/ 3017395 h 6725752"/>
              <a:gd name="connsiteX2760" fmla="*/ 699921 w 4442788"/>
              <a:gd name="connsiteY2760" fmla="*/ 3144935 h 6725752"/>
              <a:gd name="connsiteX2761" fmla="*/ 670543 w 4442788"/>
              <a:gd name="connsiteY2761" fmla="*/ 3213188 h 6725752"/>
              <a:gd name="connsiteX2762" fmla="*/ 714316 w 4442788"/>
              <a:gd name="connsiteY2762" fmla="*/ 3249245 h 6725752"/>
              <a:gd name="connsiteX2763" fmla="*/ 740096 w 4442788"/>
              <a:gd name="connsiteY2763" fmla="*/ 3243486 h 6725752"/>
              <a:gd name="connsiteX2764" fmla="*/ 774383 w 4442788"/>
              <a:gd name="connsiteY2764" fmla="*/ 3289294 h 6725752"/>
              <a:gd name="connsiteX2765" fmla="*/ 759530 w 4442788"/>
              <a:gd name="connsiteY2765" fmla="*/ 3312655 h 6725752"/>
              <a:gd name="connsiteX2766" fmla="*/ 752594 w 4442788"/>
              <a:gd name="connsiteY2766" fmla="*/ 3302839 h 6725752"/>
              <a:gd name="connsiteX2767" fmla="*/ 750565 w 4442788"/>
              <a:gd name="connsiteY2767" fmla="*/ 3272018 h 6725752"/>
              <a:gd name="connsiteX2768" fmla="*/ 728711 w 4442788"/>
              <a:gd name="connsiteY2768" fmla="*/ 3270316 h 6725752"/>
              <a:gd name="connsiteX2769" fmla="*/ 739769 w 4442788"/>
              <a:gd name="connsiteY2769" fmla="*/ 3293744 h 6725752"/>
              <a:gd name="connsiteX2770" fmla="*/ 735451 w 4442788"/>
              <a:gd name="connsiteY2770" fmla="*/ 3297866 h 6725752"/>
              <a:gd name="connsiteX2771" fmla="*/ 717261 w 4442788"/>
              <a:gd name="connsiteY2771" fmla="*/ 3288574 h 6725752"/>
              <a:gd name="connsiteX2772" fmla="*/ 718242 w 4442788"/>
              <a:gd name="connsiteY2772" fmla="*/ 3273981 h 6725752"/>
              <a:gd name="connsiteX2773" fmla="*/ 703389 w 4442788"/>
              <a:gd name="connsiteY2773" fmla="*/ 3267895 h 6725752"/>
              <a:gd name="connsiteX2774" fmla="*/ 696257 w 4442788"/>
              <a:gd name="connsiteY2774" fmla="*/ 3254480 h 6725752"/>
              <a:gd name="connsiteX2775" fmla="*/ 674469 w 4442788"/>
              <a:gd name="connsiteY2775" fmla="*/ 3245842 h 6725752"/>
              <a:gd name="connsiteX2776" fmla="*/ 668972 w 4442788"/>
              <a:gd name="connsiteY2776" fmla="*/ 3239233 h 6725752"/>
              <a:gd name="connsiteX2777" fmla="*/ 623955 w 4442788"/>
              <a:gd name="connsiteY2777" fmla="*/ 3235634 h 6725752"/>
              <a:gd name="connsiteX2778" fmla="*/ 611654 w 4442788"/>
              <a:gd name="connsiteY2778" fmla="*/ 3195585 h 6725752"/>
              <a:gd name="connsiteX2779" fmla="*/ 585743 w 4442788"/>
              <a:gd name="connsiteY2779" fmla="*/ 3181843 h 6725752"/>
              <a:gd name="connsiteX2780" fmla="*/ 591240 w 4442788"/>
              <a:gd name="connsiteY2780" fmla="*/ 3158743 h 6725752"/>
              <a:gd name="connsiteX2781" fmla="*/ 615515 w 4442788"/>
              <a:gd name="connsiteY2781" fmla="*/ 3146898 h 6725752"/>
              <a:gd name="connsiteX2782" fmla="*/ 590258 w 4442788"/>
              <a:gd name="connsiteY2782" fmla="*/ 3153639 h 6725752"/>
              <a:gd name="connsiteX2783" fmla="*/ 583911 w 4442788"/>
              <a:gd name="connsiteY2783" fmla="*/ 3118302 h 6725752"/>
              <a:gd name="connsiteX2784" fmla="*/ 594773 w 4442788"/>
              <a:gd name="connsiteY2784" fmla="*/ 3103382 h 6725752"/>
              <a:gd name="connsiteX2785" fmla="*/ 575274 w 4442788"/>
              <a:gd name="connsiteY2785" fmla="*/ 3093958 h 6725752"/>
              <a:gd name="connsiteX2786" fmla="*/ 599680 w 4442788"/>
              <a:gd name="connsiteY2786" fmla="*/ 3084731 h 6725752"/>
              <a:gd name="connsiteX2787" fmla="*/ 580771 w 4442788"/>
              <a:gd name="connsiteY2787" fmla="*/ 3020994 h 6725752"/>
              <a:gd name="connsiteX2788" fmla="*/ 587379 w 4442788"/>
              <a:gd name="connsiteY2788" fmla="*/ 3004372 h 6725752"/>
              <a:gd name="connsiteX2789" fmla="*/ 639070 w 4442788"/>
              <a:gd name="connsiteY2789" fmla="*/ 3015039 h 6725752"/>
              <a:gd name="connsiteX2790" fmla="*/ 626376 w 4442788"/>
              <a:gd name="connsiteY2790" fmla="*/ 2945216 h 6725752"/>
              <a:gd name="connsiteX2791" fmla="*/ 584238 w 4442788"/>
              <a:gd name="connsiteY2791" fmla="*/ 2935465 h 6725752"/>
              <a:gd name="connsiteX2792" fmla="*/ 578480 w 4442788"/>
              <a:gd name="connsiteY2792" fmla="*/ 2916619 h 6725752"/>
              <a:gd name="connsiteX2793" fmla="*/ 589735 w 4442788"/>
              <a:gd name="connsiteY2793" fmla="*/ 2874018 h 6725752"/>
              <a:gd name="connsiteX2794" fmla="*/ 609822 w 4442788"/>
              <a:gd name="connsiteY2794" fmla="*/ 2889920 h 6725752"/>
              <a:gd name="connsiteX2795" fmla="*/ 626180 w 4442788"/>
              <a:gd name="connsiteY2795" fmla="*/ 2883245 h 6725752"/>
              <a:gd name="connsiteX2796" fmla="*/ 613683 w 4442788"/>
              <a:gd name="connsiteY2796" fmla="*/ 2774616 h 6725752"/>
              <a:gd name="connsiteX2797" fmla="*/ 584042 w 4442788"/>
              <a:gd name="connsiteY2797" fmla="*/ 2814992 h 6725752"/>
              <a:gd name="connsiteX2798" fmla="*/ 575078 w 4442788"/>
              <a:gd name="connsiteY2798" fmla="*/ 2752694 h 6725752"/>
              <a:gd name="connsiteX2799" fmla="*/ 587117 w 4442788"/>
              <a:gd name="connsiteY2799" fmla="*/ 2742551 h 6725752"/>
              <a:gd name="connsiteX2800" fmla="*/ 575274 w 4442788"/>
              <a:gd name="connsiteY2800" fmla="*/ 2700998 h 6725752"/>
              <a:gd name="connsiteX2801" fmla="*/ 579854 w 4442788"/>
              <a:gd name="connsiteY2801" fmla="*/ 2548721 h 6725752"/>
              <a:gd name="connsiteX2802" fmla="*/ 589473 w 4442788"/>
              <a:gd name="connsiteY2802" fmla="*/ 2471111 h 6725752"/>
              <a:gd name="connsiteX2803" fmla="*/ 600596 w 4442788"/>
              <a:gd name="connsiteY2803" fmla="*/ 2447618 h 6725752"/>
              <a:gd name="connsiteX2804" fmla="*/ 577957 w 4442788"/>
              <a:gd name="connsiteY2804" fmla="*/ 2417712 h 6725752"/>
              <a:gd name="connsiteX2805" fmla="*/ 627750 w 4442788"/>
              <a:gd name="connsiteY2805" fmla="*/ 2424911 h 6725752"/>
              <a:gd name="connsiteX2806" fmla="*/ 652287 w 4442788"/>
              <a:gd name="connsiteY2806" fmla="*/ 2429949 h 6725752"/>
              <a:gd name="connsiteX2807" fmla="*/ 660204 w 4442788"/>
              <a:gd name="connsiteY2807" fmla="*/ 2401156 h 6725752"/>
              <a:gd name="connsiteX2808" fmla="*/ 644305 w 4442788"/>
              <a:gd name="connsiteY2808" fmla="*/ 2391013 h 6725752"/>
              <a:gd name="connsiteX2809" fmla="*/ 641360 w 4442788"/>
              <a:gd name="connsiteY2809" fmla="*/ 2359537 h 6725752"/>
              <a:gd name="connsiteX2810" fmla="*/ 599877 w 4442788"/>
              <a:gd name="connsiteY2810" fmla="*/ 2376224 h 6725752"/>
              <a:gd name="connsiteX2811" fmla="*/ 576059 w 4442788"/>
              <a:gd name="connsiteY2811" fmla="*/ 2375766 h 6725752"/>
              <a:gd name="connsiteX2812" fmla="*/ 581229 w 4442788"/>
              <a:gd name="connsiteY2812" fmla="*/ 2384470 h 6725752"/>
              <a:gd name="connsiteX2813" fmla="*/ 570629 w 4442788"/>
              <a:gd name="connsiteY2813" fmla="*/ 2413263 h 6725752"/>
              <a:gd name="connsiteX2814" fmla="*/ 559832 w 4442788"/>
              <a:gd name="connsiteY2814" fmla="*/ 2404036 h 6725752"/>
              <a:gd name="connsiteX2815" fmla="*/ 552112 w 4442788"/>
              <a:gd name="connsiteY2815" fmla="*/ 2351030 h 6725752"/>
              <a:gd name="connsiteX2816" fmla="*/ 557477 w 4442788"/>
              <a:gd name="connsiteY2816" fmla="*/ 2310000 h 6725752"/>
              <a:gd name="connsiteX2817" fmla="*/ 526789 w 4442788"/>
              <a:gd name="connsiteY2817" fmla="*/ 2316151 h 6725752"/>
              <a:gd name="connsiteX2818" fmla="*/ 3511908 w 4442788"/>
              <a:gd name="connsiteY2818" fmla="*/ 2334343 h 6725752"/>
              <a:gd name="connsiteX2819" fmla="*/ 3512366 w 4442788"/>
              <a:gd name="connsiteY2819" fmla="*/ 2340364 h 6725752"/>
              <a:gd name="connsiteX2820" fmla="*/ 3597558 w 4442788"/>
              <a:gd name="connsiteY2820" fmla="*/ 2325705 h 6725752"/>
              <a:gd name="connsiteX2821" fmla="*/ 3600895 w 4442788"/>
              <a:gd name="connsiteY2821" fmla="*/ 2321256 h 6725752"/>
              <a:gd name="connsiteX2822" fmla="*/ 3552803 w 4442788"/>
              <a:gd name="connsiteY2822" fmla="*/ 2316740 h 6725752"/>
              <a:gd name="connsiteX2823" fmla="*/ 3511908 w 4442788"/>
              <a:gd name="connsiteY2823" fmla="*/ 2334343 h 6725752"/>
              <a:gd name="connsiteX2824" fmla="*/ 4137368 w 4442788"/>
              <a:gd name="connsiteY2824" fmla="*/ 2323939 h 6725752"/>
              <a:gd name="connsiteX2825" fmla="*/ 4175515 w 4442788"/>
              <a:gd name="connsiteY2825" fmla="*/ 2342719 h 6725752"/>
              <a:gd name="connsiteX2826" fmla="*/ 4193312 w 4442788"/>
              <a:gd name="connsiteY2826" fmla="*/ 2323546 h 6725752"/>
              <a:gd name="connsiteX2827" fmla="*/ 4137368 w 4442788"/>
              <a:gd name="connsiteY2827" fmla="*/ 2323939 h 6725752"/>
              <a:gd name="connsiteX2828" fmla="*/ 2946710 w 4442788"/>
              <a:gd name="connsiteY2828" fmla="*/ 2341803 h 6725752"/>
              <a:gd name="connsiteX2829" fmla="*/ 2946710 w 4442788"/>
              <a:gd name="connsiteY2829" fmla="*/ 2341803 h 6725752"/>
              <a:gd name="connsiteX2830" fmla="*/ 465415 w 4442788"/>
              <a:gd name="connsiteY2830" fmla="*/ 2379300 h 6725752"/>
              <a:gd name="connsiteX2831" fmla="*/ 486287 w 4442788"/>
              <a:gd name="connsiteY2831" fmla="*/ 2416796 h 6725752"/>
              <a:gd name="connsiteX2832" fmla="*/ 523845 w 4442788"/>
              <a:gd name="connsiteY2832" fmla="*/ 2438260 h 6725752"/>
              <a:gd name="connsiteX2833" fmla="*/ 507225 w 4442788"/>
              <a:gd name="connsiteY2833" fmla="*/ 2418563 h 6725752"/>
              <a:gd name="connsiteX2834" fmla="*/ 501337 w 4442788"/>
              <a:gd name="connsiteY2834" fmla="*/ 2397557 h 6725752"/>
              <a:gd name="connsiteX2835" fmla="*/ 505262 w 4442788"/>
              <a:gd name="connsiteY2835" fmla="*/ 2374981 h 6725752"/>
              <a:gd name="connsiteX2836" fmla="*/ 484979 w 4442788"/>
              <a:gd name="connsiteY2836" fmla="*/ 2351030 h 6725752"/>
              <a:gd name="connsiteX2837" fmla="*/ 465415 w 4442788"/>
              <a:gd name="connsiteY2837" fmla="*/ 2379300 h 6725752"/>
              <a:gd name="connsiteX2838" fmla="*/ 1351358 w 4442788"/>
              <a:gd name="connsiteY2838" fmla="*/ 2355153 h 6725752"/>
              <a:gd name="connsiteX2839" fmla="*/ 1374848 w 4442788"/>
              <a:gd name="connsiteY2839" fmla="*/ 2359210 h 6725752"/>
              <a:gd name="connsiteX2840" fmla="*/ 1351358 w 4442788"/>
              <a:gd name="connsiteY2840" fmla="*/ 2355153 h 6725752"/>
              <a:gd name="connsiteX2841" fmla="*/ 1488895 w 4442788"/>
              <a:gd name="connsiteY2841" fmla="*/ 2361893 h 6725752"/>
              <a:gd name="connsiteX2842" fmla="*/ 1509572 w 4442788"/>
              <a:gd name="connsiteY2842" fmla="*/ 2365034 h 6725752"/>
              <a:gd name="connsiteX2843" fmla="*/ 1488895 w 4442788"/>
              <a:gd name="connsiteY2843" fmla="*/ 2361893 h 6725752"/>
              <a:gd name="connsiteX2844" fmla="*/ 2216036 w 4442788"/>
              <a:gd name="connsiteY2844" fmla="*/ 2414637 h 6725752"/>
              <a:gd name="connsiteX2845" fmla="*/ 2216625 w 4442788"/>
              <a:gd name="connsiteY2845" fmla="*/ 2438064 h 6725752"/>
              <a:gd name="connsiteX2846" fmla="*/ 2236647 w 4442788"/>
              <a:gd name="connsiteY2846" fmla="*/ 2436428 h 6725752"/>
              <a:gd name="connsiteX2847" fmla="*/ 2226767 w 4442788"/>
              <a:gd name="connsiteY2847" fmla="*/ 2393173 h 6725752"/>
              <a:gd name="connsiteX2848" fmla="*/ 2212437 w 4442788"/>
              <a:gd name="connsiteY2848" fmla="*/ 2393369 h 6725752"/>
              <a:gd name="connsiteX2849" fmla="*/ 2216036 w 4442788"/>
              <a:gd name="connsiteY2849" fmla="*/ 2414637 h 6725752"/>
              <a:gd name="connsiteX2850" fmla="*/ 3914967 w 4442788"/>
              <a:gd name="connsiteY2850" fmla="*/ 2403119 h 6725752"/>
              <a:gd name="connsiteX2851" fmla="*/ 3941270 w 4442788"/>
              <a:gd name="connsiteY2851" fmla="*/ 2402662 h 6725752"/>
              <a:gd name="connsiteX2852" fmla="*/ 3969667 w 4442788"/>
              <a:gd name="connsiteY2852" fmla="*/ 2408224 h 6725752"/>
              <a:gd name="connsiteX2853" fmla="*/ 3933353 w 4442788"/>
              <a:gd name="connsiteY2853" fmla="*/ 2393173 h 6725752"/>
              <a:gd name="connsiteX2854" fmla="*/ 3914967 w 4442788"/>
              <a:gd name="connsiteY2854" fmla="*/ 2403119 h 6725752"/>
              <a:gd name="connsiteX2855" fmla="*/ 3567852 w 4442788"/>
              <a:gd name="connsiteY2855" fmla="*/ 2408944 h 6725752"/>
              <a:gd name="connsiteX2856" fmla="*/ 3585715 w 4442788"/>
              <a:gd name="connsiteY2856" fmla="*/ 2418171 h 6725752"/>
              <a:gd name="connsiteX2857" fmla="*/ 3567852 w 4442788"/>
              <a:gd name="connsiteY2857" fmla="*/ 2408944 h 6725752"/>
              <a:gd name="connsiteX2858" fmla="*/ 4071610 w 4442788"/>
              <a:gd name="connsiteY2858" fmla="*/ 2433745 h 6725752"/>
              <a:gd name="connsiteX2859" fmla="*/ 4052635 w 4442788"/>
              <a:gd name="connsiteY2859" fmla="*/ 2451217 h 6725752"/>
              <a:gd name="connsiteX2860" fmla="*/ 4073442 w 4442788"/>
              <a:gd name="connsiteY2860" fmla="*/ 2455994 h 6725752"/>
              <a:gd name="connsiteX2861" fmla="*/ 4116038 w 4442788"/>
              <a:gd name="connsiteY2861" fmla="*/ 2406850 h 6725752"/>
              <a:gd name="connsiteX2862" fmla="*/ 4071610 w 4442788"/>
              <a:gd name="connsiteY2862" fmla="*/ 2433745 h 6725752"/>
              <a:gd name="connsiteX2863" fmla="*/ 951637 w 4442788"/>
              <a:gd name="connsiteY2863" fmla="*/ 2413655 h 6725752"/>
              <a:gd name="connsiteX2864" fmla="*/ 950721 w 4442788"/>
              <a:gd name="connsiteY2864" fmla="*/ 2460051 h 6725752"/>
              <a:gd name="connsiteX2865" fmla="*/ 949935 w 4442788"/>
              <a:gd name="connsiteY2865" fmla="*/ 2537335 h 6725752"/>
              <a:gd name="connsiteX2866" fmla="*/ 957853 w 4442788"/>
              <a:gd name="connsiteY2866" fmla="*/ 2615011 h 6725752"/>
              <a:gd name="connsiteX2867" fmla="*/ 966359 w 4442788"/>
              <a:gd name="connsiteY2867" fmla="*/ 2780964 h 6725752"/>
              <a:gd name="connsiteX2868" fmla="*/ 972706 w 4442788"/>
              <a:gd name="connsiteY2868" fmla="*/ 2796800 h 6725752"/>
              <a:gd name="connsiteX2869" fmla="*/ 957198 w 4442788"/>
              <a:gd name="connsiteY2869" fmla="*/ 2797389 h 6725752"/>
              <a:gd name="connsiteX2870" fmla="*/ 966359 w 4442788"/>
              <a:gd name="connsiteY2870" fmla="*/ 2809430 h 6725752"/>
              <a:gd name="connsiteX2871" fmla="*/ 976762 w 4442788"/>
              <a:gd name="connsiteY2871" fmla="*/ 2959678 h 6725752"/>
              <a:gd name="connsiteX2872" fmla="*/ 994167 w 4442788"/>
              <a:gd name="connsiteY2872" fmla="*/ 2943776 h 6725752"/>
              <a:gd name="connsiteX2873" fmla="*/ 968256 w 4442788"/>
              <a:gd name="connsiteY2873" fmla="*/ 2981731 h 6725752"/>
              <a:gd name="connsiteX2874" fmla="*/ 993382 w 4442788"/>
              <a:gd name="connsiteY2874" fmla="*/ 2991546 h 6725752"/>
              <a:gd name="connsiteX2875" fmla="*/ 975650 w 4442788"/>
              <a:gd name="connsiteY2875" fmla="*/ 3009280 h 6725752"/>
              <a:gd name="connsiteX2876" fmla="*/ 994625 w 4442788"/>
              <a:gd name="connsiteY2876" fmla="*/ 3068045 h 6725752"/>
              <a:gd name="connsiteX2877" fmla="*/ 1002935 w 4442788"/>
              <a:gd name="connsiteY2877" fmla="*/ 3072887 h 6725752"/>
              <a:gd name="connsiteX2878" fmla="*/ 1017723 w 4442788"/>
              <a:gd name="connsiteY2878" fmla="*/ 3124518 h 6725752"/>
              <a:gd name="connsiteX2879" fmla="*/ 1013535 w 4442788"/>
              <a:gd name="connsiteY2879" fmla="*/ 3140813 h 6725752"/>
              <a:gd name="connsiteX2880" fmla="*/ 1028977 w 4442788"/>
              <a:gd name="connsiteY2880" fmla="*/ 3196174 h 6725752"/>
              <a:gd name="connsiteX2881" fmla="*/ 1042848 w 4442788"/>
              <a:gd name="connsiteY2881" fmla="*/ 3202456 h 6725752"/>
              <a:gd name="connsiteX2882" fmla="*/ 1053317 w 4442788"/>
              <a:gd name="connsiteY2882" fmla="*/ 3270905 h 6725752"/>
              <a:gd name="connsiteX2883" fmla="*/ 1071900 w 4442788"/>
              <a:gd name="connsiteY2883" fmla="*/ 3278693 h 6725752"/>
              <a:gd name="connsiteX2884" fmla="*/ 1055476 w 4442788"/>
              <a:gd name="connsiteY2884" fmla="*/ 3294659 h 6725752"/>
              <a:gd name="connsiteX2885" fmla="*/ 1077134 w 4442788"/>
              <a:gd name="connsiteY2885" fmla="*/ 3298062 h 6725752"/>
              <a:gd name="connsiteX2886" fmla="*/ 1088323 w 4442788"/>
              <a:gd name="connsiteY2886" fmla="*/ 3359379 h 6725752"/>
              <a:gd name="connsiteX2887" fmla="*/ 1097614 w 4442788"/>
              <a:gd name="connsiteY2887" fmla="*/ 3377374 h 6725752"/>
              <a:gd name="connsiteX2888" fmla="*/ 1081257 w 4442788"/>
              <a:gd name="connsiteY2888" fmla="*/ 3381366 h 6725752"/>
              <a:gd name="connsiteX2889" fmla="*/ 1096240 w 4442788"/>
              <a:gd name="connsiteY2889" fmla="*/ 3428155 h 6725752"/>
              <a:gd name="connsiteX2890" fmla="*/ 1132882 w 4442788"/>
              <a:gd name="connsiteY2890" fmla="*/ 3420171 h 6725752"/>
              <a:gd name="connsiteX2891" fmla="*/ 1154409 w 4442788"/>
              <a:gd name="connsiteY2891" fmla="*/ 3426846 h 6725752"/>
              <a:gd name="connsiteX2892" fmla="*/ 1172664 w 4442788"/>
              <a:gd name="connsiteY2892" fmla="*/ 3458126 h 6725752"/>
              <a:gd name="connsiteX2893" fmla="*/ 1176721 w 4442788"/>
              <a:gd name="connsiteY2893" fmla="*/ 3477758 h 6725752"/>
              <a:gd name="connsiteX2894" fmla="*/ 1167626 w 4442788"/>
              <a:gd name="connsiteY2894" fmla="*/ 3485414 h 6725752"/>
              <a:gd name="connsiteX2895" fmla="*/ 1168477 w 4442788"/>
              <a:gd name="connsiteY2895" fmla="*/ 3557528 h 6725752"/>
              <a:gd name="connsiteX2896" fmla="*/ 1141388 w 4442788"/>
              <a:gd name="connsiteY2896" fmla="*/ 3560145 h 6725752"/>
              <a:gd name="connsiteX2897" fmla="*/ 1148716 w 4442788"/>
              <a:gd name="connsiteY2897" fmla="*/ 3608636 h 6725752"/>
              <a:gd name="connsiteX2898" fmla="*/ 1184966 w 4442788"/>
              <a:gd name="connsiteY2898" fmla="*/ 3620153 h 6725752"/>
              <a:gd name="connsiteX2899" fmla="*/ 1240190 w 4442788"/>
              <a:gd name="connsiteY2899" fmla="*/ 3573626 h 6725752"/>
              <a:gd name="connsiteX2900" fmla="*/ 1357967 w 4442788"/>
              <a:gd name="connsiteY2900" fmla="*/ 3475860 h 6725752"/>
              <a:gd name="connsiteX2901" fmla="*/ 1389243 w 4442788"/>
              <a:gd name="connsiteY2901" fmla="*/ 3450862 h 6725752"/>
              <a:gd name="connsiteX2902" fmla="*/ 1411817 w 4442788"/>
              <a:gd name="connsiteY2902" fmla="*/ 3441897 h 6725752"/>
              <a:gd name="connsiteX2903" fmla="*/ 1369941 w 4442788"/>
              <a:gd name="connsiteY2903" fmla="*/ 3449554 h 6725752"/>
              <a:gd name="connsiteX2904" fmla="*/ 1325055 w 4442788"/>
              <a:gd name="connsiteY2904" fmla="*/ 3457995 h 6725752"/>
              <a:gd name="connsiteX2905" fmla="*/ 1316025 w 4442788"/>
              <a:gd name="connsiteY2905" fmla="*/ 3420171 h 6725752"/>
              <a:gd name="connsiteX2906" fmla="*/ 1334346 w 4442788"/>
              <a:gd name="connsiteY2906" fmla="*/ 3419583 h 6725752"/>
              <a:gd name="connsiteX2907" fmla="*/ 1334542 w 4442788"/>
              <a:gd name="connsiteY2907" fmla="*/ 3414478 h 6725752"/>
              <a:gd name="connsiteX2908" fmla="*/ 1308762 w 4442788"/>
              <a:gd name="connsiteY2908" fmla="*/ 3413497 h 6725752"/>
              <a:gd name="connsiteX2909" fmla="*/ 1309547 w 4442788"/>
              <a:gd name="connsiteY2909" fmla="*/ 3397464 h 6725752"/>
              <a:gd name="connsiteX2910" fmla="*/ 1328195 w 4442788"/>
              <a:gd name="connsiteY2910" fmla="*/ 3398184 h 6725752"/>
              <a:gd name="connsiteX2911" fmla="*/ 1312295 w 4442788"/>
              <a:gd name="connsiteY2911" fmla="*/ 3383133 h 6725752"/>
              <a:gd name="connsiteX2912" fmla="*/ 1308631 w 4442788"/>
              <a:gd name="connsiteY2912" fmla="*/ 3371420 h 6725752"/>
              <a:gd name="connsiteX2913" fmla="*/ 1335262 w 4442788"/>
              <a:gd name="connsiteY2913" fmla="*/ 3368606 h 6725752"/>
              <a:gd name="connsiteX2914" fmla="*/ 1294367 w 4442788"/>
              <a:gd name="connsiteY2914" fmla="*/ 3349628 h 6725752"/>
              <a:gd name="connsiteX2915" fmla="*/ 1315436 w 4442788"/>
              <a:gd name="connsiteY2915" fmla="*/ 3329997 h 6725752"/>
              <a:gd name="connsiteX2916" fmla="*/ 1285338 w 4442788"/>
              <a:gd name="connsiteY2916" fmla="*/ 3327314 h 6725752"/>
              <a:gd name="connsiteX2917" fmla="*/ 1279383 w 4442788"/>
              <a:gd name="connsiteY2917" fmla="*/ 3269858 h 6725752"/>
              <a:gd name="connsiteX2918" fmla="*/ 1266690 w 4442788"/>
              <a:gd name="connsiteY2918" fmla="*/ 3245842 h 6725752"/>
              <a:gd name="connsiteX2919" fmla="*/ 1266166 w 4442788"/>
              <a:gd name="connsiteY2919" fmla="*/ 3201278 h 6725752"/>
              <a:gd name="connsiteX2920" fmla="*/ 1261651 w 4442788"/>
              <a:gd name="connsiteY2920" fmla="*/ 3153900 h 6725752"/>
              <a:gd name="connsiteX2921" fmla="*/ 1226515 w 4442788"/>
              <a:gd name="connsiteY2921" fmla="*/ 3127267 h 6725752"/>
              <a:gd name="connsiteX2922" fmla="*/ 1269045 w 4442788"/>
              <a:gd name="connsiteY2922" fmla="*/ 3079431 h 6725752"/>
              <a:gd name="connsiteX2923" fmla="*/ 1242284 w 4442788"/>
              <a:gd name="connsiteY2923" fmla="*/ 3058752 h 6725752"/>
              <a:gd name="connsiteX2924" fmla="*/ 1287497 w 4442788"/>
              <a:gd name="connsiteY2924" fmla="*/ 3010655 h 6725752"/>
              <a:gd name="connsiteX2925" fmla="*/ 1275719 w 4442788"/>
              <a:gd name="connsiteY2925" fmla="*/ 3003783 h 6725752"/>
              <a:gd name="connsiteX2926" fmla="*/ 1272775 w 4442788"/>
              <a:gd name="connsiteY2926" fmla="*/ 2958500 h 6725752"/>
              <a:gd name="connsiteX2927" fmla="*/ 1250986 w 4442788"/>
              <a:gd name="connsiteY2927" fmla="*/ 2957191 h 6725752"/>
              <a:gd name="connsiteX2928" fmla="*/ 1205184 w 4442788"/>
              <a:gd name="connsiteY2928" fmla="*/ 2967007 h 6725752"/>
              <a:gd name="connsiteX2929" fmla="*/ 1215980 w 4442788"/>
              <a:gd name="connsiteY2929" fmla="*/ 2943711 h 6725752"/>
              <a:gd name="connsiteX2930" fmla="*/ 1203679 w 4442788"/>
              <a:gd name="connsiteY2930" fmla="*/ 2935596 h 6725752"/>
              <a:gd name="connsiteX2931" fmla="*/ 1222720 w 4442788"/>
              <a:gd name="connsiteY2931" fmla="*/ 2928136 h 6725752"/>
              <a:gd name="connsiteX2932" fmla="*/ 1224421 w 4442788"/>
              <a:gd name="connsiteY2932" fmla="*/ 2909290 h 6725752"/>
              <a:gd name="connsiteX2933" fmla="*/ 1191967 w 4442788"/>
              <a:gd name="connsiteY2933" fmla="*/ 2907457 h 6725752"/>
              <a:gd name="connsiteX2934" fmla="*/ 1215260 w 4442788"/>
              <a:gd name="connsiteY2934" fmla="*/ 2896006 h 6725752"/>
              <a:gd name="connsiteX2935" fmla="*/ 1190069 w 4442788"/>
              <a:gd name="connsiteY2935" fmla="*/ 2879319 h 6725752"/>
              <a:gd name="connsiteX2936" fmla="*/ 1166579 w 4442788"/>
              <a:gd name="connsiteY2936" fmla="*/ 2864333 h 6725752"/>
              <a:gd name="connsiteX2937" fmla="*/ 1173646 w 4442788"/>
              <a:gd name="connsiteY2937" fmla="*/ 2957125 h 6725752"/>
              <a:gd name="connsiteX2938" fmla="*/ 1166710 w 4442788"/>
              <a:gd name="connsiteY2938" fmla="*/ 3007775 h 6725752"/>
              <a:gd name="connsiteX2939" fmla="*/ 1168477 w 4442788"/>
              <a:gd name="connsiteY2939" fmla="*/ 3058818 h 6725752"/>
              <a:gd name="connsiteX2940" fmla="*/ 1181105 w 4442788"/>
              <a:gd name="connsiteY2940" fmla="*/ 3119218 h 6725752"/>
              <a:gd name="connsiteX2941" fmla="*/ 1134910 w 4442788"/>
              <a:gd name="connsiteY2941" fmla="*/ 3129034 h 6725752"/>
              <a:gd name="connsiteX2942" fmla="*/ 1137135 w 4442788"/>
              <a:gd name="connsiteY2942" fmla="*/ 3122817 h 6725752"/>
              <a:gd name="connsiteX2943" fmla="*/ 1128825 w 4442788"/>
              <a:gd name="connsiteY2943" fmla="*/ 3111758 h 6725752"/>
              <a:gd name="connsiteX2944" fmla="*/ 1135107 w 4442788"/>
              <a:gd name="connsiteY2944" fmla="*/ 3082507 h 6725752"/>
              <a:gd name="connsiteX2945" fmla="*/ 1127059 w 4442788"/>
              <a:gd name="connsiteY2945" fmla="*/ 3073672 h 6725752"/>
              <a:gd name="connsiteX2946" fmla="*/ 1129807 w 4442788"/>
              <a:gd name="connsiteY2946" fmla="*/ 3061435 h 6725752"/>
              <a:gd name="connsiteX2947" fmla="*/ 1125423 w 4442788"/>
              <a:gd name="connsiteY2947" fmla="*/ 3061043 h 6725752"/>
              <a:gd name="connsiteX2948" fmla="*/ 1100101 w 4442788"/>
              <a:gd name="connsiteY2948" fmla="*/ 3013141 h 6725752"/>
              <a:gd name="connsiteX2949" fmla="*/ 1088716 w 4442788"/>
              <a:gd name="connsiteY2949" fmla="*/ 3042065 h 6725752"/>
              <a:gd name="connsiteX2950" fmla="*/ 1071834 w 4442788"/>
              <a:gd name="connsiteY2950" fmla="*/ 3045926 h 6725752"/>
              <a:gd name="connsiteX2951" fmla="*/ 1066142 w 4442788"/>
              <a:gd name="connsiteY2951" fmla="*/ 3057247 h 6725752"/>
              <a:gd name="connsiteX2952" fmla="*/ 1056589 w 4442788"/>
              <a:gd name="connsiteY2952" fmla="*/ 3058163 h 6725752"/>
              <a:gd name="connsiteX2953" fmla="*/ 1027079 w 4442788"/>
              <a:gd name="connsiteY2953" fmla="*/ 3035456 h 6725752"/>
              <a:gd name="connsiteX2954" fmla="*/ 1019685 w 4442788"/>
              <a:gd name="connsiteY2954" fmla="*/ 3008888 h 6725752"/>
              <a:gd name="connsiteX2955" fmla="*/ 1017723 w 4442788"/>
              <a:gd name="connsiteY2955" fmla="*/ 2970475 h 6725752"/>
              <a:gd name="connsiteX2956" fmla="*/ 1033426 w 4442788"/>
              <a:gd name="connsiteY2956" fmla="*/ 2968774 h 6725752"/>
              <a:gd name="connsiteX2957" fmla="*/ 1032183 w 4442788"/>
              <a:gd name="connsiteY2957" fmla="*/ 2951302 h 6725752"/>
              <a:gd name="connsiteX2958" fmla="*/ 1024724 w 4442788"/>
              <a:gd name="connsiteY2958" fmla="*/ 2927482 h 6725752"/>
              <a:gd name="connsiteX2959" fmla="*/ 1020732 w 4442788"/>
              <a:gd name="connsiteY2959" fmla="*/ 2876374 h 6725752"/>
              <a:gd name="connsiteX2960" fmla="*/ 1018311 w 4442788"/>
              <a:gd name="connsiteY2960" fmla="*/ 2813487 h 6725752"/>
              <a:gd name="connsiteX2961" fmla="*/ 999402 w 4442788"/>
              <a:gd name="connsiteY2961" fmla="*/ 2784694 h 6725752"/>
              <a:gd name="connsiteX2962" fmla="*/ 1024855 w 4442788"/>
              <a:gd name="connsiteY2962" fmla="*/ 2770952 h 6725752"/>
              <a:gd name="connsiteX2963" fmla="*/ 997439 w 4442788"/>
              <a:gd name="connsiteY2963" fmla="*/ 2740392 h 6725752"/>
              <a:gd name="connsiteX2964" fmla="*/ 1005487 w 4442788"/>
              <a:gd name="connsiteY2964" fmla="*/ 2725734 h 6725752"/>
              <a:gd name="connsiteX2965" fmla="*/ 971462 w 4442788"/>
              <a:gd name="connsiteY2965" fmla="*/ 2442514 h 6725752"/>
              <a:gd name="connsiteX2966" fmla="*/ 951637 w 4442788"/>
              <a:gd name="connsiteY2966" fmla="*/ 2413655 h 6725752"/>
              <a:gd name="connsiteX2967" fmla="*/ 2950898 w 4442788"/>
              <a:gd name="connsiteY2967" fmla="*/ 2414048 h 6725752"/>
              <a:gd name="connsiteX2968" fmla="*/ 2957638 w 4442788"/>
              <a:gd name="connsiteY2968" fmla="*/ 2443757 h 6725752"/>
              <a:gd name="connsiteX2969" fmla="*/ 2946580 w 4442788"/>
              <a:gd name="connsiteY2969" fmla="*/ 2451741 h 6725752"/>
              <a:gd name="connsiteX2970" fmla="*/ 2972229 w 4442788"/>
              <a:gd name="connsiteY2970" fmla="*/ 2444215 h 6725752"/>
              <a:gd name="connsiteX2971" fmla="*/ 2980277 w 4442788"/>
              <a:gd name="connsiteY2971" fmla="*/ 2475888 h 6725752"/>
              <a:gd name="connsiteX2972" fmla="*/ 2996569 w 4442788"/>
              <a:gd name="connsiteY2972" fmla="*/ 2473597 h 6725752"/>
              <a:gd name="connsiteX2973" fmla="*/ 3012207 w 4442788"/>
              <a:gd name="connsiteY2973" fmla="*/ 2499380 h 6725752"/>
              <a:gd name="connsiteX2974" fmla="*/ 3028762 w 4442788"/>
              <a:gd name="connsiteY2974" fmla="*/ 2522480 h 6725752"/>
              <a:gd name="connsiteX2975" fmla="*/ 3069133 w 4442788"/>
              <a:gd name="connsiteY2975" fmla="*/ 2537073 h 6725752"/>
              <a:gd name="connsiteX2976" fmla="*/ 3116113 w 4442788"/>
              <a:gd name="connsiteY2976" fmla="*/ 2570578 h 6725752"/>
              <a:gd name="connsiteX2977" fmla="*/ 3088631 w 4442788"/>
              <a:gd name="connsiteY2977" fmla="*/ 2544075 h 6725752"/>
              <a:gd name="connsiteX2978" fmla="*/ 3093277 w 4442788"/>
              <a:gd name="connsiteY2978" fmla="*/ 2531445 h 6725752"/>
              <a:gd name="connsiteX2979" fmla="*/ 3038576 w 4442788"/>
              <a:gd name="connsiteY2979" fmla="*/ 2490350 h 6725752"/>
              <a:gd name="connsiteX2980" fmla="*/ 3002458 w 4442788"/>
              <a:gd name="connsiteY2980" fmla="*/ 2453115 h 6725752"/>
              <a:gd name="connsiteX2981" fmla="*/ 2975828 w 4442788"/>
              <a:gd name="connsiteY2981" fmla="*/ 2427921 h 6725752"/>
              <a:gd name="connsiteX2982" fmla="*/ 2950898 w 4442788"/>
              <a:gd name="connsiteY2982" fmla="*/ 2414048 h 6725752"/>
              <a:gd name="connsiteX2983" fmla="*/ 435316 w 4442788"/>
              <a:gd name="connsiteY2983" fmla="*/ 2419218 h 6725752"/>
              <a:gd name="connsiteX2984" fmla="*/ 445916 w 4442788"/>
              <a:gd name="connsiteY2984" fmla="*/ 2429622 h 6725752"/>
              <a:gd name="connsiteX2985" fmla="*/ 435316 w 4442788"/>
              <a:gd name="connsiteY2985" fmla="*/ 2419218 h 6725752"/>
              <a:gd name="connsiteX2986" fmla="*/ 1848245 w 4442788"/>
              <a:gd name="connsiteY2986" fmla="*/ 2421508 h 6725752"/>
              <a:gd name="connsiteX2987" fmla="*/ 1870754 w 4442788"/>
              <a:gd name="connsiteY2987" fmla="*/ 2424453 h 6725752"/>
              <a:gd name="connsiteX2988" fmla="*/ 1848245 w 4442788"/>
              <a:gd name="connsiteY2988" fmla="*/ 2421508 h 6725752"/>
              <a:gd name="connsiteX2989" fmla="*/ 3349114 w 4442788"/>
              <a:gd name="connsiteY2989" fmla="*/ 2444870 h 6725752"/>
              <a:gd name="connsiteX2990" fmla="*/ 3319212 w 4442788"/>
              <a:gd name="connsiteY2990" fmla="*/ 2464763 h 6725752"/>
              <a:gd name="connsiteX2991" fmla="*/ 3338253 w 4442788"/>
              <a:gd name="connsiteY2991" fmla="*/ 2471700 h 6725752"/>
              <a:gd name="connsiteX2992" fmla="*/ 3326344 w 4442788"/>
              <a:gd name="connsiteY2992" fmla="*/ 2496239 h 6725752"/>
              <a:gd name="connsiteX2993" fmla="*/ 3347937 w 4442788"/>
              <a:gd name="connsiteY2993" fmla="*/ 2494930 h 6725752"/>
              <a:gd name="connsiteX2994" fmla="*/ 3349638 w 4442788"/>
              <a:gd name="connsiteY2994" fmla="*/ 2464894 h 6725752"/>
              <a:gd name="connsiteX2995" fmla="*/ 3376530 w 4442788"/>
              <a:gd name="connsiteY2995" fmla="*/ 2418694 h 6725752"/>
              <a:gd name="connsiteX2996" fmla="*/ 3349114 w 4442788"/>
              <a:gd name="connsiteY2996" fmla="*/ 2444870 h 6725752"/>
              <a:gd name="connsiteX2997" fmla="*/ 3627002 w 4442788"/>
              <a:gd name="connsiteY2997" fmla="*/ 2439373 h 6725752"/>
              <a:gd name="connsiteX2998" fmla="*/ 3655923 w 4442788"/>
              <a:gd name="connsiteY2998" fmla="*/ 2473924 h 6725752"/>
              <a:gd name="connsiteX2999" fmla="*/ 3720962 w 4442788"/>
              <a:gd name="connsiteY2999" fmla="*/ 2468755 h 6725752"/>
              <a:gd name="connsiteX3000" fmla="*/ 3722271 w 4442788"/>
              <a:gd name="connsiteY3000" fmla="*/ 2460313 h 6725752"/>
              <a:gd name="connsiteX3001" fmla="*/ 3695182 w 4442788"/>
              <a:gd name="connsiteY3001" fmla="*/ 2454358 h 6725752"/>
              <a:gd name="connsiteX3002" fmla="*/ 3627002 w 4442788"/>
              <a:gd name="connsiteY3002" fmla="*/ 2439373 h 6725752"/>
              <a:gd name="connsiteX3003" fmla="*/ 2221205 w 4442788"/>
              <a:gd name="connsiteY3003" fmla="*/ 2461753 h 6725752"/>
              <a:gd name="connsiteX3004" fmla="*/ 2230039 w 4442788"/>
              <a:gd name="connsiteY3004" fmla="*/ 2491135 h 6725752"/>
              <a:gd name="connsiteX3005" fmla="*/ 2251173 w 4442788"/>
              <a:gd name="connsiteY3005" fmla="*/ 2547740 h 6725752"/>
              <a:gd name="connsiteX3006" fmla="*/ 2285001 w 4442788"/>
              <a:gd name="connsiteY3006" fmla="*/ 2588508 h 6725752"/>
              <a:gd name="connsiteX3007" fmla="*/ 2281337 w 4442788"/>
              <a:gd name="connsiteY3007" fmla="*/ 2605719 h 6725752"/>
              <a:gd name="connsiteX3008" fmla="*/ 2295470 w 4442788"/>
              <a:gd name="connsiteY3008" fmla="*/ 2626724 h 6725752"/>
              <a:gd name="connsiteX3009" fmla="*/ 2300050 w 4442788"/>
              <a:gd name="connsiteY3009" fmla="*/ 2624499 h 6725752"/>
              <a:gd name="connsiteX3010" fmla="*/ 2323017 w 4442788"/>
              <a:gd name="connsiteY3010" fmla="*/ 2698511 h 6725752"/>
              <a:gd name="connsiteX3011" fmla="*/ 2367772 w 4442788"/>
              <a:gd name="connsiteY3011" fmla="*/ 2764473 h 6725752"/>
              <a:gd name="connsiteX3012" fmla="*/ 2373530 w 4442788"/>
              <a:gd name="connsiteY3012" fmla="*/ 2734764 h 6725752"/>
              <a:gd name="connsiteX3013" fmla="*/ 2364042 w 4442788"/>
              <a:gd name="connsiteY3013" fmla="*/ 2728744 h 6725752"/>
              <a:gd name="connsiteX3014" fmla="*/ 2384588 w 4442788"/>
              <a:gd name="connsiteY3014" fmla="*/ 2707672 h 6725752"/>
              <a:gd name="connsiteX3015" fmla="*/ 2367772 w 4442788"/>
              <a:gd name="connsiteY3015" fmla="*/ 2715460 h 6725752"/>
              <a:gd name="connsiteX3016" fmla="*/ 2374184 w 4442788"/>
              <a:gd name="connsiteY3016" fmla="*/ 2692490 h 6725752"/>
              <a:gd name="connsiteX3017" fmla="*/ 2338131 w 4442788"/>
              <a:gd name="connsiteY3017" fmla="*/ 2659248 h 6725752"/>
              <a:gd name="connsiteX3018" fmla="*/ 2310781 w 4442788"/>
              <a:gd name="connsiteY3018" fmla="*/ 2581702 h 6725752"/>
              <a:gd name="connsiteX3019" fmla="*/ 2328317 w 4442788"/>
              <a:gd name="connsiteY3019" fmla="*/ 2572279 h 6725752"/>
              <a:gd name="connsiteX3020" fmla="*/ 2302798 w 4442788"/>
              <a:gd name="connsiteY3020" fmla="*/ 2568876 h 6725752"/>
              <a:gd name="connsiteX3021" fmla="*/ 2272896 w 4442788"/>
              <a:gd name="connsiteY3021" fmla="*/ 2509327 h 6725752"/>
              <a:gd name="connsiteX3022" fmla="*/ 2254248 w 4442788"/>
              <a:gd name="connsiteY3022" fmla="*/ 2453508 h 6725752"/>
              <a:gd name="connsiteX3023" fmla="*/ 2221205 w 4442788"/>
              <a:gd name="connsiteY3023" fmla="*/ 2461753 h 6725752"/>
              <a:gd name="connsiteX3024" fmla="*/ 3799022 w 4442788"/>
              <a:gd name="connsiteY3024" fmla="*/ 2461098 h 6725752"/>
              <a:gd name="connsiteX3025" fmla="*/ 3775401 w 4442788"/>
              <a:gd name="connsiteY3025" fmla="*/ 2511356 h 6725752"/>
              <a:gd name="connsiteX3026" fmla="*/ 3798041 w 4442788"/>
              <a:gd name="connsiteY3026" fmla="*/ 2499707 h 6725752"/>
              <a:gd name="connsiteX3027" fmla="*/ 3837823 w 4442788"/>
              <a:gd name="connsiteY3027" fmla="*/ 2505139 h 6725752"/>
              <a:gd name="connsiteX3028" fmla="*/ 3811781 w 4442788"/>
              <a:gd name="connsiteY3028" fmla="*/ 2517965 h 6725752"/>
              <a:gd name="connsiteX3029" fmla="*/ 3847441 w 4442788"/>
              <a:gd name="connsiteY3029" fmla="*/ 2522807 h 6725752"/>
              <a:gd name="connsiteX3030" fmla="*/ 3902142 w 4442788"/>
              <a:gd name="connsiteY3030" fmla="*/ 2509000 h 6725752"/>
              <a:gd name="connsiteX3031" fmla="*/ 3927856 w 4442788"/>
              <a:gd name="connsiteY3031" fmla="*/ 2531903 h 6725752"/>
              <a:gd name="connsiteX3032" fmla="*/ 3909797 w 4442788"/>
              <a:gd name="connsiteY3032" fmla="*/ 2541261 h 6725752"/>
              <a:gd name="connsiteX3033" fmla="*/ 3943299 w 4442788"/>
              <a:gd name="connsiteY3033" fmla="*/ 2534128 h 6725752"/>
              <a:gd name="connsiteX3034" fmla="*/ 3934465 w 4442788"/>
              <a:gd name="connsiteY3034" fmla="*/ 2509916 h 6725752"/>
              <a:gd name="connsiteX3035" fmla="*/ 4017498 w 4442788"/>
              <a:gd name="connsiteY3035" fmla="*/ 2479029 h 6725752"/>
              <a:gd name="connsiteX3036" fmla="*/ 3957824 w 4442788"/>
              <a:gd name="connsiteY3036" fmla="*/ 2496566 h 6725752"/>
              <a:gd name="connsiteX3037" fmla="*/ 3891673 w 4442788"/>
              <a:gd name="connsiteY3037" fmla="*/ 2498922 h 6725752"/>
              <a:gd name="connsiteX3038" fmla="*/ 3869884 w 4442788"/>
              <a:gd name="connsiteY3038" fmla="*/ 2512730 h 6725752"/>
              <a:gd name="connsiteX3039" fmla="*/ 3853003 w 4442788"/>
              <a:gd name="connsiteY3039" fmla="*/ 2496828 h 6725752"/>
              <a:gd name="connsiteX3040" fmla="*/ 3861836 w 4442788"/>
              <a:gd name="connsiteY3040" fmla="*/ 2478702 h 6725752"/>
              <a:gd name="connsiteX3041" fmla="*/ 3879633 w 4442788"/>
              <a:gd name="connsiteY3041" fmla="*/ 2458939 h 6725752"/>
              <a:gd name="connsiteX3042" fmla="*/ 3835206 w 4442788"/>
              <a:gd name="connsiteY3042" fmla="*/ 2459921 h 6725752"/>
              <a:gd name="connsiteX3043" fmla="*/ 3799022 w 4442788"/>
              <a:gd name="connsiteY3043" fmla="*/ 2461098 h 6725752"/>
              <a:gd name="connsiteX3044" fmla="*/ 369950 w 4442788"/>
              <a:gd name="connsiteY3044" fmla="*/ 2473008 h 6725752"/>
              <a:gd name="connsiteX3045" fmla="*/ 384280 w 4442788"/>
              <a:gd name="connsiteY3045" fmla="*/ 2476542 h 6725752"/>
              <a:gd name="connsiteX3046" fmla="*/ 369950 w 4442788"/>
              <a:gd name="connsiteY3046" fmla="*/ 2473008 h 6725752"/>
              <a:gd name="connsiteX3047" fmla="*/ 1566497 w 4442788"/>
              <a:gd name="connsiteY3047" fmla="*/ 2472747 h 6725752"/>
              <a:gd name="connsiteX3048" fmla="*/ 1587239 w 4442788"/>
              <a:gd name="connsiteY3048" fmla="*/ 2540083 h 6725752"/>
              <a:gd name="connsiteX3049" fmla="*/ 1595156 w 4442788"/>
              <a:gd name="connsiteY3049" fmla="*/ 2580525 h 6725752"/>
              <a:gd name="connsiteX3050" fmla="*/ 1607326 w 4442788"/>
              <a:gd name="connsiteY3050" fmla="*/ 2584844 h 6725752"/>
              <a:gd name="connsiteX3051" fmla="*/ 1613412 w 4442788"/>
              <a:gd name="connsiteY3051" fmla="*/ 2627510 h 6725752"/>
              <a:gd name="connsiteX3052" fmla="*/ 1642594 w 4442788"/>
              <a:gd name="connsiteY3052" fmla="*/ 2613898 h 6725752"/>
              <a:gd name="connsiteX3053" fmla="*/ 1657970 w 4442788"/>
              <a:gd name="connsiteY3053" fmla="*/ 2630978 h 6725752"/>
              <a:gd name="connsiteX3054" fmla="*/ 1687611 w 4442788"/>
              <a:gd name="connsiteY3054" fmla="*/ 2704662 h 6725752"/>
              <a:gd name="connsiteX3055" fmla="*/ 1717186 w 4442788"/>
              <a:gd name="connsiteY3055" fmla="*/ 2775729 h 6725752"/>
              <a:gd name="connsiteX3056" fmla="*/ 1734591 w 4442788"/>
              <a:gd name="connsiteY3056" fmla="*/ 2804980 h 6725752"/>
              <a:gd name="connsiteX3057" fmla="*/ 1755921 w 4442788"/>
              <a:gd name="connsiteY3057" fmla="*/ 2832268 h 6725752"/>
              <a:gd name="connsiteX3058" fmla="*/ 1738909 w 4442788"/>
              <a:gd name="connsiteY3058" fmla="*/ 2840971 h 6725752"/>
              <a:gd name="connsiteX3059" fmla="*/ 1738124 w 4442788"/>
              <a:gd name="connsiteY3059" fmla="*/ 2856873 h 6725752"/>
              <a:gd name="connsiteX3060" fmla="*/ 1770120 w 4442788"/>
              <a:gd name="connsiteY3060" fmla="*/ 2843065 h 6725752"/>
              <a:gd name="connsiteX3061" fmla="*/ 1770055 w 4442788"/>
              <a:gd name="connsiteY3061" fmla="*/ 2802297 h 6725752"/>
              <a:gd name="connsiteX3062" fmla="*/ 1751210 w 4442788"/>
              <a:gd name="connsiteY3062" fmla="*/ 2789078 h 6725752"/>
              <a:gd name="connsiteX3063" fmla="*/ 1749836 w 4442788"/>
              <a:gd name="connsiteY3063" fmla="*/ 2774682 h 6725752"/>
              <a:gd name="connsiteX3064" fmla="*/ 1736030 w 4442788"/>
              <a:gd name="connsiteY3064" fmla="*/ 2771606 h 6725752"/>
              <a:gd name="connsiteX3065" fmla="*/ 1728506 w 4442788"/>
              <a:gd name="connsiteY3065" fmla="*/ 2753087 h 6725752"/>
              <a:gd name="connsiteX3066" fmla="*/ 1713064 w 4442788"/>
              <a:gd name="connsiteY3066" fmla="*/ 2726257 h 6725752"/>
              <a:gd name="connsiteX3067" fmla="*/ 1715419 w 4442788"/>
              <a:gd name="connsiteY3067" fmla="*/ 2709046 h 6725752"/>
              <a:gd name="connsiteX3068" fmla="*/ 1726739 w 4442788"/>
              <a:gd name="connsiteY3068" fmla="*/ 2696090 h 6725752"/>
              <a:gd name="connsiteX3069" fmla="*/ 1703053 w 4442788"/>
              <a:gd name="connsiteY3069" fmla="*/ 2694388 h 6725752"/>
              <a:gd name="connsiteX3070" fmla="*/ 1712279 w 4442788"/>
              <a:gd name="connsiteY3070" fmla="*/ 2675804 h 6725752"/>
              <a:gd name="connsiteX3071" fmla="*/ 1673608 w 4442788"/>
              <a:gd name="connsiteY3071" fmla="*/ 2604999 h 6725752"/>
              <a:gd name="connsiteX3072" fmla="*/ 1614982 w 4442788"/>
              <a:gd name="connsiteY3072" fmla="*/ 2529809 h 6725752"/>
              <a:gd name="connsiteX3073" fmla="*/ 1609289 w 4442788"/>
              <a:gd name="connsiteY3073" fmla="*/ 2528173 h 6725752"/>
              <a:gd name="connsiteX3074" fmla="*/ 1616487 w 4442788"/>
              <a:gd name="connsiteY3074" fmla="*/ 2512010 h 6725752"/>
              <a:gd name="connsiteX3075" fmla="*/ 1566497 w 4442788"/>
              <a:gd name="connsiteY3075" fmla="*/ 2472747 h 6725752"/>
              <a:gd name="connsiteX3076" fmla="*/ 1781112 w 4442788"/>
              <a:gd name="connsiteY3076" fmla="*/ 2505073 h 6725752"/>
              <a:gd name="connsiteX3077" fmla="*/ 1788964 w 4442788"/>
              <a:gd name="connsiteY3077" fmla="*/ 2516460 h 6725752"/>
              <a:gd name="connsiteX3078" fmla="*/ 1798517 w 4442788"/>
              <a:gd name="connsiteY3078" fmla="*/ 2554414 h 6725752"/>
              <a:gd name="connsiteX3079" fmla="*/ 1828420 w 4442788"/>
              <a:gd name="connsiteY3079" fmla="*/ 2596099 h 6725752"/>
              <a:gd name="connsiteX3080" fmla="*/ 1845235 w 4442788"/>
              <a:gd name="connsiteY3080" fmla="*/ 2630520 h 6725752"/>
              <a:gd name="connsiteX3081" fmla="*/ 1880110 w 4442788"/>
              <a:gd name="connsiteY3081" fmla="*/ 2692883 h 6725752"/>
              <a:gd name="connsiteX3082" fmla="*/ 1894702 w 4442788"/>
              <a:gd name="connsiteY3082" fmla="*/ 2743075 h 6725752"/>
              <a:gd name="connsiteX3083" fmla="*/ 1895160 w 4442788"/>
              <a:gd name="connsiteY3083" fmla="*/ 2777757 h 6725752"/>
              <a:gd name="connsiteX3084" fmla="*/ 1947505 w 4442788"/>
              <a:gd name="connsiteY3084" fmla="*/ 2799091 h 6725752"/>
              <a:gd name="connsiteX3085" fmla="*/ 1947767 w 4442788"/>
              <a:gd name="connsiteY3085" fmla="*/ 2834951 h 6725752"/>
              <a:gd name="connsiteX3086" fmla="*/ 1969359 w 4442788"/>
              <a:gd name="connsiteY3086" fmla="*/ 2836587 h 6725752"/>
              <a:gd name="connsiteX3087" fmla="*/ 1953590 w 4442788"/>
              <a:gd name="connsiteY3087" fmla="*/ 2823761 h 6725752"/>
              <a:gd name="connsiteX3088" fmla="*/ 1961377 w 4442788"/>
              <a:gd name="connsiteY3088" fmla="*/ 2810215 h 6725752"/>
              <a:gd name="connsiteX3089" fmla="*/ 1923492 w 4442788"/>
              <a:gd name="connsiteY3089" fmla="*/ 2732277 h 6725752"/>
              <a:gd name="connsiteX3090" fmla="*/ 1942925 w 4442788"/>
              <a:gd name="connsiteY3090" fmla="*/ 2715394 h 6725752"/>
              <a:gd name="connsiteX3091" fmla="*/ 1925455 w 4442788"/>
              <a:gd name="connsiteY3091" fmla="*/ 2713300 h 6725752"/>
              <a:gd name="connsiteX3092" fmla="*/ 1935858 w 4442788"/>
              <a:gd name="connsiteY3092" fmla="*/ 2700998 h 6725752"/>
              <a:gd name="connsiteX3093" fmla="*/ 1917930 w 4442788"/>
              <a:gd name="connsiteY3093" fmla="*/ 2700670 h 6725752"/>
              <a:gd name="connsiteX3094" fmla="*/ 1909293 w 4442788"/>
              <a:gd name="connsiteY3094" fmla="*/ 2675542 h 6725752"/>
              <a:gd name="connsiteX3095" fmla="*/ 1866435 w 4442788"/>
              <a:gd name="connsiteY3095" fmla="*/ 2604344 h 6725752"/>
              <a:gd name="connsiteX3096" fmla="*/ 1844712 w 4442788"/>
              <a:gd name="connsiteY3096" fmla="*/ 2580394 h 6725752"/>
              <a:gd name="connsiteX3097" fmla="*/ 1814679 w 4442788"/>
              <a:gd name="connsiteY3097" fmla="*/ 2528435 h 6725752"/>
              <a:gd name="connsiteX3098" fmla="*/ 1807416 w 4442788"/>
              <a:gd name="connsiteY3098" fmla="*/ 2496697 h 6725752"/>
              <a:gd name="connsiteX3099" fmla="*/ 1781112 w 4442788"/>
              <a:gd name="connsiteY3099" fmla="*/ 2505073 h 6725752"/>
              <a:gd name="connsiteX3100" fmla="*/ 2076929 w 4442788"/>
              <a:gd name="connsiteY3100" fmla="*/ 2498464 h 6725752"/>
              <a:gd name="connsiteX3101" fmla="*/ 2104017 w 4442788"/>
              <a:gd name="connsiteY3101" fmla="*/ 2567502 h 6725752"/>
              <a:gd name="connsiteX3102" fmla="*/ 2107812 w 4442788"/>
              <a:gd name="connsiteY3102" fmla="*/ 2565343 h 6725752"/>
              <a:gd name="connsiteX3103" fmla="*/ 2124824 w 4442788"/>
              <a:gd name="connsiteY3103" fmla="*/ 2583862 h 6725752"/>
              <a:gd name="connsiteX3104" fmla="*/ 2164803 w 4442788"/>
              <a:gd name="connsiteY3104" fmla="*/ 2613898 h 6725752"/>
              <a:gd name="connsiteX3105" fmla="*/ 2144519 w 4442788"/>
              <a:gd name="connsiteY3105" fmla="*/ 2584582 h 6725752"/>
              <a:gd name="connsiteX3106" fmla="*/ 2136210 w 4442788"/>
              <a:gd name="connsiteY3106" fmla="*/ 2557097 h 6725752"/>
              <a:gd name="connsiteX3107" fmla="*/ 2126199 w 4442788"/>
              <a:gd name="connsiteY3107" fmla="*/ 2549179 h 6725752"/>
              <a:gd name="connsiteX3108" fmla="*/ 2097213 w 4442788"/>
              <a:gd name="connsiteY3108" fmla="*/ 2507364 h 6725752"/>
              <a:gd name="connsiteX3109" fmla="*/ 2076929 w 4442788"/>
              <a:gd name="connsiteY3109" fmla="*/ 2498464 h 6725752"/>
              <a:gd name="connsiteX3110" fmla="*/ 3451057 w 4442788"/>
              <a:gd name="connsiteY3110" fmla="*/ 2498726 h 6725752"/>
              <a:gd name="connsiteX3111" fmla="*/ 3448963 w 4442788"/>
              <a:gd name="connsiteY3111" fmla="*/ 2516198 h 6725752"/>
              <a:gd name="connsiteX3112" fmla="*/ 3438952 w 4442788"/>
              <a:gd name="connsiteY3112" fmla="*/ 2526668 h 6725752"/>
              <a:gd name="connsiteX3113" fmla="*/ 3439018 w 4442788"/>
              <a:gd name="connsiteY3113" fmla="*/ 2543617 h 6725752"/>
              <a:gd name="connsiteX3114" fmla="*/ 3405320 w 4442788"/>
              <a:gd name="connsiteY3114" fmla="*/ 2556901 h 6725752"/>
              <a:gd name="connsiteX3115" fmla="*/ 3412583 w 4442788"/>
              <a:gd name="connsiteY3115" fmla="*/ 2580394 h 6725752"/>
              <a:gd name="connsiteX3116" fmla="*/ 3435550 w 4442788"/>
              <a:gd name="connsiteY3116" fmla="*/ 2569204 h 6725752"/>
              <a:gd name="connsiteX3117" fmla="*/ 3442878 w 4442788"/>
              <a:gd name="connsiteY3117" fmla="*/ 2570054 h 6725752"/>
              <a:gd name="connsiteX3118" fmla="*/ 3438429 w 4442788"/>
              <a:gd name="connsiteY3118" fmla="*/ 2585629 h 6725752"/>
              <a:gd name="connsiteX3119" fmla="*/ 3425604 w 4442788"/>
              <a:gd name="connsiteY3119" fmla="*/ 2591387 h 6725752"/>
              <a:gd name="connsiteX3120" fmla="*/ 3434241 w 4442788"/>
              <a:gd name="connsiteY3120" fmla="*/ 2598062 h 6725752"/>
              <a:gd name="connsiteX3121" fmla="*/ 3424950 w 4442788"/>
              <a:gd name="connsiteY3121" fmla="*/ 2615534 h 6725752"/>
              <a:gd name="connsiteX3122" fmla="*/ 3460152 w 4442788"/>
              <a:gd name="connsiteY3122" fmla="*/ 2570381 h 6725752"/>
              <a:gd name="connsiteX3123" fmla="*/ 3466302 w 4442788"/>
              <a:gd name="connsiteY3123" fmla="*/ 2569269 h 6725752"/>
              <a:gd name="connsiteX3124" fmla="*/ 3465648 w 4442788"/>
              <a:gd name="connsiteY3124" fmla="*/ 2556901 h 6725752"/>
              <a:gd name="connsiteX3125" fmla="*/ 3460217 w 4442788"/>
              <a:gd name="connsiteY3125" fmla="*/ 2553433 h 6725752"/>
              <a:gd name="connsiteX3126" fmla="*/ 3463816 w 4442788"/>
              <a:gd name="connsiteY3126" fmla="*/ 2539363 h 6725752"/>
              <a:gd name="connsiteX3127" fmla="*/ 3499280 w 4442788"/>
              <a:gd name="connsiteY3127" fmla="*/ 2513842 h 6725752"/>
              <a:gd name="connsiteX3128" fmla="*/ 3451057 w 4442788"/>
              <a:gd name="connsiteY3128" fmla="*/ 2498726 h 6725752"/>
              <a:gd name="connsiteX3129" fmla="*/ 3340020 w 4442788"/>
              <a:gd name="connsiteY3129" fmla="*/ 2512861 h 6725752"/>
              <a:gd name="connsiteX3130" fmla="*/ 3333476 w 4442788"/>
              <a:gd name="connsiteY3130" fmla="*/ 2548001 h 6725752"/>
              <a:gd name="connsiteX3131" fmla="*/ 3348133 w 4442788"/>
              <a:gd name="connsiteY3131" fmla="*/ 2547674 h 6725752"/>
              <a:gd name="connsiteX3132" fmla="*/ 3340020 w 4442788"/>
              <a:gd name="connsiteY3132" fmla="*/ 2512861 h 6725752"/>
              <a:gd name="connsiteX3133" fmla="*/ 283711 w 4442788"/>
              <a:gd name="connsiteY3133" fmla="*/ 2518358 h 6725752"/>
              <a:gd name="connsiteX3134" fmla="*/ 283319 w 4442788"/>
              <a:gd name="connsiteY3134" fmla="*/ 2531445 h 6725752"/>
              <a:gd name="connsiteX3135" fmla="*/ 283711 w 4442788"/>
              <a:gd name="connsiteY3135" fmla="*/ 2518358 h 6725752"/>
              <a:gd name="connsiteX3136" fmla="*/ 762147 w 4442788"/>
              <a:gd name="connsiteY3136" fmla="*/ 2525163 h 6725752"/>
              <a:gd name="connsiteX3137" fmla="*/ 777000 w 4442788"/>
              <a:gd name="connsiteY3137" fmla="*/ 2567699 h 6725752"/>
              <a:gd name="connsiteX3138" fmla="*/ 762147 w 4442788"/>
              <a:gd name="connsiteY3138" fmla="*/ 2525163 h 6725752"/>
              <a:gd name="connsiteX3139" fmla="*/ 1899740 w 4442788"/>
              <a:gd name="connsiteY3139" fmla="*/ 2525883 h 6725752"/>
              <a:gd name="connsiteX3140" fmla="*/ 1907854 w 4442788"/>
              <a:gd name="connsiteY3140" fmla="*/ 2558537 h 6725752"/>
              <a:gd name="connsiteX3141" fmla="*/ 1921463 w 4442788"/>
              <a:gd name="connsiteY3141" fmla="*/ 2611608 h 6725752"/>
              <a:gd name="connsiteX3142" fmla="*/ 1925978 w 4442788"/>
              <a:gd name="connsiteY3142" fmla="*/ 2612197 h 6725752"/>
              <a:gd name="connsiteX3143" fmla="*/ 1929250 w 4442788"/>
              <a:gd name="connsiteY3143" fmla="*/ 2616123 h 6725752"/>
              <a:gd name="connsiteX3144" fmla="*/ 1927483 w 4442788"/>
              <a:gd name="connsiteY3144" fmla="*/ 2628491 h 6725752"/>
              <a:gd name="connsiteX3145" fmla="*/ 1949337 w 4442788"/>
              <a:gd name="connsiteY3145" fmla="*/ 2675934 h 6725752"/>
              <a:gd name="connsiteX3146" fmla="*/ 1968247 w 4442788"/>
              <a:gd name="connsiteY3146" fmla="*/ 2706494 h 6725752"/>
              <a:gd name="connsiteX3147" fmla="*/ 1986437 w 4442788"/>
              <a:gd name="connsiteY3147" fmla="*/ 2710486 h 6725752"/>
              <a:gd name="connsiteX3148" fmla="*/ 2016862 w 4442788"/>
              <a:gd name="connsiteY3148" fmla="*/ 2775009 h 6725752"/>
              <a:gd name="connsiteX3149" fmla="*/ 2034071 w 4442788"/>
              <a:gd name="connsiteY3149" fmla="*/ 2761267 h 6725752"/>
              <a:gd name="connsiteX3150" fmla="*/ 2018760 w 4442788"/>
              <a:gd name="connsiteY3150" fmla="*/ 2719320 h 6725752"/>
              <a:gd name="connsiteX3151" fmla="*/ 1999392 w 4442788"/>
              <a:gd name="connsiteY3151" fmla="*/ 2691313 h 6725752"/>
              <a:gd name="connsiteX3152" fmla="*/ 2006590 w 4442788"/>
              <a:gd name="connsiteY3152" fmla="*/ 2682806 h 6725752"/>
              <a:gd name="connsiteX3153" fmla="*/ 1993961 w 4442788"/>
              <a:gd name="connsiteY3153" fmla="*/ 2678552 h 6725752"/>
              <a:gd name="connsiteX3154" fmla="*/ 1978847 w 4442788"/>
              <a:gd name="connsiteY3154" fmla="*/ 2641906 h 6725752"/>
              <a:gd name="connsiteX3155" fmla="*/ 1941551 w 4442788"/>
              <a:gd name="connsiteY3155" fmla="*/ 2598913 h 6725752"/>
              <a:gd name="connsiteX3156" fmla="*/ 1956862 w 4442788"/>
              <a:gd name="connsiteY3156" fmla="*/ 2583469 h 6725752"/>
              <a:gd name="connsiteX3157" fmla="*/ 1945346 w 4442788"/>
              <a:gd name="connsiteY3157" fmla="*/ 2584713 h 6725752"/>
              <a:gd name="connsiteX3158" fmla="*/ 1936709 w 4442788"/>
              <a:gd name="connsiteY3158" fmla="*/ 2574962 h 6725752"/>
              <a:gd name="connsiteX3159" fmla="*/ 1927745 w 4442788"/>
              <a:gd name="connsiteY3159" fmla="*/ 2526668 h 6725752"/>
              <a:gd name="connsiteX3160" fmla="*/ 1899740 w 4442788"/>
              <a:gd name="connsiteY3160" fmla="*/ 2525883 h 6725752"/>
              <a:gd name="connsiteX3161" fmla="*/ 2612682 w 4442788"/>
              <a:gd name="connsiteY3161" fmla="*/ 2525425 h 6725752"/>
              <a:gd name="connsiteX3162" fmla="*/ 2612682 w 4442788"/>
              <a:gd name="connsiteY3162" fmla="*/ 2525425 h 6725752"/>
              <a:gd name="connsiteX3163" fmla="*/ 486745 w 4442788"/>
              <a:gd name="connsiteY3163" fmla="*/ 2538513 h 6725752"/>
              <a:gd name="connsiteX3164" fmla="*/ 495644 w 4442788"/>
              <a:gd name="connsiteY3164" fmla="*/ 2547281 h 6725752"/>
              <a:gd name="connsiteX3165" fmla="*/ 486745 w 4442788"/>
              <a:gd name="connsiteY3165" fmla="*/ 2538513 h 6725752"/>
              <a:gd name="connsiteX3166" fmla="*/ 2619487 w 4442788"/>
              <a:gd name="connsiteY3166" fmla="*/ 2539494 h 6725752"/>
              <a:gd name="connsiteX3167" fmla="*/ 2622432 w 4442788"/>
              <a:gd name="connsiteY3167" fmla="*/ 2566782 h 6725752"/>
              <a:gd name="connsiteX3168" fmla="*/ 2619487 w 4442788"/>
              <a:gd name="connsiteY3168" fmla="*/ 2539494 h 6725752"/>
              <a:gd name="connsiteX3169" fmla="*/ 1042717 w 4442788"/>
              <a:gd name="connsiteY3169" fmla="*/ 2552059 h 6725752"/>
              <a:gd name="connsiteX3170" fmla="*/ 1045204 w 4442788"/>
              <a:gd name="connsiteY3170" fmla="*/ 2665399 h 6725752"/>
              <a:gd name="connsiteX3171" fmla="*/ 1058683 w 4442788"/>
              <a:gd name="connsiteY3171" fmla="*/ 2684114 h 6725752"/>
              <a:gd name="connsiteX3172" fmla="*/ 1051223 w 4442788"/>
              <a:gd name="connsiteY3172" fmla="*/ 2698838 h 6725752"/>
              <a:gd name="connsiteX3173" fmla="*/ 1060515 w 4442788"/>
              <a:gd name="connsiteY3173" fmla="*/ 2714936 h 6725752"/>
              <a:gd name="connsiteX3174" fmla="*/ 1040885 w 4442788"/>
              <a:gd name="connsiteY3174" fmla="*/ 2709701 h 6725752"/>
              <a:gd name="connsiteX3175" fmla="*/ 1044811 w 4442788"/>
              <a:gd name="connsiteY3175" fmla="*/ 2722265 h 6725752"/>
              <a:gd name="connsiteX3176" fmla="*/ 1065684 w 4442788"/>
              <a:gd name="connsiteY3176" fmla="*/ 2733521 h 6725752"/>
              <a:gd name="connsiteX3177" fmla="*/ 1057178 w 4442788"/>
              <a:gd name="connsiteY3177" fmla="*/ 2764539 h 6725752"/>
              <a:gd name="connsiteX3178" fmla="*/ 1070068 w 4442788"/>
              <a:gd name="connsiteY3178" fmla="*/ 2792350 h 6725752"/>
              <a:gd name="connsiteX3179" fmla="*/ 1056589 w 4442788"/>
              <a:gd name="connsiteY3179" fmla="*/ 2799745 h 6725752"/>
              <a:gd name="connsiteX3180" fmla="*/ 1070984 w 4442788"/>
              <a:gd name="connsiteY3180" fmla="*/ 2841430 h 6725752"/>
              <a:gd name="connsiteX3181" fmla="*/ 1061562 w 4442788"/>
              <a:gd name="connsiteY3181" fmla="*/ 2856022 h 6725752"/>
              <a:gd name="connsiteX3182" fmla="*/ 1080668 w 4442788"/>
              <a:gd name="connsiteY3182" fmla="*/ 2858247 h 6725752"/>
              <a:gd name="connsiteX3183" fmla="*/ 1078116 w 4442788"/>
              <a:gd name="connsiteY3183" fmla="*/ 2893323 h 6725752"/>
              <a:gd name="connsiteX3184" fmla="*/ 1084921 w 4442788"/>
              <a:gd name="connsiteY3184" fmla="*/ 2901502 h 6725752"/>
              <a:gd name="connsiteX3185" fmla="*/ 1062609 w 4442788"/>
              <a:gd name="connsiteY3185" fmla="*/ 2905429 h 6725752"/>
              <a:gd name="connsiteX3186" fmla="*/ 1067843 w 4442788"/>
              <a:gd name="connsiteY3186" fmla="*/ 2962819 h 6725752"/>
              <a:gd name="connsiteX3187" fmla="*/ 1119534 w 4442788"/>
              <a:gd name="connsiteY3187" fmla="*/ 3013534 h 6725752"/>
              <a:gd name="connsiteX3188" fmla="*/ 1124180 w 4442788"/>
              <a:gd name="connsiteY3188" fmla="*/ 2989845 h 6725752"/>
              <a:gd name="connsiteX3189" fmla="*/ 1109719 w 4442788"/>
              <a:gd name="connsiteY3189" fmla="*/ 2980553 h 6725752"/>
              <a:gd name="connsiteX3190" fmla="*/ 1125096 w 4442788"/>
              <a:gd name="connsiteY3190" fmla="*/ 2917928 h 6725752"/>
              <a:gd name="connsiteX3191" fmla="*/ 1111617 w 4442788"/>
              <a:gd name="connsiteY3191" fmla="*/ 2907981 h 6725752"/>
              <a:gd name="connsiteX3192" fmla="*/ 1103111 w 4442788"/>
              <a:gd name="connsiteY3192" fmla="*/ 2870681 h 6725752"/>
              <a:gd name="connsiteX3193" fmla="*/ 1097876 w 4442788"/>
              <a:gd name="connsiteY3193" fmla="*/ 2847908 h 6725752"/>
              <a:gd name="connsiteX3194" fmla="*/ 1073405 w 4442788"/>
              <a:gd name="connsiteY3194" fmla="*/ 2673775 h 6725752"/>
              <a:gd name="connsiteX3195" fmla="*/ 1083939 w 4442788"/>
              <a:gd name="connsiteY3195" fmla="*/ 2656041 h 6725752"/>
              <a:gd name="connsiteX3196" fmla="*/ 1070199 w 4442788"/>
              <a:gd name="connsiteY3196" fmla="*/ 2647796 h 6725752"/>
              <a:gd name="connsiteX3197" fmla="*/ 1074975 w 4442788"/>
              <a:gd name="connsiteY3197" fmla="*/ 2609318 h 6725752"/>
              <a:gd name="connsiteX3198" fmla="*/ 1064441 w 4442788"/>
              <a:gd name="connsiteY3198" fmla="*/ 2600025 h 6725752"/>
              <a:gd name="connsiteX3199" fmla="*/ 1069413 w 4442788"/>
              <a:gd name="connsiteY3199" fmla="*/ 2589032 h 6725752"/>
              <a:gd name="connsiteX3200" fmla="*/ 1042717 w 4442788"/>
              <a:gd name="connsiteY3200" fmla="*/ 2552059 h 6725752"/>
              <a:gd name="connsiteX3201" fmla="*/ 2175076 w 4442788"/>
              <a:gd name="connsiteY3201" fmla="*/ 2558602 h 6725752"/>
              <a:gd name="connsiteX3202" fmla="*/ 2174749 w 4442788"/>
              <a:gd name="connsiteY3202" fmla="*/ 2580655 h 6725752"/>
              <a:gd name="connsiteX3203" fmla="*/ 2191630 w 4442788"/>
              <a:gd name="connsiteY3203" fmla="*/ 2563314 h 6725752"/>
              <a:gd name="connsiteX3204" fmla="*/ 2175076 w 4442788"/>
              <a:gd name="connsiteY3204" fmla="*/ 2558602 h 6725752"/>
              <a:gd name="connsiteX3205" fmla="*/ 434138 w 4442788"/>
              <a:gd name="connsiteY3205" fmla="*/ 2609841 h 6725752"/>
              <a:gd name="connsiteX3206" fmla="*/ 442841 w 4442788"/>
              <a:gd name="connsiteY3206" fmla="*/ 2618806 h 6725752"/>
              <a:gd name="connsiteX3207" fmla="*/ 434138 w 4442788"/>
              <a:gd name="connsiteY3207" fmla="*/ 2609841 h 6725752"/>
              <a:gd name="connsiteX3208" fmla="*/ 519069 w 4442788"/>
              <a:gd name="connsiteY3208" fmla="*/ 2610561 h 6725752"/>
              <a:gd name="connsiteX3209" fmla="*/ 519069 w 4442788"/>
              <a:gd name="connsiteY3209" fmla="*/ 2610561 h 6725752"/>
              <a:gd name="connsiteX3210" fmla="*/ 3327391 w 4442788"/>
              <a:gd name="connsiteY3210" fmla="*/ 2628622 h 6725752"/>
              <a:gd name="connsiteX3211" fmla="*/ 3329092 w 4442788"/>
              <a:gd name="connsiteY3211" fmla="*/ 2646029 h 6725752"/>
              <a:gd name="connsiteX3212" fmla="*/ 3301219 w 4442788"/>
              <a:gd name="connsiteY3212" fmla="*/ 2654209 h 6725752"/>
              <a:gd name="connsiteX3213" fmla="*/ 3345712 w 4442788"/>
              <a:gd name="connsiteY3213" fmla="*/ 2683067 h 6725752"/>
              <a:gd name="connsiteX3214" fmla="*/ 3349507 w 4442788"/>
              <a:gd name="connsiteY3214" fmla="*/ 2628687 h 6725752"/>
              <a:gd name="connsiteX3215" fmla="*/ 3327391 w 4442788"/>
              <a:gd name="connsiteY3215" fmla="*/ 2628622 h 6725752"/>
              <a:gd name="connsiteX3216" fmla="*/ 405676 w 4442788"/>
              <a:gd name="connsiteY3216" fmla="*/ 2683918 h 6725752"/>
              <a:gd name="connsiteX3217" fmla="*/ 390954 w 4442788"/>
              <a:gd name="connsiteY3217" fmla="*/ 2662978 h 6725752"/>
              <a:gd name="connsiteX3218" fmla="*/ 362425 w 4442788"/>
              <a:gd name="connsiteY3218" fmla="*/ 2663436 h 6725752"/>
              <a:gd name="connsiteX3219" fmla="*/ 340179 w 4442788"/>
              <a:gd name="connsiteY3219" fmla="*/ 2687779 h 6725752"/>
              <a:gd name="connsiteX3220" fmla="*/ 375446 w 4442788"/>
              <a:gd name="connsiteY3220" fmla="*/ 2732605 h 6725752"/>
              <a:gd name="connsiteX3221" fmla="*/ 396188 w 4442788"/>
              <a:gd name="connsiteY3221" fmla="*/ 2709308 h 6725752"/>
              <a:gd name="connsiteX3222" fmla="*/ 417257 w 4442788"/>
              <a:gd name="connsiteY3222" fmla="*/ 2704924 h 6725752"/>
              <a:gd name="connsiteX3223" fmla="*/ 457170 w 4442788"/>
              <a:gd name="connsiteY3223" fmla="*/ 2678814 h 6725752"/>
              <a:gd name="connsiteX3224" fmla="*/ 465938 w 4442788"/>
              <a:gd name="connsiteY3224" fmla="*/ 2642822 h 6725752"/>
              <a:gd name="connsiteX3225" fmla="*/ 405676 w 4442788"/>
              <a:gd name="connsiteY3225" fmla="*/ 2683918 h 6725752"/>
              <a:gd name="connsiteX3226" fmla="*/ 1513825 w 4442788"/>
              <a:gd name="connsiteY3226" fmla="*/ 2648254 h 6725752"/>
              <a:gd name="connsiteX3227" fmla="*/ 1535286 w 4442788"/>
              <a:gd name="connsiteY3227" fmla="*/ 2701914 h 6725752"/>
              <a:gd name="connsiteX3228" fmla="*/ 1543334 w 4442788"/>
              <a:gd name="connsiteY3228" fmla="*/ 2747263 h 6725752"/>
              <a:gd name="connsiteX3229" fmla="*/ 1548569 w 4442788"/>
              <a:gd name="connsiteY3229" fmla="*/ 2747656 h 6725752"/>
              <a:gd name="connsiteX3230" fmla="*/ 1558907 w 4442788"/>
              <a:gd name="connsiteY3230" fmla="*/ 2777038 h 6725752"/>
              <a:gd name="connsiteX3231" fmla="*/ 1568329 w 4442788"/>
              <a:gd name="connsiteY3231" fmla="*/ 2814338 h 6725752"/>
              <a:gd name="connsiteX3232" fmla="*/ 1585014 w 4442788"/>
              <a:gd name="connsiteY3232" fmla="*/ 2843785 h 6725752"/>
              <a:gd name="connsiteX3233" fmla="*/ 1605952 w 4442788"/>
              <a:gd name="connsiteY3233" fmla="*/ 2894828 h 6725752"/>
              <a:gd name="connsiteX3234" fmla="*/ 1610990 w 4442788"/>
              <a:gd name="connsiteY3234" fmla="*/ 2893977 h 6725752"/>
              <a:gd name="connsiteX3235" fmla="*/ 1624273 w 4442788"/>
              <a:gd name="connsiteY3235" fmla="*/ 2953919 h 6725752"/>
              <a:gd name="connsiteX3236" fmla="*/ 1640108 w 4442788"/>
              <a:gd name="connsiteY3236" fmla="*/ 2965894 h 6725752"/>
              <a:gd name="connsiteX3237" fmla="*/ 1645407 w 4442788"/>
              <a:gd name="connsiteY3237" fmla="*/ 3019096 h 6725752"/>
              <a:gd name="connsiteX3238" fmla="*/ 1680348 w 4442788"/>
              <a:gd name="connsiteY3238" fmla="*/ 3019358 h 6725752"/>
              <a:gd name="connsiteX3239" fmla="*/ 1680348 w 4442788"/>
              <a:gd name="connsiteY3239" fmla="*/ 3024462 h 6725752"/>
              <a:gd name="connsiteX3240" fmla="*/ 1663794 w 4442788"/>
              <a:gd name="connsiteY3240" fmla="*/ 3040495 h 6725752"/>
              <a:gd name="connsiteX3241" fmla="*/ 1714307 w 4442788"/>
              <a:gd name="connsiteY3241" fmla="*/ 3039513 h 6725752"/>
              <a:gd name="connsiteX3242" fmla="*/ 1699061 w 4442788"/>
              <a:gd name="connsiteY3242" fmla="*/ 2994098 h 6725752"/>
              <a:gd name="connsiteX3243" fmla="*/ 1701417 w 4442788"/>
              <a:gd name="connsiteY3243" fmla="*/ 2978589 h 6725752"/>
              <a:gd name="connsiteX3244" fmla="*/ 1686302 w 4442788"/>
              <a:gd name="connsiteY3244" fmla="*/ 2945412 h 6725752"/>
              <a:gd name="connsiteX3245" fmla="*/ 1672692 w 4442788"/>
              <a:gd name="connsiteY3245" fmla="*/ 2944430 h 6725752"/>
              <a:gd name="connsiteX3246" fmla="*/ 1663074 w 4442788"/>
              <a:gd name="connsiteY3246" fmla="*/ 2970868 h 6725752"/>
              <a:gd name="connsiteX3247" fmla="*/ 1648090 w 4442788"/>
              <a:gd name="connsiteY3247" fmla="*/ 2943449 h 6725752"/>
              <a:gd name="connsiteX3248" fmla="*/ 1631929 w 4442788"/>
              <a:gd name="connsiteY3248" fmla="*/ 2887433 h 6725752"/>
              <a:gd name="connsiteX3249" fmla="*/ 1622179 w 4442788"/>
              <a:gd name="connsiteY3249" fmla="*/ 2877159 h 6725752"/>
              <a:gd name="connsiteX3250" fmla="*/ 1635724 w 4442788"/>
              <a:gd name="connsiteY3250" fmla="*/ 2864333 h 6725752"/>
              <a:gd name="connsiteX3251" fmla="*/ 1614720 w 4442788"/>
              <a:gd name="connsiteY3251" fmla="*/ 2861912 h 6725752"/>
              <a:gd name="connsiteX3252" fmla="*/ 1634611 w 4442788"/>
              <a:gd name="connsiteY3252" fmla="*/ 2853863 h 6725752"/>
              <a:gd name="connsiteX3253" fmla="*/ 1610598 w 4442788"/>
              <a:gd name="connsiteY3253" fmla="*/ 2825397 h 6725752"/>
              <a:gd name="connsiteX3254" fmla="*/ 1620740 w 4442788"/>
              <a:gd name="connsiteY3254" fmla="*/ 2815974 h 6725752"/>
              <a:gd name="connsiteX3255" fmla="*/ 1602942 w 4442788"/>
              <a:gd name="connsiteY3255" fmla="*/ 2792023 h 6725752"/>
              <a:gd name="connsiteX3256" fmla="*/ 1587239 w 4442788"/>
              <a:gd name="connsiteY3256" fmla="*/ 2728286 h 6725752"/>
              <a:gd name="connsiteX3257" fmla="*/ 1572909 w 4442788"/>
              <a:gd name="connsiteY3257" fmla="*/ 2729791 h 6725752"/>
              <a:gd name="connsiteX3258" fmla="*/ 1525079 w 4442788"/>
              <a:gd name="connsiteY3258" fmla="*/ 2646094 h 6725752"/>
              <a:gd name="connsiteX3259" fmla="*/ 1513825 w 4442788"/>
              <a:gd name="connsiteY3259" fmla="*/ 2648254 h 6725752"/>
              <a:gd name="connsiteX3260" fmla="*/ 748668 w 4442788"/>
              <a:gd name="connsiteY3260" fmla="*/ 2662781 h 6725752"/>
              <a:gd name="connsiteX3261" fmla="*/ 764241 w 4442788"/>
              <a:gd name="connsiteY3261" fmla="*/ 2678159 h 6725752"/>
              <a:gd name="connsiteX3262" fmla="*/ 748668 w 4442788"/>
              <a:gd name="connsiteY3262" fmla="*/ 2662781 h 6725752"/>
              <a:gd name="connsiteX3263" fmla="*/ 211409 w 4442788"/>
              <a:gd name="connsiteY3263" fmla="*/ 2688302 h 6725752"/>
              <a:gd name="connsiteX3264" fmla="*/ 211409 w 4442788"/>
              <a:gd name="connsiteY3264" fmla="*/ 2688302 h 6725752"/>
              <a:gd name="connsiteX3265" fmla="*/ 1609616 w 4442788"/>
              <a:gd name="connsiteY3265" fmla="*/ 2695501 h 6725752"/>
              <a:gd name="connsiteX3266" fmla="*/ 1635985 w 4442788"/>
              <a:gd name="connsiteY3266" fmla="*/ 2751974 h 6725752"/>
              <a:gd name="connsiteX3267" fmla="*/ 1633826 w 4442788"/>
              <a:gd name="connsiteY3267" fmla="*/ 2701521 h 6725752"/>
              <a:gd name="connsiteX3268" fmla="*/ 1609616 w 4442788"/>
              <a:gd name="connsiteY3268" fmla="*/ 2695501 h 6725752"/>
              <a:gd name="connsiteX3269" fmla="*/ 846226 w 4442788"/>
              <a:gd name="connsiteY3269" fmla="*/ 2707869 h 6725752"/>
              <a:gd name="connsiteX3270" fmla="*/ 848320 w 4442788"/>
              <a:gd name="connsiteY3270" fmla="*/ 2749292 h 6725752"/>
              <a:gd name="connsiteX3271" fmla="*/ 862846 w 4442788"/>
              <a:gd name="connsiteY3271" fmla="*/ 2760482 h 6725752"/>
              <a:gd name="connsiteX3272" fmla="*/ 862192 w 4442788"/>
              <a:gd name="connsiteY3272" fmla="*/ 2821929 h 6725752"/>
              <a:gd name="connsiteX3273" fmla="*/ 880709 w 4442788"/>
              <a:gd name="connsiteY3273" fmla="*/ 2790911 h 6725752"/>
              <a:gd name="connsiteX3274" fmla="*/ 867230 w 4442788"/>
              <a:gd name="connsiteY3274" fmla="*/ 2744776 h 6725752"/>
              <a:gd name="connsiteX3275" fmla="*/ 862584 w 4442788"/>
              <a:gd name="connsiteY3275" fmla="*/ 2709243 h 6725752"/>
              <a:gd name="connsiteX3276" fmla="*/ 846226 w 4442788"/>
              <a:gd name="connsiteY3276" fmla="*/ 2707869 h 6725752"/>
              <a:gd name="connsiteX3277" fmla="*/ 733880 w 4442788"/>
              <a:gd name="connsiteY3277" fmla="*/ 2726519 h 6725752"/>
              <a:gd name="connsiteX3278" fmla="*/ 764829 w 4442788"/>
              <a:gd name="connsiteY3278" fmla="*/ 2713824 h 6725752"/>
              <a:gd name="connsiteX3279" fmla="*/ 733880 w 4442788"/>
              <a:gd name="connsiteY3279" fmla="*/ 2726519 h 6725752"/>
              <a:gd name="connsiteX3280" fmla="*/ 158802 w 4442788"/>
              <a:gd name="connsiteY3280" fmla="*/ 2721415 h 6725752"/>
              <a:gd name="connsiteX3281" fmla="*/ 158802 w 4442788"/>
              <a:gd name="connsiteY3281" fmla="*/ 2721415 h 6725752"/>
              <a:gd name="connsiteX3282" fmla="*/ 2384195 w 4442788"/>
              <a:gd name="connsiteY3282" fmla="*/ 2727893 h 6725752"/>
              <a:gd name="connsiteX3283" fmla="*/ 2394926 w 4442788"/>
              <a:gd name="connsiteY3283" fmla="*/ 2738887 h 6725752"/>
              <a:gd name="connsiteX3284" fmla="*/ 2384195 w 4442788"/>
              <a:gd name="connsiteY3284" fmla="*/ 2727893 h 6725752"/>
              <a:gd name="connsiteX3285" fmla="*/ 2580424 w 4442788"/>
              <a:gd name="connsiteY3285" fmla="*/ 2740523 h 6725752"/>
              <a:gd name="connsiteX3286" fmla="*/ 2591286 w 4442788"/>
              <a:gd name="connsiteY3286" fmla="*/ 2750862 h 6725752"/>
              <a:gd name="connsiteX3287" fmla="*/ 2580424 w 4442788"/>
              <a:gd name="connsiteY3287" fmla="*/ 2740523 h 6725752"/>
              <a:gd name="connsiteX3288" fmla="*/ 290254 w 4442788"/>
              <a:gd name="connsiteY3288" fmla="*/ 2748114 h 6725752"/>
              <a:gd name="connsiteX3289" fmla="*/ 290254 w 4442788"/>
              <a:gd name="connsiteY3289" fmla="*/ 2748114 h 6725752"/>
              <a:gd name="connsiteX3290" fmla="*/ 1480978 w 4442788"/>
              <a:gd name="connsiteY3290" fmla="*/ 2748245 h 6725752"/>
              <a:gd name="connsiteX3291" fmla="*/ 1487587 w 4442788"/>
              <a:gd name="connsiteY3291" fmla="*/ 2760482 h 6725752"/>
              <a:gd name="connsiteX3292" fmla="*/ 1516376 w 4442788"/>
              <a:gd name="connsiteY3292" fmla="*/ 2823826 h 6725752"/>
              <a:gd name="connsiteX3293" fmla="*/ 1509048 w 4442788"/>
              <a:gd name="connsiteY3293" fmla="*/ 2766306 h 6725752"/>
              <a:gd name="connsiteX3294" fmla="*/ 1507936 w 4442788"/>
              <a:gd name="connsiteY3294" fmla="*/ 2751320 h 6725752"/>
              <a:gd name="connsiteX3295" fmla="*/ 1480978 w 4442788"/>
              <a:gd name="connsiteY3295" fmla="*/ 2748245 h 6725752"/>
              <a:gd name="connsiteX3296" fmla="*/ 2407489 w 4442788"/>
              <a:gd name="connsiteY3296" fmla="*/ 2798763 h 6725752"/>
              <a:gd name="connsiteX3297" fmla="*/ 2399964 w 4442788"/>
              <a:gd name="connsiteY3297" fmla="*/ 2753807 h 6725752"/>
              <a:gd name="connsiteX3298" fmla="*/ 2407489 w 4442788"/>
              <a:gd name="connsiteY3298" fmla="*/ 2798763 h 6725752"/>
              <a:gd name="connsiteX3299" fmla="*/ 2109186 w 4442788"/>
              <a:gd name="connsiteY3299" fmla="*/ 2773373 h 6725752"/>
              <a:gd name="connsiteX3300" fmla="*/ 2131760 w 4442788"/>
              <a:gd name="connsiteY3300" fmla="*/ 2808252 h 6725752"/>
              <a:gd name="connsiteX3301" fmla="*/ 2158587 w 4442788"/>
              <a:gd name="connsiteY3301" fmla="*/ 2824088 h 6725752"/>
              <a:gd name="connsiteX3302" fmla="*/ 2151128 w 4442788"/>
              <a:gd name="connsiteY3302" fmla="*/ 2774551 h 6725752"/>
              <a:gd name="connsiteX3303" fmla="*/ 2109186 w 4442788"/>
              <a:gd name="connsiteY3303" fmla="*/ 2773373 h 6725752"/>
              <a:gd name="connsiteX3304" fmla="*/ 2593576 w 4442788"/>
              <a:gd name="connsiteY3304" fmla="*/ 2773831 h 6725752"/>
              <a:gd name="connsiteX3305" fmla="*/ 2593576 w 4442788"/>
              <a:gd name="connsiteY3305" fmla="*/ 2773831 h 6725752"/>
              <a:gd name="connsiteX3306" fmla="*/ 2299985 w 4442788"/>
              <a:gd name="connsiteY3306" fmla="*/ 2800988 h 6725752"/>
              <a:gd name="connsiteX3307" fmla="*/ 2309800 w 4442788"/>
              <a:gd name="connsiteY3307" fmla="*/ 2826117 h 6725752"/>
              <a:gd name="connsiteX3308" fmla="*/ 2349647 w 4442788"/>
              <a:gd name="connsiteY3308" fmla="*/ 2852031 h 6725752"/>
              <a:gd name="connsiteX3309" fmla="*/ 2313267 w 4442788"/>
              <a:gd name="connsiteY3309" fmla="*/ 2801904 h 6725752"/>
              <a:gd name="connsiteX3310" fmla="*/ 2299985 w 4442788"/>
              <a:gd name="connsiteY3310" fmla="*/ 2800988 h 6725752"/>
              <a:gd name="connsiteX3311" fmla="*/ 3359191 w 4442788"/>
              <a:gd name="connsiteY3311" fmla="*/ 2819246 h 6725752"/>
              <a:gd name="connsiteX3312" fmla="*/ 3359715 w 4442788"/>
              <a:gd name="connsiteY3312" fmla="*/ 2836260 h 6725752"/>
              <a:gd name="connsiteX3313" fmla="*/ 3389224 w 4442788"/>
              <a:gd name="connsiteY3313" fmla="*/ 2830894 h 6725752"/>
              <a:gd name="connsiteX3314" fmla="*/ 3359191 w 4442788"/>
              <a:gd name="connsiteY3314" fmla="*/ 2819246 h 6725752"/>
              <a:gd name="connsiteX3315" fmla="*/ 2224673 w 4442788"/>
              <a:gd name="connsiteY3315" fmla="*/ 2841888 h 6725752"/>
              <a:gd name="connsiteX3316" fmla="*/ 2244106 w 4442788"/>
              <a:gd name="connsiteY3316" fmla="*/ 2835475 h 6725752"/>
              <a:gd name="connsiteX3317" fmla="*/ 2303453 w 4442788"/>
              <a:gd name="connsiteY3317" fmla="*/ 2872120 h 6725752"/>
              <a:gd name="connsiteX3318" fmla="*/ 2284936 w 4442788"/>
              <a:gd name="connsiteY3318" fmla="*/ 2899866 h 6725752"/>
              <a:gd name="connsiteX3319" fmla="*/ 2232918 w 4442788"/>
              <a:gd name="connsiteY3319" fmla="*/ 2876963 h 6725752"/>
              <a:gd name="connsiteX3320" fmla="*/ 2205305 w 4442788"/>
              <a:gd name="connsiteY3320" fmla="*/ 2918517 h 6725752"/>
              <a:gd name="connsiteX3321" fmla="*/ 2208315 w 4442788"/>
              <a:gd name="connsiteY3321" fmla="*/ 2940439 h 6725752"/>
              <a:gd name="connsiteX3322" fmla="*/ 2304630 w 4442788"/>
              <a:gd name="connsiteY3322" fmla="*/ 2916357 h 6725752"/>
              <a:gd name="connsiteX3323" fmla="*/ 2300247 w 4442788"/>
              <a:gd name="connsiteY3323" fmla="*/ 2930754 h 6725752"/>
              <a:gd name="connsiteX3324" fmla="*/ 2303060 w 4442788"/>
              <a:gd name="connsiteY3324" fmla="*/ 2885404 h 6725752"/>
              <a:gd name="connsiteX3325" fmla="*/ 2323671 w 4442788"/>
              <a:gd name="connsiteY3325" fmla="*/ 2870223 h 6725752"/>
              <a:gd name="connsiteX3326" fmla="*/ 2294292 w 4442788"/>
              <a:gd name="connsiteY3326" fmla="*/ 2826706 h 6725752"/>
              <a:gd name="connsiteX3327" fmla="*/ 2265502 w 4442788"/>
              <a:gd name="connsiteY3327" fmla="*/ 2830240 h 6725752"/>
              <a:gd name="connsiteX3328" fmla="*/ 2224673 w 4442788"/>
              <a:gd name="connsiteY3328" fmla="*/ 2841888 h 6725752"/>
              <a:gd name="connsiteX3329" fmla="*/ 905704 w 4442788"/>
              <a:gd name="connsiteY3329" fmla="*/ 2839335 h 6725752"/>
              <a:gd name="connsiteX3330" fmla="*/ 920753 w 4442788"/>
              <a:gd name="connsiteY3330" fmla="*/ 2891032 h 6725752"/>
              <a:gd name="connsiteX3331" fmla="*/ 911462 w 4442788"/>
              <a:gd name="connsiteY3331" fmla="*/ 2903138 h 6725752"/>
              <a:gd name="connsiteX3332" fmla="*/ 935737 w 4442788"/>
              <a:gd name="connsiteY3332" fmla="*/ 2915441 h 6725752"/>
              <a:gd name="connsiteX3333" fmla="*/ 926838 w 4442788"/>
              <a:gd name="connsiteY3333" fmla="*/ 2832595 h 6725752"/>
              <a:gd name="connsiteX3334" fmla="*/ 905704 w 4442788"/>
              <a:gd name="connsiteY3334" fmla="*/ 2839335 h 6725752"/>
              <a:gd name="connsiteX3335" fmla="*/ 2142622 w 4442788"/>
              <a:gd name="connsiteY3335" fmla="*/ 2831287 h 6725752"/>
              <a:gd name="connsiteX3336" fmla="*/ 2143276 w 4442788"/>
              <a:gd name="connsiteY3336" fmla="*/ 2869568 h 6725752"/>
              <a:gd name="connsiteX3337" fmla="*/ 2171346 w 4442788"/>
              <a:gd name="connsiteY3337" fmla="*/ 2888415 h 6725752"/>
              <a:gd name="connsiteX3338" fmla="*/ 2167748 w 4442788"/>
              <a:gd name="connsiteY3338" fmla="*/ 2848432 h 6725752"/>
              <a:gd name="connsiteX3339" fmla="*/ 2142622 w 4442788"/>
              <a:gd name="connsiteY3339" fmla="*/ 2831287 h 6725752"/>
              <a:gd name="connsiteX3340" fmla="*/ 2035249 w 4442788"/>
              <a:gd name="connsiteY3340" fmla="*/ 2837176 h 6725752"/>
              <a:gd name="connsiteX3341" fmla="*/ 2041072 w 4442788"/>
              <a:gd name="connsiteY3341" fmla="*/ 2866165 h 6725752"/>
              <a:gd name="connsiteX3342" fmla="*/ 2081116 w 4442788"/>
              <a:gd name="connsiteY3342" fmla="*/ 2870223 h 6725752"/>
              <a:gd name="connsiteX3343" fmla="*/ 2061618 w 4442788"/>
              <a:gd name="connsiteY3343" fmla="*/ 2835867 h 6725752"/>
              <a:gd name="connsiteX3344" fmla="*/ 2035249 w 4442788"/>
              <a:gd name="connsiteY3344" fmla="*/ 2837176 h 6725752"/>
              <a:gd name="connsiteX3345" fmla="*/ 1503028 w 4442788"/>
              <a:gd name="connsiteY3345" fmla="*/ 2860930 h 6725752"/>
              <a:gd name="connsiteX3346" fmla="*/ 1498579 w 4442788"/>
              <a:gd name="connsiteY3346" fmla="*/ 2898100 h 6725752"/>
              <a:gd name="connsiteX3347" fmla="*/ 1511469 w 4442788"/>
              <a:gd name="connsiteY3347" fmla="*/ 2944300 h 6725752"/>
              <a:gd name="connsiteX3348" fmla="*/ 1522658 w 4442788"/>
              <a:gd name="connsiteY3348" fmla="*/ 2978786 h 6725752"/>
              <a:gd name="connsiteX3349" fmla="*/ 1548176 w 4442788"/>
              <a:gd name="connsiteY3349" fmla="*/ 3000577 h 6725752"/>
              <a:gd name="connsiteX3350" fmla="*/ 1541895 w 4442788"/>
              <a:gd name="connsiteY3350" fmla="*/ 2944823 h 6725752"/>
              <a:gd name="connsiteX3351" fmla="*/ 1534828 w 4442788"/>
              <a:gd name="connsiteY3351" fmla="*/ 2900848 h 6725752"/>
              <a:gd name="connsiteX3352" fmla="*/ 1520826 w 4442788"/>
              <a:gd name="connsiteY3352" fmla="*/ 2889396 h 6725752"/>
              <a:gd name="connsiteX3353" fmla="*/ 1525210 w 4442788"/>
              <a:gd name="connsiteY3353" fmla="*/ 2852947 h 6725752"/>
              <a:gd name="connsiteX3354" fmla="*/ 1503028 w 4442788"/>
              <a:gd name="connsiteY3354" fmla="*/ 2860930 h 6725752"/>
              <a:gd name="connsiteX3355" fmla="*/ 1855574 w 4442788"/>
              <a:gd name="connsiteY3355" fmla="*/ 2853601 h 6725752"/>
              <a:gd name="connsiteX3356" fmla="*/ 1848311 w 4442788"/>
              <a:gd name="connsiteY3356" fmla="*/ 2881216 h 6725752"/>
              <a:gd name="connsiteX3357" fmla="*/ 1869052 w 4442788"/>
              <a:gd name="connsiteY3357" fmla="*/ 2887499 h 6725752"/>
              <a:gd name="connsiteX3358" fmla="*/ 1891954 w 4442788"/>
              <a:gd name="connsiteY3358" fmla="*/ 2858378 h 6725752"/>
              <a:gd name="connsiteX3359" fmla="*/ 1855574 w 4442788"/>
              <a:gd name="connsiteY3359" fmla="*/ 2853601 h 6725752"/>
              <a:gd name="connsiteX3360" fmla="*/ 3405255 w 4442788"/>
              <a:gd name="connsiteY3360" fmla="*/ 2865446 h 6725752"/>
              <a:gd name="connsiteX3361" fmla="*/ 3405386 w 4442788"/>
              <a:gd name="connsiteY3361" fmla="*/ 2881936 h 6725752"/>
              <a:gd name="connsiteX3362" fmla="*/ 3427960 w 4442788"/>
              <a:gd name="connsiteY3362" fmla="*/ 2882198 h 6725752"/>
              <a:gd name="connsiteX3363" fmla="*/ 3405255 w 4442788"/>
              <a:gd name="connsiteY3363" fmla="*/ 2865446 h 6725752"/>
              <a:gd name="connsiteX3364" fmla="*/ 3424557 w 4442788"/>
              <a:gd name="connsiteY3364" fmla="*/ 2890901 h 6725752"/>
              <a:gd name="connsiteX3365" fmla="*/ 3473238 w 4442788"/>
              <a:gd name="connsiteY3365" fmla="*/ 2958173 h 6725752"/>
              <a:gd name="connsiteX3366" fmla="*/ 3499607 w 4442788"/>
              <a:gd name="connsiteY3366" fmla="*/ 2961444 h 6725752"/>
              <a:gd name="connsiteX3367" fmla="*/ 3472191 w 4442788"/>
              <a:gd name="connsiteY3367" fmla="*/ 2928660 h 6725752"/>
              <a:gd name="connsiteX3368" fmla="*/ 3424557 w 4442788"/>
              <a:gd name="connsiteY3368" fmla="*/ 2890901 h 6725752"/>
              <a:gd name="connsiteX3369" fmla="*/ 1895421 w 4442788"/>
              <a:gd name="connsiteY3369" fmla="*/ 2899605 h 6725752"/>
              <a:gd name="connsiteX3370" fmla="*/ 1854134 w 4442788"/>
              <a:gd name="connsiteY3370" fmla="*/ 2934876 h 6725752"/>
              <a:gd name="connsiteX3371" fmla="*/ 1868333 w 4442788"/>
              <a:gd name="connsiteY3371" fmla="*/ 2946590 h 6725752"/>
              <a:gd name="connsiteX3372" fmla="*/ 1870034 w 4442788"/>
              <a:gd name="connsiteY3372" fmla="*/ 2966614 h 6725752"/>
              <a:gd name="connsiteX3373" fmla="*/ 1853611 w 4442788"/>
              <a:gd name="connsiteY3373" fmla="*/ 2968708 h 6725752"/>
              <a:gd name="connsiteX3374" fmla="*/ 1841179 w 4442788"/>
              <a:gd name="connsiteY3374" fmla="*/ 2957518 h 6725752"/>
              <a:gd name="connsiteX3375" fmla="*/ 1841571 w 4442788"/>
              <a:gd name="connsiteY3375" fmla="*/ 2980618 h 6725752"/>
              <a:gd name="connsiteX3376" fmla="*/ 1817034 w 4442788"/>
              <a:gd name="connsiteY3376" fmla="*/ 2992528 h 6725752"/>
              <a:gd name="connsiteX3377" fmla="*/ 1799957 w 4442788"/>
              <a:gd name="connsiteY3377" fmla="*/ 3017002 h 6725752"/>
              <a:gd name="connsiteX3378" fmla="*/ 1782945 w 4442788"/>
              <a:gd name="connsiteY3378" fmla="*/ 3025836 h 6725752"/>
              <a:gd name="connsiteX3379" fmla="*/ 1832738 w 4442788"/>
              <a:gd name="connsiteY3379" fmla="*/ 3014188 h 6725752"/>
              <a:gd name="connsiteX3380" fmla="*/ 1930166 w 4442788"/>
              <a:gd name="connsiteY3380" fmla="*/ 2966680 h 6725752"/>
              <a:gd name="connsiteX3381" fmla="*/ 1898039 w 4442788"/>
              <a:gd name="connsiteY3381" fmla="*/ 2916750 h 6725752"/>
              <a:gd name="connsiteX3382" fmla="*/ 1915836 w 4442788"/>
              <a:gd name="connsiteY3382" fmla="*/ 2907261 h 6725752"/>
              <a:gd name="connsiteX3383" fmla="*/ 1895421 w 4442788"/>
              <a:gd name="connsiteY3383" fmla="*/ 2899605 h 6725752"/>
              <a:gd name="connsiteX3384" fmla="*/ 2161859 w 4442788"/>
              <a:gd name="connsiteY3384" fmla="*/ 2898034 h 6725752"/>
              <a:gd name="connsiteX3385" fmla="*/ 2162906 w 4442788"/>
              <a:gd name="connsiteY3385" fmla="*/ 2941028 h 6725752"/>
              <a:gd name="connsiteX3386" fmla="*/ 2177890 w 4442788"/>
              <a:gd name="connsiteY3386" fmla="*/ 2941617 h 6725752"/>
              <a:gd name="connsiteX3387" fmla="*/ 2176581 w 4442788"/>
              <a:gd name="connsiteY3387" fmla="*/ 2899212 h 6725752"/>
              <a:gd name="connsiteX3388" fmla="*/ 2161859 w 4442788"/>
              <a:gd name="connsiteY3388" fmla="*/ 2898034 h 6725752"/>
              <a:gd name="connsiteX3389" fmla="*/ 1709203 w 4442788"/>
              <a:gd name="connsiteY3389" fmla="*/ 2912365 h 6725752"/>
              <a:gd name="connsiteX3390" fmla="*/ 1704034 w 4442788"/>
              <a:gd name="connsiteY3390" fmla="*/ 2934287 h 6725752"/>
              <a:gd name="connsiteX3391" fmla="*/ 1726870 w 4442788"/>
              <a:gd name="connsiteY3391" fmla="*/ 2947310 h 6725752"/>
              <a:gd name="connsiteX3392" fmla="*/ 1732104 w 4442788"/>
              <a:gd name="connsiteY3392" fmla="*/ 2918451 h 6725752"/>
              <a:gd name="connsiteX3393" fmla="*/ 1709203 w 4442788"/>
              <a:gd name="connsiteY3393" fmla="*/ 2912365 h 6725752"/>
              <a:gd name="connsiteX3394" fmla="*/ 2645660 w 4442788"/>
              <a:gd name="connsiteY3394" fmla="*/ 2917339 h 6725752"/>
              <a:gd name="connsiteX3395" fmla="*/ 2644613 w 4442788"/>
              <a:gd name="connsiteY3395" fmla="*/ 2954770 h 6725752"/>
              <a:gd name="connsiteX3396" fmla="*/ 2632181 w 4442788"/>
              <a:gd name="connsiteY3396" fmla="*/ 2974598 h 6725752"/>
              <a:gd name="connsiteX3397" fmla="*/ 2650829 w 4442788"/>
              <a:gd name="connsiteY3397" fmla="*/ 2995342 h 6725752"/>
              <a:gd name="connsiteX3398" fmla="*/ 2642454 w 4442788"/>
              <a:gd name="connsiteY3398" fmla="*/ 3027014 h 6725752"/>
              <a:gd name="connsiteX3399" fmla="*/ 2605027 w 4442788"/>
              <a:gd name="connsiteY3399" fmla="*/ 3028585 h 6725752"/>
              <a:gd name="connsiteX3400" fmla="*/ 2619095 w 4442788"/>
              <a:gd name="connsiteY3400" fmla="*/ 3052077 h 6725752"/>
              <a:gd name="connsiteX3401" fmla="*/ 2606401 w 4442788"/>
              <a:gd name="connsiteY3401" fmla="*/ 3049853 h 6725752"/>
              <a:gd name="connsiteX3402" fmla="*/ 2604961 w 4442788"/>
              <a:gd name="connsiteY3402" fmla="*/ 3061043 h 6725752"/>
              <a:gd name="connsiteX3403" fmla="*/ 2586771 w 4442788"/>
              <a:gd name="connsiteY3403" fmla="*/ 3059145 h 6725752"/>
              <a:gd name="connsiteX3404" fmla="*/ 2589258 w 4442788"/>
              <a:gd name="connsiteY3404" fmla="*/ 3029828 h 6725752"/>
              <a:gd name="connsiteX3405" fmla="*/ 2560402 w 4442788"/>
              <a:gd name="connsiteY3405" fmla="*/ 3022499 h 6725752"/>
              <a:gd name="connsiteX3406" fmla="*/ 2550391 w 4442788"/>
              <a:gd name="connsiteY3406" fmla="*/ 3038270 h 6725752"/>
              <a:gd name="connsiteX3407" fmla="*/ 2538417 w 4442788"/>
              <a:gd name="connsiteY3407" fmla="*/ 3033231 h 6725752"/>
              <a:gd name="connsiteX3408" fmla="*/ 2536258 w 4442788"/>
              <a:gd name="connsiteY3408" fmla="*/ 3027014 h 6725752"/>
              <a:gd name="connsiteX3409" fmla="*/ 2548036 w 4442788"/>
              <a:gd name="connsiteY3409" fmla="*/ 3008430 h 6725752"/>
              <a:gd name="connsiteX3410" fmla="*/ 2526247 w 4442788"/>
              <a:gd name="connsiteY3410" fmla="*/ 2988994 h 6725752"/>
              <a:gd name="connsiteX3411" fmla="*/ 2515189 w 4442788"/>
              <a:gd name="connsiteY3411" fmla="*/ 2975841 h 6725752"/>
              <a:gd name="connsiteX3412" fmla="*/ 2481296 w 4442788"/>
              <a:gd name="connsiteY3412" fmla="*/ 2967203 h 6725752"/>
              <a:gd name="connsiteX3413" fmla="*/ 2492354 w 4442788"/>
              <a:gd name="connsiteY3413" fmla="*/ 2969690 h 6725752"/>
              <a:gd name="connsiteX3414" fmla="*/ 2489148 w 4442788"/>
              <a:gd name="connsiteY3414" fmla="*/ 2983301 h 6725752"/>
              <a:gd name="connsiteX3415" fmla="*/ 2483062 w 4442788"/>
              <a:gd name="connsiteY3415" fmla="*/ 2982843 h 6725752"/>
              <a:gd name="connsiteX3416" fmla="*/ 2484829 w 4442788"/>
              <a:gd name="connsiteY3416" fmla="*/ 2988144 h 6725752"/>
              <a:gd name="connsiteX3417" fmla="*/ 2483062 w 4442788"/>
              <a:gd name="connsiteY3417" fmla="*/ 3016086 h 6725752"/>
              <a:gd name="connsiteX3418" fmla="*/ 2475276 w 4442788"/>
              <a:gd name="connsiteY3418" fmla="*/ 3027472 h 6725752"/>
              <a:gd name="connsiteX3419" fmla="*/ 2485483 w 4442788"/>
              <a:gd name="connsiteY3419" fmla="*/ 3024004 h 6725752"/>
              <a:gd name="connsiteX3420" fmla="*/ 2495560 w 4442788"/>
              <a:gd name="connsiteY3420" fmla="*/ 3071578 h 6725752"/>
              <a:gd name="connsiteX3421" fmla="*/ 2520816 w 4442788"/>
              <a:gd name="connsiteY3421" fmla="*/ 3075701 h 6725752"/>
              <a:gd name="connsiteX3422" fmla="*/ 2535997 w 4442788"/>
              <a:gd name="connsiteY3422" fmla="*/ 3086760 h 6725752"/>
              <a:gd name="connsiteX3423" fmla="*/ 2540773 w 4442788"/>
              <a:gd name="connsiteY3423" fmla="*/ 3099913 h 6725752"/>
              <a:gd name="connsiteX3424" fmla="*/ 2537894 w 4442788"/>
              <a:gd name="connsiteY3424" fmla="*/ 3083226 h 6725752"/>
              <a:gd name="connsiteX3425" fmla="*/ 2533379 w 4442788"/>
              <a:gd name="connsiteY3425" fmla="*/ 3066736 h 6725752"/>
              <a:gd name="connsiteX3426" fmla="*/ 2552158 w 4442788"/>
              <a:gd name="connsiteY3426" fmla="*/ 3060650 h 6725752"/>
              <a:gd name="connsiteX3427" fmla="*/ 2561384 w 4442788"/>
              <a:gd name="connsiteY3427" fmla="*/ 3101746 h 6725752"/>
              <a:gd name="connsiteX3428" fmla="*/ 2557589 w 4442788"/>
              <a:gd name="connsiteY3428" fmla="*/ 3113983 h 6725752"/>
              <a:gd name="connsiteX3429" fmla="*/ 2581537 w 4442788"/>
              <a:gd name="connsiteY3429" fmla="*/ 3122555 h 6725752"/>
              <a:gd name="connsiteX3430" fmla="*/ 2586706 w 4442788"/>
              <a:gd name="connsiteY3430" fmla="*/ 3138064 h 6725752"/>
              <a:gd name="connsiteX3431" fmla="*/ 2573947 w 4442788"/>
              <a:gd name="connsiteY3431" fmla="*/ 3139307 h 6725752"/>
              <a:gd name="connsiteX3432" fmla="*/ 2546924 w 4442788"/>
              <a:gd name="connsiteY3432" fmla="*/ 3156125 h 6725752"/>
              <a:gd name="connsiteX3433" fmla="*/ 2560860 w 4442788"/>
              <a:gd name="connsiteY3433" fmla="*/ 3185835 h 6725752"/>
              <a:gd name="connsiteX3434" fmla="*/ 2568189 w 4442788"/>
              <a:gd name="connsiteY3434" fmla="*/ 3203503 h 6725752"/>
              <a:gd name="connsiteX3435" fmla="*/ 2565506 w 4442788"/>
              <a:gd name="connsiteY3435" fmla="*/ 3214039 h 6725752"/>
              <a:gd name="connsiteX3436" fmla="*/ 2571133 w 4442788"/>
              <a:gd name="connsiteY3436" fmla="*/ 3215348 h 6725752"/>
              <a:gd name="connsiteX3437" fmla="*/ 2574601 w 4442788"/>
              <a:gd name="connsiteY3437" fmla="*/ 3211094 h 6725752"/>
              <a:gd name="connsiteX3438" fmla="*/ 2578592 w 4442788"/>
              <a:gd name="connsiteY3438" fmla="*/ 3207495 h 6725752"/>
              <a:gd name="connsiteX3439" fmla="*/ 2585201 w 4442788"/>
              <a:gd name="connsiteY3439" fmla="*/ 3230660 h 6725752"/>
              <a:gd name="connsiteX3440" fmla="*/ 2576826 w 4442788"/>
              <a:gd name="connsiteY3440" fmla="*/ 3259846 h 6725752"/>
              <a:gd name="connsiteX3441" fmla="*/ 2590697 w 4442788"/>
              <a:gd name="connsiteY3441" fmla="*/ 3321293 h 6725752"/>
              <a:gd name="connsiteX3442" fmla="*/ 2618767 w 4442788"/>
              <a:gd name="connsiteY3442" fmla="*/ 3368475 h 6725752"/>
              <a:gd name="connsiteX3443" fmla="*/ 2656587 w 4442788"/>
              <a:gd name="connsiteY3443" fmla="*/ 3432081 h 6725752"/>
              <a:gd name="connsiteX3444" fmla="*/ 2648277 w 4442788"/>
              <a:gd name="connsiteY3444" fmla="*/ 3368540 h 6725752"/>
              <a:gd name="connsiteX3445" fmla="*/ 2613468 w 4442788"/>
              <a:gd name="connsiteY3445" fmla="*/ 3293874 h 6725752"/>
              <a:gd name="connsiteX3446" fmla="*/ 2616804 w 4442788"/>
              <a:gd name="connsiteY3446" fmla="*/ 3265408 h 6725752"/>
              <a:gd name="connsiteX3447" fmla="*/ 2608102 w 4442788"/>
              <a:gd name="connsiteY3447" fmla="*/ 3228763 h 6725752"/>
              <a:gd name="connsiteX3448" fmla="*/ 2604765 w 4442788"/>
              <a:gd name="connsiteY3448" fmla="*/ 3196632 h 6725752"/>
              <a:gd name="connsiteX3449" fmla="*/ 2615758 w 4442788"/>
              <a:gd name="connsiteY3449" fmla="*/ 3255593 h 6725752"/>
              <a:gd name="connsiteX3450" fmla="*/ 2629564 w 4442788"/>
              <a:gd name="connsiteY3450" fmla="*/ 3253237 h 6725752"/>
              <a:gd name="connsiteX3451" fmla="*/ 2642650 w 4442788"/>
              <a:gd name="connsiteY3451" fmla="*/ 3295118 h 6725752"/>
              <a:gd name="connsiteX3452" fmla="*/ 2631985 w 4442788"/>
              <a:gd name="connsiteY3452" fmla="*/ 3298324 h 6725752"/>
              <a:gd name="connsiteX3453" fmla="*/ 2648539 w 4442788"/>
              <a:gd name="connsiteY3453" fmla="*/ 3305326 h 6725752"/>
              <a:gd name="connsiteX3454" fmla="*/ 2643959 w 4442788"/>
              <a:gd name="connsiteY3454" fmla="*/ 3333007 h 6725752"/>
              <a:gd name="connsiteX3455" fmla="*/ 2656391 w 4442788"/>
              <a:gd name="connsiteY3455" fmla="*/ 3329604 h 6725752"/>
              <a:gd name="connsiteX3456" fmla="*/ 2665813 w 4442788"/>
              <a:gd name="connsiteY3456" fmla="*/ 3395501 h 6725752"/>
              <a:gd name="connsiteX3457" fmla="*/ 2678310 w 4442788"/>
              <a:gd name="connsiteY3457" fmla="*/ 3381366 h 6725752"/>
              <a:gd name="connsiteX3458" fmla="*/ 2712596 w 4442788"/>
              <a:gd name="connsiteY3458" fmla="*/ 3417488 h 6725752"/>
              <a:gd name="connsiteX3459" fmla="*/ 2746621 w 4442788"/>
              <a:gd name="connsiteY3459" fmla="*/ 3471934 h 6725752"/>
              <a:gd name="connsiteX3460" fmla="*/ 2752837 w 4442788"/>
              <a:gd name="connsiteY3460" fmla="*/ 3470298 h 6725752"/>
              <a:gd name="connsiteX3461" fmla="*/ 2753884 w 4442788"/>
              <a:gd name="connsiteY3461" fmla="*/ 3478281 h 6725752"/>
              <a:gd name="connsiteX3462" fmla="*/ 2742564 w 4442788"/>
              <a:gd name="connsiteY3462" fmla="*/ 3492285 h 6725752"/>
              <a:gd name="connsiteX3463" fmla="*/ 2730328 w 4442788"/>
              <a:gd name="connsiteY3463" fmla="*/ 3496931 h 6725752"/>
              <a:gd name="connsiteX3464" fmla="*/ 2714494 w 4442788"/>
              <a:gd name="connsiteY3464" fmla="*/ 3442813 h 6725752"/>
              <a:gd name="connsiteX3465" fmla="*/ 2707951 w 4442788"/>
              <a:gd name="connsiteY3465" fmla="*/ 3448965 h 6725752"/>
              <a:gd name="connsiteX3466" fmla="*/ 2674319 w 4442788"/>
              <a:gd name="connsiteY3466" fmla="*/ 3417947 h 6725752"/>
              <a:gd name="connsiteX3467" fmla="*/ 2689368 w 4442788"/>
              <a:gd name="connsiteY3467" fmla="*/ 3471214 h 6725752"/>
              <a:gd name="connsiteX3468" fmla="*/ 2647819 w 4442788"/>
              <a:gd name="connsiteY3468" fmla="*/ 3485021 h 6725752"/>
              <a:gd name="connsiteX3469" fmla="*/ 2727384 w 4442788"/>
              <a:gd name="connsiteY3469" fmla="*/ 3567278 h 6725752"/>
              <a:gd name="connsiteX3470" fmla="*/ 2763829 w 4442788"/>
              <a:gd name="connsiteY3470" fmla="*/ 3604186 h 6725752"/>
              <a:gd name="connsiteX3471" fmla="*/ 2749042 w 4442788"/>
              <a:gd name="connsiteY3471" fmla="*/ 3616095 h 6725752"/>
              <a:gd name="connsiteX3472" fmla="*/ 2775803 w 4442788"/>
              <a:gd name="connsiteY3472" fmla="*/ 3615180 h 6725752"/>
              <a:gd name="connsiteX3473" fmla="*/ 2806491 w 4442788"/>
              <a:gd name="connsiteY3473" fmla="*/ 3649273 h 6725752"/>
              <a:gd name="connsiteX3474" fmla="*/ 2790067 w 4442788"/>
              <a:gd name="connsiteY3474" fmla="*/ 3564464 h 6725752"/>
              <a:gd name="connsiteX3475" fmla="*/ 2788562 w 4442788"/>
              <a:gd name="connsiteY3475" fmla="*/ 3543720 h 6725752"/>
              <a:gd name="connsiteX3476" fmla="*/ 2775018 w 4442788"/>
              <a:gd name="connsiteY3476" fmla="*/ 3563810 h 6725752"/>
              <a:gd name="connsiteX3477" fmla="*/ 2769653 w 4442788"/>
              <a:gd name="connsiteY3477" fmla="*/ 3573102 h 6725752"/>
              <a:gd name="connsiteX3478" fmla="*/ 2747667 w 4442788"/>
              <a:gd name="connsiteY3478" fmla="*/ 3519573 h 6725752"/>
              <a:gd name="connsiteX3479" fmla="*/ 2750154 w 4442788"/>
              <a:gd name="connsiteY3479" fmla="*/ 3495230 h 6725752"/>
              <a:gd name="connsiteX3480" fmla="*/ 2765923 w 4442788"/>
              <a:gd name="connsiteY3480" fmla="*/ 3498436 h 6725752"/>
              <a:gd name="connsiteX3481" fmla="*/ 2765465 w 4442788"/>
              <a:gd name="connsiteY3481" fmla="*/ 3494183 h 6725752"/>
              <a:gd name="connsiteX3482" fmla="*/ 2765465 w 4442788"/>
              <a:gd name="connsiteY3482" fmla="*/ 3478085 h 6725752"/>
              <a:gd name="connsiteX3483" fmla="*/ 2759118 w 4442788"/>
              <a:gd name="connsiteY3483" fmla="*/ 3461464 h 6725752"/>
              <a:gd name="connsiteX3484" fmla="*/ 2757351 w 4442788"/>
              <a:gd name="connsiteY3484" fmla="*/ 3439934 h 6725752"/>
              <a:gd name="connsiteX3485" fmla="*/ 2760885 w 4442788"/>
              <a:gd name="connsiteY3485" fmla="*/ 3428482 h 6725752"/>
              <a:gd name="connsiteX3486" fmla="*/ 2744592 w 4442788"/>
              <a:gd name="connsiteY3486" fmla="*/ 3440523 h 6725752"/>
              <a:gd name="connsiteX3487" fmla="*/ 2734712 w 4442788"/>
              <a:gd name="connsiteY3487" fmla="*/ 3362454 h 6725752"/>
              <a:gd name="connsiteX3488" fmla="*/ 2727973 w 4442788"/>
              <a:gd name="connsiteY3488" fmla="*/ 3370242 h 6725752"/>
              <a:gd name="connsiteX3489" fmla="*/ 2722738 w 4442788"/>
              <a:gd name="connsiteY3489" fmla="*/ 3369129 h 6725752"/>
              <a:gd name="connsiteX3490" fmla="*/ 2719663 w 4442788"/>
              <a:gd name="connsiteY3490" fmla="*/ 3283993 h 6725752"/>
              <a:gd name="connsiteX3491" fmla="*/ 2711222 w 4442788"/>
              <a:gd name="connsiteY3491" fmla="*/ 3280656 h 6725752"/>
              <a:gd name="connsiteX3492" fmla="*/ 2716522 w 4442788"/>
              <a:gd name="connsiteY3492" fmla="*/ 3268419 h 6725752"/>
              <a:gd name="connsiteX3493" fmla="*/ 2743087 w 4442788"/>
              <a:gd name="connsiteY3493" fmla="*/ 3307551 h 6725752"/>
              <a:gd name="connsiteX3494" fmla="*/ 2741386 w 4442788"/>
              <a:gd name="connsiteY3494" fmla="*/ 3283404 h 6725752"/>
              <a:gd name="connsiteX3495" fmla="*/ 2727907 w 4442788"/>
              <a:gd name="connsiteY3495" fmla="*/ 3186620 h 6725752"/>
              <a:gd name="connsiteX3496" fmla="*/ 2722607 w 4442788"/>
              <a:gd name="connsiteY3496" fmla="*/ 3186162 h 6725752"/>
              <a:gd name="connsiteX3497" fmla="*/ 2722084 w 4442788"/>
              <a:gd name="connsiteY3497" fmla="*/ 3205270 h 6725752"/>
              <a:gd name="connsiteX3498" fmla="*/ 2714690 w 4442788"/>
              <a:gd name="connsiteY3498" fmla="*/ 3199184 h 6725752"/>
              <a:gd name="connsiteX3499" fmla="*/ 2699183 w 4442788"/>
              <a:gd name="connsiteY3499" fmla="*/ 3109598 h 6725752"/>
              <a:gd name="connsiteX3500" fmla="*/ 2689630 w 4442788"/>
              <a:gd name="connsiteY3500" fmla="*/ 3059668 h 6725752"/>
              <a:gd name="connsiteX3501" fmla="*/ 2699248 w 4442788"/>
              <a:gd name="connsiteY3501" fmla="*/ 3065427 h 6725752"/>
              <a:gd name="connsiteX3502" fmla="*/ 2718354 w 4442788"/>
              <a:gd name="connsiteY3502" fmla="*/ 3135708 h 6725752"/>
              <a:gd name="connsiteX3503" fmla="*/ 2722411 w 4442788"/>
              <a:gd name="connsiteY3503" fmla="*/ 3137868 h 6725752"/>
              <a:gd name="connsiteX3504" fmla="*/ 2701931 w 4442788"/>
              <a:gd name="connsiteY3504" fmla="*/ 3048544 h 6725752"/>
              <a:gd name="connsiteX3505" fmla="*/ 2697809 w 4442788"/>
              <a:gd name="connsiteY3505" fmla="*/ 3046777 h 6725752"/>
              <a:gd name="connsiteX3506" fmla="*/ 2684003 w 4442788"/>
              <a:gd name="connsiteY3506" fmla="*/ 3054760 h 6725752"/>
              <a:gd name="connsiteX3507" fmla="*/ 2669739 w 4442788"/>
              <a:gd name="connsiteY3507" fmla="*/ 2983432 h 6725752"/>
              <a:gd name="connsiteX3508" fmla="*/ 2657110 w 4442788"/>
              <a:gd name="connsiteY3508" fmla="*/ 2935858 h 6725752"/>
              <a:gd name="connsiteX3509" fmla="*/ 2645660 w 4442788"/>
              <a:gd name="connsiteY3509" fmla="*/ 2917339 h 6725752"/>
              <a:gd name="connsiteX3510" fmla="*/ 2279439 w 4442788"/>
              <a:gd name="connsiteY3510" fmla="*/ 2924799 h 6725752"/>
              <a:gd name="connsiteX3511" fmla="*/ 2279439 w 4442788"/>
              <a:gd name="connsiteY3511" fmla="*/ 2924799 h 6725752"/>
              <a:gd name="connsiteX3512" fmla="*/ 342403 w 4442788"/>
              <a:gd name="connsiteY3512" fmla="*/ 2939392 h 6725752"/>
              <a:gd name="connsiteX3513" fmla="*/ 352284 w 4442788"/>
              <a:gd name="connsiteY3513" fmla="*/ 2954901 h 6725752"/>
              <a:gd name="connsiteX3514" fmla="*/ 342403 w 4442788"/>
              <a:gd name="connsiteY3514" fmla="*/ 2939392 h 6725752"/>
              <a:gd name="connsiteX3515" fmla="*/ 2069339 w 4442788"/>
              <a:gd name="connsiteY3515" fmla="*/ 2942925 h 6725752"/>
              <a:gd name="connsiteX3516" fmla="*/ 2068488 w 4442788"/>
              <a:gd name="connsiteY3516" fmla="*/ 2954639 h 6725752"/>
              <a:gd name="connsiteX3517" fmla="*/ 2068422 w 4442788"/>
              <a:gd name="connsiteY3517" fmla="*/ 2967858 h 6725752"/>
              <a:gd name="connsiteX3518" fmla="*/ 2100288 w 4442788"/>
              <a:gd name="connsiteY3518" fmla="*/ 2954835 h 6725752"/>
              <a:gd name="connsiteX3519" fmla="*/ 2069339 w 4442788"/>
              <a:gd name="connsiteY3519" fmla="*/ 2942925 h 6725752"/>
              <a:gd name="connsiteX3520" fmla="*/ 2212437 w 4442788"/>
              <a:gd name="connsiteY3520" fmla="*/ 2956929 h 6725752"/>
              <a:gd name="connsiteX3521" fmla="*/ 2236255 w 4442788"/>
              <a:gd name="connsiteY3521" fmla="*/ 2992397 h 6725752"/>
              <a:gd name="connsiteX3522" fmla="*/ 2238283 w 4442788"/>
              <a:gd name="connsiteY3522" fmla="*/ 2982320 h 6725752"/>
              <a:gd name="connsiteX3523" fmla="*/ 2308491 w 4442788"/>
              <a:gd name="connsiteY3523" fmla="*/ 3001886 h 6725752"/>
              <a:gd name="connsiteX3524" fmla="*/ 2298676 w 4442788"/>
              <a:gd name="connsiteY3524" fmla="*/ 2985199 h 6725752"/>
              <a:gd name="connsiteX3525" fmla="*/ 2317193 w 4442788"/>
              <a:gd name="connsiteY3525" fmla="*/ 2945477 h 6725752"/>
              <a:gd name="connsiteX3526" fmla="*/ 2212437 w 4442788"/>
              <a:gd name="connsiteY3526" fmla="*/ 2956929 h 6725752"/>
              <a:gd name="connsiteX3527" fmla="*/ 2377979 w 4442788"/>
              <a:gd name="connsiteY3527" fmla="*/ 2972242 h 6725752"/>
              <a:gd name="connsiteX3528" fmla="*/ 2413312 w 4442788"/>
              <a:gd name="connsiteY3528" fmla="*/ 3049329 h 6725752"/>
              <a:gd name="connsiteX3529" fmla="*/ 2456235 w 4442788"/>
              <a:gd name="connsiteY3529" fmla="*/ 3059014 h 6725752"/>
              <a:gd name="connsiteX3530" fmla="*/ 2460881 w 4442788"/>
              <a:gd name="connsiteY3530" fmla="*/ 3059276 h 6725752"/>
              <a:gd name="connsiteX3531" fmla="*/ 2457217 w 4442788"/>
              <a:gd name="connsiteY3531" fmla="*/ 3031333 h 6725752"/>
              <a:gd name="connsiteX3532" fmla="*/ 2439812 w 4442788"/>
              <a:gd name="connsiteY3532" fmla="*/ 2970017 h 6725752"/>
              <a:gd name="connsiteX3533" fmla="*/ 2377979 w 4442788"/>
              <a:gd name="connsiteY3533" fmla="*/ 2972242 h 6725752"/>
              <a:gd name="connsiteX3534" fmla="*/ 2135097 w 4442788"/>
              <a:gd name="connsiteY3534" fmla="*/ 3013534 h 6725752"/>
              <a:gd name="connsiteX3535" fmla="*/ 2163364 w 4442788"/>
              <a:gd name="connsiteY3535" fmla="*/ 3038990 h 6725752"/>
              <a:gd name="connsiteX3536" fmla="*/ 2184236 w 4442788"/>
              <a:gd name="connsiteY3536" fmla="*/ 3015497 h 6725752"/>
              <a:gd name="connsiteX3537" fmla="*/ 2185349 w 4442788"/>
              <a:gd name="connsiteY3537" fmla="*/ 3039317 h 6725752"/>
              <a:gd name="connsiteX3538" fmla="*/ 2218326 w 4442788"/>
              <a:gd name="connsiteY3538" fmla="*/ 3045075 h 6725752"/>
              <a:gd name="connsiteX3539" fmla="*/ 2199220 w 4442788"/>
              <a:gd name="connsiteY3539" fmla="*/ 3001689 h 6725752"/>
              <a:gd name="connsiteX3540" fmla="*/ 2180245 w 4442788"/>
              <a:gd name="connsiteY3540" fmla="*/ 2968708 h 6725752"/>
              <a:gd name="connsiteX3541" fmla="*/ 2135097 w 4442788"/>
              <a:gd name="connsiteY3541" fmla="*/ 3013534 h 6725752"/>
              <a:gd name="connsiteX3542" fmla="*/ 2461732 w 4442788"/>
              <a:gd name="connsiteY3542" fmla="*/ 2970344 h 6725752"/>
              <a:gd name="connsiteX3543" fmla="*/ 2472593 w 4442788"/>
              <a:gd name="connsiteY3543" fmla="*/ 2981927 h 6725752"/>
              <a:gd name="connsiteX3544" fmla="*/ 2461732 w 4442788"/>
              <a:gd name="connsiteY3544" fmla="*/ 2970344 h 6725752"/>
              <a:gd name="connsiteX3545" fmla="*/ 1468611 w 4442788"/>
              <a:gd name="connsiteY3545" fmla="*/ 2976953 h 6725752"/>
              <a:gd name="connsiteX3546" fmla="*/ 1467499 w 4442788"/>
              <a:gd name="connsiteY3546" fmla="*/ 3007906 h 6725752"/>
              <a:gd name="connsiteX3547" fmla="*/ 1449963 w 4442788"/>
              <a:gd name="connsiteY3547" fmla="*/ 3018507 h 6725752"/>
              <a:gd name="connsiteX3548" fmla="*/ 1462723 w 4442788"/>
              <a:gd name="connsiteY3548" fmla="*/ 3036503 h 6725752"/>
              <a:gd name="connsiteX3549" fmla="*/ 1467368 w 4442788"/>
              <a:gd name="connsiteY3549" fmla="*/ 3059865 h 6725752"/>
              <a:gd name="connsiteX3550" fmla="*/ 1555505 w 4442788"/>
              <a:gd name="connsiteY3550" fmla="*/ 3051161 h 6725752"/>
              <a:gd name="connsiteX3551" fmla="*/ 1562440 w 4442788"/>
              <a:gd name="connsiteY3551" fmla="*/ 3021714 h 6725752"/>
              <a:gd name="connsiteX3552" fmla="*/ 1544839 w 4442788"/>
              <a:gd name="connsiteY3552" fmla="*/ 3012291 h 6725752"/>
              <a:gd name="connsiteX3553" fmla="*/ 1520826 w 4442788"/>
              <a:gd name="connsiteY3553" fmla="*/ 3026883 h 6725752"/>
              <a:gd name="connsiteX3554" fmla="*/ 1491382 w 4442788"/>
              <a:gd name="connsiteY3554" fmla="*/ 2993510 h 6725752"/>
              <a:gd name="connsiteX3555" fmla="*/ 1489091 w 4442788"/>
              <a:gd name="connsiteY3555" fmla="*/ 2979244 h 6725752"/>
              <a:gd name="connsiteX3556" fmla="*/ 1468611 w 4442788"/>
              <a:gd name="connsiteY3556" fmla="*/ 2976953 h 6725752"/>
              <a:gd name="connsiteX3557" fmla="*/ 2316605 w 4442788"/>
              <a:gd name="connsiteY3557" fmla="*/ 3026098 h 6725752"/>
              <a:gd name="connsiteX3558" fmla="*/ 2334271 w 4442788"/>
              <a:gd name="connsiteY3558" fmla="*/ 3016282 h 6725752"/>
              <a:gd name="connsiteX3559" fmla="*/ 2338851 w 4442788"/>
              <a:gd name="connsiteY3559" fmla="*/ 3038073 h 6725752"/>
              <a:gd name="connsiteX3560" fmla="*/ 2377979 w 4442788"/>
              <a:gd name="connsiteY3560" fmla="*/ 3047300 h 6725752"/>
              <a:gd name="connsiteX3561" fmla="*/ 2348928 w 4442788"/>
              <a:gd name="connsiteY3561" fmla="*/ 2981665 h 6725752"/>
              <a:gd name="connsiteX3562" fmla="*/ 2316605 w 4442788"/>
              <a:gd name="connsiteY3562" fmla="*/ 3026098 h 6725752"/>
              <a:gd name="connsiteX3563" fmla="*/ 2233114 w 4442788"/>
              <a:gd name="connsiteY3563" fmla="*/ 3001689 h 6725752"/>
              <a:gd name="connsiteX3564" fmla="*/ 2264848 w 4442788"/>
              <a:gd name="connsiteY3564" fmla="*/ 3027145 h 6725752"/>
              <a:gd name="connsiteX3565" fmla="*/ 2264259 w 4442788"/>
              <a:gd name="connsiteY3565" fmla="*/ 3008626 h 6725752"/>
              <a:gd name="connsiteX3566" fmla="*/ 2233114 w 4442788"/>
              <a:gd name="connsiteY3566" fmla="*/ 3001689 h 6725752"/>
              <a:gd name="connsiteX3567" fmla="*/ 336449 w 4442788"/>
              <a:gd name="connsiteY3567" fmla="*/ 3047497 h 6725752"/>
              <a:gd name="connsiteX3568" fmla="*/ 359808 w 4442788"/>
              <a:gd name="connsiteY3568" fmla="*/ 3008691 h 6725752"/>
              <a:gd name="connsiteX3569" fmla="*/ 336449 w 4442788"/>
              <a:gd name="connsiteY3569" fmla="*/ 3047497 h 6725752"/>
              <a:gd name="connsiteX3570" fmla="*/ 1606279 w 4442788"/>
              <a:gd name="connsiteY3570" fmla="*/ 3051685 h 6725752"/>
              <a:gd name="connsiteX3571" fmla="*/ 1630555 w 4442788"/>
              <a:gd name="connsiteY3571" fmla="*/ 3054237 h 6725752"/>
              <a:gd name="connsiteX3572" fmla="*/ 1603793 w 4442788"/>
              <a:gd name="connsiteY3572" fmla="*/ 3005485 h 6725752"/>
              <a:gd name="connsiteX3573" fmla="*/ 1606279 w 4442788"/>
              <a:gd name="connsiteY3573" fmla="*/ 3051685 h 6725752"/>
              <a:gd name="connsiteX3574" fmla="*/ 2692051 w 4442788"/>
              <a:gd name="connsiteY3574" fmla="*/ 3015759 h 6725752"/>
              <a:gd name="connsiteX3575" fmla="*/ 2692051 w 4442788"/>
              <a:gd name="connsiteY3575" fmla="*/ 3015759 h 6725752"/>
              <a:gd name="connsiteX3576" fmla="*/ 2691069 w 4442788"/>
              <a:gd name="connsiteY3576" fmla="*/ 3030025 h 6725752"/>
              <a:gd name="connsiteX3577" fmla="*/ 2691069 w 4442788"/>
              <a:gd name="connsiteY3577" fmla="*/ 3030025 h 6725752"/>
              <a:gd name="connsiteX3578" fmla="*/ 1946393 w 4442788"/>
              <a:gd name="connsiteY3578" fmla="*/ 3043832 h 6725752"/>
              <a:gd name="connsiteX3579" fmla="*/ 1931540 w 4442788"/>
              <a:gd name="connsiteY3579" fmla="*/ 3060323 h 6725752"/>
              <a:gd name="connsiteX3580" fmla="*/ 1987745 w 4442788"/>
              <a:gd name="connsiteY3580" fmla="*/ 3052470 h 6725752"/>
              <a:gd name="connsiteX3581" fmla="*/ 1988596 w 4442788"/>
              <a:gd name="connsiteY3581" fmla="*/ 3034540 h 6725752"/>
              <a:gd name="connsiteX3582" fmla="*/ 1946393 w 4442788"/>
              <a:gd name="connsiteY3582" fmla="*/ 3043832 h 6725752"/>
              <a:gd name="connsiteX3583" fmla="*/ 213372 w 4442788"/>
              <a:gd name="connsiteY3583" fmla="*/ 3081852 h 6725752"/>
              <a:gd name="connsiteX3584" fmla="*/ 199435 w 4442788"/>
              <a:gd name="connsiteY3584" fmla="*/ 3115488 h 6725752"/>
              <a:gd name="connsiteX3585" fmla="*/ 191780 w 4442788"/>
              <a:gd name="connsiteY3585" fmla="*/ 3125107 h 6725752"/>
              <a:gd name="connsiteX3586" fmla="*/ 195640 w 4442788"/>
              <a:gd name="connsiteY3586" fmla="*/ 3137999 h 6725752"/>
              <a:gd name="connsiteX3587" fmla="*/ 180460 w 4442788"/>
              <a:gd name="connsiteY3587" fmla="*/ 3141336 h 6725752"/>
              <a:gd name="connsiteX3588" fmla="*/ 144342 w 4442788"/>
              <a:gd name="connsiteY3588" fmla="*/ 3289163 h 6725752"/>
              <a:gd name="connsiteX3589" fmla="*/ 131714 w 4442788"/>
              <a:gd name="connsiteY3589" fmla="*/ 3286087 h 6725752"/>
              <a:gd name="connsiteX3590" fmla="*/ 146828 w 4442788"/>
              <a:gd name="connsiteY3590" fmla="*/ 3355518 h 6725752"/>
              <a:gd name="connsiteX3591" fmla="*/ 141005 w 4442788"/>
              <a:gd name="connsiteY3591" fmla="*/ 3368606 h 6725752"/>
              <a:gd name="connsiteX3592" fmla="*/ 160700 w 4442788"/>
              <a:gd name="connsiteY3592" fmla="*/ 3353620 h 6725752"/>
              <a:gd name="connsiteX3593" fmla="*/ 151801 w 4442788"/>
              <a:gd name="connsiteY3593" fmla="*/ 3341710 h 6725752"/>
              <a:gd name="connsiteX3594" fmla="*/ 167636 w 4442788"/>
              <a:gd name="connsiteY3594" fmla="*/ 3281179 h 6725752"/>
              <a:gd name="connsiteX3595" fmla="*/ 194266 w 4442788"/>
              <a:gd name="connsiteY3595" fmla="*/ 3177655 h 6725752"/>
              <a:gd name="connsiteX3596" fmla="*/ 197734 w 4442788"/>
              <a:gd name="connsiteY3596" fmla="*/ 3152526 h 6725752"/>
              <a:gd name="connsiteX3597" fmla="*/ 235684 w 4442788"/>
              <a:gd name="connsiteY3597" fmla="*/ 3066736 h 6725752"/>
              <a:gd name="connsiteX3598" fmla="*/ 235946 w 4442788"/>
              <a:gd name="connsiteY3598" fmla="*/ 3042392 h 6725752"/>
              <a:gd name="connsiteX3599" fmla="*/ 213372 w 4442788"/>
              <a:gd name="connsiteY3599" fmla="*/ 3081852 h 6725752"/>
              <a:gd name="connsiteX3600" fmla="*/ 2383737 w 4442788"/>
              <a:gd name="connsiteY3600" fmla="*/ 3041084 h 6725752"/>
              <a:gd name="connsiteX3601" fmla="*/ 2383737 w 4442788"/>
              <a:gd name="connsiteY3601" fmla="*/ 3041084 h 6725752"/>
              <a:gd name="connsiteX3602" fmla="*/ 2468209 w 4442788"/>
              <a:gd name="connsiteY3602" fmla="*/ 3049394 h 6725752"/>
              <a:gd name="connsiteX3603" fmla="*/ 2468209 w 4442788"/>
              <a:gd name="connsiteY3603" fmla="*/ 3049394 h 6725752"/>
              <a:gd name="connsiteX3604" fmla="*/ 1867875 w 4442788"/>
              <a:gd name="connsiteY3604" fmla="*/ 3055415 h 6725752"/>
              <a:gd name="connsiteX3605" fmla="*/ 1891823 w 4442788"/>
              <a:gd name="connsiteY3605" fmla="*/ 3060257 h 6725752"/>
              <a:gd name="connsiteX3606" fmla="*/ 1867875 w 4442788"/>
              <a:gd name="connsiteY3606" fmla="*/ 3055415 h 6725752"/>
              <a:gd name="connsiteX3607" fmla="*/ 2291610 w 4442788"/>
              <a:gd name="connsiteY3607" fmla="*/ 3073738 h 6725752"/>
              <a:gd name="connsiteX3608" fmla="*/ 2303649 w 4442788"/>
              <a:gd name="connsiteY3608" fmla="*/ 3088985 h 6725752"/>
              <a:gd name="connsiteX3609" fmla="*/ 2285917 w 4442788"/>
              <a:gd name="connsiteY3609" fmla="*/ 3098081 h 6725752"/>
              <a:gd name="connsiteX3610" fmla="*/ 2318044 w 4442788"/>
              <a:gd name="connsiteY3610" fmla="*/ 3103774 h 6725752"/>
              <a:gd name="connsiteX3611" fmla="*/ 2308687 w 4442788"/>
              <a:gd name="connsiteY3611" fmla="*/ 3080216 h 6725752"/>
              <a:gd name="connsiteX3612" fmla="*/ 2325961 w 4442788"/>
              <a:gd name="connsiteY3612" fmla="*/ 3098801 h 6725752"/>
              <a:gd name="connsiteX3613" fmla="*/ 2340225 w 4442788"/>
              <a:gd name="connsiteY3613" fmla="*/ 3101222 h 6725752"/>
              <a:gd name="connsiteX3614" fmla="*/ 2337608 w 4442788"/>
              <a:gd name="connsiteY3614" fmla="*/ 3118498 h 6725752"/>
              <a:gd name="connsiteX3615" fmla="*/ 2422407 w 4442788"/>
              <a:gd name="connsiteY3615" fmla="*/ 3138522 h 6725752"/>
              <a:gd name="connsiteX3616" fmla="*/ 2441448 w 4442788"/>
              <a:gd name="connsiteY3616" fmla="*/ 3130997 h 6725752"/>
              <a:gd name="connsiteX3617" fmla="*/ 2459703 w 4442788"/>
              <a:gd name="connsiteY3617" fmla="*/ 3137410 h 6725752"/>
              <a:gd name="connsiteX3618" fmla="*/ 2460227 w 4442788"/>
              <a:gd name="connsiteY3618" fmla="*/ 3126874 h 6725752"/>
              <a:gd name="connsiteX3619" fmla="*/ 2440728 w 4442788"/>
              <a:gd name="connsiteY3619" fmla="*/ 3127005 h 6725752"/>
              <a:gd name="connsiteX3620" fmla="*/ 2447795 w 4442788"/>
              <a:gd name="connsiteY3620" fmla="*/ 3105868 h 6725752"/>
              <a:gd name="connsiteX3621" fmla="*/ 2477173 w 4442788"/>
              <a:gd name="connsiteY3621" fmla="*/ 3136101 h 6725752"/>
              <a:gd name="connsiteX3622" fmla="*/ 2486399 w 4442788"/>
              <a:gd name="connsiteY3622" fmla="*/ 3157827 h 6725752"/>
              <a:gd name="connsiteX3623" fmla="*/ 2502103 w 4442788"/>
              <a:gd name="connsiteY3623" fmla="*/ 3127790 h 6725752"/>
              <a:gd name="connsiteX3624" fmla="*/ 2480511 w 4442788"/>
              <a:gd name="connsiteY3624" fmla="*/ 3125238 h 6725752"/>
              <a:gd name="connsiteX3625" fmla="*/ 2482081 w 4442788"/>
              <a:gd name="connsiteY3625" fmla="*/ 3092519 h 6725752"/>
              <a:gd name="connsiteX3626" fmla="*/ 2435167 w 4442788"/>
              <a:gd name="connsiteY3626" fmla="*/ 3079823 h 6725752"/>
              <a:gd name="connsiteX3627" fmla="*/ 2438503 w 4442788"/>
              <a:gd name="connsiteY3627" fmla="*/ 3099259 h 6725752"/>
              <a:gd name="connsiteX3628" fmla="*/ 2432353 w 4442788"/>
              <a:gd name="connsiteY3628" fmla="*/ 3111954 h 6725752"/>
              <a:gd name="connsiteX3629" fmla="*/ 2435821 w 4442788"/>
              <a:gd name="connsiteY3629" fmla="*/ 3126940 h 6725752"/>
              <a:gd name="connsiteX3630" fmla="*/ 2390542 w 4442788"/>
              <a:gd name="connsiteY3630" fmla="*/ 3084601 h 6725752"/>
              <a:gd name="connsiteX3631" fmla="*/ 2388710 w 4442788"/>
              <a:gd name="connsiteY3631" fmla="*/ 3061108 h 6725752"/>
              <a:gd name="connsiteX3632" fmla="*/ 2364042 w 4442788"/>
              <a:gd name="connsiteY3632" fmla="*/ 3079954 h 6725752"/>
              <a:gd name="connsiteX3633" fmla="*/ 2360967 w 4442788"/>
              <a:gd name="connsiteY3633" fmla="*/ 3061566 h 6725752"/>
              <a:gd name="connsiteX3634" fmla="*/ 2291610 w 4442788"/>
              <a:gd name="connsiteY3634" fmla="*/ 3073738 h 6725752"/>
              <a:gd name="connsiteX3635" fmla="*/ 957656 w 4442788"/>
              <a:gd name="connsiteY3635" fmla="*/ 3067128 h 6725752"/>
              <a:gd name="connsiteX3636" fmla="*/ 972509 w 4442788"/>
              <a:gd name="connsiteY3636" fmla="*/ 3116927 h 6725752"/>
              <a:gd name="connsiteX3637" fmla="*/ 987820 w 4442788"/>
              <a:gd name="connsiteY3637" fmla="*/ 3117778 h 6725752"/>
              <a:gd name="connsiteX3638" fmla="*/ 978464 w 4442788"/>
              <a:gd name="connsiteY3638" fmla="*/ 3082572 h 6725752"/>
              <a:gd name="connsiteX3639" fmla="*/ 957656 w 4442788"/>
              <a:gd name="connsiteY3639" fmla="*/ 3067128 h 6725752"/>
              <a:gd name="connsiteX3640" fmla="*/ 2253594 w 4442788"/>
              <a:gd name="connsiteY3640" fmla="*/ 3073607 h 6725752"/>
              <a:gd name="connsiteX3641" fmla="*/ 2253594 w 4442788"/>
              <a:gd name="connsiteY3641" fmla="*/ 3073607 h 6725752"/>
              <a:gd name="connsiteX3642" fmla="*/ 1457946 w 4442788"/>
              <a:gd name="connsiteY3642" fmla="*/ 3090556 h 6725752"/>
              <a:gd name="connsiteX3643" fmla="*/ 1427848 w 4442788"/>
              <a:gd name="connsiteY3643" fmla="*/ 3101222 h 6725752"/>
              <a:gd name="connsiteX3644" fmla="*/ 1428044 w 4442788"/>
              <a:gd name="connsiteY3644" fmla="*/ 3118432 h 6725752"/>
              <a:gd name="connsiteX3645" fmla="*/ 1451665 w 4442788"/>
              <a:gd name="connsiteY3645" fmla="*/ 3120919 h 6725752"/>
              <a:gd name="connsiteX3646" fmla="*/ 1531229 w 4442788"/>
              <a:gd name="connsiteY3646" fmla="*/ 3118367 h 6725752"/>
              <a:gd name="connsiteX3647" fmla="*/ 1597642 w 4442788"/>
              <a:gd name="connsiteY3647" fmla="*/ 3106195 h 6725752"/>
              <a:gd name="connsiteX3648" fmla="*/ 1560935 w 4442788"/>
              <a:gd name="connsiteY3648" fmla="*/ 3089181 h 6725752"/>
              <a:gd name="connsiteX3649" fmla="*/ 1506431 w 4442788"/>
              <a:gd name="connsiteY3649" fmla="*/ 3092977 h 6725752"/>
              <a:gd name="connsiteX3650" fmla="*/ 1457946 w 4442788"/>
              <a:gd name="connsiteY3650" fmla="*/ 3090556 h 6725752"/>
              <a:gd name="connsiteX3651" fmla="*/ 2192873 w 4442788"/>
              <a:gd name="connsiteY3651" fmla="*/ 3087807 h 6725752"/>
              <a:gd name="connsiteX3652" fmla="*/ 2187901 w 4442788"/>
              <a:gd name="connsiteY3652" fmla="*/ 3118105 h 6725752"/>
              <a:gd name="connsiteX3653" fmla="*/ 2231347 w 4442788"/>
              <a:gd name="connsiteY3653" fmla="*/ 3138784 h 6725752"/>
              <a:gd name="connsiteX3654" fmla="*/ 2316015 w 4442788"/>
              <a:gd name="connsiteY3654" fmla="*/ 3157827 h 6725752"/>
              <a:gd name="connsiteX3655" fmla="*/ 2301228 w 4442788"/>
              <a:gd name="connsiteY3655" fmla="*/ 3122948 h 6725752"/>
              <a:gd name="connsiteX3656" fmla="*/ 2213354 w 4442788"/>
              <a:gd name="connsiteY3656" fmla="*/ 3106261 h 6725752"/>
              <a:gd name="connsiteX3657" fmla="*/ 2232852 w 4442788"/>
              <a:gd name="connsiteY3657" fmla="*/ 3092126 h 6725752"/>
              <a:gd name="connsiteX3658" fmla="*/ 2272045 w 4442788"/>
              <a:gd name="connsiteY3658" fmla="*/ 3110972 h 6725752"/>
              <a:gd name="connsiteX3659" fmla="*/ 2192873 w 4442788"/>
              <a:gd name="connsiteY3659" fmla="*/ 3087807 h 6725752"/>
              <a:gd name="connsiteX3660" fmla="*/ 2514208 w 4442788"/>
              <a:gd name="connsiteY3660" fmla="*/ 3095594 h 6725752"/>
              <a:gd name="connsiteX3661" fmla="*/ 2525266 w 4442788"/>
              <a:gd name="connsiteY3661" fmla="*/ 3124257 h 6725752"/>
              <a:gd name="connsiteX3662" fmla="*/ 2514208 w 4442788"/>
              <a:gd name="connsiteY3662" fmla="*/ 3095594 h 6725752"/>
              <a:gd name="connsiteX3663" fmla="*/ 1829663 w 4442788"/>
              <a:gd name="connsiteY3663" fmla="*/ 3100633 h 6725752"/>
              <a:gd name="connsiteX3664" fmla="*/ 1829336 w 4442788"/>
              <a:gd name="connsiteY3664" fmla="*/ 3118236 h 6725752"/>
              <a:gd name="connsiteX3665" fmla="*/ 1843796 w 4442788"/>
              <a:gd name="connsiteY3665" fmla="*/ 3117058 h 6725752"/>
              <a:gd name="connsiteX3666" fmla="*/ 1843272 w 4442788"/>
              <a:gd name="connsiteY3666" fmla="*/ 3101942 h 6725752"/>
              <a:gd name="connsiteX3667" fmla="*/ 1829663 w 4442788"/>
              <a:gd name="connsiteY3667" fmla="*/ 3100633 h 6725752"/>
              <a:gd name="connsiteX3668" fmla="*/ 2541231 w 4442788"/>
              <a:gd name="connsiteY3668" fmla="*/ 3106523 h 6725752"/>
              <a:gd name="connsiteX3669" fmla="*/ 2528406 w 4442788"/>
              <a:gd name="connsiteY3669" fmla="*/ 3138653 h 6725752"/>
              <a:gd name="connsiteX3670" fmla="*/ 2554448 w 4442788"/>
              <a:gd name="connsiteY3670" fmla="*/ 3139700 h 6725752"/>
              <a:gd name="connsiteX3671" fmla="*/ 2541231 w 4442788"/>
              <a:gd name="connsiteY3671" fmla="*/ 3106523 h 6725752"/>
              <a:gd name="connsiteX3672" fmla="*/ 1682638 w 4442788"/>
              <a:gd name="connsiteY3672" fmla="*/ 3126547 h 6725752"/>
              <a:gd name="connsiteX3673" fmla="*/ 1656923 w 4442788"/>
              <a:gd name="connsiteY3673" fmla="*/ 3144935 h 6725752"/>
              <a:gd name="connsiteX3674" fmla="*/ 1738909 w 4442788"/>
              <a:gd name="connsiteY3674" fmla="*/ 3130015 h 6725752"/>
              <a:gd name="connsiteX3675" fmla="*/ 1793806 w 4442788"/>
              <a:gd name="connsiteY3675" fmla="*/ 3125042 h 6725752"/>
              <a:gd name="connsiteX3676" fmla="*/ 1792498 w 4442788"/>
              <a:gd name="connsiteY3676" fmla="*/ 3119218 h 6725752"/>
              <a:gd name="connsiteX3677" fmla="*/ 1734721 w 4442788"/>
              <a:gd name="connsiteY3677" fmla="*/ 3112870 h 6725752"/>
              <a:gd name="connsiteX3678" fmla="*/ 1682638 w 4442788"/>
              <a:gd name="connsiteY3678" fmla="*/ 3126547 h 6725752"/>
              <a:gd name="connsiteX3679" fmla="*/ 514096 w 4442788"/>
              <a:gd name="connsiteY3679" fmla="*/ 3120199 h 6725752"/>
              <a:gd name="connsiteX3680" fmla="*/ 527967 w 4442788"/>
              <a:gd name="connsiteY3680" fmla="*/ 3124649 h 6725752"/>
              <a:gd name="connsiteX3681" fmla="*/ 514096 w 4442788"/>
              <a:gd name="connsiteY3681" fmla="*/ 3120199 h 6725752"/>
              <a:gd name="connsiteX3682" fmla="*/ 2030145 w 4442788"/>
              <a:gd name="connsiteY3682" fmla="*/ 3127790 h 6725752"/>
              <a:gd name="connsiteX3683" fmla="*/ 2017255 w 4442788"/>
              <a:gd name="connsiteY3683" fmla="*/ 3146048 h 6725752"/>
              <a:gd name="connsiteX3684" fmla="*/ 2052065 w 4442788"/>
              <a:gd name="connsiteY3684" fmla="*/ 3148665 h 6725752"/>
              <a:gd name="connsiteX3685" fmla="*/ 2054028 w 4442788"/>
              <a:gd name="connsiteY3685" fmla="*/ 3171634 h 6725752"/>
              <a:gd name="connsiteX3686" fmla="*/ 2060309 w 4442788"/>
              <a:gd name="connsiteY3686" fmla="*/ 3172485 h 6725752"/>
              <a:gd name="connsiteX3687" fmla="*/ 2092043 w 4442788"/>
              <a:gd name="connsiteY3687" fmla="*/ 3124649 h 6725752"/>
              <a:gd name="connsiteX3688" fmla="*/ 2084388 w 4442788"/>
              <a:gd name="connsiteY3688" fmla="*/ 3189368 h 6725752"/>
              <a:gd name="connsiteX3689" fmla="*/ 2073265 w 4442788"/>
              <a:gd name="connsiteY3689" fmla="*/ 3216984 h 6725752"/>
              <a:gd name="connsiteX3690" fmla="*/ 2104541 w 4442788"/>
              <a:gd name="connsiteY3690" fmla="*/ 3175103 h 6725752"/>
              <a:gd name="connsiteX3691" fmla="*/ 2120899 w 4442788"/>
              <a:gd name="connsiteY3691" fmla="*/ 3127463 h 6725752"/>
              <a:gd name="connsiteX3692" fmla="*/ 2030145 w 4442788"/>
              <a:gd name="connsiteY3692" fmla="*/ 3127790 h 6725752"/>
              <a:gd name="connsiteX3693" fmla="*/ 1935858 w 4442788"/>
              <a:gd name="connsiteY3693" fmla="*/ 3148011 h 6725752"/>
              <a:gd name="connsiteX3694" fmla="*/ 1992718 w 4442788"/>
              <a:gd name="connsiteY3694" fmla="*/ 3132240 h 6725752"/>
              <a:gd name="connsiteX3695" fmla="*/ 1990624 w 4442788"/>
              <a:gd name="connsiteY3695" fmla="*/ 3125958 h 6725752"/>
              <a:gd name="connsiteX3696" fmla="*/ 1935858 w 4442788"/>
              <a:gd name="connsiteY3696" fmla="*/ 3148011 h 6725752"/>
              <a:gd name="connsiteX3697" fmla="*/ 2174749 w 4442788"/>
              <a:gd name="connsiteY3697" fmla="*/ 3139373 h 6725752"/>
              <a:gd name="connsiteX3698" fmla="*/ 2136799 w 4442788"/>
              <a:gd name="connsiteY3698" fmla="*/ 3238775 h 6725752"/>
              <a:gd name="connsiteX3699" fmla="*/ 2022948 w 4442788"/>
              <a:gd name="connsiteY3699" fmla="*/ 3349759 h 6725752"/>
              <a:gd name="connsiteX3700" fmla="*/ 1978847 w 4442788"/>
              <a:gd name="connsiteY3700" fmla="*/ 3382413 h 6725752"/>
              <a:gd name="connsiteX3701" fmla="*/ 1993503 w 4442788"/>
              <a:gd name="connsiteY3701" fmla="*/ 3417096 h 6725752"/>
              <a:gd name="connsiteX3702" fmla="*/ 2060963 w 4442788"/>
              <a:gd name="connsiteY3702" fmla="*/ 3414151 h 6725752"/>
              <a:gd name="connsiteX3703" fmla="*/ 2129274 w 4442788"/>
              <a:gd name="connsiteY3703" fmla="*/ 3449684 h 6725752"/>
              <a:gd name="connsiteX3704" fmla="*/ 2144650 w 4442788"/>
              <a:gd name="connsiteY3704" fmla="*/ 3462314 h 6725752"/>
              <a:gd name="connsiteX3705" fmla="*/ 2161728 w 4442788"/>
              <a:gd name="connsiteY3705" fmla="*/ 3482142 h 6725752"/>
              <a:gd name="connsiteX3706" fmla="*/ 2189275 w 4442788"/>
              <a:gd name="connsiteY3706" fmla="*/ 3494903 h 6725752"/>
              <a:gd name="connsiteX3707" fmla="*/ 2191565 w 4442788"/>
              <a:gd name="connsiteY3707" fmla="*/ 3479721 h 6725752"/>
              <a:gd name="connsiteX3708" fmla="*/ 2189144 w 4442788"/>
              <a:gd name="connsiteY3708" fmla="*/ 3450208 h 6725752"/>
              <a:gd name="connsiteX3709" fmla="*/ 2191368 w 4442788"/>
              <a:gd name="connsiteY3709" fmla="*/ 3416572 h 6725752"/>
              <a:gd name="connsiteX3710" fmla="*/ 2157540 w 4442788"/>
              <a:gd name="connsiteY3710" fmla="*/ 3409570 h 6725752"/>
              <a:gd name="connsiteX3711" fmla="*/ 2133527 w 4442788"/>
              <a:gd name="connsiteY3711" fmla="*/ 3354994 h 6725752"/>
              <a:gd name="connsiteX3712" fmla="*/ 2160550 w 4442788"/>
              <a:gd name="connsiteY3712" fmla="*/ 3297539 h 6725752"/>
              <a:gd name="connsiteX3713" fmla="*/ 2177759 w 4442788"/>
              <a:gd name="connsiteY3713" fmla="*/ 3301727 h 6725752"/>
              <a:gd name="connsiteX3714" fmla="*/ 2206221 w 4442788"/>
              <a:gd name="connsiteY3714" fmla="*/ 3269989 h 6725752"/>
              <a:gd name="connsiteX3715" fmla="*/ 2200267 w 4442788"/>
              <a:gd name="connsiteY3715" fmla="*/ 3186685 h 6725752"/>
              <a:gd name="connsiteX3716" fmla="*/ 2233703 w 4442788"/>
              <a:gd name="connsiteY3716" fmla="*/ 3182301 h 6725752"/>
              <a:gd name="connsiteX3717" fmla="*/ 2245284 w 4442788"/>
              <a:gd name="connsiteY3717" fmla="*/ 3175953 h 6725752"/>
              <a:gd name="connsiteX3718" fmla="*/ 2267727 w 4442788"/>
              <a:gd name="connsiteY3718" fmla="*/ 3214759 h 6725752"/>
              <a:gd name="connsiteX3719" fmla="*/ 2295339 w 4442788"/>
              <a:gd name="connsiteY3719" fmla="*/ 3248394 h 6725752"/>
              <a:gd name="connsiteX3720" fmla="*/ 2358873 w 4442788"/>
              <a:gd name="connsiteY3720" fmla="*/ 3347142 h 6725752"/>
              <a:gd name="connsiteX3721" fmla="*/ 2442495 w 4442788"/>
              <a:gd name="connsiteY3721" fmla="*/ 3328622 h 6725752"/>
              <a:gd name="connsiteX3722" fmla="*/ 2436344 w 4442788"/>
              <a:gd name="connsiteY3722" fmla="*/ 3305850 h 6725752"/>
              <a:gd name="connsiteX3723" fmla="*/ 2456759 w 4442788"/>
              <a:gd name="connsiteY3723" fmla="*/ 3302643 h 6725752"/>
              <a:gd name="connsiteX3724" fmla="*/ 2455385 w 4442788"/>
              <a:gd name="connsiteY3724" fmla="*/ 3315600 h 6725752"/>
              <a:gd name="connsiteX3725" fmla="*/ 2487315 w 4442788"/>
              <a:gd name="connsiteY3725" fmla="*/ 3311674 h 6725752"/>
              <a:gd name="connsiteX3726" fmla="*/ 2527425 w 4442788"/>
              <a:gd name="connsiteY3726" fmla="*/ 3343346 h 6725752"/>
              <a:gd name="connsiteX3727" fmla="*/ 2513423 w 4442788"/>
              <a:gd name="connsiteY3727" fmla="*/ 3321293 h 6725752"/>
              <a:gd name="connsiteX3728" fmla="*/ 2481819 w 4442788"/>
              <a:gd name="connsiteY3728" fmla="*/ 3283142 h 6725752"/>
              <a:gd name="connsiteX3729" fmla="*/ 2487446 w 4442788"/>
              <a:gd name="connsiteY3729" fmla="*/ 3304672 h 6725752"/>
              <a:gd name="connsiteX3730" fmla="*/ 2451786 w 4442788"/>
              <a:gd name="connsiteY3730" fmla="*/ 3264296 h 6725752"/>
              <a:gd name="connsiteX3731" fmla="*/ 2392898 w 4442788"/>
              <a:gd name="connsiteY3731" fmla="*/ 3221368 h 6725752"/>
              <a:gd name="connsiteX3732" fmla="*/ 2389822 w 4442788"/>
              <a:gd name="connsiteY3732" fmla="*/ 3209327 h 6725752"/>
              <a:gd name="connsiteX3733" fmla="*/ 2364697 w 4442788"/>
              <a:gd name="connsiteY3733" fmla="*/ 3197025 h 6725752"/>
              <a:gd name="connsiteX3734" fmla="*/ 2364893 w 4442788"/>
              <a:gd name="connsiteY3734" fmla="*/ 3186489 h 6725752"/>
              <a:gd name="connsiteX3735" fmla="*/ 2300312 w 4442788"/>
              <a:gd name="connsiteY3735" fmla="*/ 3169671 h 6725752"/>
              <a:gd name="connsiteX3736" fmla="*/ 2267073 w 4442788"/>
              <a:gd name="connsiteY3736" fmla="*/ 3164043 h 6725752"/>
              <a:gd name="connsiteX3737" fmla="*/ 2268381 w 4442788"/>
              <a:gd name="connsiteY3737" fmla="*/ 3152592 h 6725752"/>
              <a:gd name="connsiteX3738" fmla="*/ 2202165 w 4442788"/>
              <a:gd name="connsiteY3738" fmla="*/ 3157303 h 6725752"/>
              <a:gd name="connsiteX3739" fmla="*/ 2190780 w 4442788"/>
              <a:gd name="connsiteY3739" fmla="*/ 3140093 h 6725752"/>
              <a:gd name="connsiteX3740" fmla="*/ 2174749 w 4442788"/>
              <a:gd name="connsiteY3740" fmla="*/ 3139373 h 6725752"/>
              <a:gd name="connsiteX3741" fmla="*/ 2493793 w 4442788"/>
              <a:gd name="connsiteY3741" fmla="*/ 3145917 h 6725752"/>
              <a:gd name="connsiteX3742" fmla="*/ 2492354 w 4442788"/>
              <a:gd name="connsiteY3742" fmla="*/ 3164174 h 6725752"/>
              <a:gd name="connsiteX3743" fmla="*/ 2518788 w 4442788"/>
              <a:gd name="connsiteY3743" fmla="*/ 3191331 h 6725752"/>
              <a:gd name="connsiteX3744" fmla="*/ 2524939 w 4442788"/>
              <a:gd name="connsiteY3744" fmla="*/ 3161033 h 6725752"/>
              <a:gd name="connsiteX3745" fmla="*/ 2493793 w 4442788"/>
              <a:gd name="connsiteY3745" fmla="*/ 3145917 h 6725752"/>
              <a:gd name="connsiteX3746" fmla="*/ 2533641 w 4442788"/>
              <a:gd name="connsiteY3746" fmla="*/ 3147029 h 6725752"/>
              <a:gd name="connsiteX3747" fmla="*/ 2533641 w 4442788"/>
              <a:gd name="connsiteY3747" fmla="*/ 3147029 h 6725752"/>
              <a:gd name="connsiteX3748" fmla="*/ 2717373 w 4442788"/>
              <a:gd name="connsiteY3748" fmla="*/ 3147684 h 6725752"/>
              <a:gd name="connsiteX3749" fmla="*/ 2717373 w 4442788"/>
              <a:gd name="connsiteY3749" fmla="*/ 3147684 h 6725752"/>
              <a:gd name="connsiteX3750" fmla="*/ 1399450 w 4442788"/>
              <a:gd name="connsiteY3750" fmla="*/ 3160182 h 6725752"/>
              <a:gd name="connsiteX3751" fmla="*/ 1401937 w 4442788"/>
              <a:gd name="connsiteY3751" fmla="*/ 3165483 h 6725752"/>
              <a:gd name="connsiteX3752" fmla="*/ 1453497 w 4442788"/>
              <a:gd name="connsiteY3752" fmla="*/ 3187732 h 6725752"/>
              <a:gd name="connsiteX3753" fmla="*/ 1479080 w 4442788"/>
              <a:gd name="connsiteY3753" fmla="*/ 3183937 h 6725752"/>
              <a:gd name="connsiteX3754" fmla="*/ 1511338 w 4442788"/>
              <a:gd name="connsiteY3754" fmla="*/ 3183479 h 6725752"/>
              <a:gd name="connsiteX3755" fmla="*/ 1510749 w 4442788"/>
              <a:gd name="connsiteY3755" fmla="*/ 3172223 h 6725752"/>
              <a:gd name="connsiteX3756" fmla="*/ 1556682 w 4442788"/>
              <a:gd name="connsiteY3756" fmla="*/ 3157172 h 6725752"/>
              <a:gd name="connsiteX3757" fmla="*/ 1555963 w 4442788"/>
              <a:gd name="connsiteY3757" fmla="*/ 3152919 h 6725752"/>
              <a:gd name="connsiteX3758" fmla="*/ 1505777 w 4442788"/>
              <a:gd name="connsiteY3758" fmla="*/ 3149254 h 6725752"/>
              <a:gd name="connsiteX3759" fmla="*/ 1399450 w 4442788"/>
              <a:gd name="connsiteY3759" fmla="*/ 3160182 h 6725752"/>
              <a:gd name="connsiteX3760" fmla="*/ 1855508 w 4442788"/>
              <a:gd name="connsiteY3760" fmla="*/ 3168297 h 6725752"/>
              <a:gd name="connsiteX3761" fmla="*/ 1853283 w 4442788"/>
              <a:gd name="connsiteY3761" fmla="*/ 3175888 h 6725752"/>
              <a:gd name="connsiteX3762" fmla="*/ 1893000 w 4442788"/>
              <a:gd name="connsiteY3762" fmla="*/ 3171111 h 6725752"/>
              <a:gd name="connsiteX3763" fmla="*/ 1857798 w 4442788"/>
              <a:gd name="connsiteY3763" fmla="*/ 3190481 h 6725752"/>
              <a:gd name="connsiteX3764" fmla="*/ 1830840 w 4442788"/>
              <a:gd name="connsiteY3764" fmla="*/ 3213254 h 6725752"/>
              <a:gd name="connsiteX3765" fmla="*/ 1826195 w 4442788"/>
              <a:gd name="connsiteY3765" fmla="*/ 3211552 h 6725752"/>
              <a:gd name="connsiteX3766" fmla="*/ 1811996 w 4442788"/>
              <a:gd name="connsiteY3766" fmla="*/ 3230137 h 6725752"/>
              <a:gd name="connsiteX3767" fmla="*/ 1792498 w 4442788"/>
              <a:gd name="connsiteY3767" fmla="*/ 3212141 h 6725752"/>
              <a:gd name="connsiteX3768" fmla="*/ 1770905 w 4442788"/>
              <a:gd name="connsiteY3768" fmla="*/ 3220059 h 6725752"/>
              <a:gd name="connsiteX3769" fmla="*/ 1792301 w 4442788"/>
              <a:gd name="connsiteY3769" fmla="*/ 3242112 h 6725752"/>
              <a:gd name="connsiteX3770" fmla="*/ 1747677 w 4442788"/>
              <a:gd name="connsiteY3770" fmla="*/ 3278823 h 6725752"/>
              <a:gd name="connsiteX3771" fmla="*/ 1720065 w 4442788"/>
              <a:gd name="connsiteY3771" fmla="*/ 3263641 h 6725752"/>
              <a:gd name="connsiteX3772" fmla="*/ 1734394 w 4442788"/>
              <a:gd name="connsiteY3772" fmla="*/ 3237466 h 6725752"/>
              <a:gd name="connsiteX3773" fmla="*/ 1706782 w 4442788"/>
              <a:gd name="connsiteY3773" fmla="*/ 3299633 h 6725752"/>
              <a:gd name="connsiteX3774" fmla="*/ 1695921 w 4442788"/>
              <a:gd name="connsiteY3774" fmla="*/ 3307878 h 6725752"/>
              <a:gd name="connsiteX3775" fmla="*/ 1673674 w 4442788"/>
              <a:gd name="connsiteY3775" fmla="*/ 3312852 h 6725752"/>
              <a:gd name="connsiteX3776" fmla="*/ 1671842 w 4442788"/>
              <a:gd name="connsiteY3776" fmla="*/ 3327117 h 6725752"/>
              <a:gd name="connsiteX3777" fmla="*/ 1646651 w 4442788"/>
              <a:gd name="connsiteY3777" fmla="*/ 3327706 h 6725752"/>
              <a:gd name="connsiteX3778" fmla="*/ 1645931 w 4442788"/>
              <a:gd name="connsiteY3778" fmla="*/ 3340729 h 6725752"/>
              <a:gd name="connsiteX3779" fmla="*/ 1632517 w 4442788"/>
              <a:gd name="connsiteY3779" fmla="*/ 3350414 h 6725752"/>
              <a:gd name="connsiteX3780" fmla="*/ 1616487 w 4442788"/>
              <a:gd name="connsiteY3780" fmla="*/ 3368736 h 6725752"/>
              <a:gd name="connsiteX3781" fmla="*/ 1579583 w 4442788"/>
              <a:gd name="connsiteY3781" fmla="*/ 3370634 h 6725752"/>
              <a:gd name="connsiteX3782" fmla="*/ 1580107 w 4442788"/>
              <a:gd name="connsiteY3782" fmla="*/ 3390462 h 6725752"/>
              <a:gd name="connsiteX3783" fmla="*/ 1533192 w 4442788"/>
              <a:gd name="connsiteY3783" fmla="*/ 3428613 h 6725752"/>
              <a:gd name="connsiteX3784" fmla="*/ 1512123 w 4442788"/>
              <a:gd name="connsiteY3784" fmla="*/ 3457472 h 6725752"/>
              <a:gd name="connsiteX3785" fmla="*/ 1466387 w 4442788"/>
              <a:gd name="connsiteY3785" fmla="*/ 3495492 h 6725752"/>
              <a:gd name="connsiteX3786" fmla="*/ 1416528 w 4442788"/>
              <a:gd name="connsiteY3786" fmla="*/ 3492023 h 6725752"/>
              <a:gd name="connsiteX3787" fmla="*/ 1422482 w 4442788"/>
              <a:gd name="connsiteY3787" fmla="*/ 3511721 h 6725752"/>
              <a:gd name="connsiteX3788" fmla="*/ 1408349 w 4442788"/>
              <a:gd name="connsiteY3788" fmla="*/ 3524285 h 6725752"/>
              <a:gd name="connsiteX3789" fmla="*/ 1433344 w 4442788"/>
              <a:gd name="connsiteY3789" fmla="*/ 3525594 h 6725752"/>
              <a:gd name="connsiteX3790" fmla="*/ 1433606 w 4442788"/>
              <a:gd name="connsiteY3790" fmla="*/ 3532072 h 6725752"/>
              <a:gd name="connsiteX3791" fmla="*/ 1382111 w 4442788"/>
              <a:gd name="connsiteY3791" fmla="*/ 3525659 h 6725752"/>
              <a:gd name="connsiteX3792" fmla="*/ 1390813 w 4442788"/>
              <a:gd name="connsiteY3792" fmla="*/ 3537307 h 6725752"/>
              <a:gd name="connsiteX3793" fmla="*/ 1349591 w 4442788"/>
              <a:gd name="connsiteY3793" fmla="*/ 3571466 h 6725752"/>
              <a:gd name="connsiteX3794" fmla="*/ 1310790 w 4442788"/>
              <a:gd name="connsiteY3794" fmla="*/ 3624014 h 6725752"/>
              <a:gd name="connsiteX3795" fmla="*/ 1288282 w 4442788"/>
              <a:gd name="connsiteY3795" fmla="*/ 3644758 h 6725752"/>
              <a:gd name="connsiteX3796" fmla="*/ 1328064 w 4442788"/>
              <a:gd name="connsiteY3796" fmla="*/ 3644627 h 6725752"/>
              <a:gd name="connsiteX3797" fmla="*/ 1312165 w 4442788"/>
              <a:gd name="connsiteY3797" fmla="*/ 3658958 h 6725752"/>
              <a:gd name="connsiteX3798" fmla="*/ 1278336 w 4442788"/>
              <a:gd name="connsiteY3798" fmla="*/ 3649470 h 6725752"/>
              <a:gd name="connsiteX3799" fmla="*/ 1277813 w 4442788"/>
              <a:gd name="connsiteY3799" fmla="*/ 3681404 h 6725752"/>
              <a:gd name="connsiteX3800" fmla="*/ 1301565 w 4442788"/>
              <a:gd name="connsiteY3800" fmla="*/ 3735914 h 6725752"/>
              <a:gd name="connsiteX3801" fmla="*/ 1299667 w 4442788"/>
              <a:gd name="connsiteY3801" fmla="*/ 3762155 h 6725752"/>
              <a:gd name="connsiteX3802" fmla="*/ 1278009 w 4442788"/>
              <a:gd name="connsiteY3802" fmla="*/ 3761894 h 6725752"/>
              <a:gd name="connsiteX3803" fmla="*/ 1311379 w 4442788"/>
              <a:gd name="connsiteY3803" fmla="*/ 3824388 h 6725752"/>
              <a:gd name="connsiteX3804" fmla="*/ 1345535 w 4442788"/>
              <a:gd name="connsiteY3804" fmla="*/ 3803840 h 6725752"/>
              <a:gd name="connsiteX3805" fmla="*/ 1374521 w 4442788"/>
              <a:gd name="connsiteY3805" fmla="*/ 3781591 h 6725752"/>
              <a:gd name="connsiteX3806" fmla="*/ 1424511 w 4442788"/>
              <a:gd name="connsiteY3806" fmla="*/ 3738728 h 6725752"/>
              <a:gd name="connsiteX3807" fmla="*/ 1430465 w 4442788"/>
              <a:gd name="connsiteY3807" fmla="*/ 3724135 h 6725752"/>
              <a:gd name="connsiteX3808" fmla="*/ 1445776 w 4442788"/>
              <a:gd name="connsiteY3808" fmla="*/ 3719489 h 6725752"/>
              <a:gd name="connsiteX3809" fmla="*/ 1443551 w 4442788"/>
              <a:gd name="connsiteY3809" fmla="*/ 3714712 h 6725752"/>
              <a:gd name="connsiteX3810" fmla="*/ 1437466 w 4442788"/>
              <a:gd name="connsiteY3810" fmla="*/ 3714777 h 6725752"/>
              <a:gd name="connsiteX3811" fmla="*/ 1463508 w 4442788"/>
              <a:gd name="connsiteY3811" fmla="*/ 3704569 h 6725752"/>
              <a:gd name="connsiteX3812" fmla="*/ 1510553 w 4442788"/>
              <a:gd name="connsiteY3812" fmla="*/ 3660921 h 6725752"/>
              <a:gd name="connsiteX3813" fmla="*/ 1544905 w 4442788"/>
              <a:gd name="connsiteY3813" fmla="*/ 3623818 h 6725752"/>
              <a:gd name="connsiteX3814" fmla="*/ 1525799 w 4442788"/>
              <a:gd name="connsiteY3814" fmla="*/ 3621265 h 6725752"/>
              <a:gd name="connsiteX3815" fmla="*/ 1570030 w 4442788"/>
              <a:gd name="connsiteY3815" fmla="*/ 3594959 h 6725752"/>
              <a:gd name="connsiteX3816" fmla="*/ 1550335 w 4442788"/>
              <a:gd name="connsiteY3816" fmla="*/ 3563744 h 6725752"/>
              <a:gd name="connsiteX3817" fmla="*/ 1556944 w 4442788"/>
              <a:gd name="connsiteY3817" fmla="*/ 3510346 h 6725752"/>
              <a:gd name="connsiteX3818" fmla="*/ 1555112 w 4442788"/>
              <a:gd name="connsiteY3818" fmla="*/ 3499418 h 6725752"/>
              <a:gd name="connsiteX3819" fmla="*/ 1593389 w 4442788"/>
              <a:gd name="connsiteY3819" fmla="*/ 3495754 h 6725752"/>
              <a:gd name="connsiteX3820" fmla="*/ 1603008 w 4442788"/>
              <a:gd name="connsiteY3820" fmla="*/ 3466829 h 6725752"/>
              <a:gd name="connsiteX3821" fmla="*/ 1594829 w 4442788"/>
              <a:gd name="connsiteY3821" fmla="*/ 3457210 h 6725752"/>
              <a:gd name="connsiteX3822" fmla="*/ 1602223 w 4442788"/>
              <a:gd name="connsiteY3822" fmla="*/ 3446936 h 6725752"/>
              <a:gd name="connsiteX3823" fmla="*/ 1595745 w 4442788"/>
              <a:gd name="connsiteY3823" fmla="*/ 3441177 h 6725752"/>
              <a:gd name="connsiteX3824" fmla="*/ 1604644 w 4442788"/>
              <a:gd name="connsiteY3824" fmla="*/ 3434175 h 6725752"/>
              <a:gd name="connsiteX3825" fmla="*/ 1621394 w 4442788"/>
              <a:gd name="connsiteY3825" fmla="*/ 3432474 h 6725752"/>
              <a:gd name="connsiteX3826" fmla="*/ 1626825 w 4442788"/>
              <a:gd name="connsiteY3826" fmla="*/ 3415656 h 6725752"/>
              <a:gd name="connsiteX3827" fmla="*/ 1646520 w 4442788"/>
              <a:gd name="connsiteY3827" fmla="*/ 3416376 h 6725752"/>
              <a:gd name="connsiteX3828" fmla="*/ 1653652 w 4442788"/>
              <a:gd name="connsiteY3828" fmla="*/ 3443664 h 6725752"/>
              <a:gd name="connsiteX3829" fmla="*/ 1631143 w 4442788"/>
              <a:gd name="connsiteY3829" fmla="*/ 3454462 h 6725752"/>
              <a:gd name="connsiteX3830" fmla="*/ 1646585 w 4442788"/>
              <a:gd name="connsiteY3830" fmla="*/ 3467157 h 6725752"/>
              <a:gd name="connsiteX3831" fmla="*/ 1639061 w 4442788"/>
              <a:gd name="connsiteY3831" fmla="*/ 3477888 h 6725752"/>
              <a:gd name="connsiteX3832" fmla="*/ 1646258 w 4442788"/>
              <a:gd name="connsiteY3832" fmla="*/ 3490453 h 6725752"/>
              <a:gd name="connsiteX3833" fmla="*/ 1618777 w 4442788"/>
              <a:gd name="connsiteY3833" fmla="*/ 3507663 h 6725752"/>
              <a:gd name="connsiteX3834" fmla="*/ 1619824 w 4442788"/>
              <a:gd name="connsiteY3834" fmla="*/ 3527818 h 6725752"/>
              <a:gd name="connsiteX3835" fmla="*/ 1610009 w 4442788"/>
              <a:gd name="connsiteY3835" fmla="*/ 3540186 h 6725752"/>
              <a:gd name="connsiteX3836" fmla="*/ 1604382 w 4442788"/>
              <a:gd name="connsiteY3836" fmla="*/ 3540841 h 6725752"/>
              <a:gd name="connsiteX3837" fmla="*/ 1635527 w 4442788"/>
              <a:gd name="connsiteY3837" fmla="*/ 3552292 h 6725752"/>
              <a:gd name="connsiteX3838" fmla="*/ 1670795 w 4442788"/>
              <a:gd name="connsiteY3838" fmla="*/ 3512048 h 6725752"/>
              <a:gd name="connsiteX3839" fmla="*/ 1721308 w 4442788"/>
              <a:gd name="connsiteY3839" fmla="*/ 3472457 h 6725752"/>
              <a:gd name="connsiteX3840" fmla="*/ 1730730 w 4442788"/>
              <a:gd name="connsiteY3840" fmla="*/ 3460809 h 6725752"/>
              <a:gd name="connsiteX3841" fmla="*/ 1750818 w 4442788"/>
              <a:gd name="connsiteY3841" fmla="*/ 3456163 h 6725752"/>
              <a:gd name="connsiteX3842" fmla="*/ 1790208 w 4442788"/>
              <a:gd name="connsiteY3842" fmla="*/ 3410421 h 6725752"/>
              <a:gd name="connsiteX3843" fmla="*/ 1794919 w 4442788"/>
              <a:gd name="connsiteY3843" fmla="*/ 3396155 h 6725752"/>
              <a:gd name="connsiteX3844" fmla="*/ 1883709 w 4442788"/>
              <a:gd name="connsiteY3844" fmla="*/ 3366904 h 6725752"/>
              <a:gd name="connsiteX3845" fmla="*/ 1870885 w 4442788"/>
              <a:gd name="connsiteY3845" fmla="*/ 3358593 h 6725752"/>
              <a:gd name="connsiteX3846" fmla="*/ 1861986 w 4442788"/>
              <a:gd name="connsiteY3846" fmla="*/ 3335363 h 6725752"/>
              <a:gd name="connsiteX3847" fmla="*/ 1865977 w 4442788"/>
              <a:gd name="connsiteY3847" fmla="*/ 3283600 h 6725752"/>
              <a:gd name="connsiteX3848" fmla="*/ 1919108 w 4442788"/>
              <a:gd name="connsiteY3848" fmla="*/ 3257163 h 6725752"/>
              <a:gd name="connsiteX3849" fmla="*/ 1958367 w 4442788"/>
              <a:gd name="connsiteY3849" fmla="*/ 3211029 h 6725752"/>
              <a:gd name="connsiteX3850" fmla="*/ 1915705 w 4442788"/>
              <a:gd name="connsiteY3850" fmla="*/ 3161164 h 6725752"/>
              <a:gd name="connsiteX3851" fmla="*/ 1855508 w 4442788"/>
              <a:gd name="connsiteY3851" fmla="*/ 3168297 h 6725752"/>
              <a:gd name="connsiteX3852" fmla="*/ 1970995 w 4442788"/>
              <a:gd name="connsiteY3852" fmla="*/ 3160444 h 6725752"/>
              <a:gd name="connsiteX3853" fmla="*/ 1965630 w 4442788"/>
              <a:gd name="connsiteY3853" fmla="*/ 3166596 h 6725752"/>
              <a:gd name="connsiteX3854" fmla="*/ 2000308 w 4442788"/>
              <a:gd name="connsiteY3854" fmla="*/ 3162931 h 6725752"/>
              <a:gd name="connsiteX3855" fmla="*/ 1970995 w 4442788"/>
              <a:gd name="connsiteY3855" fmla="*/ 3160444 h 6725752"/>
              <a:gd name="connsiteX3856" fmla="*/ 2392047 w 4442788"/>
              <a:gd name="connsiteY3856" fmla="*/ 3165483 h 6725752"/>
              <a:gd name="connsiteX3857" fmla="*/ 2392243 w 4442788"/>
              <a:gd name="connsiteY3857" fmla="*/ 3176542 h 6725752"/>
              <a:gd name="connsiteX3858" fmla="*/ 2383148 w 4442788"/>
              <a:gd name="connsiteY3858" fmla="*/ 3192182 h 6725752"/>
              <a:gd name="connsiteX3859" fmla="*/ 2412658 w 4442788"/>
              <a:gd name="connsiteY3859" fmla="*/ 3179618 h 6725752"/>
              <a:gd name="connsiteX3860" fmla="*/ 2442102 w 4442788"/>
              <a:gd name="connsiteY3860" fmla="*/ 3193033 h 6725752"/>
              <a:gd name="connsiteX3861" fmla="*/ 2439943 w 4442788"/>
              <a:gd name="connsiteY3861" fmla="*/ 3187143 h 6725752"/>
              <a:gd name="connsiteX3862" fmla="*/ 2407554 w 4442788"/>
              <a:gd name="connsiteY3862" fmla="*/ 3161491 h 6725752"/>
              <a:gd name="connsiteX3863" fmla="*/ 2392047 w 4442788"/>
              <a:gd name="connsiteY3863" fmla="*/ 3165483 h 6725752"/>
              <a:gd name="connsiteX3864" fmla="*/ 1711166 w 4442788"/>
              <a:gd name="connsiteY3864" fmla="*/ 3182432 h 6725752"/>
              <a:gd name="connsiteX3865" fmla="*/ 1668963 w 4442788"/>
              <a:gd name="connsiteY3865" fmla="*/ 3183348 h 6725752"/>
              <a:gd name="connsiteX3866" fmla="*/ 1643510 w 4442788"/>
              <a:gd name="connsiteY3866" fmla="*/ 3185246 h 6725752"/>
              <a:gd name="connsiteX3867" fmla="*/ 1662354 w 4442788"/>
              <a:gd name="connsiteY3867" fmla="*/ 3204223 h 6725752"/>
              <a:gd name="connsiteX3868" fmla="*/ 1705146 w 4442788"/>
              <a:gd name="connsiteY3868" fmla="*/ 3188714 h 6725752"/>
              <a:gd name="connsiteX3869" fmla="*/ 1715746 w 4442788"/>
              <a:gd name="connsiteY3869" fmla="*/ 3207822 h 6725752"/>
              <a:gd name="connsiteX3870" fmla="*/ 1739629 w 4442788"/>
              <a:gd name="connsiteY3870" fmla="*/ 3201998 h 6725752"/>
              <a:gd name="connsiteX3871" fmla="*/ 1748200 w 4442788"/>
              <a:gd name="connsiteY3871" fmla="*/ 3172943 h 6725752"/>
              <a:gd name="connsiteX3872" fmla="*/ 1743162 w 4442788"/>
              <a:gd name="connsiteY3872" fmla="*/ 3173859 h 6725752"/>
              <a:gd name="connsiteX3873" fmla="*/ 1711166 w 4442788"/>
              <a:gd name="connsiteY3873" fmla="*/ 3182432 h 6725752"/>
              <a:gd name="connsiteX3874" fmla="*/ 1993242 w 4442788"/>
              <a:gd name="connsiteY3874" fmla="*/ 3192509 h 6725752"/>
              <a:gd name="connsiteX3875" fmla="*/ 1994027 w 4442788"/>
              <a:gd name="connsiteY3875" fmla="*/ 3220125 h 6725752"/>
              <a:gd name="connsiteX3876" fmla="*/ 1978650 w 4442788"/>
              <a:gd name="connsiteY3876" fmla="*/ 3225294 h 6725752"/>
              <a:gd name="connsiteX3877" fmla="*/ 1972893 w 4442788"/>
              <a:gd name="connsiteY3877" fmla="*/ 3288770 h 6725752"/>
              <a:gd name="connsiteX3878" fmla="*/ 1939064 w 4442788"/>
              <a:gd name="connsiteY3878" fmla="*/ 3296426 h 6725752"/>
              <a:gd name="connsiteX3879" fmla="*/ 1950907 w 4442788"/>
              <a:gd name="connsiteY3879" fmla="*/ 3315731 h 6725752"/>
              <a:gd name="connsiteX3880" fmla="*/ 1946327 w 4442788"/>
              <a:gd name="connsiteY3880" fmla="*/ 3334643 h 6725752"/>
              <a:gd name="connsiteX3881" fmla="*/ 1993961 w 4442788"/>
              <a:gd name="connsiteY3881" fmla="*/ 3306766 h 6725752"/>
              <a:gd name="connsiteX3882" fmla="*/ 2052850 w 4442788"/>
              <a:gd name="connsiteY3882" fmla="*/ 3237270 h 6725752"/>
              <a:gd name="connsiteX3883" fmla="*/ 2023275 w 4442788"/>
              <a:gd name="connsiteY3883" fmla="*/ 3227127 h 6725752"/>
              <a:gd name="connsiteX3884" fmla="*/ 2044998 w 4442788"/>
              <a:gd name="connsiteY3884" fmla="*/ 3210898 h 6725752"/>
              <a:gd name="connsiteX3885" fmla="*/ 2021835 w 4442788"/>
              <a:gd name="connsiteY3885" fmla="*/ 3179683 h 6725752"/>
              <a:gd name="connsiteX3886" fmla="*/ 1993242 w 4442788"/>
              <a:gd name="connsiteY3886" fmla="*/ 3192509 h 6725752"/>
              <a:gd name="connsiteX3887" fmla="*/ 1335524 w 4442788"/>
              <a:gd name="connsiteY3887" fmla="*/ 3185769 h 6725752"/>
              <a:gd name="connsiteX3888" fmla="*/ 1357770 w 4442788"/>
              <a:gd name="connsiteY3888" fmla="*/ 3197417 h 6725752"/>
              <a:gd name="connsiteX3889" fmla="*/ 1345469 w 4442788"/>
              <a:gd name="connsiteY3889" fmla="*/ 3207953 h 6725752"/>
              <a:gd name="connsiteX3890" fmla="*/ 1343637 w 4442788"/>
              <a:gd name="connsiteY3890" fmla="*/ 3221106 h 6725752"/>
              <a:gd name="connsiteX3891" fmla="*/ 1369483 w 4442788"/>
              <a:gd name="connsiteY3891" fmla="*/ 3223658 h 6725752"/>
              <a:gd name="connsiteX3892" fmla="*/ 1361304 w 4442788"/>
              <a:gd name="connsiteY3892" fmla="*/ 3254742 h 6725752"/>
              <a:gd name="connsiteX3893" fmla="*/ 1317334 w 4442788"/>
              <a:gd name="connsiteY3893" fmla="*/ 3237924 h 6725752"/>
              <a:gd name="connsiteX3894" fmla="*/ 1329700 w 4442788"/>
              <a:gd name="connsiteY3894" fmla="*/ 3271102 h 6725752"/>
              <a:gd name="connsiteX3895" fmla="*/ 1328915 w 4442788"/>
              <a:gd name="connsiteY3895" fmla="*/ 3300484 h 6725752"/>
              <a:gd name="connsiteX3896" fmla="*/ 1358294 w 4442788"/>
              <a:gd name="connsiteY3896" fmla="*/ 3286414 h 6725752"/>
              <a:gd name="connsiteX3897" fmla="*/ 1387607 w 4442788"/>
              <a:gd name="connsiteY3897" fmla="*/ 3259715 h 6725752"/>
              <a:gd name="connsiteX3898" fmla="*/ 1395132 w 4442788"/>
              <a:gd name="connsiteY3898" fmla="*/ 3246235 h 6725752"/>
              <a:gd name="connsiteX3899" fmla="*/ 1445710 w 4442788"/>
              <a:gd name="connsiteY3899" fmla="*/ 3209654 h 6725752"/>
              <a:gd name="connsiteX3900" fmla="*/ 1418556 w 4442788"/>
              <a:gd name="connsiteY3900" fmla="*/ 3193164 h 6725752"/>
              <a:gd name="connsiteX3901" fmla="*/ 1335524 w 4442788"/>
              <a:gd name="connsiteY3901" fmla="*/ 3185769 h 6725752"/>
              <a:gd name="connsiteX3902" fmla="*/ 1590772 w 4442788"/>
              <a:gd name="connsiteY3902" fmla="*/ 3184853 h 6725752"/>
              <a:gd name="connsiteX3903" fmla="*/ 1605233 w 4442788"/>
              <a:gd name="connsiteY3903" fmla="*/ 3196959 h 6725752"/>
              <a:gd name="connsiteX3904" fmla="*/ 1559627 w 4442788"/>
              <a:gd name="connsiteY3904" fmla="*/ 3219209 h 6725752"/>
              <a:gd name="connsiteX3905" fmla="*/ 1551252 w 4442788"/>
              <a:gd name="connsiteY3905" fmla="*/ 3213712 h 6725752"/>
              <a:gd name="connsiteX3906" fmla="*/ 1512581 w 4442788"/>
              <a:gd name="connsiteY3906" fmla="*/ 3243748 h 6725752"/>
              <a:gd name="connsiteX3907" fmla="*/ 1544185 w 4442788"/>
              <a:gd name="connsiteY3907" fmla="*/ 3262202 h 6725752"/>
              <a:gd name="connsiteX3908" fmla="*/ 1523509 w 4442788"/>
              <a:gd name="connsiteY3908" fmla="*/ 3259912 h 6725752"/>
              <a:gd name="connsiteX3909" fmla="*/ 1484838 w 4442788"/>
              <a:gd name="connsiteY3909" fmla="*/ 3263249 h 6725752"/>
              <a:gd name="connsiteX3910" fmla="*/ 1459713 w 4442788"/>
              <a:gd name="connsiteY3910" fmla="*/ 3250881 h 6725752"/>
              <a:gd name="connsiteX3911" fmla="*/ 1416135 w 4442788"/>
              <a:gd name="connsiteY3911" fmla="*/ 3265997 h 6725752"/>
              <a:gd name="connsiteX3912" fmla="*/ 1420846 w 4442788"/>
              <a:gd name="connsiteY3912" fmla="*/ 3273457 h 6725752"/>
              <a:gd name="connsiteX3913" fmla="*/ 1458339 w 4442788"/>
              <a:gd name="connsiteY3913" fmla="*/ 3269073 h 6725752"/>
              <a:gd name="connsiteX3914" fmla="*/ 1457684 w 4442788"/>
              <a:gd name="connsiteY3914" fmla="*/ 3274374 h 6725752"/>
              <a:gd name="connsiteX3915" fmla="*/ 1396964 w 4442788"/>
              <a:gd name="connsiteY3915" fmla="*/ 3292958 h 6725752"/>
              <a:gd name="connsiteX3916" fmla="*/ 1397029 w 4442788"/>
              <a:gd name="connsiteY3916" fmla="*/ 3312655 h 6725752"/>
              <a:gd name="connsiteX3917" fmla="*/ 1423333 w 4442788"/>
              <a:gd name="connsiteY3917" fmla="*/ 3334185 h 6725752"/>
              <a:gd name="connsiteX3918" fmla="*/ 1431773 w 4442788"/>
              <a:gd name="connsiteY3918" fmla="*/ 3353096 h 6725752"/>
              <a:gd name="connsiteX3919" fmla="*/ 1421043 w 4442788"/>
              <a:gd name="connsiteY3919" fmla="*/ 3360818 h 6725752"/>
              <a:gd name="connsiteX3920" fmla="*/ 1414827 w 4442788"/>
              <a:gd name="connsiteY3920" fmla="*/ 3362323 h 6725752"/>
              <a:gd name="connsiteX3921" fmla="*/ 1396571 w 4442788"/>
              <a:gd name="connsiteY3921" fmla="*/ 3375935 h 6725752"/>
              <a:gd name="connsiteX3922" fmla="*/ 1395197 w 4442788"/>
              <a:gd name="connsiteY3922" fmla="*/ 3349039 h 6725752"/>
              <a:gd name="connsiteX3923" fmla="*/ 1368632 w 4442788"/>
              <a:gd name="connsiteY3923" fmla="*/ 3347665 h 6725752"/>
              <a:gd name="connsiteX3924" fmla="*/ 1383289 w 4442788"/>
              <a:gd name="connsiteY3924" fmla="*/ 3335494 h 6725752"/>
              <a:gd name="connsiteX3925" fmla="*/ 1344880 w 4442788"/>
              <a:gd name="connsiteY3925" fmla="*/ 3328950 h 6725752"/>
              <a:gd name="connsiteX3926" fmla="*/ 1346320 w 4442788"/>
              <a:gd name="connsiteY3926" fmla="*/ 3346291 h 6725752"/>
              <a:gd name="connsiteX3927" fmla="*/ 1356985 w 4442788"/>
              <a:gd name="connsiteY3927" fmla="*/ 3350545 h 6725752"/>
              <a:gd name="connsiteX3928" fmla="*/ 1358556 w 4442788"/>
              <a:gd name="connsiteY3928" fmla="*/ 3359444 h 6725752"/>
              <a:gd name="connsiteX3929" fmla="*/ 1351816 w 4442788"/>
              <a:gd name="connsiteY3929" fmla="*/ 3360295 h 6725752"/>
              <a:gd name="connsiteX3930" fmla="*/ 1374325 w 4442788"/>
              <a:gd name="connsiteY3930" fmla="*/ 3434241 h 6725752"/>
              <a:gd name="connsiteX3931" fmla="*/ 1399516 w 4442788"/>
              <a:gd name="connsiteY3931" fmla="*/ 3430903 h 6725752"/>
              <a:gd name="connsiteX3932" fmla="*/ 1399843 w 4442788"/>
              <a:gd name="connsiteY3932" fmla="*/ 3419648 h 6725752"/>
              <a:gd name="connsiteX3933" fmla="*/ 1416004 w 4442788"/>
              <a:gd name="connsiteY3933" fmla="*/ 3412842 h 6725752"/>
              <a:gd name="connsiteX3934" fmla="*/ 1417902 w 4442788"/>
              <a:gd name="connsiteY3934" fmla="*/ 3432474 h 6725752"/>
              <a:gd name="connsiteX3935" fmla="*/ 1453628 w 4442788"/>
              <a:gd name="connsiteY3935" fmla="*/ 3438822 h 6725752"/>
              <a:gd name="connsiteX3936" fmla="*/ 1460629 w 4442788"/>
              <a:gd name="connsiteY3936" fmla="*/ 3416049 h 6725752"/>
              <a:gd name="connsiteX3937" fmla="*/ 1494130 w 4442788"/>
              <a:gd name="connsiteY3937" fmla="*/ 3381497 h 6725752"/>
              <a:gd name="connsiteX3938" fmla="*/ 1533716 w 4442788"/>
              <a:gd name="connsiteY3938" fmla="*/ 3350937 h 6725752"/>
              <a:gd name="connsiteX3939" fmla="*/ 1617272 w 4442788"/>
              <a:gd name="connsiteY3939" fmla="*/ 3289424 h 6725752"/>
              <a:gd name="connsiteX3940" fmla="*/ 1693042 w 4442788"/>
              <a:gd name="connsiteY3940" fmla="*/ 3234456 h 6725752"/>
              <a:gd name="connsiteX3941" fmla="*/ 1714307 w 4442788"/>
              <a:gd name="connsiteY3941" fmla="*/ 3217311 h 6725752"/>
              <a:gd name="connsiteX3942" fmla="*/ 1645342 w 4442788"/>
              <a:gd name="connsiteY3942" fmla="*/ 3208935 h 6725752"/>
              <a:gd name="connsiteX3943" fmla="*/ 1633695 w 4442788"/>
              <a:gd name="connsiteY3943" fmla="*/ 3187667 h 6725752"/>
              <a:gd name="connsiteX3944" fmla="*/ 1590772 w 4442788"/>
              <a:gd name="connsiteY3944" fmla="*/ 3184853 h 6725752"/>
              <a:gd name="connsiteX3945" fmla="*/ 996065 w 4442788"/>
              <a:gd name="connsiteY3945" fmla="*/ 3192379 h 6725752"/>
              <a:gd name="connsiteX3946" fmla="*/ 1015498 w 4442788"/>
              <a:gd name="connsiteY3946" fmla="*/ 3231249 h 6725752"/>
              <a:gd name="connsiteX3947" fmla="*/ 996065 w 4442788"/>
              <a:gd name="connsiteY3947" fmla="*/ 3192379 h 6725752"/>
              <a:gd name="connsiteX3948" fmla="*/ 1300321 w 4442788"/>
              <a:gd name="connsiteY3948" fmla="*/ 3194800 h 6725752"/>
              <a:gd name="connsiteX3949" fmla="*/ 1297508 w 4442788"/>
              <a:gd name="connsiteY3949" fmla="*/ 3223397 h 6725752"/>
              <a:gd name="connsiteX3950" fmla="*/ 1318708 w 4442788"/>
              <a:gd name="connsiteY3950" fmla="*/ 3224051 h 6725752"/>
              <a:gd name="connsiteX3951" fmla="*/ 1318773 w 4442788"/>
              <a:gd name="connsiteY3951" fmla="*/ 3198464 h 6725752"/>
              <a:gd name="connsiteX3952" fmla="*/ 1300321 w 4442788"/>
              <a:gd name="connsiteY3952" fmla="*/ 3194800 h 6725752"/>
              <a:gd name="connsiteX3953" fmla="*/ 2413051 w 4442788"/>
              <a:gd name="connsiteY3953" fmla="*/ 3198792 h 6725752"/>
              <a:gd name="connsiteX3954" fmla="*/ 2445243 w 4442788"/>
              <a:gd name="connsiteY3954" fmla="*/ 3215806 h 6725752"/>
              <a:gd name="connsiteX3955" fmla="*/ 2413051 w 4442788"/>
              <a:gd name="connsiteY3955" fmla="*/ 3198792 h 6725752"/>
              <a:gd name="connsiteX3956" fmla="*/ 2528079 w 4442788"/>
              <a:gd name="connsiteY3956" fmla="*/ 3213908 h 6725752"/>
              <a:gd name="connsiteX3957" fmla="*/ 2545615 w 4442788"/>
              <a:gd name="connsiteY3957" fmla="*/ 3235306 h 6725752"/>
              <a:gd name="connsiteX3958" fmla="*/ 2528079 w 4442788"/>
              <a:gd name="connsiteY3958" fmla="*/ 3213908 h 6725752"/>
              <a:gd name="connsiteX3959" fmla="*/ 637173 w 4442788"/>
              <a:gd name="connsiteY3959" fmla="*/ 3218030 h 6725752"/>
              <a:gd name="connsiteX3960" fmla="*/ 647249 w 4442788"/>
              <a:gd name="connsiteY3960" fmla="*/ 3229548 h 6725752"/>
              <a:gd name="connsiteX3961" fmla="*/ 637173 w 4442788"/>
              <a:gd name="connsiteY3961" fmla="*/ 3218030 h 6725752"/>
              <a:gd name="connsiteX3962" fmla="*/ 2434970 w 4442788"/>
              <a:gd name="connsiteY3962" fmla="*/ 3233540 h 6725752"/>
              <a:gd name="connsiteX3963" fmla="*/ 2434970 w 4442788"/>
              <a:gd name="connsiteY3963" fmla="*/ 3233540 h 6725752"/>
              <a:gd name="connsiteX3964" fmla="*/ 2560730 w 4442788"/>
              <a:gd name="connsiteY3964" fmla="*/ 3231446 h 6725752"/>
              <a:gd name="connsiteX3965" fmla="*/ 2560730 w 4442788"/>
              <a:gd name="connsiteY3965" fmla="*/ 3231446 h 6725752"/>
              <a:gd name="connsiteX3966" fmla="*/ 1475482 w 4442788"/>
              <a:gd name="connsiteY3966" fmla="*/ 3238251 h 6725752"/>
              <a:gd name="connsiteX3967" fmla="*/ 1490400 w 4442788"/>
              <a:gd name="connsiteY3967" fmla="*/ 3242439 h 6725752"/>
              <a:gd name="connsiteX3968" fmla="*/ 1475482 w 4442788"/>
              <a:gd name="connsiteY3968" fmla="*/ 3238251 h 6725752"/>
              <a:gd name="connsiteX3969" fmla="*/ 2448318 w 4442788"/>
              <a:gd name="connsiteY3969" fmla="*/ 3238251 h 6725752"/>
              <a:gd name="connsiteX3970" fmla="*/ 2448318 w 4442788"/>
              <a:gd name="connsiteY3970" fmla="*/ 3238251 h 6725752"/>
              <a:gd name="connsiteX3971" fmla="*/ 2272765 w 4442788"/>
              <a:gd name="connsiteY3971" fmla="*/ 3245580 h 6725752"/>
              <a:gd name="connsiteX3972" fmla="*/ 2272765 w 4442788"/>
              <a:gd name="connsiteY3972" fmla="*/ 3245580 h 6725752"/>
              <a:gd name="connsiteX3973" fmla="*/ 2566291 w 4442788"/>
              <a:gd name="connsiteY3973" fmla="*/ 3271821 h 6725752"/>
              <a:gd name="connsiteX3974" fmla="*/ 2566291 w 4442788"/>
              <a:gd name="connsiteY3974" fmla="*/ 3271821 h 6725752"/>
              <a:gd name="connsiteX3975" fmla="*/ 2538614 w 4442788"/>
              <a:gd name="connsiteY3975" fmla="*/ 3282815 h 6725752"/>
              <a:gd name="connsiteX3976" fmla="*/ 2535931 w 4442788"/>
              <a:gd name="connsiteY3976" fmla="*/ 3317694 h 6725752"/>
              <a:gd name="connsiteX3977" fmla="*/ 2547905 w 4442788"/>
              <a:gd name="connsiteY3977" fmla="*/ 3372008 h 6725752"/>
              <a:gd name="connsiteX3978" fmla="*/ 2617590 w 4442788"/>
              <a:gd name="connsiteY3978" fmla="*/ 3453872 h 6725752"/>
              <a:gd name="connsiteX3979" fmla="*/ 2613991 w 4442788"/>
              <a:gd name="connsiteY3979" fmla="*/ 3471868 h 6725752"/>
              <a:gd name="connsiteX3980" fmla="*/ 2647426 w 4442788"/>
              <a:gd name="connsiteY3980" fmla="*/ 3479132 h 6725752"/>
              <a:gd name="connsiteX3981" fmla="*/ 2613860 w 4442788"/>
              <a:gd name="connsiteY3981" fmla="*/ 3391051 h 6725752"/>
              <a:gd name="connsiteX3982" fmla="*/ 2593184 w 4442788"/>
              <a:gd name="connsiteY3982" fmla="*/ 3360360 h 6725752"/>
              <a:gd name="connsiteX3983" fmla="*/ 2578854 w 4442788"/>
              <a:gd name="connsiteY3983" fmla="*/ 3298259 h 6725752"/>
              <a:gd name="connsiteX3984" fmla="*/ 2567862 w 4442788"/>
              <a:gd name="connsiteY3984" fmla="*/ 3299175 h 6725752"/>
              <a:gd name="connsiteX3985" fmla="*/ 2538614 w 4442788"/>
              <a:gd name="connsiteY3985" fmla="*/ 3282815 h 6725752"/>
              <a:gd name="connsiteX3986" fmla="*/ 570890 w 4442788"/>
              <a:gd name="connsiteY3986" fmla="*/ 3349170 h 6725752"/>
              <a:gd name="connsiteX3987" fmla="*/ 582341 w 4442788"/>
              <a:gd name="connsiteY3987" fmla="*/ 3359444 h 6725752"/>
              <a:gd name="connsiteX3988" fmla="*/ 570890 w 4442788"/>
              <a:gd name="connsiteY3988" fmla="*/ 3349170 h 6725752"/>
              <a:gd name="connsiteX3989" fmla="*/ 2252612 w 4442788"/>
              <a:gd name="connsiteY3989" fmla="*/ 3357154 h 6725752"/>
              <a:gd name="connsiteX3990" fmla="*/ 2270737 w 4442788"/>
              <a:gd name="connsiteY3990" fmla="*/ 3426061 h 6725752"/>
              <a:gd name="connsiteX3991" fmla="*/ 2272504 w 4442788"/>
              <a:gd name="connsiteY3991" fmla="*/ 3498894 h 6725752"/>
              <a:gd name="connsiteX3992" fmla="*/ 2251827 w 4442788"/>
              <a:gd name="connsiteY3992" fmla="*/ 3524285 h 6725752"/>
              <a:gd name="connsiteX3993" fmla="*/ 2295274 w 4442788"/>
              <a:gd name="connsiteY3993" fmla="*/ 3534232 h 6725752"/>
              <a:gd name="connsiteX3994" fmla="*/ 2290955 w 4442788"/>
              <a:gd name="connsiteY3994" fmla="*/ 3562632 h 6725752"/>
              <a:gd name="connsiteX3995" fmla="*/ 2286375 w 4442788"/>
              <a:gd name="connsiteY3995" fmla="*/ 3561716 h 6725752"/>
              <a:gd name="connsiteX3996" fmla="*/ 2283365 w 4442788"/>
              <a:gd name="connsiteY3996" fmla="*/ 3631735 h 6725752"/>
              <a:gd name="connsiteX3997" fmla="*/ 2265960 w 4442788"/>
              <a:gd name="connsiteY3997" fmla="*/ 3627613 h 6725752"/>
              <a:gd name="connsiteX3998" fmla="*/ 2262493 w 4442788"/>
              <a:gd name="connsiteY3998" fmla="*/ 3609944 h 6725752"/>
              <a:gd name="connsiteX3999" fmla="*/ 2250257 w 4442788"/>
              <a:gd name="connsiteY3999" fmla="*/ 3631866 h 6725752"/>
              <a:gd name="connsiteX4000" fmla="*/ 2224869 w 4442788"/>
              <a:gd name="connsiteY4000" fmla="*/ 3630492 h 6725752"/>
              <a:gd name="connsiteX4001" fmla="*/ 2186396 w 4442788"/>
              <a:gd name="connsiteY4001" fmla="*/ 3571008 h 6725752"/>
              <a:gd name="connsiteX4002" fmla="*/ 2147857 w 4442788"/>
              <a:gd name="connsiteY4002" fmla="*/ 3543785 h 6725752"/>
              <a:gd name="connsiteX4003" fmla="*/ 2107354 w 4442788"/>
              <a:gd name="connsiteY4003" fmla="*/ 3519311 h 6725752"/>
              <a:gd name="connsiteX4004" fmla="*/ 2088248 w 4442788"/>
              <a:gd name="connsiteY4004" fmla="*/ 3537961 h 6725752"/>
              <a:gd name="connsiteX4005" fmla="*/ 2024060 w 4442788"/>
              <a:gd name="connsiteY4005" fmla="*/ 3539467 h 6725752"/>
              <a:gd name="connsiteX4006" fmla="*/ 2043493 w 4442788"/>
              <a:gd name="connsiteY4006" fmla="*/ 3582329 h 6725752"/>
              <a:gd name="connsiteX4007" fmla="*/ 2166308 w 4442788"/>
              <a:gd name="connsiteY4007" fmla="*/ 3656210 h 6725752"/>
              <a:gd name="connsiteX4008" fmla="*/ 2177235 w 4442788"/>
              <a:gd name="connsiteY4008" fmla="*/ 3666287 h 6725752"/>
              <a:gd name="connsiteX4009" fmla="*/ 2198762 w 4442788"/>
              <a:gd name="connsiteY4009" fmla="*/ 3655555 h 6725752"/>
              <a:gd name="connsiteX4010" fmla="*/ 2201249 w 4442788"/>
              <a:gd name="connsiteY4010" fmla="*/ 3686966 h 6725752"/>
              <a:gd name="connsiteX4011" fmla="*/ 2231347 w 4442788"/>
              <a:gd name="connsiteY4011" fmla="*/ 3687817 h 6725752"/>
              <a:gd name="connsiteX4012" fmla="*/ 2243779 w 4442788"/>
              <a:gd name="connsiteY4012" fmla="*/ 3656864 h 6725752"/>
              <a:gd name="connsiteX4013" fmla="*/ 2238610 w 4442788"/>
              <a:gd name="connsiteY4013" fmla="*/ 3701035 h 6725752"/>
              <a:gd name="connsiteX4014" fmla="*/ 2251566 w 4442788"/>
              <a:gd name="connsiteY4014" fmla="*/ 3694950 h 6725752"/>
              <a:gd name="connsiteX4015" fmla="*/ 2254445 w 4442788"/>
              <a:gd name="connsiteY4015" fmla="*/ 3707514 h 6725752"/>
              <a:gd name="connsiteX4016" fmla="*/ 2260202 w 4442788"/>
              <a:gd name="connsiteY4016" fmla="*/ 3710917 h 6725752"/>
              <a:gd name="connsiteX4017" fmla="*/ 2239919 w 4442788"/>
              <a:gd name="connsiteY4017" fmla="*/ 3748806 h 6725752"/>
              <a:gd name="connsiteX4018" fmla="*/ 2215971 w 4442788"/>
              <a:gd name="connsiteY4018" fmla="*/ 3777664 h 6725752"/>
              <a:gd name="connsiteX4019" fmla="*/ 2200529 w 4442788"/>
              <a:gd name="connsiteY4019" fmla="*/ 3791079 h 6725752"/>
              <a:gd name="connsiteX4020" fmla="*/ 2215578 w 4442788"/>
              <a:gd name="connsiteY4020" fmla="*/ 3795791 h 6725752"/>
              <a:gd name="connsiteX4021" fmla="*/ 2264717 w 4442788"/>
              <a:gd name="connsiteY4021" fmla="*/ 3858743 h 6725752"/>
              <a:gd name="connsiteX4022" fmla="*/ 2323737 w 4442788"/>
              <a:gd name="connsiteY4022" fmla="*/ 3859005 h 6725752"/>
              <a:gd name="connsiteX4023" fmla="*/ 2431437 w 4442788"/>
              <a:gd name="connsiteY4023" fmla="*/ 3913057 h 6725752"/>
              <a:gd name="connsiteX4024" fmla="*/ 2455712 w 4442788"/>
              <a:gd name="connsiteY4024" fmla="*/ 3940018 h 6725752"/>
              <a:gd name="connsiteX4025" fmla="*/ 2473640 w 4442788"/>
              <a:gd name="connsiteY4025" fmla="*/ 3932689 h 6725752"/>
              <a:gd name="connsiteX4026" fmla="*/ 2469453 w 4442788"/>
              <a:gd name="connsiteY4026" fmla="*/ 3948329 h 6725752"/>
              <a:gd name="connsiteX4027" fmla="*/ 2519639 w 4442788"/>
              <a:gd name="connsiteY4027" fmla="*/ 4003494 h 6725752"/>
              <a:gd name="connsiteX4028" fmla="*/ 2544764 w 4442788"/>
              <a:gd name="connsiteY4028" fmla="*/ 4015928 h 6725752"/>
              <a:gd name="connsiteX4029" fmla="*/ 2527621 w 4442788"/>
              <a:gd name="connsiteY4029" fmla="*/ 3989686 h 6725752"/>
              <a:gd name="connsiteX4030" fmla="*/ 2547578 w 4442788"/>
              <a:gd name="connsiteY4030" fmla="*/ 4000680 h 6725752"/>
              <a:gd name="connsiteX4031" fmla="*/ 2607055 w 4442788"/>
              <a:gd name="connsiteY4031" fmla="*/ 4053489 h 6725752"/>
              <a:gd name="connsiteX4032" fmla="*/ 2674253 w 4442788"/>
              <a:gd name="connsiteY4032" fmla="*/ 4065072 h 6725752"/>
              <a:gd name="connsiteX4033" fmla="*/ 2767362 w 4442788"/>
              <a:gd name="connsiteY4033" fmla="*/ 4126126 h 6725752"/>
              <a:gd name="connsiteX4034" fmla="*/ 2825727 w 4442788"/>
              <a:gd name="connsiteY4034" fmla="*/ 4174093 h 6725752"/>
              <a:gd name="connsiteX4035" fmla="*/ 2872707 w 4442788"/>
              <a:gd name="connsiteY4035" fmla="*/ 4186069 h 6725752"/>
              <a:gd name="connsiteX4036" fmla="*/ 2876437 w 4442788"/>
              <a:gd name="connsiteY4036" fmla="*/ 4159828 h 6725752"/>
              <a:gd name="connsiteX4037" fmla="*/ 2863023 w 4442788"/>
              <a:gd name="connsiteY4037" fmla="*/ 4116311 h 6725752"/>
              <a:gd name="connsiteX4038" fmla="*/ 2877287 w 4442788"/>
              <a:gd name="connsiteY4038" fmla="*/ 4112319 h 6725752"/>
              <a:gd name="connsiteX4039" fmla="*/ 2870417 w 4442788"/>
              <a:gd name="connsiteY4039" fmla="*/ 4081170 h 6725752"/>
              <a:gd name="connsiteX4040" fmla="*/ 2872446 w 4442788"/>
              <a:gd name="connsiteY4040" fmla="*/ 4043150 h 6725752"/>
              <a:gd name="connsiteX4041" fmla="*/ 2860144 w 4442788"/>
              <a:gd name="connsiteY4041" fmla="*/ 4008795 h 6725752"/>
              <a:gd name="connsiteX4042" fmla="*/ 2838421 w 4442788"/>
              <a:gd name="connsiteY4042" fmla="*/ 3962268 h 6725752"/>
              <a:gd name="connsiteX4043" fmla="*/ 2811267 w 4442788"/>
              <a:gd name="connsiteY4043" fmla="*/ 3834334 h 6725752"/>
              <a:gd name="connsiteX4044" fmla="*/ 2792619 w 4442788"/>
              <a:gd name="connsiteY4044" fmla="*/ 3731203 h 6725752"/>
              <a:gd name="connsiteX4045" fmla="*/ 2752051 w 4442788"/>
              <a:gd name="connsiteY4045" fmla="*/ 3692201 h 6725752"/>
              <a:gd name="connsiteX4046" fmla="*/ 2722018 w 4442788"/>
              <a:gd name="connsiteY4046" fmla="*/ 3656930 h 6725752"/>
              <a:gd name="connsiteX4047" fmla="*/ 2687863 w 4442788"/>
              <a:gd name="connsiteY4047" fmla="*/ 3612627 h 6725752"/>
              <a:gd name="connsiteX4048" fmla="*/ 2646445 w 4442788"/>
              <a:gd name="connsiteY4048" fmla="*/ 3575000 h 6725752"/>
              <a:gd name="connsiteX4049" fmla="*/ 2597764 w 4442788"/>
              <a:gd name="connsiteY4049" fmla="*/ 3532661 h 6725752"/>
              <a:gd name="connsiteX4050" fmla="*/ 2560337 w 4442788"/>
              <a:gd name="connsiteY4050" fmla="*/ 3506943 h 6725752"/>
              <a:gd name="connsiteX4051" fmla="*/ 2547316 w 4442788"/>
              <a:gd name="connsiteY4051" fmla="*/ 3523958 h 6725752"/>
              <a:gd name="connsiteX4052" fmla="*/ 2568385 w 4442788"/>
              <a:gd name="connsiteY4052" fmla="*/ 3528996 h 6725752"/>
              <a:gd name="connsiteX4053" fmla="*/ 2570544 w 4442788"/>
              <a:gd name="connsiteY4053" fmla="*/ 3546534 h 6725752"/>
              <a:gd name="connsiteX4054" fmla="*/ 2545419 w 4442788"/>
              <a:gd name="connsiteY4054" fmla="*/ 3546338 h 6725752"/>
              <a:gd name="connsiteX4055" fmla="*/ 2553728 w 4442788"/>
              <a:gd name="connsiteY4055" fmla="*/ 3584423 h 6725752"/>
              <a:gd name="connsiteX4056" fmla="*/ 2526901 w 4442788"/>
              <a:gd name="connsiteY4056" fmla="*/ 3585339 h 6725752"/>
              <a:gd name="connsiteX4057" fmla="*/ 2473967 w 4442788"/>
              <a:gd name="connsiteY4057" fmla="*/ 3493463 h 6725752"/>
              <a:gd name="connsiteX4058" fmla="*/ 2491568 w 4442788"/>
              <a:gd name="connsiteY4058" fmla="*/ 3490780 h 6725752"/>
              <a:gd name="connsiteX4059" fmla="*/ 2545222 w 4442788"/>
              <a:gd name="connsiteY4059" fmla="*/ 3477038 h 6725752"/>
              <a:gd name="connsiteX4060" fmla="*/ 2543325 w 4442788"/>
              <a:gd name="connsiteY4060" fmla="*/ 3467942 h 6725752"/>
              <a:gd name="connsiteX4061" fmla="*/ 2498046 w 4442788"/>
              <a:gd name="connsiteY4061" fmla="*/ 3415918 h 6725752"/>
              <a:gd name="connsiteX4062" fmla="*/ 2452244 w 4442788"/>
              <a:gd name="connsiteY4062" fmla="*/ 3405055 h 6725752"/>
              <a:gd name="connsiteX4063" fmla="*/ 2396431 w 4442788"/>
              <a:gd name="connsiteY4063" fmla="*/ 3428089 h 6725752"/>
              <a:gd name="connsiteX4064" fmla="*/ 2320596 w 4442788"/>
              <a:gd name="connsiteY4064" fmla="*/ 3429333 h 6725752"/>
              <a:gd name="connsiteX4065" fmla="*/ 2310650 w 4442788"/>
              <a:gd name="connsiteY4065" fmla="*/ 3387517 h 6725752"/>
              <a:gd name="connsiteX4066" fmla="*/ 2252612 w 4442788"/>
              <a:gd name="connsiteY4066" fmla="*/ 3357154 h 6725752"/>
              <a:gd name="connsiteX4067" fmla="*/ 1985193 w 4442788"/>
              <a:gd name="connsiteY4067" fmla="*/ 3362716 h 6725752"/>
              <a:gd name="connsiteX4068" fmla="*/ 1985193 w 4442788"/>
              <a:gd name="connsiteY4068" fmla="*/ 3362716 h 6725752"/>
              <a:gd name="connsiteX4069" fmla="*/ 539352 w 4442788"/>
              <a:gd name="connsiteY4069" fmla="*/ 3473635 h 6725752"/>
              <a:gd name="connsiteX4070" fmla="*/ 537586 w 4442788"/>
              <a:gd name="connsiteY4070" fmla="*/ 3551638 h 6725752"/>
              <a:gd name="connsiteX4071" fmla="*/ 541119 w 4442788"/>
              <a:gd name="connsiteY4071" fmla="*/ 3583114 h 6725752"/>
              <a:gd name="connsiteX4072" fmla="*/ 532547 w 4442788"/>
              <a:gd name="connsiteY4072" fmla="*/ 3597511 h 6725752"/>
              <a:gd name="connsiteX4073" fmla="*/ 539483 w 4442788"/>
              <a:gd name="connsiteY4073" fmla="*/ 3615114 h 6725752"/>
              <a:gd name="connsiteX4074" fmla="*/ 535296 w 4442788"/>
              <a:gd name="connsiteY4074" fmla="*/ 3632521 h 6725752"/>
              <a:gd name="connsiteX4075" fmla="*/ 539549 w 4442788"/>
              <a:gd name="connsiteY4075" fmla="*/ 3687031 h 6725752"/>
              <a:gd name="connsiteX4076" fmla="*/ 553813 w 4442788"/>
              <a:gd name="connsiteY4076" fmla="*/ 3705224 h 6725752"/>
              <a:gd name="connsiteX4077" fmla="*/ 545176 w 4442788"/>
              <a:gd name="connsiteY4077" fmla="*/ 3713927 h 6725752"/>
              <a:gd name="connsiteX4078" fmla="*/ 561076 w 4442788"/>
              <a:gd name="connsiteY4078" fmla="*/ 3789574 h 6725752"/>
              <a:gd name="connsiteX4079" fmla="*/ 583519 w 4442788"/>
              <a:gd name="connsiteY4079" fmla="*/ 3807112 h 6725752"/>
              <a:gd name="connsiteX4080" fmla="*/ 592875 w 4442788"/>
              <a:gd name="connsiteY4080" fmla="*/ 3725837 h 6725752"/>
              <a:gd name="connsiteX4081" fmla="*/ 571414 w 4442788"/>
              <a:gd name="connsiteY4081" fmla="*/ 3590378 h 6725752"/>
              <a:gd name="connsiteX4082" fmla="*/ 559113 w 4442788"/>
              <a:gd name="connsiteY4082" fmla="*/ 3475991 h 6725752"/>
              <a:gd name="connsiteX4083" fmla="*/ 539352 w 4442788"/>
              <a:gd name="connsiteY4083" fmla="*/ 3473635 h 6725752"/>
              <a:gd name="connsiteX4084" fmla="*/ 1862902 w 4442788"/>
              <a:gd name="connsiteY4084" fmla="*/ 3482600 h 6725752"/>
              <a:gd name="connsiteX4085" fmla="*/ 1813174 w 4442788"/>
              <a:gd name="connsiteY4085" fmla="*/ 3525397 h 6725752"/>
              <a:gd name="connsiteX4086" fmla="*/ 1858911 w 4442788"/>
              <a:gd name="connsiteY4086" fmla="*/ 3628660 h 6725752"/>
              <a:gd name="connsiteX4087" fmla="*/ 1869707 w 4442788"/>
              <a:gd name="connsiteY4087" fmla="*/ 3665371 h 6725752"/>
              <a:gd name="connsiteX4088" fmla="*/ 1878082 w 4442788"/>
              <a:gd name="connsiteY4088" fmla="*/ 3676430 h 6725752"/>
              <a:gd name="connsiteX4089" fmla="*/ 1867286 w 4442788"/>
              <a:gd name="connsiteY4089" fmla="*/ 3678328 h 6725752"/>
              <a:gd name="connsiteX4090" fmla="*/ 1888682 w 4442788"/>
              <a:gd name="connsiteY4090" fmla="*/ 3691089 h 6725752"/>
              <a:gd name="connsiteX4091" fmla="*/ 1895356 w 4442788"/>
              <a:gd name="connsiteY4091" fmla="*/ 3711964 h 6725752"/>
              <a:gd name="connsiteX4092" fmla="*/ 1910602 w 4442788"/>
              <a:gd name="connsiteY4092" fmla="*/ 3713534 h 6725752"/>
              <a:gd name="connsiteX4093" fmla="*/ 1902684 w 4442788"/>
              <a:gd name="connsiteY4093" fmla="*/ 3664979 h 6725752"/>
              <a:gd name="connsiteX4094" fmla="*/ 1885607 w 4442788"/>
              <a:gd name="connsiteY4094" fmla="*/ 3615310 h 6725752"/>
              <a:gd name="connsiteX4095" fmla="*/ 1866043 w 4442788"/>
              <a:gd name="connsiteY4095" fmla="*/ 3557855 h 6725752"/>
              <a:gd name="connsiteX4096" fmla="*/ 1866828 w 4442788"/>
              <a:gd name="connsiteY4096" fmla="*/ 3493070 h 6725752"/>
              <a:gd name="connsiteX4097" fmla="*/ 1921136 w 4442788"/>
              <a:gd name="connsiteY4097" fmla="*/ 3520031 h 6725752"/>
              <a:gd name="connsiteX4098" fmla="*/ 1943775 w 4442788"/>
              <a:gd name="connsiteY4098" fmla="*/ 3556285 h 6725752"/>
              <a:gd name="connsiteX4099" fmla="*/ 1947963 w 4442788"/>
              <a:gd name="connsiteY4099" fmla="*/ 3543785 h 6725752"/>
              <a:gd name="connsiteX4100" fmla="*/ 1932587 w 4442788"/>
              <a:gd name="connsiteY4100" fmla="*/ 3497258 h 6725752"/>
              <a:gd name="connsiteX4101" fmla="*/ 1902815 w 4442788"/>
              <a:gd name="connsiteY4101" fmla="*/ 3473504 h 6725752"/>
              <a:gd name="connsiteX4102" fmla="*/ 1862902 w 4442788"/>
              <a:gd name="connsiteY4102" fmla="*/ 3482600 h 6725752"/>
              <a:gd name="connsiteX4103" fmla="*/ 1449505 w 4442788"/>
              <a:gd name="connsiteY4103" fmla="*/ 3480637 h 6725752"/>
              <a:gd name="connsiteX4104" fmla="*/ 1463573 w 4442788"/>
              <a:gd name="connsiteY4104" fmla="*/ 3485087 h 6725752"/>
              <a:gd name="connsiteX4105" fmla="*/ 1449505 w 4442788"/>
              <a:gd name="connsiteY4105" fmla="*/ 3480637 h 6725752"/>
              <a:gd name="connsiteX4106" fmla="*/ 2501841 w 4442788"/>
              <a:gd name="connsiteY4106" fmla="*/ 3486134 h 6725752"/>
              <a:gd name="connsiteX4107" fmla="*/ 2501841 w 4442788"/>
              <a:gd name="connsiteY4107" fmla="*/ 3486134 h 6725752"/>
              <a:gd name="connsiteX4108" fmla="*/ 114832 w 4442788"/>
              <a:gd name="connsiteY4108" fmla="*/ 3543197 h 6725752"/>
              <a:gd name="connsiteX4109" fmla="*/ 109467 w 4442788"/>
              <a:gd name="connsiteY4109" fmla="*/ 3611973 h 6725752"/>
              <a:gd name="connsiteX4110" fmla="*/ 101746 w 4442788"/>
              <a:gd name="connsiteY4110" fmla="*/ 3681207 h 6725752"/>
              <a:gd name="connsiteX4111" fmla="*/ 117646 w 4442788"/>
              <a:gd name="connsiteY4111" fmla="*/ 3695342 h 6725752"/>
              <a:gd name="connsiteX4112" fmla="*/ 109205 w 4442788"/>
              <a:gd name="connsiteY4112" fmla="*/ 3668905 h 6725752"/>
              <a:gd name="connsiteX4113" fmla="*/ 129554 w 4442788"/>
              <a:gd name="connsiteY4113" fmla="*/ 3564399 h 6725752"/>
              <a:gd name="connsiteX4114" fmla="*/ 130340 w 4442788"/>
              <a:gd name="connsiteY4114" fmla="*/ 3513749 h 6725752"/>
              <a:gd name="connsiteX4115" fmla="*/ 114832 w 4442788"/>
              <a:gd name="connsiteY4115" fmla="*/ 3543197 h 6725752"/>
              <a:gd name="connsiteX4116" fmla="*/ 827578 w 4442788"/>
              <a:gd name="connsiteY4116" fmla="*/ 3527360 h 6725752"/>
              <a:gd name="connsiteX4117" fmla="*/ 861930 w 4442788"/>
              <a:gd name="connsiteY4117" fmla="*/ 3580759 h 6725752"/>
              <a:gd name="connsiteX4118" fmla="*/ 875474 w 4442788"/>
              <a:gd name="connsiteY4118" fmla="*/ 3581936 h 6725752"/>
              <a:gd name="connsiteX4119" fmla="*/ 874493 w 4442788"/>
              <a:gd name="connsiteY4119" fmla="*/ 3561912 h 6725752"/>
              <a:gd name="connsiteX4120" fmla="*/ 840338 w 4442788"/>
              <a:gd name="connsiteY4120" fmla="*/ 3529324 h 6725752"/>
              <a:gd name="connsiteX4121" fmla="*/ 827578 w 4442788"/>
              <a:gd name="connsiteY4121" fmla="*/ 3527360 h 6725752"/>
              <a:gd name="connsiteX4122" fmla="*/ 938092 w 4442788"/>
              <a:gd name="connsiteY4122" fmla="*/ 3526444 h 6725752"/>
              <a:gd name="connsiteX4123" fmla="*/ 946271 w 4442788"/>
              <a:gd name="connsiteY4123" fmla="*/ 3574018 h 6725752"/>
              <a:gd name="connsiteX4124" fmla="*/ 942934 w 4442788"/>
              <a:gd name="connsiteY4124" fmla="*/ 3581413 h 6725752"/>
              <a:gd name="connsiteX4125" fmla="*/ 970219 w 4442788"/>
              <a:gd name="connsiteY4125" fmla="*/ 3596922 h 6725752"/>
              <a:gd name="connsiteX4126" fmla="*/ 971593 w 4442788"/>
              <a:gd name="connsiteY4126" fmla="*/ 3602877 h 6725752"/>
              <a:gd name="connsiteX4127" fmla="*/ 959881 w 4442788"/>
              <a:gd name="connsiteY4127" fmla="*/ 3613740 h 6725752"/>
              <a:gd name="connsiteX4128" fmla="*/ 960470 w 4442788"/>
              <a:gd name="connsiteY4128" fmla="*/ 3629511 h 6725752"/>
              <a:gd name="connsiteX4129" fmla="*/ 943327 w 4442788"/>
              <a:gd name="connsiteY4129" fmla="*/ 3635269 h 6725752"/>
              <a:gd name="connsiteX4130" fmla="*/ 932334 w 4442788"/>
              <a:gd name="connsiteY4130" fmla="*/ 3638606 h 6725752"/>
              <a:gd name="connsiteX4131" fmla="*/ 933054 w 4442788"/>
              <a:gd name="connsiteY4131" fmla="*/ 3653265 h 6725752"/>
              <a:gd name="connsiteX4132" fmla="*/ 944897 w 4442788"/>
              <a:gd name="connsiteY4132" fmla="*/ 3658631 h 6725752"/>
              <a:gd name="connsiteX4133" fmla="*/ 971724 w 4442788"/>
              <a:gd name="connsiteY4133" fmla="*/ 3688471 h 6725752"/>
              <a:gd name="connsiteX4134" fmla="*/ 973033 w 4442788"/>
              <a:gd name="connsiteY4134" fmla="*/ 3673027 h 6725752"/>
              <a:gd name="connsiteX4135" fmla="*/ 977744 w 4442788"/>
              <a:gd name="connsiteY4135" fmla="*/ 3672831 h 6725752"/>
              <a:gd name="connsiteX4136" fmla="*/ 1018442 w 4442788"/>
              <a:gd name="connsiteY4136" fmla="*/ 3620742 h 6725752"/>
              <a:gd name="connsiteX4137" fmla="*/ 994821 w 4442788"/>
              <a:gd name="connsiteY4137" fmla="*/ 3596726 h 6725752"/>
              <a:gd name="connsiteX4138" fmla="*/ 964919 w 4442788"/>
              <a:gd name="connsiteY4138" fmla="*/ 3560800 h 6725752"/>
              <a:gd name="connsiteX4139" fmla="*/ 938092 w 4442788"/>
              <a:gd name="connsiteY4139" fmla="*/ 3526444 h 6725752"/>
              <a:gd name="connsiteX4140" fmla="*/ 1781832 w 4442788"/>
              <a:gd name="connsiteY4140" fmla="*/ 3545029 h 6725752"/>
              <a:gd name="connsiteX4141" fmla="*/ 1787263 w 4442788"/>
              <a:gd name="connsiteY4141" fmla="*/ 3558902 h 6725752"/>
              <a:gd name="connsiteX4142" fmla="*/ 1781832 w 4442788"/>
              <a:gd name="connsiteY4142" fmla="*/ 3545029 h 6725752"/>
              <a:gd name="connsiteX4143" fmla="*/ 2272438 w 4442788"/>
              <a:gd name="connsiteY4143" fmla="*/ 3545291 h 6725752"/>
              <a:gd name="connsiteX4144" fmla="*/ 2272438 w 4442788"/>
              <a:gd name="connsiteY4144" fmla="*/ 3545291 h 6725752"/>
              <a:gd name="connsiteX4145" fmla="*/ 1899217 w 4442788"/>
              <a:gd name="connsiteY4145" fmla="*/ 3558967 h 6725752"/>
              <a:gd name="connsiteX4146" fmla="*/ 1913611 w 4442788"/>
              <a:gd name="connsiteY4146" fmla="*/ 3621527 h 6725752"/>
              <a:gd name="connsiteX4147" fmla="*/ 1948617 w 4442788"/>
              <a:gd name="connsiteY4147" fmla="*/ 3622312 h 6725752"/>
              <a:gd name="connsiteX4148" fmla="*/ 1926894 w 4442788"/>
              <a:gd name="connsiteY4148" fmla="*/ 3595024 h 6725752"/>
              <a:gd name="connsiteX4149" fmla="*/ 1922510 w 4442788"/>
              <a:gd name="connsiteY4149" fmla="*/ 3560145 h 6725752"/>
              <a:gd name="connsiteX4150" fmla="*/ 1899217 w 4442788"/>
              <a:gd name="connsiteY4150" fmla="*/ 3558967 h 6725752"/>
              <a:gd name="connsiteX4151" fmla="*/ 1664644 w 4442788"/>
              <a:gd name="connsiteY4151" fmla="*/ 3632259 h 6725752"/>
              <a:gd name="connsiteX4152" fmla="*/ 1595352 w 4442788"/>
              <a:gd name="connsiteY4152" fmla="*/ 3693314 h 6725752"/>
              <a:gd name="connsiteX4153" fmla="*/ 1544774 w 4442788"/>
              <a:gd name="connsiteY4153" fmla="*/ 3722369 h 6725752"/>
              <a:gd name="connsiteX4154" fmla="*/ 1605821 w 4442788"/>
              <a:gd name="connsiteY4154" fmla="*/ 3666287 h 6725752"/>
              <a:gd name="connsiteX4155" fmla="*/ 1573171 w 4442788"/>
              <a:gd name="connsiteY4155" fmla="*/ 3684545 h 6725752"/>
              <a:gd name="connsiteX4156" fmla="*/ 1490269 w 4442788"/>
              <a:gd name="connsiteY4156" fmla="*/ 3751489 h 6725752"/>
              <a:gd name="connsiteX4157" fmla="*/ 1402133 w 4442788"/>
              <a:gd name="connsiteY4157" fmla="*/ 3820330 h 6725752"/>
              <a:gd name="connsiteX4158" fmla="*/ 1330093 w 4442788"/>
              <a:gd name="connsiteY4158" fmla="*/ 3886947 h 6725752"/>
              <a:gd name="connsiteX4159" fmla="*/ 1329569 w 4442788"/>
              <a:gd name="connsiteY4159" fmla="*/ 3891201 h 6725752"/>
              <a:gd name="connsiteX4160" fmla="*/ 1375044 w 4442788"/>
              <a:gd name="connsiteY4160" fmla="*/ 3989163 h 6725752"/>
              <a:gd name="connsiteX4161" fmla="*/ 1344095 w 4442788"/>
              <a:gd name="connsiteY4161" fmla="*/ 3976468 h 6725752"/>
              <a:gd name="connsiteX4162" fmla="*/ 1329373 w 4442788"/>
              <a:gd name="connsiteY4162" fmla="*/ 3938579 h 6725752"/>
              <a:gd name="connsiteX4163" fmla="*/ 1318708 w 4442788"/>
              <a:gd name="connsiteY4163" fmla="*/ 3995969 h 6725752"/>
              <a:gd name="connsiteX4164" fmla="*/ 1314520 w 4442788"/>
              <a:gd name="connsiteY4164" fmla="*/ 3992697 h 6725752"/>
              <a:gd name="connsiteX4165" fmla="*/ 1302219 w 4442788"/>
              <a:gd name="connsiteY4165" fmla="*/ 3998783 h 6725752"/>
              <a:gd name="connsiteX4166" fmla="*/ 1290834 w 4442788"/>
              <a:gd name="connsiteY4166" fmla="*/ 3936419 h 6725752"/>
              <a:gd name="connsiteX4167" fmla="*/ 1257791 w 4442788"/>
              <a:gd name="connsiteY4167" fmla="*/ 3963969 h 6725752"/>
              <a:gd name="connsiteX4168" fmla="*/ 1275130 w 4442788"/>
              <a:gd name="connsiteY4168" fmla="*/ 3998455 h 6725752"/>
              <a:gd name="connsiteX4169" fmla="*/ 1267998 w 4442788"/>
              <a:gd name="connsiteY4169" fmla="*/ 4007682 h 6725752"/>
              <a:gd name="connsiteX4170" fmla="*/ 1228085 w 4442788"/>
              <a:gd name="connsiteY4170" fmla="*/ 3989817 h 6725752"/>
              <a:gd name="connsiteX4171" fmla="*/ 1231160 w 4442788"/>
              <a:gd name="connsiteY4171" fmla="*/ 4008533 h 6725752"/>
              <a:gd name="connsiteX4172" fmla="*/ 1196940 w 4442788"/>
              <a:gd name="connsiteY4172" fmla="*/ 4032549 h 6725752"/>
              <a:gd name="connsiteX4173" fmla="*/ 1166841 w 4442788"/>
              <a:gd name="connsiteY4173" fmla="*/ 4069653 h 6725752"/>
              <a:gd name="connsiteX4174" fmla="*/ 1154671 w 4442788"/>
              <a:gd name="connsiteY4174" fmla="*/ 4090790 h 6725752"/>
              <a:gd name="connsiteX4175" fmla="*/ 1047232 w 4442788"/>
              <a:gd name="connsiteY4175" fmla="*/ 4178936 h 6725752"/>
              <a:gd name="connsiteX4176" fmla="*/ 1002608 w 4442788"/>
              <a:gd name="connsiteY4176" fmla="*/ 4194641 h 6725752"/>
              <a:gd name="connsiteX4177" fmla="*/ 1007842 w 4442788"/>
              <a:gd name="connsiteY4177" fmla="*/ 4219115 h 6725752"/>
              <a:gd name="connsiteX4178" fmla="*/ 998486 w 4442788"/>
              <a:gd name="connsiteY4178" fmla="*/ 4221341 h 6725752"/>
              <a:gd name="connsiteX4179" fmla="*/ 936587 w 4442788"/>
              <a:gd name="connsiteY4179" fmla="*/ 4211001 h 6725752"/>
              <a:gd name="connsiteX4180" fmla="*/ 956151 w 4442788"/>
              <a:gd name="connsiteY4180" fmla="*/ 4233970 h 6725752"/>
              <a:gd name="connsiteX4181" fmla="*/ 953927 w 4442788"/>
              <a:gd name="connsiteY4181" fmla="*/ 4254780 h 6725752"/>
              <a:gd name="connsiteX4182" fmla="*/ 933381 w 4442788"/>
              <a:gd name="connsiteY4182" fmla="*/ 4254387 h 6725752"/>
              <a:gd name="connsiteX4183" fmla="*/ 891701 w 4442788"/>
              <a:gd name="connsiteY4183" fmla="*/ 4206813 h 6725752"/>
              <a:gd name="connsiteX4184" fmla="*/ 902563 w 4442788"/>
              <a:gd name="connsiteY4184" fmla="*/ 4244048 h 6725752"/>
              <a:gd name="connsiteX4185" fmla="*/ 879596 w 4442788"/>
              <a:gd name="connsiteY4185" fmla="*/ 4246338 h 6725752"/>
              <a:gd name="connsiteX4186" fmla="*/ 881363 w 4442788"/>
              <a:gd name="connsiteY4186" fmla="*/ 4231287 h 6725752"/>
              <a:gd name="connsiteX4187" fmla="*/ 871548 w 4442788"/>
              <a:gd name="connsiteY4187" fmla="*/ 4231680 h 6725752"/>
              <a:gd name="connsiteX4188" fmla="*/ 857873 w 4442788"/>
              <a:gd name="connsiteY4188" fmla="*/ 4235017 h 6725752"/>
              <a:gd name="connsiteX4189" fmla="*/ 853097 w 4442788"/>
              <a:gd name="connsiteY4189" fmla="*/ 4226510 h 6725752"/>
              <a:gd name="connsiteX4190" fmla="*/ 865660 w 4442788"/>
              <a:gd name="connsiteY4190" fmla="*/ 4211459 h 6725752"/>
              <a:gd name="connsiteX4191" fmla="*/ 848778 w 4442788"/>
              <a:gd name="connsiteY4191" fmla="*/ 4174486 h 6725752"/>
              <a:gd name="connsiteX4192" fmla="*/ 850414 w 4442788"/>
              <a:gd name="connsiteY4192" fmla="*/ 4168531 h 6725752"/>
              <a:gd name="connsiteX4193" fmla="*/ 835561 w 4442788"/>
              <a:gd name="connsiteY4193" fmla="*/ 4150273 h 6725752"/>
              <a:gd name="connsiteX4194" fmla="*/ 842301 w 4442788"/>
              <a:gd name="connsiteY4194" fmla="*/ 4140850 h 6725752"/>
              <a:gd name="connsiteX4195" fmla="*/ 824241 w 4442788"/>
              <a:gd name="connsiteY4195" fmla="*/ 4083395 h 6725752"/>
              <a:gd name="connsiteX4196" fmla="*/ 814296 w 4442788"/>
              <a:gd name="connsiteY4196" fmla="*/ 4079272 h 6725752"/>
              <a:gd name="connsiteX4197" fmla="*/ 835626 w 4442788"/>
              <a:gd name="connsiteY4197" fmla="*/ 4027837 h 6725752"/>
              <a:gd name="connsiteX4198" fmla="*/ 862388 w 4442788"/>
              <a:gd name="connsiteY4198" fmla="*/ 3961613 h 6725752"/>
              <a:gd name="connsiteX4199" fmla="*/ 902759 w 4442788"/>
              <a:gd name="connsiteY4199" fmla="*/ 3905205 h 6725752"/>
              <a:gd name="connsiteX4200" fmla="*/ 852704 w 4442788"/>
              <a:gd name="connsiteY4200" fmla="*/ 3906055 h 6725752"/>
              <a:gd name="connsiteX4201" fmla="*/ 801798 w 4442788"/>
              <a:gd name="connsiteY4201" fmla="*/ 3907364 h 6725752"/>
              <a:gd name="connsiteX4202" fmla="*/ 768167 w 4442788"/>
              <a:gd name="connsiteY4202" fmla="*/ 3954677 h 6725752"/>
              <a:gd name="connsiteX4203" fmla="*/ 814950 w 4442788"/>
              <a:gd name="connsiteY4203" fmla="*/ 4030651 h 6725752"/>
              <a:gd name="connsiteX4204" fmla="*/ 800751 w 4442788"/>
              <a:gd name="connsiteY4204" fmla="*/ 4032025 h 6725752"/>
              <a:gd name="connsiteX4205" fmla="*/ 765484 w 4442788"/>
              <a:gd name="connsiteY4205" fmla="*/ 3989686 h 6725752"/>
              <a:gd name="connsiteX4206" fmla="*/ 757828 w 4442788"/>
              <a:gd name="connsiteY4206" fmla="*/ 4011020 h 6725752"/>
              <a:gd name="connsiteX4207" fmla="*/ 752463 w 4442788"/>
              <a:gd name="connsiteY4207" fmla="*/ 4051068 h 6725752"/>
              <a:gd name="connsiteX4208" fmla="*/ 751612 w 4442788"/>
              <a:gd name="connsiteY4208" fmla="*/ 4087191 h 6725752"/>
              <a:gd name="connsiteX4209" fmla="*/ 721187 w 4442788"/>
              <a:gd name="connsiteY4209" fmla="*/ 4089873 h 6725752"/>
              <a:gd name="connsiteX4210" fmla="*/ 755604 w 4442788"/>
              <a:gd name="connsiteY4210" fmla="*/ 4106495 h 6725752"/>
              <a:gd name="connsiteX4211" fmla="*/ 744415 w 4442788"/>
              <a:gd name="connsiteY4211" fmla="*/ 4121611 h 6725752"/>
              <a:gd name="connsiteX4212" fmla="*/ 769148 w 4442788"/>
              <a:gd name="connsiteY4212" fmla="*/ 4162773 h 6725752"/>
              <a:gd name="connsiteX4213" fmla="*/ 801340 w 4442788"/>
              <a:gd name="connsiteY4213" fmla="*/ 4250723 h 6725752"/>
              <a:gd name="connsiteX4214" fmla="*/ 836673 w 4442788"/>
              <a:gd name="connsiteY4214" fmla="*/ 4319499 h 6725752"/>
              <a:gd name="connsiteX4215" fmla="*/ 853293 w 4442788"/>
              <a:gd name="connsiteY4215" fmla="*/ 4340832 h 6725752"/>
              <a:gd name="connsiteX4216" fmla="*/ 876848 w 4442788"/>
              <a:gd name="connsiteY4216" fmla="*/ 4414123 h 6725752"/>
              <a:gd name="connsiteX4217" fmla="*/ 893664 w 4442788"/>
              <a:gd name="connsiteY4217" fmla="*/ 4429763 h 6725752"/>
              <a:gd name="connsiteX4218" fmla="*/ 889084 w 4442788"/>
              <a:gd name="connsiteY4218" fmla="*/ 4437943 h 6725752"/>
              <a:gd name="connsiteX4219" fmla="*/ 857611 w 4442788"/>
              <a:gd name="connsiteY4219" fmla="*/ 4438663 h 6725752"/>
              <a:gd name="connsiteX4220" fmla="*/ 854929 w 4442788"/>
              <a:gd name="connsiteY4220" fmla="*/ 4417003 h 6725752"/>
              <a:gd name="connsiteX4221" fmla="*/ 829803 w 4442788"/>
              <a:gd name="connsiteY4221" fmla="*/ 4410655 h 6725752"/>
              <a:gd name="connsiteX4222" fmla="*/ 818418 w 4442788"/>
              <a:gd name="connsiteY4222" fmla="*/ 4376300 h 6725752"/>
              <a:gd name="connsiteX4223" fmla="*/ 809846 w 4442788"/>
              <a:gd name="connsiteY4223" fmla="*/ 4349470 h 6725752"/>
              <a:gd name="connsiteX4224" fmla="*/ 809846 w 4442788"/>
              <a:gd name="connsiteY4224" fmla="*/ 4332979 h 6725752"/>
              <a:gd name="connsiteX4225" fmla="*/ 791198 w 4442788"/>
              <a:gd name="connsiteY4225" fmla="*/ 4322574 h 6725752"/>
              <a:gd name="connsiteX4226" fmla="*/ 795713 w 4442788"/>
              <a:gd name="connsiteY4226" fmla="*/ 4305953 h 6725752"/>
              <a:gd name="connsiteX4227" fmla="*/ 777392 w 4442788"/>
              <a:gd name="connsiteY4227" fmla="*/ 4300260 h 6725752"/>
              <a:gd name="connsiteX4228" fmla="*/ 776084 w 4442788"/>
              <a:gd name="connsiteY4228" fmla="*/ 4279646 h 6725752"/>
              <a:gd name="connsiteX4229" fmla="*/ 754360 w 4442788"/>
              <a:gd name="connsiteY4229" fmla="*/ 4264661 h 6725752"/>
              <a:gd name="connsiteX4230" fmla="*/ 768494 w 4442788"/>
              <a:gd name="connsiteY4230" fmla="*/ 4262501 h 6725752"/>
              <a:gd name="connsiteX4231" fmla="*/ 770522 w 4442788"/>
              <a:gd name="connsiteY4231" fmla="*/ 4238878 h 6725752"/>
              <a:gd name="connsiteX4232" fmla="*/ 754033 w 4442788"/>
              <a:gd name="connsiteY4232" fmla="*/ 4236391 h 6725752"/>
              <a:gd name="connsiteX4233" fmla="*/ 750631 w 4442788"/>
              <a:gd name="connsiteY4233" fmla="*/ 4221668 h 6725752"/>
              <a:gd name="connsiteX4234" fmla="*/ 752398 w 4442788"/>
              <a:gd name="connsiteY4234" fmla="*/ 4203541 h 6725752"/>
              <a:gd name="connsiteX4235" fmla="*/ 721318 w 4442788"/>
              <a:gd name="connsiteY4235" fmla="*/ 4182077 h 6725752"/>
              <a:gd name="connsiteX4236" fmla="*/ 697697 w 4442788"/>
              <a:gd name="connsiteY4236" fmla="*/ 4176711 h 6725752"/>
              <a:gd name="connsiteX4237" fmla="*/ 710652 w 4442788"/>
              <a:gd name="connsiteY4237" fmla="*/ 4192089 h 6725752"/>
              <a:gd name="connsiteX4238" fmla="*/ 710521 w 4442788"/>
              <a:gd name="connsiteY4238" fmla="*/ 4195754 h 6725752"/>
              <a:gd name="connsiteX4239" fmla="*/ 722757 w 4442788"/>
              <a:gd name="connsiteY4239" fmla="*/ 4204196 h 6725752"/>
              <a:gd name="connsiteX4240" fmla="*/ 707773 w 4442788"/>
              <a:gd name="connsiteY4240" fmla="*/ 4219901 h 6725752"/>
              <a:gd name="connsiteX4241" fmla="*/ 674469 w 4442788"/>
              <a:gd name="connsiteY4241" fmla="*/ 4197324 h 6725752"/>
              <a:gd name="connsiteX4242" fmla="*/ 664392 w 4442788"/>
              <a:gd name="connsiteY4242" fmla="*/ 4227557 h 6725752"/>
              <a:gd name="connsiteX4243" fmla="*/ 650521 w 4442788"/>
              <a:gd name="connsiteY4243" fmla="*/ 4236129 h 6725752"/>
              <a:gd name="connsiteX4244" fmla="*/ 667271 w 4442788"/>
              <a:gd name="connsiteY4244" fmla="*/ 4237177 h 6725752"/>
              <a:gd name="connsiteX4245" fmla="*/ 670608 w 4442788"/>
              <a:gd name="connsiteY4245" fmla="*/ 4264268 h 6725752"/>
              <a:gd name="connsiteX4246" fmla="*/ 678983 w 4442788"/>
              <a:gd name="connsiteY4246" fmla="*/ 4283377 h 6725752"/>
              <a:gd name="connsiteX4247" fmla="*/ 698940 w 4442788"/>
              <a:gd name="connsiteY4247" fmla="*/ 4297053 h 6725752"/>
              <a:gd name="connsiteX4248" fmla="*/ 670281 w 4442788"/>
              <a:gd name="connsiteY4248" fmla="*/ 4299867 h 6725752"/>
              <a:gd name="connsiteX4249" fmla="*/ 691481 w 4442788"/>
              <a:gd name="connsiteY4249" fmla="*/ 4312170 h 6725752"/>
              <a:gd name="connsiteX4250" fmla="*/ 697239 w 4442788"/>
              <a:gd name="connsiteY4250" fmla="*/ 4359417 h 6725752"/>
              <a:gd name="connsiteX4251" fmla="*/ 724982 w 4442788"/>
              <a:gd name="connsiteY4251" fmla="*/ 4364783 h 6725752"/>
              <a:gd name="connsiteX4252" fmla="*/ 716083 w 4442788"/>
              <a:gd name="connsiteY4252" fmla="*/ 4387882 h 6725752"/>
              <a:gd name="connsiteX4253" fmla="*/ 732637 w 4442788"/>
              <a:gd name="connsiteY4253" fmla="*/ 4401232 h 6725752"/>
              <a:gd name="connsiteX4254" fmla="*/ 708951 w 4442788"/>
              <a:gd name="connsiteY4254" fmla="*/ 4405027 h 6725752"/>
              <a:gd name="connsiteX4255" fmla="*/ 717195 w 4442788"/>
              <a:gd name="connsiteY4255" fmla="*/ 4426295 h 6725752"/>
              <a:gd name="connsiteX4256" fmla="*/ 726290 w 4442788"/>
              <a:gd name="connsiteY4256" fmla="*/ 4411179 h 6725752"/>
              <a:gd name="connsiteX4257" fmla="*/ 749715 w 4442788"/>
              <a:gd name="connsiteY4257" fmla="*/ 4420667 h 6725752"/>
              <a:gd name="connsiteX4258" fmla="*/ 740816 w 4442788"/>
              <a:gd name="connsiteY4258" fmla="*/ 4428847 h 6725752"/>
              <a:gd name="connsiteX4259" fmla="*/ 753314 w 4442788"/>
              <a:gd name="connsiteY4259" fmla="*/ 4440103 h 6725752"/>
              <a:gd name="connsiteX4260" fmla="*/ 719943 w 4442788"/>
              <a:gd name="connsiteY4260" fmla="*/ 4440626 h 6725752"/>
              <a:gd name="connsiteX4261" fmla="*/ 733946 w 4442788"/>
              <a:gd name="connsiteY4261" fmla="*/ 4482507 h 6725752"/>
              <a:gd name="connsiteX4262" fmla="*/ 727272 w 4442788"/>
              <a:gd name="connsiteY4262" fmla="*/ 4491472 h 6725752"/>
              <a:gd name="connsiteX4263" fmla="*/ 751743 w 4442788"/>
              <a:gd name="connsiteY4263" fmla="*/ 4501092 h 6725752"/>
              <a:gd name="connsiteX4264" fmla="*/ 747228 w 4442788"/>
              <a:gd name="connsiteY4264" fmla="*/ 4516208 h 6725752"/>
              <a:gd name="connsiteX4265" fmla="*/ 751023 w 4442788"/>
              <a:gd name="connsiteY4265" fmla="*/ 4537869 h 6725752"/>
              <a:gd name="connsiteX4266" fmla="*/ 775037 w 4442788"/>
              <a:gd name="connsiteY4266" fmla="*/ 4567709 h 6725752"/>
              <a:gd name="connsiteX4267" fmla="*/ 761362 w 4442788"/>
              <a:gd name="connsiteY4267" fmla="*/ 4574645 h 6725752"/>
              <a:gd name="connsiteX4268" fmla="*/ 783739 w 4442788"/>
              <a:gd name="connsiteY4268" fmla="*/ 4635634 h 6725752"/>
              <a:gd name="connsiteX4269" fmla="*/ 809127 w 4442788"/>
              <a:gd name="connsiteY4269" fmla="*/ 4672738 h 6725752"/>
              <a:gd name="connsiteX4270" fmla="*/ 805397 w 4442788"/>
              <a:gd name="connsiteY4270" fmla="*/ 4680264 h 6725752"/>
              <a:gd name="connsiteX4271" fmla="*/ 814427 w 4442788"/>
              <a:gd name="connsiteY4271" fmla="*/ 4699241 h 6725752"/>
              <a:gd name="connsiteX4272" fmla="*/ 821493 w 4442788"/>
              <a:gd name="connsiteY4272" fmla="*/ 4766381 h 6725752"/>
              <a:gd name="connsiteX4273" fmla="*/ 830523 w 4442788"/>
              <a:gd name="connsiteY4273" fmla="*/ 4766905 h 6725752"/>
              <a:gd name="connsiteX4274" fmla="*/ 858266 w 4442788"/>
              <a:gd name="connsiteY4274" fmla="*/ 4887247 h 6725752"/>
              <a:gd name="connsiteX4275" fmla="*/ 865921 w 4442788"/>
              <a:gd name="connsiteY4275" fmla="*/ 4918592 h 6725752"/>
              <a:gd name="connsiteX4276" fmla="*/ 889019 w 4442788"/>
              <a:gd name="connsiteY4276" fmla="*/ 4906224 h 6725752"/>
              <a:gd name="connsiteX4277" fmla="*/ 874493 w 4442788"/>
              <a:gd name="connsiteY4277" fmla="*/ 4879460 h 6725752"/>
              <a:gd name="connsiteX4278" fmla="*/ 882017 w 4442788"/>
              <a:gd name="connsiteY4278" fmla="*/ 4822528 h 6725752"/>
              <a:gd name="connsiteX4279" fmla="*/ 868408 w 4442788"/>
              <a:gd name="connsiteY4279" fmla="*/ 4810225 h 6725752"/>
              <a:gd name="connsiteX4280" fmla="*/ 846095 w 4442788"/>
              <a:gd name="connsiteY4280" fmla="*/ 4753359 h 6725752"/>
              <a:gd name="connsiteX4281" fmla="*/ 846226 w 4442788"/>
              <a:gd name="connsiteY4281" fmla="*/ 4723126 h 6725752"/>
              <a:gd name="connsiteX4282" fmla="*/ 828364 w 4442788"/>
              <a:gd name="connsiteY4282" fmla="*/ 4714161 h 6725752"/>
              <a:gd name="connsiteX4283" fmla="*/ 845376 w 4442788"/>
              <a:gd name="connsiteY4283" fmla="*/ 4680329 h 6725752"/>
              <a:gd name="connsiteX4284" fmla="*/ 859247 w 4442788"/>
              <a:gd name="connsiteY4284" fmla="*/ 4711020 h 6725752"/>
              <a:gd name="connsiteX4285" fmla="*/ 879924 w 4442788"/>
              <a:gd name="connsiteY4285" fmla="*/ 4768606 h 6725752"/>
              <a:gd name="connsiteX4286" fmla="*/ 897525 w 4442788"/>
              <a:gd name="connsiteY4286" fmla="*/ 4805776 h 6725752"/>
              <a:gd name="connsiteX4287" fmla="*/ 944112 w 4442788"/>
              <a:gd name="connsiteY4287" fmla="*/ 4808720 h 6725752"/>
              <a:gd name="connsiteX4288" fmla="*/ 953338 w 4442788"/>
              <a:gd name="connsiteY4288" fmla="*/ 4784639 h 6725752"/>
              <a:gd name="connsiteX4289" fmla="*/ 1000121 w 4442788"/>
              <a:gd name="connsiteY4289" fmla="*/ 4791182 h 6725752"/>
              <a:gd name="connsiteX4290" fmla="*/ 1008104 w 4442788"/>
              <a:gd name="connsiteY4290" fmla="*/ 4779076 h 6725752"/>
              <a:gd name="connsiteX4291" fmla="*/ 1022761 w 4442788"/>
              <a:gd name="connsiteY4291" fmla="*/ 4792230 h 6725752"/>
              <a:gd name="connsiteX4292" fmla="*/ 1033557 w 4442788"/>
              <a:gd name="connsiteY4292" fmla="*/ 4818274 h 6725752"/>
              <a:gd name="connsiteX4293" fmla="*/ 1004571 w 4442788"/>
              <a:gd name="connsiteY4293" fmla="*/ 4823379 h 6725752"/>
              <a:gd name="connsiteX4294" fmla="*/ 997570 w 4442788"/>
              <a:gd name="connsiteY4294" fmla="*/ 4845628 h 6725752"/>
              <a:gd name="connsiteX4295" fmla="*/ 1020471 w 4442788"/>
              <a:gd name="connsiteY4295" fmla="*/ 4849292 h 6725752"/>
              <a:gd name="connsiteX4296" fmla="*/ 1031005 w 4442788"/>
              <a:gd name="connsiteY4296" fmla="*/ 4889537 h 6725752"/>
              <a:gd name="connsiteX4297" fmla="*/ 1061954 w 4442788"/>
              <a:gd name="connsiteY4297" fmla="*/ 4892155 h 6725752"/>
              <a:gd name="connsiteX4298" fmla="*/ 1043830 w 4442788"/>
              <a:gd name="connsiteY4298" fmla="*/ 4907729 h 6725752"/>
              <a:gd name="connsiteX4299" fmla="*/ 1070002 w 4442788"/>
              <a:gd name="connsiteY4299" fmla="*/ 4926445 h 6725752"/>
              <a:gd name="connsiteX4300" fmla="*/ 1059795 w 4442788"/>
              <a:gd name="connsiteY4300" fmla="*/ 4939271 h 6725752"/>
              <a:gd name="connsiteX4301" fmla="*/ 1115412 w 4442788"/>
              <a:gd name="connsiteY4301" fmla="*/ 4965250 h 6725752"/>
              <a:gd name="connsiteX4302" fmla="*/ 1098138 w 4442788"/>
              <a:gd name="connsiteY4302" fmla="*/ 4953798 h 6725752"/>
              <a:gd name="connsiteX4303" fmla="*/ 1086099 w 4442788"/>
              <a:gd name="connsiteY4303" fmla="*/ 4927165 h 6725752"/>
              <a:gd name="connsiteX4304" fmla="*/ 1092707 w 4442788"/>
              <a:gd name="connsiteY4304" fmla="*/ 4881292 h 6725752"/>
              <a:gd name="connsiteX4305" fmla="*/ 1096437 w 4442788"/>
              <a:gd name="connsiteY4305" fmla="*/ 4777702 h 6725752"/>
              <a:gd name="connsiteX4306" fmla="*/ 1135041 w 4442788"/>
              <a:gd name="connsiteY4306" fmla="*/ 4776721 h 6725752"/>
              <a:gd name="connsiteX4307" fmla="*/ 1134452 w 4442788"/>
              <a:gd name="connsiteY4307" fmla="*/ 4786275 h 6725752"/>
              <a:gd name="connsiteX4308" fmla="*/ 1181956 w 4442788"/>
              <a:gd name="connsiteY4308" fmla="*/ 4786013 h 6725752"/>
              <a:gd name="connsiteX4309" fmla="*/ 1174693 w 4442788"/>
              <a:gd name="connsiteY4309" fmla="*/ 4680460 h 6725752"/>
              <a:gd name="connsiteX4310" fmla="*/ 1142370 w 4442788"/>
              <a:gd name="connsiteY4310" fmla="*/ 4612273 h 6725752"/>
              <a:gd name="connsiteX4311" fmla="*/ 1137593 w 4442788"/>
              <a:gd name="connsiteY4311" fmla="*/ 4596175 h 6725752"/>
              <a:gd name="connsiteX4312" fmla="*/ 1157746 w 4442788"/>
              <a:gd name="connsiteY4312" fmla="*/ 4572420 h 6725752"/>
              <a:gd name="connsiteX4313" fmla="*/ 1155914 w 4442788"/>
              <a:gd name="connsiteY4313" fmla="*/ 4569475 h 6725752"/>
              <a:gd name="connsiteX4314" fmla="*/ 1138705 w 4442788"/>
              <a:gd name="connsiteY4314" fmla="*/ 4510253 h 6725752"/>
              <a:gd name="connsiteX4315" fmla="*/ 1139294 w 4442788"/>
              <a:gd name="connsiteY4315" fmla="*/ 4500764 h 6725752"/>
              <a:gd name="connsiteX4316" fmla="*/ 1114692 w 4442788"/>
              <a:gd name="connsiteY4316" fmla="*/ 4453976 h 6725752"/>
              <a:gd name="connsiteX4317" fmla="*/ 1103569 w 4442788"/>
              <a:gd name="connsiteY4317" fmla="*/ 4444356 h 6725752"/>
              <a:gd name="connsiteX4318" fmla="*/ 1125750 w 4442788"/>
              <a:gd name="connsiteY4318" fmla="*/ 4433559 h 6725752"/>
              <a:gd name="connsiteX4319" fmla="*/ 1160167 w 4442788"/>
              <a:gd name="connsiteY4319" fmla="*/ 4498082 h 6725752"/>
              <a:gd name="connsiteX4320" fmla="*/ 1239601 w 4442788"/>
              <a:gd name="connsiteY4320" fmla="*/ 4579030 h 6725752"/>
              <a:gd name="connsiteX4321" fmla="*/ 1264988 w 4442788"/>
              <a:gd name="connsiteY4321" fmla="*/ 4577132 h 6725752"/>
              <a:gd name="connsiteX4322" fmla="*/ 1270092 w 4442788"/>
              <a:gd name="connsiteY4322" fmla="*/ 4598858 h 6725752"/>
              <a:gd name="connsiteX4323" fmla="*/ 1239339 w 4442788"/>
              <a:gd name="connsiteY4323" fmla="*/ 4586490 h 6725752"/>
              <a:gd name="connsiteX4324" fmla="*/ 1281477 w 4442788"/>
              <a:gd name="connsiteY4324" fmla="*/ 4605598 h 6725752"/>
              <a:gd name="connsiteX4325" fmla="*/ 1257464 w 4442788"/>
              <a:gd name="connsiteY4325" fmla="*/ 4620453 h 6725752"/>
              <a:gd name="connsiteX4326" fmla="*/ 1286842 w 4442788"/>
              <a:gd name="connsiteY4326" fmla="*/ 4633933 h 6725752"/>
              <a:gd name="connsiteX4327" fmla="*/ 1315632 w 4442788"/>
              <a:gd name="connsiteY4327" fmla="*/ 4655462 h 6725752"/>
              <a:gd name="connsiteX4328" fmla="*/ 1368174 w 4442788"/>
              <a:gd name="connsiteY4328" fmla="*/ 4636485 h 6725752"/>
              <a:gd name="connsiteX4329" fmla="*/ 1411817 w 4442788"/>
              <a:gd name="connsiteY4329" fmla="*/ 4645515 h 6725752"/>
              <a:gd name="connsiteX4330" fmla="*/ 1451272 w 4442788"/>
              <a:gd name="connsiteY4330" fmla="*/ 4648199 h 6725752"/>
              <a:gd name="connsiteX4331" fmla="*/ 1458862 w 4442788"/>
              <a:gd name="connsiteY4331" fmla="*/ 4669662 h 6725752"/>
              <a:gd name="connsiteX4332" fmla="*/ 1484838 w 4442788"/>
              <a:gd name="connsiteY4332" fmla="*/ 4670513 h 6725752"/>
              <a:gd name="connsiteX4333" fmla="*/ 1483137 w 4442788"/>
              <a:gd name="connsiteY4333" fmla="*/ 4682685 h 6725752"/>
              <a:gd name="connsiteX4334" fmla="*/ 1491054 w 4442788"/>
              <a:gd name="connsiteY4334" fmla="*/ 4688509 h 6725752"/>
              <a:gd name="connsiteX4335" fmla="*/ 1485820 w 4442788"/>
              <a:gd name="connsiteY4335" fmla="*/ 4623528 h 6725752"/>
              <a:gd name="connsiteX4336" fmla="*/ 1492298 w 4442788"/>
              <a:gd name="connsiteY4336" fmla="*/ 4622023 h 6725752"/>
              <a:gd name="connsiteX4337" fmla="*/ 1492232 w 4442788"/>
              <a:gd name="connsiteY4337" fmla="*/ 4606514 h 6725752"/>
              <a:gd name="connsiteX4338" fmla="*/ 1487063 w 4442788"/>
              <a:gd name="connsiteY4338" fmla="*/ 4607888 h 6725752"/>
              <a:gd name="connsiteX4339" fmla="*/ 1469004 w 4442788"/>
              <a:gd name="connsiteY4339" fmla="*/ 4549909 h 6725752"/>
              <a:gd name="connsiteX4340" fmla="*/ 1461349 w 4442788"/>
              <a:gd name="connsiteY4340" fmla="*/ 4524323 h 6725752"/>
              <a:gd name="connsiteX4341" fmla="*/ 1432886 w 4442788"/>
              <a:gd name="connsiteY4341" fmla="*/ 4473935 h 6725752"/>
              <a:gd name="connsiteX4342" fmla="*/ 1439560 w 4442788"/>
              <a:gd name="connsiteY4342" fmla="*/ 4465101 h 6725752"/>
              <a:gd name="connsiteX4343" fmla="*/ 1472472 w 4442788"/>
              <a:gd name="connsiteY4343" fmla="*/ 4444749 h 6725752"/>
              <a:gd name="connsiteX4344" fmla="*/ 1467434 w 4442788"/>
              <a:gd name="connsiteY4344" fmla="*/ 4476160 h 6725752"/>
              <a:gd name="connsiteX4345" fmla="*/ 1491774 w 4442788"/>
              <a:gd name="connsiteY4345" fmla="*/ 4500045 h 6725752"/>
              <a:gd name="connsiteX4346" fmla="*/ 1467303 w 4442788"/>
              <a:gd name="connsiteY4346" fmla="*/ 4492585 h 6725752"/>
              <a:gd name="connsiteX4347" fmla="*/ 1483792 w 4442788"/>
              <a:gd name="connsiteY4347" fmla="*/ 4528511 h 6725752"/>
              <a:gd name="connsiteX4348" fmla="*/ 1517751 w 4442788"/>
              <a:gd name="connsiteY4348" fmla="*/ 4519676 h 6725752"/>
              <a:gd name="connsiteX4349" fmla="*/ 1555243 w 4442788"/>
              <a:gd name="connsiteY4349" fmla="*/ 4562801 h 6725752"/>
              <a:gd name="connsiteX4350" fmla="*/ 1560804 w 4442788"/>
              <a:gd name="connsiteY4350" fmla="*/ 4558089 h 6725752"/>
              <a:gd name="connsiteX4351" fmla="*/ 1537249 w 4442788"/>
              <a:gd name="connsiteY4351" fmla="*/ 4492977 h 6725752"/>
              <a:gd name="connsiteX4352" fmla="*/ 1543138 w 4442788"/>
              <a:gd name="connsiteY4352" fmla="*/ 4476814 h 6725752"/>
              <a:gd name="connsiteX4353" fmla="*/ 1524097 w 4442788"/>
              <a:gd name="connsiteY4353" fmla="*/ 4459342 h 6725752"/>
              <a:gd name="connsiteX4354" fmla="*/ 1542418 w 4442788"/>
              <a:gd name="connsiteY4354" fmla="*/ 4464970 h 6725752"/>
              <a:gd name="connsiteX4355" fmla="*/ 1545624 w 4442788"/>
              <a:gd name="connsiteY4355" fmla="*/ 4449919 h 6725752"/>
              <a:gd name="connsiteX4356" fmla="*/ 1613673 w 4442788"/>
              <a:gd name="connsiteY4356" fmla="*/ 4463530 h 6725752"/>
              <a:gd name="connsiteX4357" fmla="*/ 1656989 w 4442788"/>
              <a:gd name="connsiteY4357" fmla="*/ 4500176 h 6725752"/>
              <a:gd name="connsiteX4358" fmla="*/ 1654699 w 4442788"/>
              <a:gd name="connsiteY4358" fmla="*/ 4464511 h 6725752"/>
              <a:gd name="connsiteX4359" fmla="*/ 1643445 w 4442788"/>
              <a:gd name="connsiteY4359" fmla="*/ 4464446 h 6725752"/>
              <a:gd name="connsiteX4360" fmla="*/ 1621525 w 4442788"/>
              <a:gd name="connsiteY4360" fmla="*/ 4400512 h 6725752"/>
              <a:gd name="connsiteX4361" fmla="*/ 1612561 w 4442788"/>
              <a:gd name="connsiteY4361" fmla="*/ 4397764 h 6725752"/>
              <a:gd name="connsiteX4362" fmla="*/ 1597839 w 4442788"/>
              <a:gd name="connsiteY4362" fmla="*/ 4369690 h 6725752"/>
              <a:gd name="connsiteX4363" fmla="*/ 1602746 w 4442788"/>
              <a:gd name="connsiteY4363" fmla="*/ 4351498 h 6725752"/>
              <a:gd name="connsiteX4364" fmla="*/ 1588220 w 4442788"/>
              <a:gd name="connsiteY4364" fmla="*/ 4346263 h 6725752"/>
              <a:gd name="connsiteX4365" fmla="*/ 1564207 w 4442788"/>
              <a:gd name="connsiteY4365" fmla="*/ 4296333 h 6725752"/>
              <a:gd name="connsiteX4366" fmla="*/ 1576312 w 4442788"/>
              <a:gd name="connsiteY4366" fmla="*/ 4280955 h 6725752"/>
              <a:gd name="connsiteX4367" fmla="*/ 1569703 w 4442788"/>
              <a:gd name="connsiteY4367" fmla="*/ 4275655 h 6725752"/>
              <a:gd name="connsiteX4368" fmla="*/ 1557860 w 4442788"/>
              <a:gd name="connsiteY4368" fmla="*/ 4279908 h 6725752"/>
              <a:gd name="connsiteX4369" fmla="*/ 1548438 w 4442788"/>
              <a:gd name="connsiteY4369" fmla="*/ 4261847 h 6725752"/>
              <a:gd name="connsiteX4370" fmla="*/ 1545624 w 4442788"/>
              <a:gd name="connsiteY4370" fmla="*/ 4217414 h 6725752"/>
              <a:gd name="connsiteX4371" fmla="*/ 1561786 w 4442788"/>
              <a:gd name="connsiteY4371" fmla="*/ 4221602 h 6725752"/>
              <a:gd name="connsiteX4372" fmla="*/ 1590772 w 4442788"/>
              <a:gd name="connsiteY4372" fmla="*/ 4283442 h 6725752"/>
              <a:gd name="connsiteX4373" fmla="*/ 1605625 w 4442788"/>
              <a:gd name="connsiteY4373" fmla="*/ 4305037 h 6725752"/>
              <a:gd name="connsiteX4374" fmla="*/ 1589464 w 4442788"/>
              <a:gd name="connsiteY4374" fmla="*/ 4224612 h 6725752"/>
              <a:gd name="connsiteX4375" fmla="*/ 1602942 w 4442788"/>
              <a:gd name="connsiteY4375" fmla="*/ 4228539 h 6725752"/>
              <a:gd name="connsiteX4376" fmla="*/ 1606999 w 4442788"/>
              <a:gd name="connsiteY4376" fmla="*/ 4218396 h 6725752"/>
              <a:gd name="connsiteX4377" fmla="*/ 1629900 w 4442788"/>
              <a:gd name="connsiteY4377" fmla="*/ 4278927 h 6725752"/>
              <a:gd name="connsiteX4378" fmla="*/ 1642659 w 4442788"/>
              <a:gd name="connsiteY4378" fmla="*/ 4324996 h 6725752"/>
              <a:gd name="connsiteX4379" fmla="*/ 1615505 w 4442788"/>
              <a:gd name="connsiteY4379" fmla="*/ 4308963 h 6725752"/>
              <a:gd name="connsiteX4380" fmla="*/ 1607784 w 4442788"/>
              <a:gd name="connsiteY4380" fmla="*/ 4315769 h 6725752"/>
              <a:gd name="connsiteX4381" fmla="*/ 1621525 w 4442788"/>
              <a:gd name="connsiteY4381" fmla="*/ 4380095 h 6725752"/>
              <a:gd name="connsiteX4382" fmla="*/ 1632256 w 4442788"/>
              <a:gd name="connsiteY4382" fmla="*/ 4386508 h 6725752"/>
              <a:gd name="connsiteX4383" fmla="*/ 1662616 w 4442788"/>
              <a:gd name="connsiteY4383" fmla="*/ 4435195 h 6725752"/>
              <a:gd name="connsiteX4384" fmla="*/ 1704361 w 4442788"/>
              <a:gd name="connsiteY4384" fmla="*/ 4537803 h 6725752"/>
              <a:gd name="connsiteX4385" fmla="*/ 1719999 w 4442788"/>
              <a:gd name="connsiteY4385" fmla="*/ 4538392 h 6725752"/>
              <a:gd name="connsiteX4386" fmla="*/ 1724187 w 4442788"/>
              <a:gd name="connsiteY4386" fmla="*/ 4576085 h 6725752"/>
              <a:gd name="connsiteX4387" fmla="*/ 1779346 w 4442788"/>
              <a:gd name="connsiteY4387" fmla="*/ 4606252 h 6725752"/>
              <a:gd name="connsiteX4388" fmla="*/ 1782552 w 4442788"/>
              <a:gd name="connsiteY4388" fmla="*/ 4623986 h 6725752"/>
              <a:gd name="connsiteX4389" fmla="*/ 1798125 w 4442788"/>
              <a:gd name="connsiteY4389" fmla="*/ 4623986 h 6725752"/>
              <a:gd name="connsiteX4390" fmla="*/ 1807089 w 4442788"/>
              <a:gd name="connsiteY4390" fmla="*/ 4567839 h 6725752"/>
              <a:gd name="connsiteX4391" fmla="*/ 1793087 w 4442788"/>
              <a:gd name="connsiteY4391" fmla="*/ 4575692 h 6725752"/>
              <a:gd name="connsiteX4392" fmla="*/ 1769466 w 4442788"/>
              <a:gd name="connsiteY4392" fmla="*/ 4529754 h 6725752"/>
              <a:gd name="connsiteX4393" fmla="*/ 1733086 w 4442788"/>
              <a:gd name="connsiteY4393" fmla="*/ 4423874 h 6725752"/>
              <a:gd name="connsiteX4394" fmla="*/ 1721831 w 4442788"/>
              <a:gd name="connsiteY4394" fmla="*/ 4413207 h 6725752"/>
              <a:gd name="connsiteX4395" fmla="*/ 1722944 w 4442788"/>
              <a:gd name="connsiteY4395" fmla="*/ 4388079 h 6725752"/>
              <a:gd name="connsiteX4396" fmla="*/ 1737993 w 4442788"/>
              <a:gd name="connsiteY4396" fmla="*/ 4391874 h 6725752"/>
              <a:gd name="connsiteX4397" fmla="*/ 1762922 w 4442788"/>
              <a:gd name="connsiteY4397" fmla="*/ 4462614 h 6725752"/>
              <a:gd name="connsiteX4398" fmla="*/ 1778430 w 4442788"/>
              <a:gd name="connsiteY4398" fmla="*/ 4505345 h 6725752"/>
              <a:gd name="connsiteX4399" fmla="*/ 1802247 w 4442788"/>
              <a:gd name="connsiteY4399" fmla="*/ 4529950 h 6725752"/>
              <a:gd name="connsiteX4400" fmla="*/ 1817427 w 4442788"/>
              <a:gd name="connsiteY4400" fmla="*/ 4579422 h 6725752"/>
              <a:gd name="connsiteX4401" fmla="*/ 1838234 w 4442788"/>
              <a:gd name="connsiteY4401" fmla="*/ 4580338 h 6725752"/>
              <a:gd name="connsiteX4402" fmla="*/ 1866697 w 4442788"/>
              <a:gd name="connsiteY4402" fmla="*/ 4540355 h 6725752"/>
              <a:gd name="connsiteX4403" fmla="*/ 1887308 w 4442788"/>
              <a:gd name="connsiteY4403" fmla="*/ 4500568 h 6725752"/>
              <a:gd name="connsiteX4404" fmla="*/ 1901768 w 4442788"/>
              <a:gd name="connsiteY4404" fmla="*/ 4517321 h 6725752"/>
              <a:gd name="connsiteX4405" fmla="*/ 1913677 w 4442788"/>
              <a:gd name="connsiteY4405" fmla="*/ 4524257 h 6725752"/>
              <a:gd name="connsiteX4406" fmla="*/ 1932456 w 4442788"/>
              <a:gd name="connsiteY4406" fmla="*/ 4545917 h 6725752"/>
              <a:gd name="connsiteX4407" fmla="*/ 1924015 w 4442788"/>
              <a:gd name="connsiteY4407" fmla="*/ 4416545 h 6725752"/>
              <a:gd name="connsiteX4408" fmla="*/ 1937887 w 4442788"/>
              <a:gd name="connsiteY4408" fmla="*/ 4408169 h 6725752"/>
              <a:gd name="connsiteX4409" fmla="*/ 1950777 w 4442788"/>
              <a:gd name="connsiteY4409" fmla="*/ 4411964 h 6725752"/>
              <a:gd name="connsiteX4410" fmla="*/ 1932390 w 4442788"/>
              <a:gd name="connsiteY4410" fmla="*/ 4384022 h 6725752"/>
              <a:gd name="connsiteX4411" fmla="*/ 1947767 w 4442788"/>
              <a:gd name="connsiteY4411" fmla="*/ 4376169 h 6725752"/>
              <a:gd name="connsiteX4412" fmla="*/ 1933895 w 4442788"/>
              <a:gd name="connsiteY4412" fmla="*/ 4367335 h 6725752"/>
              <a:gd name="connsiteX4413" fmla="*/ 1936970 w 4442788"/>
              <a:gd name="connsiteY4413" fmla="*/ 4344431 h 6725752"/>
              <a:gd name="connsiteX4414" fmla="*/ 1915247 w 4442788"/>
              <a:gd name="connsiteY4414" fmla="*/ 4322705 h 6725752"/>
              <a:gd name="connsiteX4415" fmla="*/ 1909228 w 4442788"/>
              <a:gd name="connsiteY4415" fmla="*/ 4279712 h 6725752"/>
              <a:gd name="connsiteX4416" fmla="*/ 1875661 w 4442788"/>
              <a:gd name="connsiteY4416" fmla="*/ 4214797 h 6725752"/>
              <a:gd name="connsiteX4417" fmla="*/ 1864341 w 4442788"/>
              <a:gd name="connsiteY4417" fmla="*/ 4175860 h 6725752"/>
              <a:gd name="connsiteX4418" fmla="*/ 1839412 w 4442788"/>
              <a:gd name="connsiteY4418" fmla="*/ 4113497 h 6725752"/>
              <a:gd name="connsiteX4419" fmla="*/ 1852171 w 4442788"/>
              <a:gd name="connsiteY4419" fmla="*/ 4113235 h 6725752"/>
              <a:gd name="connsiteX4420" fmla="*/ 1865716 w 4442788"/>
              <a:gd name="connsiteY4420" fmla="*/ 4095108 h 6725752"/>
              <a:gd name="connsiteX4421" fmla="*/ 1871343 w 4442788"/>
              <a:gd name="connsiteY4421" fmla="*/ 4125930 h 6725752"/>
              <a:gd name="connsiteX4422" fmla="*/ 1860219 w 4442788"/>
              <a:gd name="connsiteY4422" fmla="*/ 4139411 h 6725752"/>
              <a:gd name="connsiteX4423" fmla="*/ 1890514 w 4442788"/>
              <a:gd name="connsiteY4423" fmla="*/ 4149488 h 6725752"/>
              <a:gd name="connsiteX4424" fmla="*/ 1881419 w 4442788"/>
              <a:gd name="connsiteY4424" fmla="*/ 4178609 h 6725752"/>
              <a:gd name="connsiteX4425" fmla="*/ 1906807 w 4442788"/>
              <a:gd name="connsiteY4425" fmla="*/ 4210216 h 6725752"/>
              <a:gd name="connsiteX4426" fmla="*/ 1905629 w 4442788"/>
              <a:gd name="connsiteY4426" fmla="*/ 4243131 h 6725752"/>
              <a:gd name="connsiteX4427" fmla="*/ 1920678 w 4442788"/>
              <a:gd name="connsiteY4427" fmla="*/ 4219770 h 6725752"/>
              <a:gd name="connsiteX4428" fmla="*/ 1922772 w 4442788"/>
              <a:gd name="connsiteY4428" fmla="*/ 4264530 h 6725752"/>
              <a:gd name="connsiteX4429" fmla="*/ 1928464 w 4442788"/>
              <a:gd name="connsiteY4429" fmla="*/ 4306280 h 6725752"/>
              <a:gd name="connsiteX4430" fmla="*/ 1940438 w 4442788"/>
              <a:gd name="connsiteY4430" fmla="*/ 4317863 h 6725752"/>
              <a:gd name="connsiteX4431" fmla="*/ 1940177 w 4442788"/>
              <a:gd name="connsiteY4431" fmla="*/ 4334484 h 6725752"/>
              <a:gd name="connsiteX4432" fmla="*/ 1955946 w 4442788"/>
              <a:gd name="connsiteY4432" fmla="*/ 4362754 h 6725752"/>
              <a:gd name="connsiteX4433" fmla="*/ 1970799 w 4442788"/>
              <a:gd name="connsiteY4433" fmla="*/ 4385003 h 6725752"/>
              <a:gd name="connsiteX4434" fmla="*/ 1971715 w 4442788"/>
              <a:gd name="connsiteY4434" fmla="*/ 4361445 h 6725752"/>
              <a:gd name="connsiteX4435" fmla="*/ 1981660 w 4442788"/>
              <a:gd name="connsiteY4435" fmla="*/ 4388406 h 6725752"/>
              <a:gd name="connsiteX4436" fmla="*/ 2025238 w 4442788"/>
              <a:gd name="connsiteY4436" fmla="*/ 4430483 h 6725752"/>
              <a:gd name="connsiteX4437" fmla="*/ 1999654 w 4442788"/>
              <a:gd name="connsiteY4437" fmla="*/ 4391482 h 6725752"/>
              <a:gd name="connsiteX4438" fmla="*/ 2013918 w 4442788"/>
              <a:gd name="connsiteY4438" fmla="*/ 4385789 h 6725752"/>
              <a:gd name="connsiteX4439" fmla="*/ 2026415 w 4442788"/>
              <a:gd name="connsiteY4439" fmla="*/ 4396651 h 6725752"/>
              <a:gd name="connsiteX4440" fmla="*/ 2031519 w 4442788"/>
              <a:gd name="connsiteY4440" fmla="*/ 4417526 h 6725752"/>
              <a:gd name="connsiteX4441" fmla="*/ 2029229 w 4442788"/>
              <a:gd name="connsiteY4441" fmla="*/ 4437616 h 6725752"/>
              <a:gd name="connsiteX4442" fmla="*/ 2009730 w 4442788"/>
              <a:gd name="connsiteY4442" fmla="*/ 4432904 h 6725752"/>
              <a:gd name="connsiteX4443" fmla="*/ 2073853 w 4442788"/>
              <a:gd name="connsiteY4443" fmla="*/ 4534073 h 6725752"/>
              <a:gd name="connsiteX4444" fmla="*/ 2081378 w 4442788"/>
              <a:gd name="connsiteY4444" fmla="*/ 4539505 h 6725752"/>
              <a:gd name="connsiteX4445" fmla="*/ 2087529 w 4442788"/>
              <a:gd name="connsiteY4445" fmla="*/ 4531979 h 6725752"/>
              <a:gd name="connsiteX4446" fmla="*/ 2060571 w 4442788"/>
              <a:gd name="connsiteY4446" fmla="*/ 4462483 h 6725752"/>
              <a:gd name="connsiteX4447" fmla="*/ 2023864 w 4442788"/>
              <a:gd name="connsiteY4447" fmla="*/ 4356210 h 6725752"/>
              <a:gd name="connsiteX4448" fmla="*/ 2027397 w 4442788"/>
              <a:gd name="connsiteY4448" fmla="*/ 4347768 h 6725752"/>
              <a:gd name="connsiteX4449" fmla="*/ 2031454 w 4442788"/>
              <a:gd name="connsiteY4449" fmla="*/ 4345085 h 6725752"/>
              <a:gd name="connsiteX4450" fmla="*/ 2052130 w 4442788"/>
              <a:gd name="connsiteY4450" fmla="*/ 4347048 h 6725752"/>
              <a:gd name="connsiteX4451" fmla="*/ 2053373 w 4442788"/>
              <a:gd name="connsiteY4451" fmla="*/ 4363735 h 6725752"/>
              <a:gd name="connsiteX4452" fmla="*/ 2044082 w 4442788"/>
              <a:gd name="connsiteY4452" fmla="*/ 4362099 h 6725752"/>
              <a:gd name="connsiteX4453" fmla="*/ 2044540 w 4442788"/>
              <a:gd name="connsiteY4453" fmla="*/ 4389257 h 6725752"/>
              <a:gd name="connsiteX4454" fmla="*/ 2060963 w 4442788"/>
              <a:gd name="connsiteY4454" fmla="*/ 4390369 h 6725752"/>
              <a:gd name="connsiteX4455" fmla="*/ 2063646 w 4442788"/>
              <a:gd name="connsiteY4455" fmla="*/ 4398680 h 6725752"/>
              <a:gd name="connsiteX4456" fmla="*/ 2074180 w 4442788"/>
              <a:gd name="connsiteY4456" fmla="*/ 4420929 h 6725752"/>
              <a:gd name="connsiteX4457" fmla="*/ 2077125 w 4442788"/>
              <a:gd name="connsiteY4457" fmla="*/ 4460062 h 6725752"/>
              <a:gd name="connsiteX4458" fmla="*/ 2113374 w 4442788"/>
              <a:gd name="connsiteY4458" fmla="*/ 4428258 h 6725752"/>
              <a:gd name="connsiteX4459" fmla="*/ 2160681 w 4442788"/>
              <a:gd name="connsiteY4459" fmla="*/ 4456332 h 6725752"/>
              <a:gd name="connsiteX4460" fmla="*/ 2174945 w 4442788"/>
              <a:gd name="connsiteY4460" fmla="*/ 4434868 h 6725752"/>
              <a:gd name="connsiteX4461" fmla="*/ 2220224 w 4442788"/>
              <a:gd name="connsiteY4461" fmla="*/ 4441281 h 6725752"/>
              <a:gd name="connsiteX4462" fmla="*/ 2199874 w 4442788"/>
              <a:gd name="connsiteY4462" fmla="*/ 4305691 h 6725752"/>
              <a:gd name="connsiteX4463" fmla="*/ 2243583 w 4442788"/>
              <a:gd name="connsiteY4463" fmla="*/ 4296726 h 6725752"/>
              <a:gd name="connsiteX4464" fmla="*/ 2229384 w 4442788"/>
              <a:gd name="connsiteY4464" fmla="*/ 4260866 h 6725752"/>
              <a:gd name="connsiteX4465" fmla="*/ 2213288 w 4442788"/>
              <a:gd name="connsiteY4465" fmla="*/ 4255499 h 6725752"/>
              <a:gd name="connsiteX4466" fmla="*/ 2208970 w 4442788"/>
              <a:gd name="connsiteY4466" fmla="*/ 4233905 h 6725752"/>
              <a:gd name="connsiteX4467" fmla="*/ 2186919 w 4442788"/>
              <a:gd name="connsiteY4467" fmla="*/ 4230698 h 6725752"/>
              <a:gd name="connsiteX4468" fmla="*/ 2199155 w 4442788"/>
              <a:gd name="connsiteY4468" fmla="*/ 4212375 h 6725752"/>
              <a:gd name="connsiteX4469" fmla="*/ 2175403 w 4442788"/>
              <a:gd name="connsiteY4469" fmla="*/ 4209758 h 6725752"/>
              <a:gd name="connsiteX4470" fmla="*/ 2171085 w 4442788"/>
              <a:gd name="connsiteY4470" fmla="*/ 4194510 h 6725752"/>
              <a:gd name="connsiteX4471" fmla="*/ 2155316 w 4442788"/>
              <a:gd name="connsiteY4471" fmla="*/ 4190911 h 6725752"/>
              <a:gd name="connsiteX4472" fmla="*/ 2109710 w 4442788"/>
              <a:gd name="connsiteY4472" fmla="*/ 4136728 h 6725752"/>
              <a:gd name="connsiteX4473" fmla="*/ 2089164 w 4442788"/>
              <a:gd name="connsiteY4473" fmla="*/ 4143141 h 6725752"/>
              <a:gd name="connsiteX4474" fmla="*/ 2109252 w 4442788"/>
              <a:gd name="connsiteY4474" fmla="*/ 4157603 h 6725752"/>
              <a:gd name="connsiteX4475" fmla="*/ 2140921 w 4442788"/>
              <a:gd name="connsiteY4475" fmla="*/ 4212899 h 6725752"/>
              <a:gd name="connsiteX4476" fmla="*/ 2126329 w 4442788"/>
              <a:gd name="connsiteY4476" fmla="*/ 4227361 h 6725752"/>
              <a:gd name="connsiteX4477" fmla="*/ 2128489 w 4442788"/>
              <a:gd name="connsiteY4477" fmla="*/ 4232857 h 6725752"/>
              <a:gd name="connsiteX4478" fmla="*/ 2125675 w 4442788"/>
              <a:gd name="connsiteY4478" fmla="*/ 4239859 h 6725752"/>
              <a:gd name="connsiteX4479" fmla="*/ 2097213 w 4442788"/>
              <a:gd name="connsiteY4479" fmla="*/ 4220620 h 6725752"/>
              <a:gd name="connsiteX4480" fmla="*/ 2094988 w 4442788"/>
              <a:gd name="connsiteY4480" fmla="*/ 4233381 h 6725752"/>
              <a:gd name="connsiteX4481" fmla="*/ 2085762 w 4442788"/>
              <a:gd name="connsiteY4481" fmla="*/ 4207795 h 6725752"/>
              <a:gd name="connsiteX4482" fmla="*/ 2063908 w 4442788"/>
              <a:gd name="connsiteY4482" fmla="*/ 4203868 h 6725752"/>
              <a:gd name="connsiteX4483" fmla="*/ 2033809 w 4442788"/>
              <a:gd name="connsiteY4483" fmla="*/ 4147525 h 6725752"/>
              <a:gd name="connsiteX4484" fmla="*/ 2014769 w 4442788"/>
              <a:gd name="connsiteY4484" fmla="*/ 4144580 h 6725752"/>
              <a:gd name="connsiteX4485" fmla="*/ 2030996 w 4442788"/>
              <a:gd name="connsiteY4485" fmla="*/ 4187770 h 6725752"/>
              <a:gd name="connsiteX4486" fmla="*/ 2032304 w 4442788"/>
              <a:gd name="connsiteY4486" fmla="*/ 4198240 h 6725752"/>
              <a:gd name="connsiteX4487" fmla="*/ 2044605 w 4442788"/>
              <a:gd name="connsiteY4487" fmla="*/ 4204784 h 6725752"/>
              <a:gd name="connsiteX4488" fmla="*/ 2028967 w 4442788"/>
              <a:gd name="connsiteY4488" fmla="*/ 4214208 h 6725752"/>
              <a:gd name="connsiteX4489" fmla="*/ 2002402 w 4442788"/>
              <a:gd name="connsiteY4489" fmla="*/ 4187312 h 6725752"/>
              <a:gd name="connsiteX4490" fmla="*/ 1995074 w 4442788"/>
              <a:gd name="connsiteY4490" fmla="*/ 4163754 h 6725752"/>
              <a:gd name="connsiteX4491" fmla="*/ 1989381 w 4442788"/>
              <a:gd name="connsiteY4491" fmla="*/ 4160286 h 6725752"/>
              <a:gd name="connsiteX4492" fmla="*/ 1964779 w 4442788"/>
              <a:gd name="connsiteY4492" fmla="*/ 4141766 h 6725752"/>
              <a:gd name="connsiteX4493" fmla="*/ 1964125 w 4442788"/>
              <a:gd name="connsiteY4493" fmla="*/ 4153807 h 6725752"/>
              <a:gd name="connsiteX4494" fmla="*/ 1971649 w 4442788"/>
              <a:gd name="connsiteY4494" fmla="*/ 4179001 h 6725752"/>
              <a:gd name="connsiteX4495" fmla="*/ 1970602 w 4442788"/>
              <a:gd name="connsiteY4495" fmla="*/ 4201512 h 6725752"/>
              <a:gd name="connsiteX4496" fmla="*/ 1948748 w 4442788"/>
              <a:gd name="connsiteY4496" fmla="*/ 4148049 h 6725752"/>
              <a:gd name="connsiteX4497" fmla="*/ 1922314 w 4442788"/>
              <a:gd name="connsiteY4497" fmla="*/ 4081301 h 6725752"/>
              <a:gd name="connsiteX4498" fmla="*/ 1929838 w 4442788"/>
              <a:gd name="connsiteY4498" fmla="*/ 4067035 h 6725752"/>
              <a:gd name="connsiteX4499" fmla="*/ 1912107 w 4442788"/>
              <a:gd name="connsiteY4499" fmla="*/ 4074364 h 6725752"/>
              <a:gd name="connsiteX4500" fmla="*/ 1875269 w 4442788"/>
              <a:gd name="connsiteY4500" fmla="*/ 3993678 h 6725752"/>
              <a:gd name="connsiteX4501" fmla="*/ 1851517 w 4442788"/>
              <a:gd name="connsiteY4501" fmla="*/ 3939037 h 6725752"/>
              <a:gd name="connsiteX4502" fmla="*/ 1843338 w 4442788"/>
              <a:gd name="connsiteY4502" fmla="*/ 3944730 h 6725752"/>
              <a:gd name="connsiteX4503" fmla="*/ 1805453 w 4442788"/>
              <a:gd name="connsiteY4503" fmla="*/ 3891004 h 6725752"/>
              <a:gd name="connsiteX4504" fmla="*/ 1805518 w 4442788"/>
              <a:gd name="connsiteY4504" fmla="*/ 3930072 h 6725752"/>
              <a:gd name="connsiteX4505" fmla="*/ 1822989 w 4442788"/>
              <a:gd name="connsiteY4505" fmla="*/ 3955789 h 6725752"/>
              <a:gd name="connsiteX4506" fmla="*/ 1812192 w 4442788"/>
              <a:gd name="connsiteY4506" fmla="*/ 3969728 h 6725752"/>
              <a:gd name="connsiteX4507" fmla="*/ 1795115 w 4442788"/>
              <a:gd name="connsiteY4507" fmla="*/ 3964231 h 6725752"/>
              <a:gd name="connsiteX4508" fmla="*/ 1775485 w 4442788"/>
              <a:gd name="connsiteY4508" fmla="*/ 3958014 h 6725752"/>
              <a:gd name="connsiteX4509" fmla="*/ 1791320 w 4442788"/>
              <a:gd name="connsiteY4509" fmla="*/ 4018218 h 6725752"/>
              <a:gd name="connsiteX4510" fmla="*/ 1782421 w 4442788"/>
              <a:gd name="connsiteY4510" fmla="*/ 4026463 h 6725752"/>
              <a:gd name="connsiteX4511" fmla="*/ 1788899 w 4442788"/>
              <a:gd name="connsiteY4511" fmla="*/ 4054340 h 6725752"/>
              <a:gd name="connsiteX4512" fmla="*/ 1798975 w 4442788"/>
              <a:gd name="connsiteY4512" fmla="*/ 4052639 h 6725752"/>
              <a:gd name="connsiteX4513" fmla="*/ 1809771 w 4442788"/>
              <a:gd name="connsiteY4513" fmla="*/ 4070961 h 6725752"/>
              <a:gd name="connsiteX4514" fmla="*/ 1802051 w 4442788"/>
              <a:gd name="connsiteY4514" fmla="*/ 4078291 h 6725752"/>
              <a:gd name="connsiteX4515" fmla="*/ 1822007 w 4442788"/>
              <a:gd name="connsiteY4515" fmla="*/ 4093080 h 6725752"/>
              <a:gd name="connsiteX4516" fmla="*/ 1815857 w 4442788"/>
              <a:gd name="connsiteY4516" fmla="*/ 4110159 h 6725752"/>
              <a:gd name="connsiteX4517" fmla="*/ 1833719 w 4442788"/>
              <a:gd name="connsiteY4517" fmla="*/ 4121284 h 6725752"/>
              <a:gd name="connsiteX4518" fmla="*/ 1865061 w 4442788"/>
              <a:gd name="connsiteY4518" fmla="*/ 4240252 h 6725752"/>
              <a:gd name="connsiteX4519" fmla="*/ 1877755 w 4442788"/>
              <a:gd name="connsiteY4519" fmla="*/ 4264792 h 6725752"/>
              <a:gd name="connsiteX4520" fmla="*/ 1874680 w 4442788"/>
              <a:gd name="connsiteY4520" fmla="*/ 4283049 h 6725752"/>
              <a:gd name="connsiteX4521" fmla="*/ 1884887 w 4442788"/>
              <a:gd name="connsiteY4521" fmla="*/ 4297053 h 6725752"/>
              <a:gd name="connsiteX4522" fmla="*/ 1854003 w 4442788"/>
              <a:gd name="connsiteY4522" fmla="*/ 4284227 h 6725752"/>
              <a:gd name="connsiteX4523" fmla="*/ 1856555 w 4442788"/>
              <a:gd name="connsiteY4523" fmla="*/ 4272644 h 6725752"/>
              <a:gd name="connsiteX4524" fmla="*/ 1841375 w 4442788"/>
              <a:gd name="connsiteY4524" fmla="*/ 4235868 h 6725752"/>
              <a:gd name="connsiteX4525" fmla="*/ 1825017 w 4442788"/>
              <a:gd name="connsiteY4525" fmla="*/ 4182797 h 6725752"/>
              <a:gd name="connsiteX4526" fmla="*/ 1814417 w 4442788"/>
              <a:gd name="connsiteY4526" fmla="*/ 4183386 h 6725752"/>
              <a:gd name="connsiteX4527" fmla="*/ 1796096 w 4442788"/>
              <a:gd name="connsiteY4527" fmla="*/ 4138036 h 6725752"/>
              <a:gd name="connsiteX4528" fmla="*/ 1730534 w 4442788"/>
              <a:gd name="connsiteY4528" fmla="*/ 3921695 h 6725752"/>
              <a:gd name="connsiteX4529" fmla="*/ 1699977 w 4442788"/>
              <a:gd name="connsiteY4529" fmla="*/ 3863127 h 6725752"/>
              <a:gd name="connsiteX4530" fmla="*/ 1669552 w 4442788"/>
              <a:gd name="connsiteY4530" fmla="*/ 3799652 h 6725752"/>
              <a:gd name="connsiteX4531" fmla="*/ 1664055 w 4442788"/>
              <a:gd name="connsiteY4531" fmla="*/ 3808093 h 6725752"/>
              <a:gd name="connsiteX4532" fmla="*/ 1670664 w 4442788"/>
              <a:gd name="connsiteY4532" fmla="*/ 3879226 h 6725752"/>
              <a:gd name="connsiteX4533" fmla="*/ 1652016 w 4442788"/>
              <a:gd name="connsiteY4533" fmla="*/ 3879749 h 6725752"/>
              <a:gd name="connsiteX4534" fmla="*/ 1677796 w 4442788"/>
              <a:gd name="connsiteY4534" fmla="*/ 3890023 h 6725752"/>
              <a:gd name="connsiteX4535" fmla="*/ 1666607 w 4442788"/>
              <a:gd name="connsiteY4535" fmla="*/ 3915151 h 6725752"/>
              <a:gd name="connsiteX4536" fmla="*/ 1689705 w 4442788"/>
              <a:gd name="connsiteY4536" fmla="*/ 3966979 h 6725752"/>
              <a:gd name="connsiteX4537" fmla="*/ 1700305 w 4442788"/>
              <a:gd name="connsiteY4537" fmla="*/ 3957818 h 6725752"/>
              <a:gd name="connsiteX4538" fmla="*/ 1720261 w 4442788"/>
              <a:gd name="connsiteY4538" fmla="*/ 3996557 h 6725752"/>
              <a:gd name="connsiteX4539" fmla="*/ 1688658 w 4442788"/>
              <a:gd name="connsiteY4539" fmla="*/ 4027772 h 6725752"/>
              <a:gd name="connsiteX4540" fmla="*/ 1715288 w 4442788"/>
              <a:gd name="connsiteY4540" fmla="*/ 4015404 h 6725752"/>
              <a:gd name="connsiteX4541" fmla="*/ 1731973 w 4442788"/>
              <a:gd name="connsiteY4541" fmla="*/ 4073645 h 6725752"/>
              <a:gd name="connsiteX4542" fmla="*/ 1721439 w 4442788"/>
              <a:gd name="connsiteY4542" fmla="*/ 4089546 h 6725752"/>
              <a:gd name="connsiteX4543" fmla="*/ 1741592 w 4442788"/>
              <a:gd name="connsiteY4543" fmla="*/ 4081759 h 6725752"/>
              <a:gd name="connsiteX4544" fmla="*/ 1754678 w 4442788"/>
              <a:gd name="connsiteY4544" fmla="*/ 4141243 h 6725752"/>
              <a:gd name="connsiteX4545" fmla="*/ 1728833 w 4442788"/>
              <a:gd name="connsiteY4545" fmla="*/ 4108131 h 6725752"/>
              <a:gd name="connsiteX4546" fmla="*/ 1755136 w 4442788"/>
              <a:gd name="connsiteY4546" fmla="*/ 4186003 h 6725752"/>
              <a:gd name="connsiteX4547" fmla="*/ 1772541 w 4442788"/>
              <a:gd name="connsiteY4547" fmla="*/ 4191435 h 6725752"/>
              <a:gd name="connsiteX4548" fmla="*/ 1784515 w 4442788"/>
              <a:gd name="connsiteY4548" fmla="*/ 4266951 h 6725752"/>
              <a:gd name="connsiteX4549" fmla="*/ 1806173 w 4442788"/>
              <a:gd name="connsiteY4549" fmla="*/ 4316620 h 6725752"/>
              <a:gd name="connsiteX4550" fmla="*/ 1831691 w 4442788"/>
              <a:gd name="connsiteY4550" fmla="*/ 4355817 h 6725752"/>
              <a:gd name="connsiteX4551" fmla="*/ 1813567 w 4442788"/>
              <a:gd name="connsiteY4551" fmla="*/ 4352349 h 6725752"/>
              <a:gd name="connsiteX4552" fmla="*/ 1815988 w 4442788"/>
              <a:gd name="connsiteY4552" fmla="*/ 4365568 h 6725752"/>
              <a:gd name="connsiteX4553" fmla="*/ 1828289 w 4442788"/>
              <a:gd name="connsiteY4553" fmla="*/ 4370345 h 6725752"/>
              <a:gd name="connsiteX4554" fmla="*/ 1833000 w 4442788"/>
              <a:gd name="connsiteY4554" fmla="*/ 4389780 h 6725752"/>
              <a:gd name="connsiteX4555" fmla="*/ 1813763 w 4442788"/>
              <a:gd name="connsiteY4555" fmla="*/ 4412029 h 6725752"/>
              <a:gd name="connsiteX4556" fmla="*/ 1796031 w 4442788"/>
              <a:gd name="connsiteY4556" fmla="*/ 4345609 h 6725752"/>
              <a:gd name="connsiteX4557" fmla="*/ 1780785 w 4442788"/>
              <a:gd name="connsiteY4557" fmla="*/ 4316292 h 6725752"/>
              <a:gd name="connsiteX4558" fmla="*/ 1744209 w 4442788"/>
              <a:gd name="connsiteY4558" fmla="*/ 4208841 h 6725752"/>
              <a:gd name="connsiteX4559" fmla="*/ 1655549 w 4442788"/>
              <a:gd name="connsiteY4559" fmla="*/ 3991519 h 6725752"/>
              <a:gd name="connsiteX4560" fmla="*/ 1651362 w 4442788"/>
              <a:gd name="connsiteY4560" fmla="*/ 3949507 h 6725752"/>
              <a:gd name="connsiteX4561" fmla="*/ 1631340 w 4442788"/>
              <a:gd name="connsiteY4561" fmla="*/ 3939495 h 6725752"/>
              <a:gd name="connsiteX4562" fmla="*/ 1651296 w 4442788"/>
              <a:gd name="connsiteY4562" fmla="*/ 3944010 h 6725752"/>
              <a:gd name="connsiteX4563" fmla="*/ 1652147 w 4442788"/>
              <a:gd name="connsiteY4563" fmla="*/ 3938252 h 6725752"/>
              <a:gd name="connsiteX4564" fmla="*/ 1617926 w 4442788"/>
              <a:gd name="connsiteY4564" fmla="*/ 3897352 h 6725752"/>
              <a:gd name="connsiteX4565" fmla="*/ 1593978 w 4442788"/>
              <a:gd name="connsiteY4565" fmla="*/ 3869933 h 6725752"/>
              <a:gd name="connsiteX4566" fmla="*/ 1594960 w 4442788"/>
              <a:gd name="connsiteY4566" fmla="*/ 3865680 h 6725752"/>
              <a:gd name="connsiteX4567" fmla="*/ 1580696 w 4442788"/>
              <a:gd name="connsiteY4567" fmla="*/ 3865549 h 6725752"/>
              <a:gd name="connsiteX4568" fmla="*/ 1585341 w 4442788"/>
              <a:gd name="connsiteY4568" fmla="*/ 3885442 h 6725752"/>
              <a:gd name="connsiteX4569" fmla="*/ 1557009 w 4442788"/>
              <a:gd name="connsiteY4569" fmla="*/ 3881058 h 6725752"/>
              <a:gd name="connsiteX4570" fmla="*/ 1534305 w 4442788"/>
              <a:gd name="connsiteY4570" fmla="*/ 3799848 h 6725752"/>
              <a:gd name="connsiteX4571" fmla="*/ 1548700 w 4442788"/>
              <a:gd name="connsiteY4571" fmla="*/ 3798147 h 6725752"/>
              <a:gd name="connsiteX4572" fmla="*/ 1549027 w 4442788"/>
              <a:gd name="connsiteY4572" fmla="*/ 3812674 h 6725752"/>
              <a:gd name="connsiteX4573" fmla="*/ 1562375 w 4442788"/>
              <a:gd name="connsiteY4573" fmla="*/ 3810711 h 6725752"/>
              <a:gd name="connsiteX4574" fmla="*/ 1545035 w 4442788"/>
              <a:gd name="connsiteY4574" fmla="*/ 3786629 h 6725752"/>
              <a:gd name="connsiteX4575" fmla="*/ 1587043 w 4442788"/>
              <a:gd name="connsiteY4575" fmla="*/ 3784208 h 6725752"/>
              <a:gd name="connsiteX4576" fmla="*/ 1626956 w 4442788"/>
              <a:gd name="connsiteY4576" fmla="*/ 3862997 h 6725752"/>
              <a:gd name="connsiteX4577" fmla="*/ 1638341 w 4442788"/>
              <a:gd name="connsiteY4577" fmla="*/ 3865287 h 6725752"/>
              <a:gd name="connsiteX4578" fmla="*/ 1628722 w 4442788"/>
              <a:gd name="connsiteY4578" fmla="*/ 3830343 h 6725752"/>
              <a:gd name="connsiteX4579" fmla="*/ 1619104 w 4442788"/>
              <a:gd name="connsiteY4579" fmla="*/ 3748609 h 6725752"/>
              <a:gd name="connsiteX4580" fmla="*/ 1634415 w 4442788"/>
              <a:gd name="connsiteY4580" fmla="*/ 3743047 h 6725752"/>
              <a:gd name="connsiteX4581" fmla="*/ 1618515 w 4442788"/>
              <a:gd name="connsiteY4581" fmla="*/ 3740757 h 6725752"/>
              <a:gd name="connsiteX4582" fmla="*/ 1612365 w 4442788"/>
              <a:gd name="connsiteY4582" fmla="*/ 3720143 h 6725752"/>
              <a:gd name="connsiteX4583" fmla="*/ 1633826 w 4442788"/>
              <a:gd name="connsiteY4583" fmla="*/ 3719554 h 6725752"/>
              <a:gd name="connsiteX4584" fmla="*/ 1634022 w 4442788"/>
              <a:gd name="connsiteY4584" fmla="*/ 3716806 h 6725752"/>
              <a:gd name="connsiteX4585" fmla="*/ 1612234 w 4442788"/>
              <a:gd name="connsiteY4585" fmla="*/ 3715890 h 6725752"/>
              <a:gd name="connsiteX4586" fmla="*/ 1641743 w 4442788"/>
              <a:gd name="connsiteY4586" fmla="*/ 3689191 h 6725752"/>
              <a:gd name="connsiteX4587" fmla="*/ 1680283 w 4442788"/>
              <a:gd name="connsiteY4587" fmla="*/ 3737550 h 6725752"/>
              <a:gd name="connsiteX4588" fmla="*/ 1703118 w 4442788"/>
              <a:gd name="connsiteY4588" fmla="*/ 3792584 h 6725752"/>
              <a:gd name="connsiteX4589" fmla="*/ 1740283 w 4442788"/>
              <a:gd name="connsiteY4589" fmla="*/ 3792061 h 6725752"/>
              <a:gd name="connsiteX4590" fmla="*/ 1728963 w 4442788"/>
              <a:gd name="connsiteY4590" fmla="*/ 3766082 h 6725752"/>
              <a:gd name="connsiteX4591" fmla="*/ 1717120 w 4442788"/>
              <a:gd name="connsiteY4591" fmla="*/ 3698876 h 6725752"/>
              <a:gd name="connsiteX4592" fmla="*/ 1731319 w 4442788"/>
              <a:gd name="connsiteY4592" fmla="*/ 3665437 h 6725752"/>
              <a:gd name="connsiteX4593" fmla="*/ 1742246 w 4442788"/>
              <a:gd name="connsiteY4593" fmla="*/ 3643384 h 6725752"/>
              <a:gd name="connsiteX4594" fmla="*/ 1763839 w 4442788"/>
              <a:gd name="connsiteY4594" fmla="*/ 3660856 h 6725752"/>
              <a:gd name="connsiteX4595" fmla="*/ 1792301 w 4442788"/>
              <a:gd name="connsiteY4595" fmla="*/ 3677281 h 6725752"/>
              <a:gd name="connsiteX4596" fmla="*/ 1789226 w 4442788"/>
              <a:gd name="connsiteY4596" fmla="*/ 3651956 h 6725752"/>
              <a:gd name="connsiteX4597" fmla="*/ 1804733 w 4442788"/>
              <a:gd name="connsiteY4597" fmla="*/ 3647441 h 6725752"/>
              <a:gd name="connsiteX4598" fmla="*/ 1772148 w 4442788"/>
              <a:gd name="connsiteY4598" fmla="*/ 3638279 h 6725752"/>
              <a:gd name="connsiteX4599" fmla="*/ 1758800 w 4442788"/>
              <a:gd name="connsiteY4599" fmla="*/ 3586190 h 6725752"/>
              <a:gd name="connsiteX4600" fmla="*/ 1759913 w 4442788"/>
              <a:gd name="connsiteY4600" fmla="*/ 3563614 h 6725752"/>
              <a:gd name="connsiteX4601" fmla="*/ 1664644 w 4442788"/>
              <a:gd name="connsiteY4601" fmla="*/ 3632259 h 6725752"/>
              <a:gd name="connsiteX4602" fmla="*/ 80808 w 4442788"/>
              <a:gd name="connsiteY4602" fmla="*/ 3572513 h 6725752"/>
              <a:gd name="connsiteX4603" fmla="*/ 80808 w 4442788"/>
              <a:gd name="connsiteY4603" fmla="*/ 3572513 h 6725752"/>
              <a:gd name="connsiteX4604" fmla="*/ 2534950 w 4442788"/>
              <a:gd name="connsiteY4604" fmla="*/ 3572186 h 6725752"/>
              <a:gd name="connsiteX4605" fmla="*/ 2534950 w 4442788"/>
              <a:gd name="connsiteY4605" fmla="*/ 3572186 h 6725752"/>
              <a:gd name="connsiteX4606" fmla="*/ 80612 w 4442788"/>
              <a:gd name="connsiteY4606" fmla="*/ 3584750 h 6725752"/>
              <a:gd name="connsiteX4607" fmla="*/ 91277 w 4442788"/>
              <a:gd name="connsiteY4607" fmla="*/ 3595613 h 6725752"/>
              <a:gd name="connsiteX4608" fmla="*/ 80612 w 4442788"/>
              <a:gd name="connsiteY4608" fmla="*/ 3584750 h 6725752"/>
              <a:gd name="connsiteX4609" fmla="*/ 814165 w 4442788"/>
              <a:gd name="connsiteY4609" fmla="*/ 3609290 h 6725752"/>
              <a:gd name="connsiteX4610" fmla="*/ 824307 w 4442788"/>
              <a:gd name="connsiteY4610" fmla="*/ 3623752 h 6725752"/>
              <a:gd name="connsiteX4611" fmla="*/ 813641 w 4442788"/>
              <a:gd name="connsiteY4611" fmla="*/ 3663146 h 6725752"/>
              <a:gd name="connsiteX4612" fmla="*/ 814623 w 4442788"/>
              <a:gd name="connsiteY4612" fmla="*/ 3672635 h 6725752"/>
              <a:gd name="connsiteX4613" fmla="*/ 822017 w 4442788"/>
              <a:gd name="connsiteY4613" fmla="*/ 3706532 h 6725752"/>
              <a:gd name="connsiteX4614" fmla="*/ 838636 w 4442788"/>
              <a:gd name="connsiteY4614" fmla="*/ 3714058 h 6725752"/>
              <a:gd name="connsiteX4615" fmla="*/ 836084 w 4442788"/>
              <a:gd name="connsiteY4615" fmla="*/ 3725182 h 6725752"/>
              <a:gd name="connsiteX4616" fmla="*/ 854602 w 4442788"/>
              <a:gd name="connsiteY4616" fmla="*/ 3758491 h 6725752"/>
              <a:gd name="connsiteX4617" fmla="*/ 881494 w 4442788"/>
              <a:gd name="connsiteY4617" fmla="*/ 3760519 h 6725752"/>
              <a:gd name="connsiteX4618" fmla="*/ 856172 w 4442788"/>
              <a:gd name="connsiteY4618" fmla="*/ 3635793 h 6725752"/>
              <a:gd name="connsiteX4619" fmla="*/ 829541 w 4442788"/>
              <a:gd name="connsiteY4619" fmla="*/ 3600259 h 6725752"/>
              <a:gd name="connsiteX4620" fmla="*/ 814165 w 4442788"/>
              <a:gd name="connsiteY4620" fmla="*/ 3609290 h 6725752"/>
              <a:gd name="connsiteX4621" fmla="*/ 1950842 w 4442788"/>
              <a:gd name="connsiteY4621" fmla="*/ 3596922 h 6725752"/>
              <a:gd name="connsiteX4622" fmla="*/ 1970929 w 4442788"/>
              <a:gd name="connsiteY4622" fmla="*/ 3628922 h 6725752"/>
              <a:gd name="connsiteX4623" fmla="*/ 2027920 w 4442788"/>
              <a:gd name="connsiteY4623" fmla="*/ 3678066 h 6725752"/>
              <a:gd name="connsiteX4624" fmla="*/ 2030603 w 4442788"/>
              <a:gd name="connsiteY4624" fmla="*/ 3692594 h 6725752"/>
              <a:gd name="connsiteX4625" fmla="*/ 2060636 w 4442788"/>
              <a:gd name="connsiteY4625" fmla="*/ 3678262 h 6725752"/>
              <a:gd name="connsiteX4626" fmla="*/ 2019545 w 4442788"/>
              <a:gd name="connsiteY4626" fmla="*/ 3639719 h 6725752"/>
              <a:gd name="connsiteX4627" fmla="*/ 1950842 w 4442788"/>
              <a:gd name="connsiteY4627" fmla="*/ 3596922 h 6725752"/>
              <a:gd name="connsiteX4628" fmla="*/ 2220616 w 4442788"/>
              <a:gd name="connsiteY4628" fmla="*/ 3612169 h 6725752"/>
              <a:gd name="connsiteX4629" fmla="*/ 2220616 w 4442788"/>
              <a:gd name="connsiteY4629" fmla="*/ 3612169 h 6725752"/>
              <a:gd name="connsiteX4630" fmla="*/ 647249 w 4442788"/>
              <a:gd name="connsiteY4630" fmla="*/ 3642336 h 6725752"/>
              <a:gd name="connsiteX4631" fmla="*/ 660924 w 4442788"/>
              <a:gd name="connsiteY4631" fmla="*/ 3669559 h 6725752"/>
              <a:gd name="connsiteX4632" fmla="*/ 685330 w 4442788"/>
              <a:gd name="connsiteY4632" fmla="*/ 3737681 h 6725752"/>
              <a:gd name="connsiteX4633" fmla="*/ 708624 w 4442788"/>
              <a:gd name="connsiteY4633" fmla="*/ 3806326 h 6725752"/>
              <a:gd name="connsiteX4634" fmla="*/ 733880 w 4442788"/>
              <a:gd name="connsiteY4634" fmla="*/ 3803840 h 6725752"/>
              <a:gd name="connsiteX4635" fmla="*/ 763783 w 4442788"/>
              <a:gd name="connsiteY4635" fmla="*/ 3825565 h 6725752"/>
              <a:gd name="connsiteX4636" fmla="*/ 758744 w 4442788"/>
              <a:gd name="connsiteY4636" fmla="*/ 3781852 h 6725752"/>
              <a:gd name="connsiteX4637" fmla="*/ 719158 w 4442788"/>
              <a:gd name="connsiteY4637" fmla="*/ 3781721 h 6725752"/>
              <a:gd name="connsiteX4638" fmla="*/ 720467 w 4442788"/>
              <a:gd name="connsiteY4638" fmla="*/ 3761501 h 6725752"/>
              <a:gd name="connsiteX4639" fmla="*/ 770260 w 4442788"/>
              <a:gd name="connsiteY4639" fmla="*/ 3763661 h 6725752"/>
              <a:gd name="connsiteX4640" fmla="*/ 798788 w 4442788"/>
              <a:gd name="connsiteY4640" fmla="*/ 3780216 h 6725752"/>
              <a:gd name="connsiteX4641" fmla="*/ 805397 w 4442788"/>
              <a:gd name="connsiteY4641" fmla="*/ 3813001 h 6725752"/>
              <a:gd name="connsiteX4642" fmla="*/ 843347 w 4442788"/>
              <a:gd name="connsiteY4642" fmla="*/ 3783357 h 6725752"/>
              <a:gd name="connsiteX4643" fmla="*/ 815015 w 4442788"/>
              <a:gd name="connsiteY4643" fmla="*/ 3777010 h 6725752"/>
              <a:gd name="connsiteX4644" fmla="*/ 808603 w 4442788"/>
              <a:gd name="connsiteY4644" fmla="*/ 3750965 h 6725752"/>
              <a:gd name="connsiteX4645" fmla="*/ 769868 w 4442788"/>
              <a:gd name="connsiteY4645" fmla="*/ 3738074 h 6725752"/>
              <a:gd name="connsiteX4646" fmla="*/ 747294 w 4442788"/>
              <a:gd name="connsiteY4646" fmla="*/ 3693641 h 6725752"/>
              <a:gd name="connsiteX4647" fmla="*/ 684087 w 4442788"/>
              <a:gd name="connsiteY4647" fmla="*/ 3646917 h 6725752"/>
              <a:gd name="connsiteX4648" fmla="*/ 647249 w 4442788"/>
              <a:gd name="connsiteY4648" fmla="*/ 3642336 h 6725752"/>
              <a:gd name="connsiteX4649" fmla="*/ 1821680 w 4442788"/>
              <a:gd name="connsiteY4649" fmla="*/ 3645739 h 6725752"/>
              <a:gd name="connsiteX4650" fmla="*/ 1835617 w 4442788"/>
              <a:gd name="connsiteY4650" fmla="*/ 3706074 h 6725752"/>
              <a:gd name="connsiteX4651" fmla="*/ 1864014 w 4442788"/>
              <a:gd name="connsiteY4651" fmla="*/ 3775832 h 6725752"/>
              <a:gd name="connsiteX4652" fmla="*/ 1876119 w 4442788"/>
              <a:gd name="connsiteY4652" fmla="*/ 3779366 h 6725752"/>
              <a:gd name="connsiteX4653" fmla="*/ 1868529 w 4442788"/>
              <a:gd name="connsiteY4653" fmla="*/ 3744880 h 6725752"/>
              <a:gd name="connsiteX4654" fmla="*/ 1831495 w 4442788"/>
              <a:gd name="connsiteY4654" fmla="*/ 3667203 h 6725752"/>
              <a:gd name="connsiteX4655" fmla="*/ 1829859 w 4442788"/>
              <a:gd name="connsiteY4655" fmla="*/ 3645216 h 6725752"/>
              <a:gd name="connsiteX4656" fmla="*/ 1821680 w 4442788"/>
              <a:gd name="connsiteY4656" fmla="*/ 3645739 h 6725752"/>
              <a:gd name="connsiteX4657" fmla="*/ 198127 w 4442788"/>
              <a:gd name="connsiteY4657" fmla="*/ 3650843 h 6725752"/>
              <a:gd name="connsiteX4658" fmla="*/ 201202 w 4442788"/>
              <a:gd name="connsiteY4658" fmla="*/ 3673616 h 6725752"/>
              <a:gd name="connsiteX4659" fmla="*/ 199828 w 4442788"/>
              <a:gd name="connsiteY4659" fmla="*/ 3707252 h 6725752"/>
              <a:gd name="connsiteX4660" fmla="*/ 214092 w 4442788"/>
              <a:gd name="connsiteY4660" fmla="*/ 3657780 h 6725752"/>
              <a:gd name="connsiteX4661" fmla="*/ 198127 w 4442788"/>
              <a:gd name="connsiteY4661" fmla="*/ 3650843 h 6725752"/>
              <a:gd name="connsiteX4662" fmla="*/ 2141771 w 4442788"/>
              <a:gd name="connsiteY4662" fmla="*/ 3663801 h 6725752"/>
              <a:gd name="connsiteX4663" fmla="*/ 2141771 w 4442788"/>
              <a:gd name="connsiteY4663" fmla="*/ 3663801 h 6725752"/>
              <a:gd name="connsiteX4664" fmla="*/ 236666 w 4442788"/>
              <a:gd name="connsiteY4664" fmla="*/ 3669690 h 6725752"/>
              <a:gd name="connsiteX4665" fmla="*/ 237582 w 4442788"/>
              <a:gd name="connsiteY4665" fmla="*/ 3745534 h 6725752"/>
              <a:gd name="connsiteX4666" fmla="*/ 227898 w 4442788"/>
              <a:gd name="connsiteY4666" fmla="*/ 3851348 h 6725752"/>
              <a:gd name="connsiteX4667" fmla="*/ 223514 w 4442788"/>
              <a:gd name="connsiteY4667" fmla="*/ 3917704 h 6725752"/>
              <a:gd name="connsiteX4668" fmla="*/ 253744 w 4442788"/>
              <a:gd name="connsiteY4668" fmla="*/ 3907168 h 6725752"/>
              <a:gd name="connsiteX4669" fmla="*/ 238040 w 4442788"/>
              <a:gd name="connsiteY4669" fmla="*/ 3891070 h 6725752"/>
              <a:gd name="connsiteX4670" fmla="*/ 246219 w 4442788"/>
              <a:gd name="connsiteY4670" fmla="*/ 3845524 h 6725752"/>
              <a:gd name="connsiteX4671" fmla="*/ 253220 w 4442788"/>
              <a:gd name="connsiteY4671" fmla="*/ 3804363 h 6725752"/>
              <a:gd name="connsiteX4672" fmla="*/ 244518 w 4442788"/>
              <a:gd name="connsiteY4672" fmla="*/ 3792781 h 6725752"/>
              <a:gd name="connsiteX4673" fmla="*/ 250276 w 4442788"/>
              <a:gd name="connsiteY4673" fmla="*/ 3734409 h 6725752"/>
              <a:gd name="connsiteX4674" fmla="*/ 243013 w 4442788"/>
              <a:gd name="connsiteY4674" fmla="*/ 3668905 h 6725752"/>
              <a:gd name="connsiteX4675" fmla="*/ 236666 w 4442788"/>
              <a:gd name="connsiteY4675" fmla="*/ 3669690 h 6725752"/>
              <a:gd name="connsiteX4676" fmla="*/ 1945738 w 4442788"/>
              <a:gd name="connsiteY4676" fmla="*/ 3682516 h 6725752"/>
              <a:gd name="connsiteX4677" fmla="*/ 1945738 w 4442788"/>
              <a:gd name="connsiteY4677" fmla="*/ 3682516 h 6725752"/>
              <a:gd name="connsiteX4678" fmla="*/ 81135 w 4442788"/>
              <a:gd name="connsiteY4678" fmla="*/ 3689780 h 6725752"/>
              <a:gd name="connsiteX4679" fmla="*/ 81135 w 4442788"/>
              <a:gd name="connsiteY4679" fmla="*/ 3689780 h 6725752"/>
              <a:gd name="connsiteX4680" fmla="*/ 1198837 w 4442788"/>
              <a:gd name="connsiteY4680" fmla="*/ 3690500 h 6725752"/>
              <a:gd name="connsiteX4681" fmla="*/ 1193472 w 4442788"/>
              <a:gd name="connsiteY4681" fmla="*/ 3705681 h 6725752"/>
              <a:gd name="connsiteX4682" fmla="*/ 1215784 w 4442788"/>
              <a:gd name="connsiteY4682" fmla="*/ 3706467 h 6725752"/>
              <a:gd name="connsiteX4683" fmla="*/ 1198837 w 4442788"/>
              <a:gd name="connsiteY4683" fmla="*/ 3690500 h 6725752"/>
              <a:gd name="connsiteX4684" fmla="*/ 2109841 w 4442788"/>
              <a:gd name="connsiteY4684" fmla="*/ 3689256 h 6725752"/>
              <a:gd name="connsiteX4685" fmla="*/ 2124563 w 4442788"/>
              <a:gd name="connsiteY4685" fmla="*/ 3693510 h 6725752"/>
              <a:gd name="connsiteX4686" fmla="*/ 2109841 w 4442788"/>
              <a:gd name="connsiteY4686" fmla="*/ 3689256 h 6725752"/>
              <a:gd name="connsiteX4687" fmla="*/ 1993242 w 4442788"/>
              <a:gd name="connsiteY4687" fmla="*/ 3698222 h 6725752"/>
              <a:gd name="connsiteX4688" fmla="*/ 1990101 w 4442788"/>
              <a:gd name="connsiteY4688" fmla="*/ 3711833 h 6725752"/>
              <a:gd name="connsiteX4689" fmla="*/ 2013656 w 4442788"/>
              <a:gd name="connsiteY4689" fmla="*/ 3697240 h 6725752"/>
              <a:gd name="connsiteX4690" fmla="*/ 1993242 w 4442788"/>
              <a:gd name="connsiteY4690" fmla="*/ 3698222 h 6725752"/>
              <a:gd name="connsiteX4691" fmla="*/ 1789749 w 4442788"/>
              <a:gd name="connsiteY4691" fmla="*/ 3701886 h 6725752"/>
              <a:gd name="connsiteX4692" fmla="*/ 1789749 w 4442788"/>
              <a:gd name="connsiteY4692" fmla="*/ 3701886 h 6725752"/>
              <a:gd name="connsiteX4693" fmla="*/ 2149492 w 4442788"/>
              <a:gd name="connsiteY4693" fmla="*/ 3702344 h 6725752"/>
              <a:gd name="connsiteX4694" fmla="*/ 2164018 w 4442788"/>
              <a:gd name="connsiteY4694" fmla="*/ 3706598 h 6725752"/>
              <a:gd name="connsiteX4695" fmla="*/ 2149492 w 4442788"/>
              <a:gd name="connsiteY4695" fmla="*/ 3702344 h 6725752"/>
              <a:gd name="connsiteX4696" fmla="*/ 1093754 w 4442788"/>
              <a:gd name="connsiteY4696" fmla="*/ 3715105 h 6725752"/>
              <a:gd name="connsiteX4697" fmla="*/ 1095521 w 4442788"/>
              <a:gd name="connsiteY4697" fmla="*/ 3725051 h 6725752"/>
              <a:gd name="connsiteX4698" fmla="*/ 1138640 w 4442788"/>
              <a:gd name="connsiteY4698" fmla="*/ 3739972 h 6725752"/>
              <a:gd name="connsiteX4699" fmla="*/ 1093754 w 4442788"/>
              <a:gd name="connsiteY4699" fmla="*/ 3715105 h 6725752"/>
              <a:gd name="connsiteX4700" fmla="*/ 1879063 w 4442788"/>
              <a:gd name="connsiteY4700" fmla="*/ 3710197 h 6725752"/>
              <a:gd name="connsiteX4701" fmla="*/ 1879063 w 4442788"/>
              <a:gd name="connsiteY4701" fmla="*/ 3710197 h 6725752"/>
              <a:gd name="connsiteX4702" fmla="*/ 1958563 w 4442788"/>
              <a:gd name="connsiteY4702" fmla="*/ 3709739 h 6725752"/>
              <a:gd name="connsiteX4703" fmla="*/ 1966153 w 4442788"/>
              <a:gd name="connsiteY4703" fmla="*/ 3752536 h 6725752"/>
              <a:gd name="connsiteX4704" fmla="*/ 1983427 w 4442788"/>
              <a:gd name="connsiteY4704" fmla="*/ 3747562 h 6725752"/>
              <a:gd name="connsiteX4705" fmla="*/ 1958563 w 4442788"/>
              <a:gd name="connsiteY4705" fmla="*/ 3709739 h 6725752"/>
              <a:gd name="connsiteX4706" fmla="*/ 1912172 w 4442788"/>
              <a:gd name="connsiteY4706" fmla="*/ 3723219 h 6725752"/>
              <a:gd name="connsiteX4707" fmla="*/ 1917276 w 4442788"/>
              <a:gd name="connsiteY4707" fmla="*/ 3741608 h 6725752"/>
              <a:gd name="connsiteX4708" fmla="*/ 1912172 w 4442788"/>
              <a:gd name="connsiteY4708" fmla="*/ 3723219 h 6725752"/>
              <a:gd name="connsiteX4709" fmla="*/ 1186209 w 4442788"/>
              <a:gd name="connsiteY4709" fmla="*/ 3734540 h 6725752"/>
              <a:gd name="connsiteX4710" fmla="*/ 1228412 w 4442788"/>
              <a:gd name="connsiteY4710" fmla="*/ 3758163 h 6725752"/>
              <a:gd name="connsiteX4711" fmla="*/ 1234824 w 4442788"/>
              <a:gd name="connsiteY4711" fmla="*/ 3742982 h 6725752"/>
              <a:gd name="connsiteX4712" fmla="*/ 1186209 w 4442788"/>
              <a:gd name="connsiteY4712" fmla="*/ 3734540 h 6725752"/>
              <a:gd name="connsiteX4713" fmla="*/ 3968751 w 4442788"/>
              <a:gd name="connsiteY4713" fmla="*/ 3728716 h 6725752"/>
              <a:gd name="connsiteX4714" fmla="*/ 3984389 w 4442788"/>
              <a:gd name="connsiteY4714" fmla="*/ 3739252 h 6725752"/>
              <a:gd name="connsiteX4715" fmla="*/ 3968751 w 4442788"/>
              <a:gd name="connsiteY4715" fmla="*/ 3728716 h 6725752"/>
              <a:gd name="connsiteX4716" fmla="*/ 1841048 w 4442788"/>
              <a:gd name="connsiteY4716" fmla="*/ 3748871 h 6725752"/>
              <a:gd name="connsiteX4717" fmla="*/ 1833261 w 4442788"/>
              <a:gd name="connsiteY4717" fmla="*/ 3761959 h 6725752"/>
              <a:gd name="connsiteX4718" fmla="*/ 1841048 w 4442788"/>
              <a:gd name="connsiteY4718" fmla="*/ 3748871 h 6725752"/>
              <a:gd name="connsiteX4719" fmla="*/ 977613 w 4442788"/>
              <a:gd name="connsiteY4719" fmla="*/ 3762483 h 6725752"/>
              <a:gd name="connsiteX4720" fmla="*/ 1003851 w 4442788"/>
              <a:gd name="connsiteY4720" fmla="*/ 3764315 h 6725752"/>
              <a:gd name="connsiteX4721" fmla="*/ 1059860 w 4442788"/>
              <a:gd name="connsiteY4721" fmla="*/ 3763137 h 6725752"/>
              <a:gd name="connsiteX4722" fmla="*/ 977613 w 4442788"/>
              <a:gd name="connsiteY4722" fmla="*/ 3762483 h 6725752"/>
              <a:gd name="connsiteX4723" fmla="*/ 1919566 w 4442788"/>
              <a:gd name="connsiteY4723" fmla="*/ 3762155 h 6725752"/>
              <a:gd name="connsiteX4724" fmla="*/ 1930689 w 4442788"/>
              <a:gd name="connsiteY4724" fmla="*/ 3800503 h 6725752"/>
              <a:gd name="connsiteX4725" fmla="*/ 1931998 w 4442788"/>
              <a:gd name="connsiteY4725" fmla="*/ 3835054 h 6725752"/>
              <a:gd name="connsiteX4726" fmla="*/ 1965041 w 4442788"/>
              <a:gd name="connsiteY4726" fmla="*/ 3878375 h 6725752"/>
              <a:gd name="connsiteX4727" fmla="*/ 1942794 w 4442788"/>
              <a:gd name="connsiteY4727" fmla="*/ 3872420 h 6725752"/>
              <a:gd name="connsiteX4728" fmla="*/ 1948094 w 4442788"/>
              <a:gd name="connsiteY4728" fmla="*/ 3907888 h 6725752"/>
              <a:gd name="connsiteX4729" fmla="*/ 1980548 w 4442788"/>
              <a:gd name="connsiteY4729" fmla="*/ 3954219 h 6725752"/>
              <a:gd name="connsiteX4730" fmla="*/ 2003842 w 4442788"/>
              <a:gd name="connsiteY4730" fmla="*/ 3949441 h 6725752"/>
              <a:gd name="connsiteX4731" fmla="*/ 1994354 w 4442788"/>
              <a:gd name="connsiteY4731" fmla="*/ 3941065 h 6725752"/>
              <a:gd name="connsiteX4732" fmla="*/ 1994485 w 4442788"/>
              <a:gd name="connsiteY4732" fmla="*/ 3926407 h 6725752"/>
              <a:gd name="connsiteX4733" fmla="*/ 1973547 w 4442788"/>
              <a:gd name="connsiteY4733" fmla="*/ 3921368 h 6725752"/>
              <a:gd name="connsiteX4734" fmla="*/ 1959283 w 4442788"/>
              <a:gd name="connsiteY4734" fmla="*/ 3884592 h 6725752"/>
              <a:gd name="connsiteX4735" fmla="*/ 1972500 w 4442788"/>
              <a:gd name="connsiteY4735" fmla="*/ 3888387 h 6725752"/>
              <a:gd name="connsiteX4736" fmla="*/ 1996906 w 4442788"/>
              <a:gd name="connsiteY4736" fmla="*/ 3916133 h 6725752"/>
              <a:gd name="connsiteX4737" fmla="*/ 1980286 w 4442788"/>
              <a:gd name="connsiteY4737" fmla="*/ 3867905 h 6725752"/>
              <a:gd name="connsiteX4738" fmla="*/ 1960133 w 4442788"/>
              <a:gd name="connsiteY4738" fmla="*/ 3821312 h 6725752"/>
              <a:gd name="connsiteX4739" fmla="*/ 1950384 w 4442788"/>
              <a:gd name="connsiteY4739" fmla="*/ 3811954 h 6725752"/>
              <a:gd name="connsiteX4740" fmla="*/ 1937494 w 4442788"/>
              <a:gd name="connsiteY4740" fmla="*/ 3779758 h 6725752"/>
              <a:gd name="connsiteX4741" fmla="*/ 1948683 w 4442788"/>
              <a:gd name="connsiteY4741" fmla="*/ 3767063 h 6725752"/>
              <a:gd name="connsiteX4742" fmla="*/ 1919566 w 4442788"/>
              <a:gd name="connsiteY4742" fmla="*/ 3762155 h 6725752"/>
              <a:gd name="connsiteX4743" fmla="*/ 2044409 w 4442788"/>
              <a:gd name="connsiteY4743" fmla="*/ 3776094 h 6725752"/>
              <a:gd name="connsiteX4744" fmla="*/ 2042839 w 4442788"/>
              <a:gd name="connsiteY4744" fmla="*/ 3791734 h 6725752"/>
              <a:gd name="connsiteX4745" fmla="*/ 2125741 w 4442788"/>
              <a:gd name="connsiteY4745" fmla="*/ 3819872 h 6725752"/>
              <a:gd name="connsiteX4746" fmla="*/ 2124105 w 4442788"/>
              <a:gd name="connsiteY4746" fmla="*/ 3832371 h 6725752"/>
              <a:gd name="connsiteX4747" fmla="*/ 2168664 w 4442788"/>
              <a:gd name="connsiteY4747" fmla="*/ 3840486 h 6725752"/>
              <a:gd name="connsiteX4748" fmla="*/ 2147333 w 4442788"/>
              <a:gd name="connsiteY4748" fmla="*/ 3840420 h 6725752"/>
              <a:gd name="connsiteX4749" fmla="*/ 2175076 w 4442788"/>
              <a:gd name="connsiteY4749" fmla="*/ 3857892 h 6725752"/>
              <a:gd name="connsiteX4750" fmla="*/ 2197912 w 4442788"/>
              <a:gd name="connsiteY4750" fmla="*/ 3857369 h 6725752"/>
              <a:gd name="connsiteX4751" fmla="*/ 2177890 w 4442788"/>
              <a:gd name="connsiteY4751" fmla="*/ 3840159 h 6725752"/>
              <a:gd name="connsiteX4752" fmla="*/ 2168533 w 4442788"/>
              <a:gd name="connsiteY4752" fmla="*/ 3813328 h 6725752"/>
              <a:gd name="connsiteX4753" fmla="*/ 2180180 w 4442788"/>
              <a:gd name="connsiteY4753" fmla="*/ 3796314 h 6725752"/>
              <a:gd name="connsiteX4754" fmla="*/ 2131499 w 4442788"/>
              <a:gd name="connsiteY4754" fmla="*/ 3762548 h 6725752"/>
              <a:gd name="connsiteX4755" fmla="*/ 2080855 w 4442788"/>
              <a:gd name="connsiteY4755" fmla="*/ 3781198 h 6725752"/>
              <a:gd name="connsiteX4756" fmla="*/ 2094530 w 4442788"/>
              <a:gd name="connsiteY4756" fmla="*/ 3760912 h 6725752"/>
              <a:gd name="connsiteX4757" fmla="*/ 2044409 w 4442788"/>
              <a:gd name="connsiteY4757" fmla="*/ 3776094 h 6725752"/>
              <a:gd name="connsiteX4758" fmla="*/ 1089632 w 4442788"/>
              <a:gd name="connsiteY4758" fmla="*/ 3775636 h 6725752"/>
              <a:gd name="connsiteX4759" fmla="*/ 1082762 w 4442788"/>
              <a:gd name="connsiteY4759" fmla="*/ 3804560 h 6725752"/>
              <a:gd name="connsiteX4760" fmla="*/ 1110766 w 4442788"/>
              <a:gd name="connsiteY4760" fmla="*/ 3815030 h 6725752"/>
              <a:gd name="connsiteX4761" fmla="*/ 1109392 w 4442788"/>
              <a:gd name="connsiteY4761" fmla="*/ 3831848 h 6725752"/>
              <a:gd name="connsiteX4762" fmla="*/ 1137855 w 4442788"/>
              <a:gd name="connsiteY4762" fmla="*/ 3831455 h 6725752"/>
              <a:gd name="connsiteX4763" fmla="*/ 1112925 w 4442788"/>
              <a:gd name="connsiteY4763" fmla="*/ 3793762 h 6725752"/>
              <a:gd name="connsiteX4764" fmla="*/ 1089632 w 4442788"/>
              <a:gd name="connsiteY4764" fmla="*/ 3775636 h 6725752"/>
              <a:gd name="connsiteX4765" fmla="*/ 1173777 w 4442788"/>
              <a:gd name="connsiteY4765" fmla="*/ 3782049 h 6725752"/>
              <a:gd name="connsiteX4766" fmla="*/ 1198837 w 4442788"/>
              <a:gd name="connsiteY4766" fmla="*/ 3819218 h 6725752"/>
              <a:gd name="connsiteX4767" fmla="*/ 1204006 w 4442788"/>
              <a:gd name="connsiteY4767" fmla="*/ 3800175 h 6725752"/>
              <a:gd name="connsiteX4768" fmla="*/ 1173777 w 4442788"/>
              <a:gd name="connsiteY4768" fmla="*/ 3782049 h 6725752"/>
              <a:gd name="connsiteX4769" fmla="*/ 1873633 w 4442788"/>
              <a:gd name="connsiteY4769" fmla="*/ 3790229 h 6725752"/>
              <a:gd name="connsiteX4770" fmla="*/ 1867351 w 4442788"/>
              <a:gd name="connsiteY4770" fmla="*/ 3796314 h 6725752"/>
              <a:gd name="connsiteX4771" fmla="*/ 1880830 w 4442788"/>
              <a:gd name="connsiteY4771" fmla="*/ 3824453 h 6725752"/>
              <a:gd name="connsiteX4772" fmla="*/ 1893720 w 4442788"/>
              <a:gd name="connsiteY4772" fmla="*/ 3813721 h 6725752"/>
              <a:gd name="connsiteX4773" fmla="*/ 1910013 w 4442788"/>
              <a:gd name="connsiteY4773" fmla="*/ 3817255 h 6725752"/>
              <a:gd name="connsiteX4774" fmla="*/ 1903731 w 4442788"/>
              <a:gd name="connsiteY4774" fmla="*/ 3797100 h 6725752"/>
              <a:gd name="connsiteX4775" fmla="*/ 1890907 w 4442788"/>
              <a:gd name="connsiteY4775" fmla="*/ 3802858 h 6725752"/>
              <a:gd name="connsiteX4776" fmla="*/ 1873633 w 4442788"/>
              <a:gd name="connsiteY4776" fmla="*/ 3790229 h 6725752"/>
              <a:gd name="connsiteX4777" fmla="*/ 1632387 w 4442788"/>
              <a:gd name="connsiteY4777" fmla="*/ 3794875 h 6725752"/>
              <a:gd name="connsiteX4778" fmla="*/ 1647436 w 4442788"/>
              <a:gd name="connsiteY4778" fmla="*/ 3798997 h 6725752"/>
              <a:gd name="connsiteX4779" fmla="*/ 1632387 w 4442788"/>
              <a:gd name="connsiteY4779" fmla="*/ 3794875 h 6725752"/>
              <a:gd name="connsiteX4780" fmla="*/ 604391 w 4442788"/>
              <a:gd name="connsiteY4780" fmla="*/ 3813852 h 6725752"/>
              <a:gd name="connsiteX4781" fmla="*/ 619768 w 4442788"/>
              <a:gd name="connsiteY4781" fmla="*/ 3848339 h 6725752"/>
              <a:gd name="connsiteX4782" fmla="*/ 621992 w 4442788"/>
              <a:gd name="connsiteY4782" fmla="*/ 3886555 h 6725752"/>
              <a:gd name="connsiteX4783" fmla="*/ 640052 w 4442788"/>
              <a:gd name="connsiteY4783" fmla="*/ 3869737 h 6725752"/>
              <a:gd name="connsiteX4784" fmla="*/ 635471 w 4442788"/>
              <a:gd name="connsiteY4784" fmla="*/ 3863324 h 6725752"/>
              <a:gd name="connsiteX4785" fmla="*/ 626442 w 4442788"/>
              <a:gd name="connsiteY4785" fmla="*/ 3798997 h 6725752"/>
              <a:gd name="connsiteX4786" fmla="*/ 604391 w 4442788"/>
              <a:gd name="connsiteY4786" fmla="*/ 3813852 h 6725752"/>
              <a:gd name="connsiteX4787" fmla="*/ 565525 w 4442788"/>
              <a:gd name="connsiteY4787" fmla="*/ 3812936 h 6725752"/>
              <a:gd name="connsiteX4788" fmla="*/ 581948 w 4442788"/>
              <a:gd name="connsiteY4788" fmla="*/ 3912861 h 6725752"/>
              <a:gd name="connsiteX4789" fmla="*/ 600662 w 4442788"/>
              <a:gd name="connsiteY4789" fmla="*/ 3911029 h 6725752"/>
              <a:gd name="connsiteX4790" fmla="*/ 589931 w 4442788"/>
              <a:gd name="connsiteY4790" fmla="*/ 3859594 h 6725752"/>
              <a:gd name="connsiteX4791" fmla="*/ 585678 w 4442788"/>
              <a:gd name="connsiteY4791" fmla="*/ 3826220 h 6725752"/>
              <a:gd name="connsiteX4792" fmla="*/ 565525 w 4442788"/>
              <a:gd name="connsiteY4792" fmla="*/ 3812936 h 6725752"/>
              <a:gd name="connsiteX4793" fmla="*/ 2220289 w 4442788"/>
              <a:gd name="connsiteY4793" fmla="*/ 3827594 h 6725752"/>
              <a:gd name="connsiteX4794" fmla="*/ 2220289 w 4442788"/>
              <a:gd name="connsiteY4794" fmla="*/ 3827594 h 6725752"/>
              <a:gd name="connsiteX4795" fmla="*/ 186480 w 4442788"/>
              <a:gd name="connsiteY4795" fmla="*/ 3841664 h 6725752"/>
              <a:gd name="connsiteX4796" fmla="*/ 198781 w 4442788"/>
              <a:gd name="connsiteY4796" fmla="*/ 3864698 h 6725752"/>
              <a:gd name="connsiteX4797" fmla="*/ 203361 w 4442788"/>
              <a:gd name="connsiteY4797" fmla="*/ 3898988 h 6725752"/>
              <a:gd name="connsiteX4798" fmla="*/ 200679 w 4442788"/>
              <a:gd name="connsiteY4798" fmla="*/ 3910506 h 6725752"/>
              <a:gd name="connsiteX4799" fmla="*/ 213307 w 4442788"/>
              <a:gd name="connsiteY4799" fmla="*/ 3910243 h 6725752"/>
              <a:gd name="connsiteX4800" fmla="*/ 203885 w 4442788"/>
              <a:gd name="connsiteY4800" fmla="*/ 3865287 h 6725752"/>
              <a:gd name="connsiteX4801" fmla="*/ 208465 w 4442788"/>
              <a:gd name="connsiteY4801" fmla="*/ 3834662 h 6725752"/>
              <a:gd name="connsiteX4802" fmla="*/ 186480 w 4442788"/>
              <a:gd name="connsiteY4802" fmla="*/ 3841664 h 6725752"/>
              <a:gd name="connsiteX4803" fmla="*/ 2036361 w 4442788"/>
              <a:gd name="connsiteY4803" fmla="*/ 3840551 h 6725752"/>
              <a:gd name="connsiteX4804" fmla="*/ 2036361 w 4442788"/>
              <a:gd name="connsiteY4804" fmla="*/ 3840551 h 6725752"/>
              <a:gd name="connsiteX4805" fmla="*/ 1934811 w 4442788"/>
              <a:gd name="connsiteY4805" fmla="*/ 3846441 h 6725752"/>
              <a:gd name="connsiteX4806" fmla="*/ 1943383 w 4442788"/>
              <a:gd name="connsiteY4806" fmla="*/ 3863062 h 6725752"/>
              <a:gd name="connsiteX4807" fmla="*/ 1934811 w 4442788"/>
              <a:gd name="connsiteY4807" fmla="*/ 3846441 h 6725752"/>
              <a:gd name="connsiteX4808" fmla="*/ 666748 w 4442788"/>
              <a:gd name="connsiteY4808" fmla="*/ 3864894 h 6725752"/>
              <a:gd name="connsiteX4809" fmla="*/ 693051 w 4442788"/>
              <a:gd name="connsiteY4809" fmla="*/ 3870850 h 6725752"/>
              <a:gd name="connsiteX4810" fmla="*/ 681273 w 4442788"/>
              <a:gd name="connsiteY4810" fmla="*/ 3848796 h 6725752"/>
              <a:gd name="connsiteX4811" fmla="*/ 666748 w 4442788"/>
              <a:gd name="connsiteY4811" fmla="*/ 3864894 h 6725752"/>
              <a:gd name="connsiteX4812" fmla="*/ 741732 w 4442788"/>
              <a:gd name="connsiteY4812" fmla="*/ 3852854 h 6725752"/>
              <a:gd name="connsiteX4813" fmla="*/ 753379 w 4442788"/>
              <a:gd name="connsiteY4813" fmla="*/ 3863455 h 6725752"/>
              <a:gd name="connsiteX4814" fmla="*/ 741732 w 4442788"/>
              <a:gd name="connsiteY4814" fmla="*/ 3852854 h 6725752"/>
              <a:gd name="connsiteX4815" fmla="*/ 1847591 w 4442788"/>
              <a:gd name="connsiteY4815" fmla="*/ 3883348 h 6725752"/>
              <a:gd name="connsiteX4816" fmla="*/ 1874745 w 4442788"/>
              <a:gd name="connsiteY4816" fmla="*/ 3887209 h 6725752"/>
              <a:gd name="connsiteX4817" fmla="*/ 1877689 w 4442788"/>
              <a:gd name="connsiteY4817" fmla="*/ 3867119 h 6725752"/>
              <a:gd name="connsiteX4818" fmla="*/ 1847591 w 4442788"/>
              <a:gd name="connsiteY4818" fmla="*/ 3883348 h 6725752"/>
              <a:gd name="connsiteX4819" fmla="*/ 1010002 w 4442788"/>
              <a:gd name="connsiteY4819" fmla="*/ 3873401 h 6725752"/>
              <a:gd name="connsiteX4820" fmla="*/ 1010002 w 4442788"/>
              <a:gd name="connsiteY4820" fmla="*/ 3873401 h 6725752"/>
              <a:gd name="connsiteX4821" fmla="*/ 1794199 w 4442788"/>
              <a:gd name="connsiteY4821" fmla="*/ 3873859 h 6725752"/>
              <a:gd name="connsiteX4822" fmla="*/ 1804930 w 4442788"/>
              <a:gd name="connsiteY4822" fmla="*/ 3884657 h 6725752"/>
              <a:gd name="connsiteX4823" fmla="*/ 1794199 w 4442788"/>
              <a:gd name="connsiteY4823" fmla="*/ 3873859 h 6725752"/>
              <a:gd name="connsiteX4824" fmla="*/ 1141454 w 4442788"/>
              <a:gd name="connsiteY4824" fmla="*/ 3879553 h 6725752"/>
              <a:gd name="connsiteX4825" fmla="*/ 1141977 w 4442788"/>
              <a:gd name="connsiteY4825" fmla="*/ 3889172 h 6725752"/>
              <a:gd name="connsiteX4826" fmla="*/ 1147342 w 4442788"/>
              <a:gd name="connsiteY4826" fmla="*/ 3889892 h 6725752"/>
              <a:gd name="connsiteX4827" fmla="*/ 1165336 w 4442788"/>
              <a:gd name="connsiteY4827" fmla="*/ 3934849 h 6725752"/>
              <a:gd name="connsiteX4828" fmla="*/ 1144398 w 4442788"/>
              <a:gd name="connsiteY4828" fmla="*/ 3932100 h 6725752"/>
              <a:gd name="connsiteX4829" fmla="*/ 1114561 w 4442788"/>
              <a:gd name="connsiteY4829" fmla="*/ 3931708 h 6725752"/>
              <a:gd name="connsiteX4830" fmla="*/ 1099447 w 4442788"/>
              <a:gd name="connsiteY4830" fmla="*/ 3923593 h 6725752"/>
              <a:gd name="connsiteX4831" fmla="*/ 1049064 w 4442788"/>
              <a:gd name="connsiteY4831" fmla="*/ 3938906 h 6725752"/>
              <a:gd name="connsiteX4832" fmla="*/ 1021714 w 4442788"/>
              <a:gd name="connsiteY4832" fmla="*/ 3934980 h 6725752"/>
              <a:gd name="connsiteX4833" fmla="*/ 1065488 w 4442788"/>
              <a:gd name="connsiteY4833" fmla="*/ 3892313 h 6725752"/>
              <a:gd name="connsiteX4834" fmla="*/ 1023611 w 4442788"/>
              <a:gd name="connsiteY4834" fmla="*/ 3894931 h 6725752"/>
              <a:gd name="connsiteX4835" fmla="*/ 1025051 w 4442788"/>
              <a:gd name="connsiteY4835" fmla="*/ 3916984 h 6725752"/>
              <a:gd name="connsiteX4836" fmla="*/ 986839 w 4442788"/>
              <a:gd name="connsiteY4836" fmla="*/ 3926145 h 6725752"/>
              <a:gd name="connsiteX4837" fmla="*/ 984483 w 4442788"/>
              <a:gd name="connsiteY4837" fmla="*/ 3935241 h 6725752"/>
              <a:gd name="connsiteX4838" fmla="*/ 934886 w 4442788"/>
              <a:gd name="connsiteY4838" fmla="*/ 3937401 h 6725752"/>
              <a:gd name="connsiteX4839" fmla="*/ 949019 w 4442788"/>
              <a:gd name="connsiteY4839" fmla="*/ 3925556 h 6725752"/>
              <a:gd name="connsiteX4840" fmla="*/ 911920 w 4442788"/>
              <a:gd name="connsiteY4840" fmla="*/ 3925687 h 6725752"/>
              <a:gd name="connsiteX4841" fmla="*/ 924221 w 4442788"/>
              <a:gd name="connsiteY4841" fmla="*/ 3942309 h 6725752"/>
              <a:gd name="connsiteX4842" fmla="*/ 904918 w 4442788"/>
              <a:gd name="connsiteY4842" fmla="*/ 3956051 h 6725752"/>
              <a:gd name="connsiteX4843" fmla="*/ 941822 w 4442788"/>
              <a:gd name="connsiteY4843" fmla="*/ 3975682 h 6725752"/>
              <a:gd name="connsiteX4844" fmla="*/ 904722 w 4442788"/>
              <a:gd name="connsiteY4844" fmla="*/ 3991650 h 6725752"/>
              <a:gd name="connsiteX4845" fmla="*/ 896085 w 4442788"/>
              <a:gd name="connsiteY4845" fmla="*/ 4061015 h 6725752"/>
              <a:gd name="connsiteX4846" fmla="*/ 879989 w 4442788"/>
              <a:gd name="connsiteY4846" fmla="*/ 4064941 h 6725752"/>
              <a:gd name="connsiteX4847" fmla="*/ 881167 w 4442788"/>
              <a:gd name="connsiteY4847" fmla="*/ 4078095 h 6725752"/>
              <a:gd name="connsiteX4848" fmla="*/ 911593 w 4442788"/>
              <a:gd name="connsiteY4848" fmla="*/ 4101849 h 6725752"/>
              <a:gd name="connsiteX4849" fmla="*/ 910676 w 4442788"/>
              <a:gd name="connsiteY4849" fmla="*/ 4115329 h 6725752"/>
              <a:gd name="connsiteX4850" fmla="*/ 904133 w 4442788"/>
              <a:gd name="connsiteY4850" fmla="*/ 4115133 h 6725752"/>
              <a:gd name="connsiteX4851" fmla="*/ 904526 w 4442788"/>
              <a:gd name="connsiteY4851" fmla="*/ 4137971 h 6725752"/>
              <a:gd name="connsiteX4852" fmla="*/ 947122 w 4442788"/>
              <a:gd name="connsiteY4852" fmla="*/ 4140458 h 6725752"/>
              <a:gd name="connsiteX4853" fmla="*/ 951571 w 4442788"/>
              <a:gd name="connsiteY4853" fmla="*/ 4124163 h 6725752"/>
              <a:gd name="connsiteX4854" fmla="*/ 997177 w 4442788"/>
              <a:gd name="connsiteY4854" fmla="*/ 4121153 h 6725752"/>
              <a:gd name="connsiteX4855" fmla="*/ 1075237 w 4442788"/>
              <a:gd name="connsiteY4855" fmla="*/ 4068998 h 6725752"/>
              <a:gd name="connsiteX4856" fmla="*/ 1096960 w 4442788"/>
              <a:gd name="connsiteY4856" fmla="*/ 4038831 h 6725752"/>
              <a:gd name="connsiteX4857" fmla="*/ 1119534 w 4442788"/>
              <a:gd name="connsiteY4857" fmla="*/ 4029670 h 6725752"/>
              <a:gd name="connsiteX4858" fmla="*/ 1165925 w 4442788"/>
              <a:gd name="connsiteY4858" fmla="*/ 3977253 h 6725752"/>
              <a:gd name="connsiteX4859" fmla="*/ 1212447 w 4442788"/>
              <a:gd name="connsiteY4859" fmla="*/ 3926211 h 6725752"/>
              <a:gd name="connsiteX4860" fmla="*/ 1238358 w 4442788"/>
              <a:gd name="connsiteY4860" fmla="*/ 3904027 h 6725752"/>
              <a:gd name="connsiteX4861" fmla="*/ 1141454 w 4442788"/>
              <a:gd name="connsiteY4861" fmla="*/ 3879553 h 6725752"/>
              <a:gd name="connsiteX4862" fmla="*/ 676104 w 4442788"/>
              <a:gd name="connsiteY4862" fmla="*/ 3914628 h 6725752"/>
              <a:gd name="connsiteX4863" fmla="*/ 683563 w 4442788"/>
              <a:gd name="connsiteY4863" fmla="*/ 3926734 h 6725752"/>
              <a:gd name="connsiteX4864" fmla="*/ 705810 w 4442788"/>
              <a:gd name="connsiteY4864" fmla="*/ 3949441 h 6725752"/>
              <a:gd name="connsiteX4865" fmla="*/ 704632 w 4442788"/>
              <a:gd name="connsiteY4865" fmla="*/ 3937728 h 6725752"/>
              <a:gd name="connsiteX4866" fmla="*/ 699594 w 4442788"/>
              <a:gd name="connsiteY4866" fmla="*/ 3927716 h 6725752"/>
              <a:gd name="connsiteX4867" fmla="*/ 706465 w 4442788"/>
              <a:gd name="connsiteY4867" fmla="*/ 3891201 h 6725752"/>
              <a:gd name="connsiteX4868" fmla="*/ 676104 w 4442788"/>
              <a:gd name="connsiteY4868" fmla="*/ 3914628 h 6725752"/>
              <a:gd name="connsiteX4869" fmla="*/ 619637 w 4442788"/>
              <a:gd name="connsiteY4869" fmla="*/ 3901540 h 6725752"/>
              <a:gd name="connsiteX4870" fmla="*/ 625722 w 4442788"/>
              <a:gd name="connsiteY4870" fmla="*/ 3936223 h 6725752"/>
              <a:gd name="connsiteX4871" fmla="*/ 631480 w 4442788"/>
              <a:gd name="connsiteY4871" fmla="*/ 3937466 h 6725752"/>
              <a:gd name="connsiteX4872" fmla="*/ 635929 w 4442788"/>
              <a:gd name="connsiteY4872" fmla="*/ 4002840 h 6725752"/>
              <a:gd name="connsiteX4873" fmla="*/ 643061 w 4442788"/>
              <a:gd name="connsiteY4873" fmla="*/ 4035755 h 6725752"/>
              <a:gd name="connsiteX4874" fmla="*/ 668056 w 4442788"/>
              <a:gd name="connsiteY4874" fmla="*/ 4035755 h 6725752"/>
              <a:gd name="connsiteX4875" fmla="*/ 652811 w 4442788"/>
              <a:gd name="connsiteY4875" fmla="*/ 3995118 h 6725752"/>
              <a:gd name="connsiteX4876" fmla="*/ 646726 w 4442788"/>
              <a:gd name="connsiteY4876" fmla="*/ 3938382 h 6725752"/>
              <a:gd name="connsiteX4877" fmla="*/ 652091 w 4442788"/>
              <a:gd name="connsiteY4877" fmla="*/ 3938644 h 6725752"/>
              <a:gd name="connsiteX4878" fmla="*/ 638416 w 4442788"/>
              <a:gd name="connsiteY4878" fmla="*/ 3901147 h 6725752"/>
              <a:gd name="connsiteX4879" fmla="*/ 619637 w 4442788"/>
              <a:gd name="connsiteY4879" fmla="*/ 3901540 h 6725752"/>
              <a:gd name="connsiteX4880" fmla="*/ 1885345 w 4442788"/>
              <a:gd name="connsiteY4880" fmla="*/ 3897941 h 6725752"/>
              <a:gd name="connsiteX4881" fmla="*/ 1893524 w 4442788"/>
              <a:gd name="connsiteY4881" fmla="*/ 3935765 h 6725752"/>
              <a:gd name="connsiteX4882" fmla="*/ 1941878 w 4442788"/>
              <a:gd name="connsiteY4882" fmla="*/ 4003887 h 6725752"/>
              <a:gd name="connsiteX4883" fmla="*/ 1885345 w 4442788"/>
              <a:gd name="connsiteY4883" fmla="*/ 3897941 h 6725752"/>
              <a:gd name="connsiteX4884" fmla="*/ 1303920 w 4442788"/>
              <a:gd name="connsiteY4884" fmla="*/ 3912665 h 6725752"/>
              <a:gd name="connsiteX4885" fmla="*/ 1322895 w 4442788"/>
              <a:gd name="connsiteY4885" fmla="*/ 3930464 h 6725752"/>
              <a:gd name="connsiteX4886" fmla="*/ 1323223 w 4442788"/>
              <a:gd name="connsiteY4886" fmla="*/ 3911421 h 6725752"/>
              <a:gd name="connsiteX4887" fmla="*/ 1303920 w 4442788"/>
              <a:gd name="connsiteY4887" fmla="*/ 3912665 h 6725752"/>
              <a:gd name="connsiteX4888" fmla="*/ 172936 w 4442788"/>
              <a:gd name="connsiteY4888" fmla="*/ 3932624 h 6725752"/>
              <a:gd name="connsiteX4889" fmla="*/ 173066 w 4442788"/>
              <a:gd name="connsiteY4889" fmla="*/ 3948460 h 6725752"/>
              <a:gd name="connsiteX4890" fmla="*/ 188639 w 4442788"/>
              <a:gd name="connsiteY4890" fmla="*/ 3948460 h 6725752"/>
              <a:gd name="connsiteX4891" fmla="*/ 172936 w 4442788"/>
              <a:gd name="connsiteY4891" fmla="*/ 3932624 h 6725752"/>
              <a:gd name="connsiteX4892" fmla="*/ 2397412 w 4442788"/>
              <a:gd name="connsiteY4892" fmla="*/ 3946104 h 6725752"/>
              <a:gd name="connsiteX4893" fmla="*/ 2413181 w 4442788"/>
              <a:gd name="connsiteY4893" fmla="*/ 3956051 h 6725752"/>
              <a:gd name="connsiteX4894" fmla="*/ 2397412 w 4442788"/>
              <a:gd name="connsiteY4894" fmla="*/ 3946104 h 6725752"/>
              <a:gd name="connsiteX4895" fmla="*/ 532940 w 4442788"/>
              <a:gd name="connsiteY4895" fmla="*/ 3958603 h 6725752"/>
              <a:gd name="connsiteX4896" fmla="*/ 545634 w 4442788"/>
              <a:gd name="connsiteY4896" fmla="*/ 3965801 h 6725752"/>
              <a:gd name="connsiteX4897" fmla="*/ 532940 w 4442788"/>
              <a:gd name="connsiteY4897" fmla="*/ 3958603 h 6725752"/>
              <a:gd name="connsiteX4898" fmla="*/ 251911 w 4442788"/>
              <a:gd name="connsiteY4898" fmla="*/ 3979674 h 6725752"/>
              <a:gd name="connsiteX4899" fmla="*/ 246350 w 4442788"/>
              <a:gd name="connsiteY4899" fmla="*/ 4035363 h 6725752"/>
              <a:gd name="connsiteX4900" fmla="*/ 253613 w 4442788"/>
              <a:gd name="connsiteY4900" fmla="*/ 4048385 h 6725752"/>
              <a:gd name="connsiteX4901" fmla="*/ 257342 w 4442788"/>
              <a:gd name="connsiteY4901" fmla="*/ 4093407 h 6725752"/>
              <a:gd name="connsiteX4902" fmla="*/ 244191 w 4442788"/>
              <a:gd name="connsiteY4902" fmla="*/ 4114413 h 6725752"/>
              <a:gd name="connsiteX4903" fmla="*/ 257997 w 4442788"/>
              <a:gd name="connsiteY4903" fmla="*/ 4116769 h 6725752"/>
              <a:gd name="connsiteX4904" fmla="*/ 268858 w 4442788"/>
              <a:gd name="connsiteY4904" fmla="*/ 4156948 h 6725752"/>
              <a:gd name="connsiteX4905" fmla="*/ 277561 w 4442788"/>
              <a:gd name="connsiteY4905" fmla="*/ 4091313 h 6725752"/>
              <a:gd name="connsiteX4906" fmla="*/ 269251 w 4442788"/>
              <a:gd name="connsiteY4906" fmla="*/ 4075281 h 6725752"/>
              <a:gd name="connsiteX4907" fmla="*/ 260090 w 4442788"/>
              <a:gd name="connsiteY4907" fmla="*/ 3978169 h 6725752"/>
              <a:gd name="connsiteX4908" fmla="*/ 251911 w 4442788"/>
              <a:gd name="connsiteY4908" fmla="*/ 3979674 h 6725752"/>
              <a:gd name="connsiteX4909" fmla="*/ 538240 w 4442788"/>
              <a:gd name="connsiteY4909" fmla="*/ 3984648 h 6725752"/>
              <a:gd name="connsiteX4910" fmla="*/ 552046 w 4442788"/>
              <a:gd name="connsiteY4910" fmla="*/ 4030259 h 6725752"/>
              <a:gd name="connsiteX4911" fmla="*/ 546812 w 4442788"/>
              <a:gd name="connsiteY4911" fmla="*/ 4056107 h 6725752"/>
              <a:gd name="connsiteX4912" fmla="*/ 568142 w 4442788"/>
              <a:gd name="connsiteY4912" fmla="*/ 4046815 h 6725752"/>
              <a:gd name="connsiteX4913" fmla="*/ 555710 w 4442788"/>
              <a:gd name="connsiteY4913" fmla="*/ 3997147 h 6725752"/>
              <a:gd name="connsiteX4914" fmla="*/ 538240 w 4442788"/>
              <a:gd name="connsiteY4914" fmla="*/ 3984648 h 6725752"/>
              <a:gd name="connsiteX4915" fmla="*/ 1702660 w 4442788"/>
              <a:gd name="connsiteY4915" fmla="*/ 3991846 h 6725752"/>
              <a:gd name="connsiteX4916" fmla="*/ 1702660 w 4442788"/>
              <a:gd name="connsiteY4916" fmla="*/ 3991846 h 6725752"/>
              <a:gd name="connsiteX4917" fmla="*/ 1886654 w 4442788"/>
              <a:gd name="connsiteY4917" fmla="*/ 3991191 h 6725752"/>
              <a:gd name="connsiteX4918" fmla="*/ 1886654 w 4442788"/>
              <a:gd name="connsiteY4918" fmla="*/ 3991191 h 6725752"/>
              <a:gd name="connsiteX4919" fmla="*/ 2515844 w 4442788"/>
              <a:gd name="connsiteY4919" fmla="*/ 4017367 h 6725752"/>
              <a:gd name="connsiteX4920" fmla="*/ 2530304 w 4442788"/>
              <a:gd name="connsiteY4920" fmla="*/ 4027772 h 6725752"/>
              <a:gd name="connsiteX4921" fmla="*/ 2515844 w 4442788"/>
              <a:gd name="connsiteY4921" fmla="*/ 4017367 h 6725752"/>
              <a:gd name="connsiteX4922" fmla="*/ 4092417 w 4442788"/>
              <a:gd name="connsiteY4922" fmla="*/ 4028361 h 6725752"/>
              <a:gd name="connsiteX4923" fmla="*/ 4110084 w 4442788"/>
              <a:gd name="connsiteY4923" fmla="*/ 4068933 h 6725752"/>
              <a:gd name="connsiteX4924" fmla="*/ 4106157 w 4442788"/>
              <a:gd name="connsiteY4924" fmla="*/ 4091378 h 6725752"/>
              <a:gd name="connsiteX4925" fmla="*/ 4124936 w 4442788"/>
              <a:gd name="connsiteY4925" fmla="*/ 4099166 h 6725752"/>
              <a:gd name="connsiteX4926" fmla="*/ 4141818 w 4442788"/>
              <a:gd name="connsiteY4926" fmla="*/ 4151713 h 6725752"/>
              <a:gd name="connsiteX4927" fmla="*/ 4131414 w 4442788"/>
              <a:gd name="connsiteY4927" fmla="*/ 4176711 h 6725752"/>
              <a:gd name="connsiteX4928" fmla="*/ 4162559 w 4442788"/>
              <a:gd name="connsiteY4928" fmla="*/ 4194183 h 6725752"/>
              <a:gd name="connsiteX4929" fmla="*/ 4159877 w 4442788"/>
              <a:gd name="connsiteY4929" fmla="*/ 4216694 h 6725752"/>
              <a:gd name="connsiteX4930" fmla="*/ 4173094 w 4442788"/>
              <a:gd name="connsiteY4930" fmla="*/ 4226772 h 6725752"/>
              <a:gd name="connsiteX4931" fmla="*/ 4195733 w 4442788"/>
              <a:gd name="connsiteY4931" fmla="*/ 4310141 h 6725752"/>
              <a:gd name="connsiteX4932" fmla="*/ 4203258 w 4442788"/>
              <a:gd name="connsiteY4932" fmla="*/ 4393903 h 6725752"/>
              <a:gd name="connsiteX4933" fmla="*/ 4212288 w 4442788"/>
              <a:gd name="connsiteY4933" fmla="*/ 4436765 h 6725752"/>
              <a:gd name="connsiteX4934" fmla="*/ 4246181 w 4442788"/>
              <a:gd name="connsiteY4934" fmla="*/ 4448806 h 6725752"/>
              <a:gd name="connsiteX4935" fmla="*/ 4237675 w 4442788"/>
              <a:gd name="connsiteY4935" fmla="*/ 4383367 h 6725752"/>
              <a:gd name="connsiteX4936" fmla="*/ 4216279 w 4442788"/>
              <a:gd name="connsiteY4936" fmla="*/ 4291687 h 6725752"/>
              <a:gd name="connsiteX4937" fmla="*/ 4194360 w 4442788"/>
              <a:gd name="connsiteY4937" fmla="*/ 4205635 h 6725752"/>
              <a:gd name="connsiteX4938" fmla="*/ 4158110 w 4442788"/>
              <a:gd name="connsiteY4938" fmla="*/ 4124687 h 6725752"/>
              <a:gd name="connsiteX4939" fmla="*/ 4124348 w 4442788"/>
              <a:gd name="connsiteY4939" fmla="*/ 4034250 h 6725752"/>
              <a:gd name="connsiteX4940" fmla="*/ 4092417 w 4442788"/>
              <a:gd name="connsiteY4940" fmla="*/ 4028361 h 6725752"/>
              <a:gd name="connsiteX4941" fmla="*/ 2011235 w 4442788"/>
              <a:gd name="connsiteY4941" fmla="*/ 4044393 h 6725752"/>
              <a:gd name="connsiteX4942" fmla="*/ 2010516 w 4442788"/>
              <a:gd name="connsiteY4942" fmla="*/ 4067559 h 6725752"/>
              <a:gd name="connsiteX4943" fmla="*/ 2036296 w 4442788"/>
              <a:gd name="connsiteY4943" fmla="*/ 4037849 h 6725752"/>
              <a:gd name="connsiteX4944" fmla="*/ 2011235 w 4442788"/>
              <a:gd name="connsiteY4944" fmla="*/ 4044393 h 6725752"/>
              <a:gd name="connsiteX4945" fmla="*/ 1696968 w 4442788"/>
              <a:gd name="connsiteY4945" fmla="*/ 4050807 h 6725752"/>
              <a:gd name="connsiteX4946" fmla="*/ 1696968 w 4442788"/>
              <a:gd name="connsiteY4946" fmla="*/ 4050807 h 6725752"/>
              <a:gd name="connsiteX4947" fmla="*/ 1950449 w 4442788"/>
              <a:gd name="connsiteY4947" fmla="*/ 4056761 h 6725752"/>
              <a:gd name="connsiteX4948" fmla="*/ 1947374 w 4442788"/>
              <a:gd name="connsiteY4948" fmla="*/ 4085358 h 6725752"/>
              <a:gd name="connsiteX4949" fmla="*/ 1967920 w 4442788"/>
              <a:gd name="connsiteY4949" fmla="*/ 4099362 h 6725752"/>
              <a:gd name="connsiteX4950" fmla="*/ 1973939 w 4442788"/>
              <a:gd name="connsiteY4950" fmla="*/ 4075869 h 6725752"/>
              <a:gd name="connsiteX4951" fmla="*/ 1950449 w 4442788"/>
              <a:gd name="connsiteY4951" fmla="*/ 4056761 h 6725752"/>
              <a:gd name="connsiteX4952" fmla="*/ 2415537 w 4442788"/>
              <a:gd name="connsiteY4952" fmla="*/ 4057743 h 6725752"/>
              <a:gd name="connsiteX4953" fmla="*/ 2425613 w 4442788"/>
              <a:gd name="connsiteY4953" fmla="*/ 4067755 h 6725752"/>
              <a:gd name="connsiteX4954" fmla="*/ 2415537 w 4442788"/>
              <a:gd name="connsiteY4954" fmla="*/ 4057743 h 6725752"/>
              <a:gd name="connsiteX4955" fmla="*/ 343777 w 4442788"/>
              <a:gd name="connsiteY4955" fmla="*/ 4068344 h 6725752"/>
              <a:gd name="connsiteX4956" fmla="*/ 357125 w 4442788"/>
              <a:gd name="connsiteY4956" fmla="*/ 4125603 h 6725752"/>
              <a:gd name="connsiteX4957" fmla="*/ 365043 w 4442788"/>
              <a:gd name="connsiteY4957" fmla="*/ 4063567 h 6725752"/>
              <a:gd name="connsiteX4958" fmla="*/ 343777 w 4442788"/>
              <a:gd name="connsiteY4958" fmla="*/ 4068344 h 6725752"/>
              <a:gd name="connsiteX4959" fmla="*/ 467639 w 4442788"/>
              <a:gd name="connsiteY4959" fmla="*/ 4076066 h 6725752"/>
              <a:gd name="connsiteX4960" fmla="*/ 465088 w 4442788"/>
              <a:gd name="connsiteY4960" fmla="*/ 4145889 h 6725752"/>
              <a:gd name="connsiteX4961" fmla="*/ 488774 w 4442788"/>
              <a:gd name="connsiteY4961" fmla="*/ 4149096 h 6725752"/>
              <a:gd name="connsiteX4962" fmla="*/ 494270 w 4442788"/>
              <a:gd name="connsiteY4962" fmla="*/ 4164539 h 6725752"/>
              <a:gd name="connsiteX4963" fmla="*/ 510562 w 4442788"/>
              <a:gd name="connsiteY4963" fmla="*/ 4165521 h 6725752"/>
              <a:gd name="connsiteX4964" fmla="*/ 499766 w 4442788"/>
              <a:gd name="connsiteY4964" fmla="*/ 4119059 h 6725752"/>
              <a:gd name="connsiteX4965" fmla="*/ 480987 w 4442788"/>
              <a:gd name="connsiteY4965" fmla="*/ 4112908 h 6725752"/>
              <a:gd name="connsiteX4966" fmla="*/ 489821 w 4442788"/>
              <a:gd name="connsiteY4966" fmla="*/ 4069718 h 6725752"/>
              <a:gd name="connsiteX4967" fmla="*/ 467639 w 4442788"/>
              <a:gd name="connsiteY4967" fmla="*/ 4076066 h 6725752"/>
              <a:gd name="connsiteX4968" fmla="*/ 303472 w 4442788"/>
              <a:gd name="connsiteY4968" fmla="*/ 4075739 h 6725752"/>
              <a:gd name="connsiteX4969" fmla="*/ 302228 w 4442788"/>
              <a:gd name="connsiteY4969" fmla="*/ 4120630 h 6725752"/>
              <a:gd name="connsiteX4970" fmla="*/ 318325 w 4442788"/>
              <a:gd name="connsiteY4970" fmla="*/ 4081170 h 6725752"/>
              <a:gd name="connsiteX4971" fmla="*/ 303472 w 4442788"/>
              <a:gd name="connsiteY4971" fmla="*/ 4075739 h 6725752"/>
              <a:gd name="connsiteX4972" fmla="*/ 2030014 w 4442788"/>
              <a:gd name="connsiteY4972" fmla="*/ 4076262 h 6725752"/>
              <a:gd name="connsiteX4973" fmla="*/ 2039044 w 4442788"/>
              <a:gd name="connsiteY4973" fmla="*/ 4084900 h 6725752"/>
              <a:gd name="connsiteX4974" fmla="*/ 2030014 w 4442788"/>
              <a:gd name="connsiteY4974" fmla="*/ 4076262 h 6725752"/>
              <a:gd name="connsiteX4975" fmla="*/ 416537 w 4442788"/>
              <a:gd name="connsiteY4975" fmla="*/ 4152302 h 6725752"/>
              <a:gd name="connsiteX4976" fmla="*/ 414902 w 4442788"/>
              <a:gd name="connsiteY4976" fmla="*/ 4197848 h 6725752"/>
              <a:gd name="connsiteX4977" fmla="*/ 429558 w 4442788"/>
              <a:gd name="connsiteY4977" fmla="*/ 4188032 h 6725752"/>
              <a:gd name="connsiteX4978" fmla="*/ 422295 w 4442788"/>
              <a:gd name="connsiteY4978" fmla="*/ 4085293 h 6725752"/>
              <a:gd name="connsiteX4979" fmla="*/ 413527 w 4442788"/>
              <a:gd name="connsiteY4979" fmla="*/ 4081235 h 6725752"/>
              <a:gd name="connsiteX4980" fmla="*/ 416537 w 4442788"/>
              <a:gd name="connsiteY4980" fmla="*/ 4152302 h 6725752"/>
              <a:gd name="connsiteX4981" fmla="*/ 620422 w 4442788"/>
              <a:gd name="connsiteY4981" fmla="*/ 4104205 h 6725752"/>
              <a:gd name="connsiteX4982" fmla="*/ 610476 w 4442788"/>
              <a:gd name="connsiteY4982" fmla="*/ 4138495 h 6725752"/>
              <a:gd name="connsiteX4983" fmla="*/ 647838 w 4442788"/>
              <a:gd name="connsiteY4983" fmla="*/ 4140785 h 6725752"/>
              <a:gd name="connsiteX4984" fmla="*/ 631022 w 4442788"/>
              <a:gd name="connsiteY4984" fmla="*/ 4101522 h 6725752"/>
              <a:gd name="connsiteX4985" fmla="*/ 620422 w 4442788"/>
              <a:gd name="connsiteY4985" fmla="*/ 4104205 h 6725752"/>
              <a:gd name="connsiteX4986" fmla="*/ 1991540 w 4442788"/>
              <a:gd name="connsiteY4986" fmla="*/ 4115787 h 6725752"/>
              <a:gd name="connsiteX4987" fmla="*/ 1991540 w 4442788"/>
              <a:gd name="connsiteY4987" fmla="*/ 4115787 h 6725752"/>
              <a:gd name="connsiteX4988" fmla="*/ 2050952 w 4442788"/>
              <a:gd name="connsiteY4988" fmla="*/ 4114479 h 6725752"/>
              <a:gd name="connsiteX4989" fmla="*/ 2058215 w 4442788"/>
              <a:gd name="connsiteY4989" fmla="*/ 4138560 h 6725752"/>
              <a:gd name="connsiteX4990" fmla="*/ 2057626 w 4442788"/>
              <a:gd name="connsiteY4990" fmla="*/ 4144777 h 6725752"/>
              <a:gd name="connsiteX4991" fmla="*/ 2062468 w 4442788"/>
              <a:gd name="connsiteY4991" fmla="*/ 4148703 h 6725752"/>
              <a:gd name="connsiteX4992" fmla="*/ 2093156 w 4442788"/>
              <a:gd name="connsiteY4992" fmla="*/ 4165325 h 6725752"/>
              <a:gd name="connsiteX4993" fmla="*/ 2077452 w 4442788"/>
              <a:gd name="connsiteY4993" fmla="*/ 4146151 h 6725752"/>
              <a:gd name="connsiteX4994" fmla="*/ 2073526 w 4442788"/>
              <a:gd name="connsiteY4994" fmla="*/ 4118405 h 6725752"/>
              <a:gd name="connsiteX4995" fmla="*/ 2050952 w 4442788"/>
              <a:gd name="connsiteY4995" fmla="*/ 4114479 h 6725752"/>
              <a:gd name="connsiteX4996" fmla="*/ 1814941 w 4442788"/>
              <a:gd name="connsiteY4996" fmla="*/ 4122658 h 6725752"/>
              <a:gd name="connsiteX4997" fmla="*/ 1818997 w 4442788"/>
              <a:gd name="connsiteY4997" fmla="*/ 4137644 h 6725752"/>
              <a:gd name="connsiteX4998" fmla="*/ 1814941 w 4442788"/>
              <a:gd name="connsiteY4998" fmla="*/ 4122658 h 6725752"/>
              <a:gd name="connsiteX4999" fmla="*/ 244256 w 4442788"/>
              <a:gd name="connsiteY4999" fmla="*/ 4135092 h 6725752"/>
              <a:gd name="connsiteX5000" fmla="*/ 244256 w 4442788"/>
              <a:gd name="connsiteY5000" fmla="*/ 4135092 h 6725752"/>
              <a:gd name="connsiteX5001" fmla="*/ 2744069 w 4442788"/>
              <a:gd name="connsiteY5001" fmla="*/ 4144580 h 6725752"/>
              <a:gd name="connsiteX5002" fmla="*/ 2773186 w 4442788"/>
              <a:gd name="connsiteY5002" fmla="*/ 4154789 h 6725752"/>
              <a:gd name="connsiteX5003" fmla="*/ 2787188 w 4442788"/>
              <a:gd name="connsiteY5003" fmla="*/ 4180048 h 6725752"/>
              <a:gd name="connsiteX5004" fmla="*/ 2833383 w 4442788"/>
              <a:gd name="connsiteY5004" fmla="*/ 4211852 h 6725752"/>
              <a:gd name="connsiteX5005" fmla="*/ 2850591 w 4442788"/>
              <a:gd name="connsiteY5005" fmla="*/ 4211917 h 6725752"/>
              <a:gd name="connsiteX5006" fmla="*/ 2849872 w 4442788"/>
              <a:gd name="connsiteY5006" fmla="*/ 4208514 h 6725752"/>
              <a:gd name="connsiteX5007" fmla="*/ 2779402 w 4442788"/>
              <a:gd name="connsiteY5007" fmla="*/ 4149292 h 6725752"/>
              <a:gd name="connsiteX5008" fmla="*/ 2744069 w 4442788"/>
              <a:gd name="connsiteY5008" fmla="*/ 4144580 h 6725752"/>
              <a:gd name="connsiteX5009" fmla="*/ 898702 w 4442788"/>
              <a:gd name="connsiteY5009" fmla="*/ 4148703 h 6725752"/>
              <a:gd name="connsiteX5010" fmla="*/ 898702 w 4442788"/>
              <a:gd name="connsiteY5010" fmla="*/ 4148703 h 6725752"/>
              <a:gd name="connsiteX5011" fmla="*/ 343581 w 4442788"/>
              <a:gd name="connsiteY5011" fmla="*/ 4163034 h 6725752"/>
              <a:gd name="connsiteX5012" fmla="*/ 339001 w 4442788"/>
              <a:gd name="connsiteY5012" fmla="*/ 4236195 h 6725752"/>
              <a:gd name="connsiteX5013" fmla="*/ 365893 w 4442788"/>
              <a:gd name="connsiteY5013" fmla="*/ 4245029 h 6725752"/>
              <a:gd name="connsiteX5014" fmla="*/ 350844 w 4442788"/>
              <a:gd name="connsiteY5014" fmla="*/ 4162773 h 6725752"/>
              <a:gd name="connsiteX5015" fmla="*/ 343581 w 4442788"/>
              <a:gd name="connsiteY5015" fmla="*/ 4163034 h 6725752"/>
              <a:gd name="connsiteX5016" fmla="*/ 251781 w 4442788"/>
              <a:gd name="connsiteY5016" fmla="*/ 4195361 h 6725752"/>
              <a:gd name="connsiteX5017" fmla="*/ 247135 w 4442788"/>
              <a:gd name="connsiteY5017" fmla="*/ 4217545 h 6725752"/>
              <a:gd name="connsiteX5018" fmla="*/ 251781 w 4442788"/>
              <a:gd name="connsiteY5018" fmla="*/ 4195361 h 6725752"/>
              <a:gd name="connsiteX5019" fmla="*/ 1887177 w 4442788"/>
              <a:gd name="connsiteY5019" fmla="*/ 4201381 h 6725752"/>
              <a:gd name="connsiteX5020" fmla="*/ 1887177 w 4442788"/>
              <a:gd name="connsiteY5020" fmla="*/ 4201381 h 6725752"/>
              <a:gd name="connsiteX5021" fmla="*/ 257604 w 4442788"/>
              <a:gd name="connsiteY5021" fmla="*/ 4233447 h 6725752"/>
              <a:gd name="connsiteX5022" fmla="*/ 257604 w 4442788"/>
              <a:gd name="connsiteY5022" fmla="*/ 4233447 h 6725752"/>
              <a:gd name="connsiteX5023" fmla="*/ 1905760 w 4442788"/>
              <a:gd name="connsiteY5023" fmla="*/ 4252293 h 6725752"/>
              <a:gd name="connsiteX5024" fmla="*/ 1917079 w 4442788"/>
              <a:gd name="connsiteY5024" fmla="*/ 4263679 h 6725752"/>
              <a:gd name="connsiteX5025" fmla="*/ 1905760 w 4442788"/>
              <a:gd name="connsiteY5025" fmla="*/ 4252293 h 6725752"/>
              <a:gd name="connsiteX5026" fmla="*/ 2901824 w 4442788"/>
              <a:gd name="connsiteY5026" fmla="*/ 4254453 h 6725752"/>
              <a:gd name="connsiteX5027" fmla="*/ 2901432 w 4442788"/>
              <a:gd name="connsiteY5027" fmla="*/ 4274935 h 6725752"/>
              <a:gd name="connsiteX5028" fmla="*/ 2910592 w 4442788"/>
              <a:gd name="connsiteY5028" fmla="*/ 4275131 h 6725752"/>
              <a:gd name="connsiteX5029" fmla="*/ 2910527 w 4442788"/>
              <a:gd name="connsiteY5029" fmla="*/ 4253864 h 6725752"/>
              <a:gd name="connsiteX5030" fmla="*/ 2901824 w 4442788"/>
              <a:gd name="connsiteY5030" fmla="*/ 4254453 h 6725752"/>
              <a:gd name="connsiteX5031" fmla="*/ 262708 w 4442788"/>
              <a:gd name="connsiteY5031" fmla="*/ 4282722 h 6725752"/>
              <a:gd name="connsiteX5032" fmla="*/ 278542 w 4442788"/>
              <a:gd name="connsiteY5032" fmla="*/ 4287237 h 6725752"/>
              <a:gd name="connsiteX5033" fmla="*/ 289731 w 4442788"/>
              <a:gd name="connsiteY5033" fmla="*/ 4304513 h 6725752"/>
              <a:gd name="connsiteX5034" fmla="*/ 287506 w 4442788"/>
              <a:gd name="connsiteY5034" fmla="*/ 4265184 h 6725752"/>
              <a:gd name="connsiteX5035" fmla="*/ 262708 w 4442788"/>
              <a:gd name="connsiteY5035" fmla="*/ 4282722 h 6725752"/>
              <a:gd name="connsiteX5036" fmla="*/ 630368 w 4442788"/>
              <a:gd name="connsiteY5036" fmla="*/ 4271467 h 6725752"/>
              <a:gd name="connsiteX5037" fmla="*/ 647772 w 4442788"/>
              <a:gd name="connsiteY5037" fmla="*/ 4293127 h 6725752"/>
              <a:gd name="connsiteX5038" fmla="*/ 653203 w 4442788"/>
              <a:gd name="connsiteY5038" fmla="*/ 4269962 h 6725752"/>
              <a:gd name="connsiteX5039" fmla="*/ 630368 w 4442788"/>
              <a:gd name="connsiteY5039" fmla="*/ 4271467 h 6725752"/>
              <a:gd name="connsiteX5040" fmla="*/ 342272 w 4442788"/>
              <a:gd name="connsiteY5040" fmla="*/ 4279123 h 6725752"/>
              <a:gd name="connsiteX5041" fmla="*/ 357583 w 4442788"/>
              <a:gd name="connsiteY5041" fmla="*/ 4295875 h 6725752"/>
              <a:gd name="connsiteX5042" fmla="*/ 342272 w 4442788"/>
              <a:gd name="connsiteY5042" fmla="*/ 4279123 h 6725752"/>
              <a:gd name="connsiteX5043" fmla="*/ 2313333 w 4442788"/>
              <a:gd name="connsiteY5043" fmla="*/ 4304513 h 6725752"/>
              <a:gd name="connsiteX5044" fmla="*/ 2322428 w 4442788"/>
              <a:gd name="connsiteY5044" fmla="*/ 4320611 h 6725752"/>
              <a:gd name="connsiteX5045" fmla="*/ 2313333 w 4442788"/>
              <a:gd name="connsiteY5045" fmla="*/ 4304513 h 6725752"/>
              <a:gd name="connsiteX5046" fmla="*/ 279654 w 4442788"/>
              <a:gd name="connsiteY5046" fmla="*/ 4344169 h 6725752"/>
              <a:gd name="connsiteX5047" fmla="*/ 265652 w 4442788"/>
              <a:gd name="connsiteY5047" fmla="*/ 4346918 h 6725752"/>
              <a:gd name="connsiteX5048" fmla="*/ 264344 w 4442788"/>
              <a:gd name="connsiteY5048" fmla="*/ 4359613 h 6725752"/>
              <a:gd name="connsiteX5049" fmla="*/ 304453 w 4442788"/>
              <a:gd name="connsiteY5049" fmla="*/ 4381535 h 6725752"/>
              <a:gd name="connsiteX5050" fmla="*/ 304780 w 4442788"/>
              <a:gd name="connsiteY5050" fmla="*/ 4365306 h 6725752"/>
              <a:gd name="connsiteX5051" fmla="*/ 287833 w 4442788"/>
              <a:gd name="connsiteY5051" fmla="*/ 4363539 h 6725752"/>
              <a:gd name="connsiteX5052" fmla="*/ 294049 w 4442788"/>
              <a:gd name="connsiteY5052" fmla="*/ 4317863 h 6725752"/>
              <a:gd name="connsiteX5053" fmla="*/ 279654 w 4442788"/>
              <a:gd name="connsiteY5053" fmla="*/ 4344169 h 6725752"/>
              <a:gd name="connsiteX5054" fmla="*/ 624217 w 4442788"/>
              <a:gd name="connsiteY5054" fmla="*/ 4415432 h 6725752"/>
              <a:gd name="connsiteX5055" fmla="*/ 654577 w 4442788"/>
              <a:gd name="connsiteY5055" fmla="*/ 4429240 h 6725752"/>
              <a:gd name="connsiteX5056" fmla="*/ 624217 w 4442788"/>
              <a:gd name="connsiteY5056" fmla="*/ 4415432 h 6725752"/>
              <a:gd name="connsiteX5057" fmla="*/ 2313006 w 4442788"/>
              <a:gd name="connsiteY5057" fmla="*/ 4416676 h 6725752"/>
              <a:gd name="connsiteX5058" fmla="*/ 2312417 w 4442788"/>
              <a:gd name="connsiteY5058" fmla="*/ 4425772 h 6725752"/>
              <a:gd name="connsiteX5059" fmla="*/ 2363192 w 4442788"/>
              <a:gd name="connsiteY5059" fmla="*/ 4459996 h 6725752"/>
              <a:gd name="connsiteX5060" fmla="*/ 2365482 w 4442788"/>
              <a:gd name="connsiteY5060" fmla="*/ 4454303 h 6725752"/>
              <a:gd name="connsiteX5061" fmla="*/ 2313006 w 4442788"/>
              <a:gd name="connsiteY5061" fmla="*/ 4416676 h 6725752"/>
              <a:gd name="connsiteX5062" fmla="*/ 604457 w 4442788"/>
              <a:gd name="connsiteY5062" fmla="*/ 4456004 h 6725752"/>
              <a:gd name="connsiteX5063" fmla="*/ 633966 w 4442788"/>
              <a:gd name="connsiteY5063" fmla="*/ 4486237 h 6725752"/>
              <a:gd name="connsiteX5064" fmla="*/ 619310 w 4442788"/>
              <a:gd name="connsiteY5064" fmla="*/ 4457182 h 6725752"/>
              <a:gd name="connsiteX5065" fmla="*/ 604457 w 4442788"/>
              <a:gd name="connsiteY5065" fmla="*/ 4456004 h 6725752"/>
              <a:gd name="connsiteX5066" fmla="*/ 2207792 w 4442788"/>
              <a:gd name="connsiteY5066" fmla="*/ 4454827 h 6725752"/>
              <a:gd name="connsiteX5067" fmla="*/ 2207792 w 4442788"/>
              <a:gd name="connsiteY5067" fmla="*/ 4454827 h 6725752"/>
              <a:gd name="connsiteX5068" fmla="*/ 3454001 w 4442788"/>
              <a:gd name="connsiteY5068" fmla="*/ 4458949 h 6725752"/>
              <a:gd name="connsiteX5069" fmla="*/ 3445037 w 4442788"/>
              <a:gd name="connsiteY5069" fmla="*/ 4553639 h 6725752"/>
              <a:gd name="connsiteX5070" fmla="*/ 3461722 w 4442788"/>
              <a:gd name="connsiteY5070" fmla="*/ 4555602 h 6725752"/>
              <a:gd name="connsiteX5071" fmla="*/ 3492802 w 4442788"/>
              <a:gd name="connsiteY5071" fmla="*/ 4524650 h 6725752"/>
              <a:gd name="connsiteX5072" fmla="*/ 3478211 w 4442788"/>
              <a:gd name="connsiteY5072" fmla="*/ 4502728 h 6725752"/>
              <a:gd name="connsiteX5073" fmla="*/ 3492868 w 4442788"/>
              <a:gd name="connsiteY5073" fmla="*/ 4461436 h 6725752"/>
              <a:gd name="connsiteX5074" fmla="*/ 3454001 w 4442788"/>
              <a:gd name="connsiteY5074" fmla="*/ 4458949 h 6725752"/>
              <a:gd name="connsiteX5075" fmla="*/ 2560860 w 4442788"/>
              <a:gd name="connsiteY5075" fmla="*/ 4462483 h 6725752"/>
              <a:gd name="connsiteX5076" fmla="*/ 2560860 w 4442788"/>
              <a:gd name="connsiteY5076" fmla="*/ 4462483 h 6725752"/>
              <a:gd name="connsiteX5077" fmla="*/ 2395188 w 4442788"/>
              <a:gd name="connsiteY5077" fmla="*/ 4478974 h 6725752"/>
              <a:gd name="connsiteX5078" fmla="*/ 2396300 w 4442788"/>
              <a:gd name="connsiteY5078" fmla="*/ 4517517 h 6725752"/>
              <a:gd name="connsiteX5079" fmla="*/ 2409190 w 4442788"/>
              <a:gd name="connsiteY5079" fmla="*/ 4512805 h 6725752"/>
              <a:gd name="connsiteX5080" fmla="*/ 2433662 w 4442788"/>
              <a:gd name="connsiteY5080" fmla="*/ 4548339 h 6725752"/>
              <a:gd name="connsiteX5081" fmla="*/ 2426071 w 4442788"/>
              <a:gd name="connsiteY5081" fmla="*/ 4562474 h 6725752"/>
              <a:gd name="connsiteX5082" fmla="*/ 2469649 w 4442788"/>
              <a:gd name="connsiteY5082" fmla="*/ 4640804 h 6725752"/>
              <a:gd name="connsiteX5083" fmla="*/ 2499159 w 4442788"/>
              <a:gd name="connsiteY5083" fmla="*/ 4677253 h 6725752"/>
              <a:gd name="connsiteX5084" fmla="*/ 2506160 w 4442788"/>
              <a:gd name="connsiteY5084" fmla="*/ 4632428 h 6725752"/>
              <a:gd name="connsiteX5085" fmla="*/ 2496868 w 4442788"/>
              <a:gd name="connsiteY5085" fmla="*/ 4621172 h 6725752"/>
              <a:gd name="connsiteX5086" fmla="*/ 2495756 w 4442788"/>
              <a:gd name="connsiteY5086" fmla="*/ 4602915 h 6725752"/>
              <a:gd name="connsiteX5087" fmla="*/ 2483324 w 4442788"/>
              <a:gd name="connsiteY5087" fmla="*/ 4595782 h 6725752"/>
              <a:gd name="connsiteX5088" fmla="*/ 2429932 w 4442788"/>
              <a:gd name="connsiteY5088" fmla="*/ 4517648 h 6725752"/>
              <a:gd name="connsiteX5089" fmla="*/ 2395188 w 4442788"/>
              <a:gd name="connsiteY5089" fmla="*/ 4478974 h 6725752"/>
              <a:gd name="connsiteX5090" fmla="*/ 88136 w 4442788"/>
              <a:gd name="connsiteY5090" fmla="*/ 4488069 h 6725752"/>
              <a:gd name="connsiteX5091" fmla="*/ 88136 w 4442788"/>
              <a:gd name="connsiteY5091" fmla="*/ 4488069 h 6725752"/>
              <a:gd name="connsiteX5092" fmla="*/ 120067 w 4442788"/>
              <a:gd name="connsiteY5092" fmla="*/ 4500961 h 6725752"/>
              <a:gd name="connsiteX5093" fmla="*/ 139435 w 4442788"/>
              <a:gd name="connsiteY5093" fmla="*/ 4570130 h 6725752"/>
              <a:gd name="connsiteX5094" fmla="*/ 148726 w 4442788"/>
              <a:gd name="connsiteY5094" fmla="*/ 4555602 h 6725752"/>
              <a:gd name="connsiteX5095" fmla="*/ 129227 w 4442788"/>
              <a:gd name="connsiteY5095" fmla="*/ 4502270 h 6725752"/>
              <a:gd name="connsiteX5096" fmla="*/ 120067 w 4442788"/>
              <a:gd name="connsiteY5096" fmla="*/ 4500961 h 6725752"/>
              <a:gd name="connsiteX5097" fmla="*/ 1658559 w 4442788"/>
              <a:gd name="connsiteY5097" fmla="*/ 4507308 h 6725752"/>
              <a:gd name="connsiteX5098" fmla="*/ 1673543 w 4442788"/>
              <a:gd name="connsiteY5098" fmla="*/ 4512086 h 6725752"/>
              <a:gd name="connsiteX5099" fmla="*/ 1658559 w 4442788"/>
              <a:gd name="connsiteY5099" fmla="*/ 4507308 h 6725752"/>
              <a:gd name="connsiteX5100" fmla="*/ 1630424 w 4442788"/>
              <a:gd name="connsiteY5100" fmla="*/ 4528904 h 6725752"/>
              <a:gd name="connsiteX5101" fmla="*/ 1625712 w 4442788"/>
              <a:gd name="connsiteY5101" fmla="*/ 4542646 h 6725752"/>
              <a:gd name="connsiteX5102" fmla="*/ 1654503 w 4442788"/>
              <a:gd name="connsiteY5102" fmla="*/ 4551218 h 6725752"/>
              <a:gd name="connsiteX5103" fmla="*/ 1630424 w 4442788"/>
              <a:gd name="connsiteY5103" fmla="*/ 4528904 h 6725752"/>
              <a:gd name="connsiteX5104" fmla="*/ 473332 w 4442788"/>
              <a:gd name="connsiteY5104" fmla="*/ 4533288 h 6725752"/>
              <a:gd name="connsiteX5105" fmla="*/ 466462 w 4442788"/>
              <a:gd name="connsiteY5105" fmla="*/ 4540617 h 6725752"/>
              <a:gd name="connsiteX5106" fmla="*/ 473332 w 4442788"/>
              <a:gd name="connsiteY5106" fmla="*/ 4533288 h 6725752"/>
              <a:gd name="connsiteX5107" fmla="*/ 1487063 w 4442788"/>
              <a:gd name="connsiteY5107" fmla="*/ 4548404 h 6725752"/>
              <a:gd name="connsiteX5108" fmla="*/ 1497336 w 4442788"/>
              <a:gd name="connsiteY5108" fmla="*/ 4563979 h 6725752"/>
              <a:gd name="connsiteX5109" fmla="*/ 1487063 w 4442788"/>
              <a:gd name="connsiteY5109" fmla="*/ 4548404 h 6725752"/>
              <a:gd name="connsiteX5110" fmla="*/ 473201 w 4442788"/>
              <a:gd name="connsiteY5110" fmla="*/ 4554097 h 6725752"/>
              <a:gd name="connsiteX5111" fmla="*/ 490475 w 4442788"/>
              <a:gd name="connsiteY5111" fmla="*/ 4570719 h 6725752"/>
              <a:gd name="connsiteX5112" fmla="*/ 490475 w 4442788"/>
              <a:gd name="connsiteY5112" fmla="*/ 4553966 h 6725752"/>
              <a:gd name="connsiteX5113" fmla="*/ 473201 w 4442788"/>
              <a:gd name="connsiteY5113" fmla="*/ 4554097 h 6725752"/>
              <a:gd name="connsiteX5114" fmla="*/ 2501449 w 4442788"/>
              <a:gd name="connsiteY5114" fmla="*/ 4554424 h 6725752"/>
              <a:gd name="connsiteX5115" fmla="*/ 2501449 w 4442788"/>
              <a:gd name="connsiteY5115" fmla="*/ 4554424 h 6725752"/>
              <a:gd name="connsiteX5116" fmla="*/ 3595661 w 4442788"/>
              <a:gd name="connsiteY5116" fmla="*/ 4597287 h 6725752"/>
              <a:gd name="connsiteX5117" fmla="*/ 3606784 w 4442788"/>
              <a:gd name="connsiteY5117" fmla="*/ 4600690 h 6725752"/>
              <a:gd name="connsiteX5118" fmla="*/ 3601942 w 4442788"/>
              <a:gd name="connsiteY5118" fmla="*/ 4621238 h 6725752"/>
              <a:gd name="connsiteX5119" fmla="*/ 3617842 w 4442788"/>
              <a:gd name="connsiteY5119" fmla="*/ 4625557 h 6725752"/>
              <a:gd name="connsiteX5120" fmla="*/ 3608223 w 4442788"/>
              <a:gd name="connsiteY5120" fmla="*/ 4650162 h 6725752"/>
              <a:gd name="connsiteX5121" fmla="*/ 3637537 w 4442788"/>
              <a:gd name="connsiteY5121" fmla="*/ 4637401 h 6725752"/>
              <a:gd name="connsiteX5122" fmla="*/ 3624123 w 4442788"/>
              <a:gd name="connsiteY5122" fmla="*/ 4594277 h 6725752"/>
              <a:gd name="connsiteX5123" fmla="*/ 3620198 w 4442788"/>
              <a:gd name="connsiteY5123" fmla="*/ 4593426 h 6725752"/>
              <a:gd name="connsiteX5124" fmla="*/ 3619609 w 4442788"/>
              <a:gd name="connsiteY5124" fmla="*/ 4565418 h 6725752"/>
              <a:gd name="connsiteX5125" fmla="*/ 3595661 w 4442788"/>
              <a:gd name="connsiteY5125" fmla="*/ 4597287 h 6725752"/>
              <a:gd name="connsiteX5126" fmla="*/ 426025 w 4442788"/>
              <a:gd name="connsiteY5126" fmla="*/ 4578048 h 6725752"/>
              <a:gd name="connsiteX5127" fmla="*/ 443561 w 4442788"/>
              <a:gd name="connsiteY5127" fmla="*/ 4607561 h 6725752"/>
              <a:gd name="connsiteX5128" fmla="*/ 457170 w 4442788"/>
              <a:gd name="connsiteY5128" fmla="*/ 4610310 h 6725752"/>
              <a:gd name="connsiteX5129" fmla="*/ 442121 w 4442788"/>
              <a:gd name="connsiteY5129" fmla="*/ 4581189 h 6725752"/>
              <a:gd name="connsiteX5130" fmla="*/ 426025 w 4442788"/>
              <a:gd name="connsiteY5130" fmla="*/ 4578048 h 6725752"/>
              <a:gd name="connsiteX5131" fmla="*/ 2698332 w 4442788"/>
              <a:gd name="connsiteY5131" fmla="*/ 4606317 h 6725752"/>
              <a:gd name="connsiteX5132" fmla="*/ 2698332 w 4442788"/>
              <a:gd name="connsiteY5132" fmla="*/ 4606317 h 6725752"/>
              <a:gd name="connsiteX5133" fmla="*/ 3724365 w 4442788"/>
              <a:gd name="connsiteY5133" fmla="*/ 4611291 h 6725752"/>
              <a:gd name="connsiteX5134" fmla="*/ 3748247 w 4442788"/>
              <a:gd name="connsiteY5134" fmla="*/ 4632755 h 6725752"/>
              <a:gd name="connsiteX5135" fmla="*/ 3802424 w 4442788"/>
              <a:gd name="connsiteY5135" fmla="*/ 4676664 h 6725752"/>
              <a:gd name="connsiteX5136" fmla="*/ 3799872 w 4442788"/>
              <a:gd name="connsiteY5136" fmla="*/ 4659978 h 6725752"/>
              <a:gd name="connsiteX5137" fmla="*/ 3735488 w 4442788"/>
              <a:gd name="connsiteY5137" fmla="*/ 4612534 h 6725752"/>
              <a:gd name="connsiteX5138" fmla="*/ 3724365 w 4442788"/>
              <a:gd name="connsiteY5138" fmla="*/ 4611291 h 6725752"/>
              <a:gd name="connsiteX5139" fmla="*/ 4113551 w 4442788"/>
              <a:gd name="connsiteY5139" fmla="*/ 4612273 h 6725752"/>
              <a:gd name="connsiteX5140" fmla="*/ 4114140 w 4442788"/>
              <a:gd name="connsiteY5140" fmla="*/ 4672477 h 6725752"/>
              <a:gd name="connsiteX5141" fmla="*/ 4166420 w 4442788"/>
              <a:gd name="connsiteY5141" fmla="*/ 4687331 h 6725752"/>
              <a:gd name="connsiteX5142" fmla="*/ 4166551 w 4442788"/>
              <a:gd name="connsiteY5142" fmla="*/ 4660109 h 6725752"/>
              <a:gd name="connsiteX5143" fmla="*/ 4148950 w 4442788"/>
              <a:gd name="connsiteY5143" fmla="*/ 4645450 h 6725752"/>
              <a:gd name="connsiteX5144" fmla="*/ 4139528 w 4442788"/>
              <a:gd name="connsiteY5144" fmla="*/ 4613843 h 6725752"/>
              <a:gd name="connsiteX5145" fmla="*/ 4135144 w 4442788"/>
              <a:gd name="connsiteY5145" fmla="*/ 4613974 h 6725752"/>
              <a:gd name="connsiteX5146" fmla="*/ 4129975 w 4442788"/>
              <a:gd name="connsiteY5146" fmla="*/ 4610113 h 6725752"/>
              <a:gd name="connsiteX5147" fmla="*/ 4116757 w 4442788"/>
              <a:gd name="connsiteY5147" fmla="*/ 4614825 h 6725752"/>
              <a:gd name="connsiteX5148" fmla="*/ 4113551 w 4442788"/>
              <a:gd name="connsiteY5148" fmla="*/ 4612273 h 6725752"/>
              <a:gd name="connsiteX5149" fmla="*/ 688929 w 4442788"/>
              <a:gd name="connsiteY5149" fmla="*/ 4624379 h 6725752"/>
              <a:gd name="connsiteX5150" fmla="*/ 713662 w 4442788"/>
              <a:gd name="connsiteY5150" fmla="*/ 4651471 h 6725752"/>
              <a:gd name="connsiteX5151" fmla="*/ 710325 w 4442788"/>
              <a:gd name="connsiteY5151" fmla="*/ 4668615 h 6725752"/>
              <a:gd name="connsiteX5152" fmla="*/ 724000 w 4442788"/>
              <a:gd name="connsiteY5152" fmla="*/ 4667699 h 6725752"/>
              <a:gd name="connsiteX5153" fmla="*/ 721056 w 4442788"/>
              <a:gd name="connsiteY5153" fmla="*/ 4630203 h 6725752"/>
              <a:gd name="connsiteX5154" fmla="*/ 688929 w 4442788"/>
              <a:gd name="connsiteY5154" fmla="*/ 4624379 h 6725752"/>
              <a:gd name="connsiteX5155" fmla="*/ 446440 w 4442788"/>
              <a:gd name="connsiteY5155" fmla="*/ 4637335 h 6725752"/>
              <a:gd name="connsiteX5156" fmla="*/ 477127 w 4442788"/>
              <a:gd name="connsiteY5156" fmla="*/ 4656902 h 6725752"/>
              <a:gd name="connsiteX5157" fmla="*/ 469013 w 4442788"/>
              <a:gd name="connsiteY5157" fmla="*/ 4632755 h 6725752"/>
              <a:gd name="connsiteX5158" fmla="*/ 446440 w 4442788"/>
              <a:gd name="connsiteY5158" fmla="*/ 4637335 h 6725752"/>
              <a:gd name="connsiteX5159" fmla="*/ 341160 w 4442788"/>
              <a:gd name="connsiteY5159" fmla="*/ 4661417 h 6725752"/>
              <a:gd name="connsiteX5160" fmla="*/ 323036 w 4442788"/>
              <a:gd name="connsiteY5160" fmla="*/ 4651602 h 6725752"/>
              <a:gd name="connsiteX5161" fmla="*/ 325915 w 4442788"/>
              <a:gd name="connsiteY5161" fmla="*/ 4665409 h 6725752"/>
              <a:gd name="connsiteX5162" fmla="*/ 397562 w 4442788"/>
              <a:gd name="connsiteY5162" fmla="*/ 4668812 h 6725752"/>
              <a:gd name="connsiteX5163" fmla="*/ 396254 w 4442788"/>
              <a:gd name="connsiteY5163" fmla="*/ 4652583 h 6725752"/>
              <a:gd name="connsiteX5164" fmla="*/ 405414 w 4442788"/>
              <a:gd name="connsiteY5164" fmla="*/ 4644338 h 6725752"/>
              <a:gd name="connsiteX5165" fmla="*/ 341160 w 4442788"/>
              <a:gd name="connsiteY5165" fmla="*/ 4661417 h 6725752"/>
              <a:gd name="connsiteX5166" fmla="*/ 2207857 w 4442788"/>
              <a:gd name="connsiteY5166" fmla="*/ 4645254 h 6725752"/>
              <a:gd name="connsiteX5167" fmla="*/ 2207857 w 4442788"/>
              <a:gd name="connsiteY5167" fmla="*/ 4645254 h 6725752"/>
              <a:gd name="connsiteX5168" fmla="*/ 2514731 w 4442788"/>
              <a:gd name="connsiteY5168" fmla="*/ 4651994 h 6725752"/>
              <a:gd name="connsiteX5169" fmla="*/ 2514731 w 4442788"/>
              <a:gd name="connsiteY5169" fmla="*/ 4651994 h 6725752"/>
              <a:gd name="connsiteX5170" fmla="*/ 3693416 w 4442788"/>
              <a:gd name="connsiteY5170" fmla="*/ 4651929 h 6725752"/>
              <a:gd name="connsiteX5171" fmla="*/ 3710755 w 4442788"/>
              <a:gd name="connsiteY5171" fmla="*/ 4661548 h 6725752"/>
              <a:gd name="connsiteX5172" fmla="*/ 3693416 w 4442788"/>
              <a:gd name="connsiteY5172" fmla="*/ 4651929 h 6725752"/>
              <a:gd name="connsiteX5173" fmla="*/ 1193079 w 4442788"/>
              <a:gd name="connsiteY5173" fmla="*/ 4657229 h 6725752"/>
              <a:gd name="connsiteX5174" fmla="*/ 1243331 w 4442788"/>
              <a:gd name="connsiteY5174" fmla="*/ 4742496 h 6725752"/>
              <a:gd name="connsiteX5175" fmla="*/ 1208783 w 4442788"/>
              <a:gd name="connsiteY5175" fmla="*/ 4735232 h 6725752"/>
              <a:gd name="connsiteX5176" fmla="*/ 1221346 w 4442788"/>
              <a:gd name="connsiteY5176" fmla="*/ 4727642 h 6725752"/>
              <a:gd name="connsiteX5177" fmla="*/ 1214541 w 4442788"/>
              <a:gd name="connsiteY5177" fmla="*/ 4705785 h 6725752"/>
              <a:gd name="connsiteX5178" fmla="*/ 1193537 w 4442788"/>
              <a:gd name="connsiteY5178" fmla="*/ 4705131 h 6725752"/>
              <a:gd name="connsiteX5179" fmla="*/ 1204530 w 4442788"/>
              <a:gd name="connsiteY5179" fmla="*/ 4733923 h 6725752"/>
              <a:gd name="connsiteX5180" fmla="*/ 1200211 w 4442788"/>
              <a:gd name="connsiteY5180" fmla="*/ 4736410 h 6725752"/>
              <a:gd name="connsiteX5181" fmla="*/ 1207474 w 4442788"/>
              <a:gd name="connsiteY5181" fmla="*/ 4790528 h 6725752"/>
              <a:gd name="connsiteX5182" fmla="*/ 1217812 w 4442788"/>
              <a:gd name="connsiteY5182" fmla="*/ 4833914 h 6725752"/>
              <a:gd name="connsiteX5183" fmla="*/ 1234105 w 4442788"/>
              <a:gd name="connsiteY5183" fmla="*/ 4868597 h 6725752"/>
              <a:gd name="connsiteX5184" fmla="*/ 1241891 w 4442788"/>
              <a:gd name="connsiteY5184" fmla="*/ 4936981 h 6725752"/>
              <a:gd name="connsiteX5185" fmla="*/ 1259558 w 4442788"/>
              <a:gd name="connsiteY5185" fmla="*/ 4954714 h 6725752"/>
              <a:gd name="connsiteX5186" fmla="*/ 1287235 w 4442788"/>
              <a:gd name="connsiteY5186" fmla="*/ 5053723 h 6725752"/>
              <a:gd name="connsiteX5187" fmla="*/ 1313866 w 4442788"/>
              <a:gd name="connsiteY5187" fmla="*/ 5055032 h 6725752"/>
              <a:gd name="connsiteX5188" fmla="*/ 1313931 w 4442788"/>
              <a:gd name="connsiteY5188" fmla="*/ 5039589 h 6725752"/>
              <a:gd name="connsiteX5189" fmla="*/ 1293909 w 4442788"/>
              <a:gd name="connsiteY5189" fmla="*/ 5023360 h 6725752"/>
              <a:gd name="connsiteX5190" fmla="*/ 1290245 w 4442788"/>
              <a:gd name="connsiteY5190" fmla="*/ 4960211 h 6725752"/>
              <a:gd name="connsiteX5191" fmla="*/ 1275981 w 4442788"/>
              <a:gd name="connsiteY5191" fmla="*/ 4932400 h 6725752"/>
              <a:gd name="connsiteX5192" fmla="*/ 1278336 w 4442788"/>
              <a:gd name="connsiteY5192" fmla="*/ 4896277 h 6725752"/>
              <a:gd name="connsiteX5193" fmla="*/ 1266820 w 4442788"/>
              <a:gd name="connsiteY5193" fmla="*/ 4840262 h 6725752"/>
              <a:gd name="connsiteX5194" fmla="*/ 1259819 w 4442788"/>
              <a:gd name="connsiteY5194" fmla="*/ 4761866 h 6725752"/>
              <a:gd name="connsiteX5195" fmla="*/ 1266951 w 4442788"/>
              <a:gd name="connsiteY5195" fmla="*/ 4744524 h 6725752"/>
              <a:gd name="connsiteX5196" fmla="*/ 1260212 w 4442788"/>
              <a:gd name="connsiteY5196" fmla="*/ 4712852 h 6725752"/>
              <a:gd name="connsiteX5197" fmla="*/ 1238423 w 4442788"/>
              <a:gd name="connsiteY5197" fmla="*/ 4689294 h 6725752"/>
              <a:gd name="connsiteX5198" fmla="*/ 1222131 w 4442788"/>
              <a:gd name="connsiteY5198" fmla="*/ 4658931 h 6725752"/>
              <a:gd name="connsiteX5199" fmla="*/ 1193079 w 4442788"/>
              <a:gd name="connsiteY5199" fmla="*/ 4657229 h 6725752"/>
              <a:gd name="connsiteX5200" fmla="*/ 3679348 w 4442788"/>
              <a:gd name="connsiteY5200" fmla="*/ 4690930 h 6725752"/>
              <a:gd name="connsiteX5201" fmla="*/ 3674440 w 4442788"/>
              <a:gd name="connsiteY5201" fmla="*/ 4657491 h 6725752"/>
              <a:gd name="connsiteX5202" fmla="*/ 3679348 w 4442788"/>
              <a:gd name="connsiteY5202" fmla="*/ 4690930 h 6725752"/>
              <a:gd name="connsiteX5203" fmla="*/ 2497392 w 4442788"/>
              <a:gd name="connsiteY5203" fmla="*/ 4684386 h 6725752"/>
              <a:gd name="connsiteX5204" fmla="*/ 2507010 w 4442788"/>
              <a:gd name="connsiteY5204" fmla="*/ 4704869 h 6725752"/>
              <a:gd name="connsiteX5205" fmla="*/ 2519377 w 4442788"/>
              <a:gd name="connsiteY5205" fmla="*/ 4677122 h 6725752"/>
              <a:gd name="connsiteX5206" fmla="*/ 2497392 w 4442788"/>
              <a:gd name="connsiteY5206" fmla="*/ 4684386 h 6725752"/>
              <a:gd name="connsiteX5207" fmla="*/ 357125 w 4442788"/>
              <a:gd name="connsiteY5207" fmla="*/ 4684714 h 6725752"/>
              <a:gd name="connsiteX5208" fmla="*/ 342469 w 4442788"/>
              <a:gd name="connsiteY5208" fmla="*/ 4704607 h 6725752"/>
              <a:gd name="connsiteX5209" fmla="*/ 360135 w 4442788"/>
              <a:gd name="connsiteY5209" fmla="*/ 4734185 h 6725752"/>
              <a:gd name="connsiteX5210" fmla="*/ 343123 w 4442788"/>
              <a:gd name="connsiteY5210" fmla="*/ 4769392 h 6725752"/>
              <a:gd name="connsiteX5211" fmla="*/ 344039 w 4442788"/>
              <a:gd name="connsiteY5211" fmla="*/ 4828287 h 6725752"/>
              <a:gd name="connsiteX5212" fmla="*/ 364061 w 4442788"/>
              <a:gd name="connsiteY5212" fmla="*/ 4778487 h 6725752"/>
              <a:gd name="connsiteX5213" fmla="*/ 379699 w 4442788"/>
              <a:gd name="connsiteY5213" fmla="*/ 4769980 h 6725752"/>
              <a:gd name="connsiteX5214" fmla="*/ 360986 w 4442788"/>
              <a:gd name="connsiteY5214" fmla="*/ 4769522 h 6725752"/>
              <a:gd name="connsiteX5215" fmla="*/ 377278 w 4442788"/>
              <a:gd name="connsiteY5215" fmla="*/ 4736541 h 6725752"/>
              <a:gd name="connsiteX5216" fmla="*/ 378783 w 4442788"/>
              <a:gd name="connsiteY5216" fmla="*/ 4684583 h 6725752"/>
              <a:gd name="connsiteX5217" fmla="*/ 357125 w 4442788"/>
              <a:gd name="connsiteY5217" fmla="*/ 4684714 h 6725752"/>
              <a:gd name="connsiteX5218" fmla="*/ 1369221 w 4442788"/>
              <a:gd name="connsiteY5218" fmla="*/ 4704149 h 6725752"/>
              <a:gd name="connsiteX5219" fmla="*/ 1396637 w 4442788"/>
              <a:gd name="connsiteY5219" fmla="*/ 4742169 h 6725752"/>
              <a:gd name="connsiteX5220" fmla="*/ 1405928 w 4442788"/>
              <a:gd name="connsiteY5220" fmla="*/ 4795567 h 6725752"/>
              <a:gd name="connsiteX5221" fmla="*/ 1417640 w 4442788"/>
              <a:gd name="connsiteY5221" fmla="*/ 4846609 h 6725752"/>
              <a:gd name="connsiteX5222" fmla="*/ 1431577 w 4442788"/>
              <a:gd name="connsiteY5222" fmla="*/ 4844254 h 6725752"/>
              <a:gd name="connsiteX5223" fmla="*/ 1426015 w 4442788"/>
              <a:gd name="connsiteY5223" fmla="*/ 4814741 h 6725752"/>
              <a:gd name="connsiteX5224" fmla="*/ 1451141 w 4442788"/>
              <a:gd name="connsiteY5224" fmla="*/ 4804859 h 6725752"/>
              <a:gd name="connsiteX5225" fmla="*/ 1435438 w 4442788"/>
              <a:gd name="connsiteY5225" fmla="*/ 4796090 h 6725752"/>
              <a:gd name="connsiteX5226" fmla="*/ 1435699 w 4442788"/>
              <a:gd name="connsiteY5226" fmla="*/ 4783788 h 6725752"/>
              <a:gd name="connsiteX5227" fmla="*/ 1427062 w 4442788"/>
              <a:gd name="connsiteY5227" fmla="*/ 4774496 h 6725752"/>
              <a:gd name="connsiteX5228" fmla="*/ 1436092 w 4442788"/>
              <a:gd name="connsiteY5228" fmla="*/ 4747731 h 6725752"/>
              <a:gd name="connsiteX5229" fmla="*/ 1408480 w 4442788"/>
              <a:gd name="connsiteY5229" fmla="*/ 4754471 h 6725752"/>
              <a:gd name="connsiteX5230" fmla="*/ 1430596 w 4442788"/>
              <a:gd name="connsiteY5230" fmla="*/ 4729997 h 6725752"/>
              <a:gd name="connsiteX5231" fmla="*/ 1369221 w 4442788"/>
              <a:gd name="connsiteY5231" fmla="*/ 4704149 h 6725752"/>
              <a:gd name="connsiteX5232" fmla="*/ 1618253 w 4442788"/>
              <a:gd name="connsiteY5232" fmla="*/ 4709776 h 6725752"/>
              <a:gd name="connsiteX5233" fmla="*/ 1634349 w 4442788"/>
              <a:gd name="connsiteY5233" fmla="*/ 4786733 h 6725752"/>
              <a:gd name="connsiteX5234" fmla="*/ 1647632 w 4442788"/>
              <a:gd name="connsiteY5234" fmla="*/ 4788631 h 6725752"/>
              <a:gd name="connsiteX5235" fmla="*/ 1645473 w 4442788"/>
              <a:gd name="connsiteY5235" fmla="*/ 4806103 h 6725752"/>
              <a:gd name="connsiteX5236" fmla="*/ 1659606 w 4442788"/>
              <a:gd name="connsiteY5236" fmla="*/ 4810945 h 6725752"/>
              <a:gd name="connsiteX5237" fmla="*/ 1671318 w 4442788"/>
              <a:gd name="connsiteY5237" fmla="*/ 4846347 h 6725752"/>
              <a:gd name="connsiteX5238" fmla="*/ 1695724 w 4442788"/>
              <a:gd name="connsiteY5238" fmla="*/ 4847853 h 6725752"/>
              <a:gd name="connsiteX5239" fmla="*/ 1695005 w 4442788"/>
              <a:gd name="connsiteY5239" fmla="*/ 4858519 h 6725752"/>
              <a:gd name="connsiteX5240" fmla="*/ 1682704 w 4442788"/>
              <a:gd name="connsiteY5240" fmla="*/ 4858978 h 6725752"/>
              <a:gd name="connsiteX5241" fmla="*/ 1701024 w 4442788"/>
              <a:gd name="connsiteY5241" fmla="*/ 4895689 h 6725752"/>
              <a:gd name="connsiteX5242" fmla="*/ 1728178 w 4442788"/>
              <a:gd name="connsiteY5242" fmla="*/ 4873243 h 6725752"/>
              <a:gd name="connsiteX5243" fmla="*/ 1703380 w 4442788"/>
              <a:gd name="connsiteY5243" fmla="*/ 4819452 h 6725752"/>
              <a:gd name="connsiteX5244" fmla="*/ 1693173 w 4442788"/>
              <a:gd name="connsiteY5244" fmla="*/ 4796876 h 6725752"/>
              <a:gd name="connsiteX5245" fmla="*/ 1662485 w 4442788"/>
              <a:gd name="connsiteY5245" fmla="*/ 4773645 h 6725752"/>
              <a:gd name="connsiteX5246" fmla="*/ 1651951 w 4442788"/>
              <a:gd name="connsiteY5246" fmla="*/ 4755846 h 6725752"/>
              <a:gd name="connsiteX5247" fmla="*/ 1647305 w 4442788"/>
              <a:gd name="connsiteY5247" fmla="*/ 4766839 h 6725752"/>
              <a:gd name="connsiteX5248" fmla="*/ 1641809 w 4442788"/>
              <a:gd name="connsiteY5248" fmla="*/ 4769195 h 6725752"/>
              <a:gd name="connsiteX5249" fmla="*/ 1630227 w 4442788"/>
              <a:gd name="connsiteY5249" fmla="*/ 4722275 h 6725752"/>
              <a:gd name="connsiteX5250" fmla="*/ 1634349 w 4442788"/>
              <a:gd name="connsiteY5250" fmla="*/ 4709384 h 6725752"/>
              <a:gd name="connsiteX5251" fmla="*/ 1618253 w 4442788"/>
              <a:gd name="connsiteY5251" fmla="*/ 4709776 h 6725752"/>
              <a:gd name="connsiteX5252" fmla="*/ 2327073 w 4442788"/>
              <a:gd name="connsiteY5252" fmla="*/ 4714423 h 6725752"/>
              <a:gd name="connsiteX5253" fmla="*/ 2358350 w 4442788"/>
              <a:gd name="connsiteY5253" fmla="*/ 4804794 h 6725752"/>
              <a:gd name="connsiteX5254" fmla="*/ 2421426 w 4442788"/>
              <a:gd name="connsiteY5254" fmla="*/ 4879067 h 6725752"/>
              <a:gd name="connsiteX5255" fmla="*/ 2373203 w 4442788"/>
              <a:gd name="connsiteY5255" fmla="*/ 4791117 h 6725752"/>
              <a:gd name="connsiteX5256" fmla="*/ 2356387 w 4442788"/>
              <a:gd name="connsiteY5256" fmla="*/ 4773710 h 6725752"/>
              <a:gd name="connsiteX5257" fmla="*/ 2327073 w 4442788"/>
              <a:gd name="connsiteY5257" fmla="*/ 4714423 h 6725752"/>
              <a:gd name="connsiteX5258" fmla="*/ 611785 w 4442788"/>
              <a:gd name="connsiteY5258" fmla="*/ 4737653 h 6725752"/>
              <a:gd name="connsiteX5259" fmla="*/ 647903 w 4442788"/>
              <a:gd name="connsiteY5259" fmla="*/ 4744001 h 6725752"/>
              <a:gd name="connsiteX5260" fmla="*/ 642145 w 4442788"/>
              <a:gd name="connsiteY5260" fmla="*/ 4770504 h 6725752"/>
              <a:gd name="connsiteX5261" fmla="*/ 667402 w 4442788"/>
              <a:gd name="connsiteY5261" fmla="*/ 4748517 h 6725752"/>
              <a:gd name="connsiteX5262" fmla="*/ 641033 w 4442788"/>
              <a:gd name="connsiteY5262" fmla="*/ 4724108 h 6725752"/>
              <a:gd name="connsiteX5263" fmla="*/ 611785 w 4442788"/>
              <a:gd name="connsiteY5263" fmla="*/ 4737653 h 6725752"/>
              <a:gd name="connsiteX5264" fmla="*/ 2257520 w 4442788"/>
              <a:gd name="connsiteY5264" fmla="*/ 4722406 h 6725752"/>
              <a:gd name="connsiteX5265" fmla="*/ 2265830 w 4442788"/>
              <a:gd name="connsiteY5265" fmla="*/ 4767690 h 6725752"/>
              <a:gd name="connsiteX5266" fmla="*/ 2300639 w 4442788"/>
              <a:gd name="connsiteY5266" fmla="*/ 4836794 h 6725752"/>
              <a:gd name="connsiteX5267" fmla="*/ 2348993 w 4442788"/>
              <a:gd name="connsiteY5267" fmla="*/ 4953340 h 6725752"/>
              <a:gd name="connsiteX5268" fmla="*/ 2345460 w 4442788"/>
              <a:gd name="connsiteY5268" fmla="*/ 4969831 h 6725752"/>
              <a:gd name="connsiteX5269" fmla="*/ 2359200 w 4442788"/>
              <a:gd name="connsiteY5269" fmla="*/ 4996922 h 6725752"/>
              <a:gd name="connsiteX5270" fmla="*/ 2377390 w 4442788"/>
              <a:gd name="connsiteY5270" fmla="*/ 4998624 h 6725752"/>
              <a:gd name="connsiteX5271" fmla="*/ 2381774 w 4442788"/>
              <a:gd name="connsiteY5271" fmla="*/ 4978142 h 6725752"/>
              <a:gd name="connsiteX5272" fmla="*/ 2384130 w 4442788"/>
              <a:gd name="connsiteY5272" fmla="*/ 5015965 h 6725752"/>
              <a:gd name="connsiteX5273" fmla="*/ 2383541 w 4442788"/>
              <a:gd name="connsiteY5273" fmla="*/ 5001830 h 6725752"/>
              <a:gd name="connsiteX5274" fmla="*/ 2369081 w 4442788"/>
              <a:gd name="connsiteY5274" fmla="*/ 5001503 h 6725752"/>
              <a:gd name="connsiteX5275" fmla="*/ 2370716 w 4442788"/>
              <a:gd name="connsiteY5275" fmla="*/ 5040178 h 6725752"/>
              <a:gd name="connsiteX5276" fmla="*/ 2382756 w 4442788"/>
              <a:gd name="connsiteY5276" fmla="*/ 5038542 h 6725752"/>
              <a:gd name="connsiteX5277" fmla="*/ 2382429 w 4442788"/>
              <a:gd name="connsiteY5277" fmla="*/ 5082124 h 6725752"/>
              <a:gd name="connsiteX5278" fmla="*/ 2391131 w 4442788"/>
              <a:gd name="connsiteY5278" fmla="*/ 5069691 h 6725752"/>
              <a:gd name="connsiteX5279" fmla="*/ 2398917 w 4442788"/>
              <a:gd name="connsiteY5279" fmla="*/ 5116611 h 6725752"/>
              <a:gd name="connsiteX5280" fmla="*/ 2412854 w 4442788"/>
              <a:gd name="connsiteY5280" fmla="*/ 5121780 h 6725752"/>
              <a:gd name="connsiteX5281" fmla="*/ 2417827 w 4442788"/>
              <a:gd name="connsiteY5281" fmla="*/ 5138467 h 6725752"/>
              <a:gd name="connsiteX5282" fmla="*/ 2445570 w 4442788"/>
              <a:gd name="connsiteY5282" fmla="*/ 5147956 h 6725752"/>
              <a:gd name="connsiteX5283" fmla="*/ 2435624 w 4442788"/>
              <a:gd name="connsiteY5283" fmla="*/ 5112880 h 6725752"/>
              <a:gd name="connsiteX5284" fmla="*/ 2410237 w 4442788"/>
              <a:gd name="connsiteY5284" fmla="*/ 5092398 h 6725752"/>
              <a:gd name="connsiteX5285" fmla="*/ 2420837 w 4442788"/>
              <a:gd name="connsiteY5285" fmla="*/ 5081142 h 6725752"/>
              <a:gd name="connsiteX5286" fmla="*/ 2418089 w 4442788"/>
              <a:gd name="connsiteY5286" fmla="*/ 5060856 h 6725752"/>
              <a:gd name="connsiteX5287" fmla="*/ 2405722 w 4442788"/>
              <a:gd name="connsiteY5287" fmla="*/ 5049797 h 6725752"/>
              <a:gd name="connsiteX5288" fmla="*/ 2420313 w 4442788"/>
              <a:gd name="connsiteY5288" fmla="*/ 5037887 h 6725752"/>
              <a:gd name="connsiteX5289" fmla="*/ 2395908 w 4442788"/>
              <a:gd name="connsiteY5289" fmla="*/ 5025585 h 6725752"/>
              <a:gd name="connsiteX5290" fmla="*/ 2409190 w 4442788"/>
              <a:gd name="connsiteY5290" fmla="*/ 5023360 h 6725752"/>
              <a:gd name="connsiteX5291" fmla="*/ 2404152 w 4442788"/>
              <a:gd name="connsiteY5291" fmla="*/ 4995352 h 6725752"/>
              <a:gd name="connsiteX5292" fmla="*/ 2373530 w 4442788"/>
              <a:gd name="connsiteY5292" fmla="*/ 4940776 h 6725752"/>
              <a:gd name="connsiteX5293" fmla="*/ 2363257 w 4442788"/>
              <a:gd name="connsiteY5293" fmla="*/ 4913619 h 6725752"/>
              <a:gd name="connsiteX5294" fmla="*/ 2317913 w 4442788"/>
              <a:gd name="connsiteY5294" fmla="*/ 4827305 h 6725752"/>
              <a:gd name="connsiteX5295" fmla="*/ 2278850 w 4442788"/>
              <a:gd name="connsiteY5295" fmla="*/ 4753228 h 6725752"/>
              <a:gd name="connsiteX5296" fmla="*/ 2257520 w 4442788"/>
              <a:gd name="connsiteY5296" fmla="*/ 4722406 h 6725752"/>
              <a:gd name="connsiteX5297" fmla="*/ 485568 w 4442788"/>
              <a:gd name="connsiteY5297" fmla="*/ 4736345 h 6725752"/>
              <a:gd name="connsiteX5298" fmla="*/ 528360 w 4442788"/>
              <a:gd name="connsiteY5298" fmla="*/ 4766054 h 6725752"/>
              <a:gd name="connsiteX5299" fmla="*/ 551261 w 4442788"/>
              <a:gd name="connsiteY5299" fmla="*/ 4767363 h 6725752"/>
              <a:gd name="connsiteX5300" fmla="*/ 562319 w 4442788"/>
              <a:gd name="connsiteY5300" fmla="*/ 4769522 h 6725752"/>
              <a:gd name="connsiteX5301" fmla="*/ 594969 w 4442788"/>
              <a:gd name="connsiteY5301" fmla="*/ 4774496 h 6725752"/>
              <a:gd name="connsiteX5302" fmla="*/ 554729 w 4442788"/>
              <a:gd name="connsiteY5302" fmla="*/ 4756696 h 6725752"/>
              <a:gd name="connsiteX5303" fmla="*/ 485568 w 4442788"/>
              <a:gd name="connsiteY5303" fmla="*/ 4736345 h 6725752"/>
              <a:gd name="connsiteX5304" fmla="*/ 2568843 w 4442788"/>
              <a:gd name="connsiteY5304" fmla="*/ 4738112 h 6725752"/>
              <a:gd name="connsiteX5305" fmla="*/ 2576760 w 4442788"/>
              <a:gd name="connsiteY5305" fmla="*/ 4784311 h 6725752"/>
              <a:gd name="connsiteX5306" fmla="*/ 2578789 w 4442788"/>
              <a:gd name="connsiteY5306" fmla="*/ 4813432 h 6725752"/>
              <a:gd name="connsiteX5307" fmla="*/ 2592464 w 4442788"/>
              <a:gd name="connsiteY5307" fmla="*/ 4808720 h 6725752"/>
              <a:gd name="connsiteX5308" fmla="*/ 2615561 w 4442788"/>
              <a:gd name="connsiteY5308" fmla="*/ 4909758 h 6725752"/>
              <a:gd name="connsiteX5309" fmla="*/ 2628386 w 4442788"/>
              <a:gd name="connsiteY5309" fmla="*/ 4911656 h 6725752"/>
              <a:gd name="connsiteX5310" fmla="*/ 2622824 w 4442788"/>
              <a:gd name="connsiteY5310" fmla="*/ 4887378 h 6725752"/>
              <a:gd name="connsiteX5311" fmla="*/ 2601886 w 4442788"/>
              <a:gd name="connsiteY5311" fmla="*/ 4840393 h 6725752"/>
              <a:gd name="connsiteX5312" fmla="*/ 2584808 w 4442788"/>
              <a:gd name="connsiteY5312" fmla="*/ 4781367 h 6725752"/>
              <a:gd name="connsiteX5313" fmla="*/ 2568843 w 4442788"/>
              <a:gd name="connsiteY5313" fmla="*/ 4738112 h 6725752"/>
              <a:gd name="connsiteX5314" fmla="*/ 2645267 w 4442788"/>
              <a:gd name="connsiteY5314" fmla="*/ 4748582 h 6725752"/>
              <a:gd name="connsiteX5315" fmla="*/ 2689106 w 4442788"/>
              <a:gd name="connsiteY5315" fmla="*/ 4852695 h 6725752"/>
              <a:gd name="connsiteX5316" fmla="*/ 2689957 w 4442788"/>
              <a:gd name="connsiteY5316" fmla="*/ 4808917 h 6725752"/>
              <a:gd name="connsiteX5317" fmla="*/ 2662934 w 4442788"/>
              <a:gd name="connsiteY5317" fmla="*/ 4744001 h 6725752"/>
              <a:gd name="connsiteX5318" fmla="*/ 2645267 w 4442788"/>
              <a:gd name="connsiteY5318" fmla="*/ 4748582 h 6725752"/>
              <a:gd name="connsiteX5319" fmla="*/ 441205 w 4442788"/>
              <a:gd name="connsiteY5319" fmla="*/ 4798643 h 6725752"/>
              <a:gd name="connsiteX5320" fmla="*/ 482558 w 4442788"/>
              <a:gd name="connsiteY5320" fmla="*/ 4791641 h 6725752"/>
              <a:gd name="connsiteX5321" fmla="*/ 483016 w 4442788"/>
              <a:gd name="connsiteY5321" fmla="*/ 4770307 h 6725752"/>
              <a:gd name="connsiteX5322" fmla="*/ 441205 w 4442788"/>
              <a:gd name="connsiteY5322" fmla="*/ 4798643 h 6725752"/>
              <a:gd name="connsiteX5323" fmla="*/ 2990353 w 4442788"/>
              <a:gd name="connsiteY5323" fmla="*/ 4780516 h 6725752"/>
              <a:gd name="connsiteX5324" fmla="*/ 2993036 w 4442788"/>
              <a:gd name="connsiteY5324" fmla="*/ 4878086 h 6725752"/>
              <a:gd name="connsiteX5325" fmla="*/ 2998990 w 4442788"/>
              <a:gd name="connsiteY5325" fmla="*/ 4878871 h 6725752"/>
              <a:gd name="connsiteX5326" fmla="*/ 3005468 w 4442788"/>
              <a:gd name="connsiteY5326" fmla="*/ 4936261 h 6725752"/>
              <a:gd name="connsiteX5327" fmla="*/ 3022087 w 4442788"/>
              <a:gd name="connsiteY5327" fmla="*/ 4936784 h 6725752"/>
              <a:gd name="connsiteX5328" fmla="*/ 3050878 w 4442788"/>
              <a:gd name="connsiteY5328" fmla="*/ 4896081 h 6725752"/>
              <a:gd name="connsiteX5329" fmla="*/ 3081827 w 4442788"/>
              <a:gd name="connsiteY5329" fmla="*/ 4904588 h 6725752"/>
              <a:gd name="connsiteX5330" fmla="*/ 3064095 w 4442788"/>
              <a:gd name="connsiteY5330" fmla="*/ 4868204 h 6725752"/>
              <a:gd name="connsiteX5331" fmla="*/ 3051205 w 4442788"/>
              <a:gd name="connsiteY5331" fmla="*/ 4867026 h 6725752"/>
              <a:gd name="connsiteX5332" fmla="*/ 3034454 w 4442788"/>
              <a:gd name="connsiteY5332" fmla="*/ 4861464 h 6725752"/>
              <a:gd name="connsiteX5333" fmla="*/ 3041194 w 4442788"/>
              <a:gd name="connsiteY5333" fmla="*/ 4847983 h 6725752"/>
              <a:gd name="connsiteX5334" fmla="*/ 3022546 w 4442788"/>
              <a:gd name="connsiteY5334" fmla="*/ 4847198 h 6725752"/>
              <a:gd name="connsiteX5335" fmla="*/ 3025294 w 4442788"/>
              <a:gd name="connsiteY5335" fmla="*/ 4795044 h 6725752"/>
              <a:gd name="connsiteX5336" fmla="*/ 2990353 w 4442788"/>
              <a:gd name="connsiteY5336" fmla="*/ 4780516 h 6725752"/>
              <a:gd name="connsiteX5337" fmla="*/ 2259025 w 4442788"/>
              <a:gd name="connsiteY5337" fmla="*/ 4790267 h 6725752"/>
              <a:gd name="connsiteX5338" fmla="*/ 2263474 w 4442788"/>
              <a:gd name="connsiteY5338" fmla="*/ 4805187 h 6725752"/>
              <a:gd name="connsiteX5339" fmla="*/ 2259025 w 4442788"/>
              <a:gd name="connsiteY5339" fmla="*/ 4790267 h 6725752"/>
              <a:gd name="connsiteX5340" fmla="*/ 577564 w 4442788"/>
              <a:gd name="connsiteY5340" fmla="*/ 4795894 h 6725752"/>
              <a:gd name="connsiteX5341" fmla="*/ 593661 w 4442788"/>
              <a:gd name="connsiteY5341" fmla="*/ 4806234 h 6725752"/>
              <a:gd name="connsiteX5342" fmla="*/ 577564 w 4442788"/>
              <a:gd name="connsiteY5342" fmla="*/ 4795894 h 6725752"/>
              <a:gd name="connsiteX5343" fmla="*/ 3109831 w 4442788"/>
              <a:gd name="connsiteY5343" fmla="*/ 4878674 h 6725752"/>
              <a:gd name="connsiteX5344" fmla="*/ 3118795 w 4442788"/>
              <a:gd name="connsiteY5344" fmla="*/ 4908187 h 6725752"/>
              <a:gd name="connsiteX5345" fmla="*/ 3167869 w 4442788"/>
              <a:gd name="connsiteY5345" fmla="*/ 4946338 h 6725752"/>
              <a:gd name="connsiteX5346" fmla="*/ 3221523 w 4442788"/>
              <a:gd name="connsiteY5346" fmla="*/ 4933447 h 6725752"/>
              <a:gd name="connsiteX5347" fmla="*/ 3224337 w 4442788"/>
              <a:gd name="connsiteY5347" fmla="*/ 4926510 h 6725752"/>
              <a:gd name="connsiteX5348" fmla="*/ 3182395 w 4442788"/>
              <a:gd name="connsiteY5348" fmla="*/ 4909889 h 6725752"/>
              <a:gd name="connsiteX5349" fmla="*/ 3109831 w 4442788"/>
              <a:gd name="connsiteY5349" fmla="*/ 4878674 h 6725752"/>
              <a:gd name="connsiteX5350" fmla="*/ 4143912 w 4442788"/>
              <a:gd name="connsiteY5350" fmla="*/ 4882731 h 6725752"/>
              <a:gd name="connsiteX5351" fmla="*/ 4166420 w 4442788"/>
              <a:gd name="connsiteY5351" fmla="*/ 4888818 h 6725752"/>
              <a:gd name="connsiteX5352" fmla="*/ 4143912 w 4442788"/>
              <a:gd name="connsiteY5352" fmla="*/ 4882731 h 6725752"/>
              <a:gd name="connsiteX5353" fmla="*/ 1443224 w 4442788"/>
              <a:gd name="connsiteY5353" fmla="*/ 4886658 h 6725752"/>
              <a:gd name="connsiteX5354" fmla="*/ 1438055 w 4442788"/>
              <a:gd name="connsiteY5354" fmla="*/ 4927753 h 6725752"/>
              <a:gd name="connsiteX5355" fmla="*/ 1458993 w 4442788"/>
              <a:gd name="connsiteY5355" fmla="*/ 4998886 h 6725752"/>
              <a:gd name="connsiteX5356" fmla="*/ 1484380 w 4442788"/>
              <a:gd name="connsiteY5356" fmla="*/ 5004187 h 6725752"/>
              <a:gd name="connsiteX5357" fmla="*/ 1469527 w 4442788"/>
              <a:gd name="connsiteY5357" fmla="*/ 4996464 h 6725752"/>
              <a:gd name="connsiteX5358" fmla="*/ 1469135 w 4442788"/>
              <a:gd name="connsiteY5358" fmla="*/ 4961193 h 6725752"/>
              <a:gd name="connsiteX5359" fmla="*/ 1477117 w 4442788"/>
              <a:gd name="connsiteY5359" fmla="*/ 4895689 h 6725752"/>
              <a:gd name="connsiteX5360" fmla="*/ 1443224 w 4442788"/>
              <a:gd name="connsiteY5360" fmla="*/ 4886658 h 6725752"/>
              <a:gd name="connsiteX5361" fmla="*/ 138846 w 4442788"/>
              <a:gd name="connsiteY5361" fmla="*/ 4894511 h 6725752"/>
              <a:gd name="connsiteX5362" fmla="*/ 138846 w 4442788"/>
              <a:gd name="connsiteY5362" fmla="*/ 4894511 h 6725752"/>
              <a:gd name="connsiteX5363" fmla="*/ 2672945 w 4442788"/>
              <a:gd name="connsiteY5363" fmla="*/ 4905112 h 6725752"/>
              <a:gd name="connsiteX5364" fmla="*/ 2689564 w 4442788"/>
              <a:gd name="connsiteY5364" fmla="*/ 4924220 h 6725752"/>
              <a:gd name="connsiteX5365" fmla="*/ 2687274 w 4442788"/>
              <a:gd name="connsiteY5365" fmla="*/ 4894969 h 6725752"/>
              <a:gd name="connsiteX5366" fmla="*/ 2672945 w 4442788"/>
              <a:gd name="connsiteY5366" fmla="*/ 4905112 h 6725752"/>
              <a:gd name="connsiteX5367" fmla="*/ 2434708 w 4442788"/>
              <a:gd name="connsiteY5367" fmla="*/ 4914470 h 6725752"/>
              <a:gd name="connsiteX5368" fmla="*/ 2434708 w 4442788"/>
              <a:gd name="connsiteY5368" fmla="*/ 4914470 h 6725752"/>
              <a:gd name="connsiteX5369" fmla="*/ 2018433 w 4442788"/>
              <a:gd name="connsiteY5369" fmla="*/ 4945815 h 6725752"/>
              <a:gd name="connsiteX5370" fmla="*/ 2020069 w 4442788"/>
              <a:gd name="connsiteY5370" fmla="*/ 4974935 h 6725752"/>
              <a:gd name="connsiteX5371" fmla="*/ 2048662 w 4442788"/>
              <a:gd name="connsiteY5371" fmla="*/ 5017601 h 6725752"/>
              <a:gd name="connsiteX5372" fmla="*/ 2066460 w 4442788"/>
              <a:gd name="connsiteY5372" fmla="*/ 5023164 h 6725752"/>
              <a:gd name="connsiteX5373" fmla="*/ 2018433 w 4442788"/>
              <a:gd name="connsiteY5373" fmla="*/ 4945815 h 6725752"/>
              <a:gd name="connsiteX5374" fmla="*/ 933970 w 4442788"/>
              <a:gd name="connsiteY5374" fmla="*/ 4979058 h 6725752"/>
              <a:gd name="connsiteX5375" fmla="*/ 945552 w 4442788"/>
              <a:gd name="connsiteY5375" fmla="*/ 5023491 h 6725752"/>
              <a:gd name="connsiteX5376" fmla="*/ 935998 w 4442788"/>
              <a:gd name="connsiteY5376" fmla="*/ 5075384 h 6725752"/>
              <a:gd name="connsiteX5377" fmla="*/ 976697 w 4442788"/>
              <a:gd name="connsiteY5377" fmla="*/ 5069494 h 6725752"/>
              <a:gd name="connsiteX5378" fmla="*/ 966490 w 4442788"/>
              <a:gd name="connsiteY5378" fmla="*/ 5030427 h 6725752"/>
              <a:gd name="connsiteX5379" fmla="*/ 947580 w 4442788"/>
              <a:gd name="connsiteY5379" fmla="*/ 4973496 h 6725752"/>
              <a:gd name="connsiteX5380" fmla="*/ 933970 w 4442788"/>
              <a:gd name="connsiteY5380" fmla="*/ 4979058 h 6725752"/>
              <a:gd name="connsiteX5381" fmla="*/ 1082042 w 4442788"/>
              <a:gd name="connsiteY5381" fmla="*/ 4996268 h 6725752"/>
              <a:gd name="connsiteX5382" fmla="*/ 1094147 w 4442788"/>
              <a:gd name="connsiteY5382" fmla="*/ 5005102 h 6725752"/>
              <a:gd name="connsiteX5383" fmla="*/ 1111290 w 4442788"/>
              <a:gd name="connsiteY5383" fmla="*/ 5002616 h 6725752"/>
              <a:gd name="connsiteX5384" fmla="*/ 1111551 w 4442788"/>
              <a:gd name="connsiteY5384" fmla="*/ 4986191 h 6725752"/>
              <a:gd name="connsiteX5385" fmla="*/ 1082042 w 4442788"/>
              <a:gd name="connsiteY5385" fmla="*/ 4996268 h 6725752"/>
              <a:gd name="connsiteX5386" fmla="*/ 1500935 w 4442788"/>
              <a:gd name="connsiteY5386" fmla="*/ 5004710 h 6725752"/>
              <a:gd name="connsiteX5387" fmla="*/ 1516442 w 4442788"/>
              <a:gd name="connsiteY5387" fmla="*/ 5082648 h 6725752"/>
              <a:gd name="connsiteX5388" fmla="*/ 1493933 w 4442788"/>
              <a:gd name="connsiteY5388" fmla="*/ 5074860 h 6725752"/>
              <a:gd name="connsiteX5389" fmla="*/ 1473257 w 4442788"/>
              <a:gd name="connsiteY5389" fmla="*/ 5037168 h 6725752"/>
              <a:gd name="connsiteX5390" fmla="*/ 1489419 w 4442788"/>
              <a:gd name="connsiteY5390" fmla="*/ 5131203 h 6725752"/>
              <a:gd name="connsiteX5391" fmla="*/ 1482287 w 4442788"/>
              <a:gd name="connsiteY5391" fmla="*/ 5153583 h 6725752"/>
              <a:gd name="connsiteX5392" fmla="*/ 1492886 w 4442788"/>
              <a:gd name="connsiteY5392" fmla="*/ 5158688 h 6725752"/>
              <a:gd name="connsiteX5393" fmla="*/ 1499364 w 4442788"/>
              <a:gd name="connsiteY5393" fmla="*/ 5177076 h 6725752"/>
              <a:gd name="connsiteX5394" fmla="*/ 1513301 w 4442788"/>
              <a:gd name="connsiteY5394" fmla="*/ 5244085 h 6725752"/>
              <a:gd name="connsiteX5395" fmla="*/ 1508656 w 4442788"/>
              <a:gd name="connsiteY5395" fmla="*/ 5254163 h 6725752"/>
              <a:gd name="connsiteX5396" fmla="*/ 1513563 w 4442788"/>
              <a:gd name="connsiteY5396" fmla="*/ 5254621 h 6725752"/>
              <a:gd name="connsiteX5397" fmla="*/ 1546868 w 4442788"/>
              <a:gd name="connsiteY5397" fmla="*/ 5277656 h 6725752"/>
              <a:gd name="connsiteX5398" fmla="*/ 1558253 w 4442788"/>
              <a:gd name="connsiteY5398" fmla="*/ 5304355 h 6725752"/>
              <a:gd name="connsiteX5399" fmla="*/ 1574676 w 4442788"/>
              <a:gd name="connsiteY5399" fmla="*/ 5303112 h 6725752"/>
              <a:gd name="connsiteX5400" fmla="*/ 1562637 w 4442788"/>
              <a:gd name="connsiteY5400" fmla="*/ 5232765 h 6725752"/>
              <a:gd name="connsiteX5401" fmla="*/ 1560216 w 4442788"/>
              <a:gd name="connsiteY5401" fmla="*/ 5230016 h 6725752"/>
              <a:gd name="connsiteX5402" fmla="*/ 1547784 w 4442788"/>
              <a:gd name="connsiteY5402" fmla="*/ 5171645 h 6725752"/>
              <a:gd name="connsiteX5403" fmla="*/ 1548830 w 4442788"/>
              <a:gd name="connsiteY5403" fmla="*/ 5163726 h 6725752"/>
              <a:gd name="connsiteX5404" fmla="*/ 1537576 w 4442788"/>
              <a:gd name="connsiteY5404" fmla="*/ 5129109 h 6725752"/>
              <a:gd name="connsiteX5405" fmla="*/ 1525929 w 4442788"/>
              <a:gd name="connsiteY5405" fmla="*/ 5048750 h 6725752"/>
              <a:gd name="connsiteX5406" fmla="*/ 1511076 w 4442788"/>
              <a:gd name="connsiteY5406" fmla="*/ 4998755 h 6725752"/>
              <a:gd name="connsiteX5407" fmla="*/ 1500935 w 4442788"/>
              <a:gd name="connsiteY5407" fmla="*/ 5004710 h 6725752"/>
              <a:gd name="connsiteX5408" fmla="*/ 3226823 w 4442788"/>
              <a:gd name="connsiteY5408" fmla="*/ 4999344 h 6725752"/>
              <a:gd name="connsiteX5409" fmla="*/ 3283290 w 4442788"/>
              <a:gd name="connsiteY5409" fmla="*/ 5021331 h 6725752"/>
              <a:gd name="connsiteX5410" fmla="*/ 3226823 w 4442788"/>
              <a:gd name="connsiteY5410" fmla="*/ 4999344 h 6725752"/>
              <a:gd name="connsiteX5411" fmla="*/ 2062664 w 4442788"/>
              <a:gd name="connsiteY5411" fmla="*/ 5037102 h 6725752"/>
              <a:gd name="connsiteX5412" fmla="*/ 2076929 w 4442788"/>
              <a:gd name="connsiteY5412" fmla="*/ 5060464 h 6725752"/>
              <a:gd name="connsiteX5413" fmla="*/ 2062664 w 4442788"/>
              <a:gd name="connsiteY5413" fmla="*/ 5037102 h 6725752"/>
              <a:gd name="connsiteX5414" fmla="*/ 1089632 w 4442788"/>
              <a:gd name="connsiteY5414" fmla="*/ 5051760 h 6725752"/>
              <a:gd name="connsiteX5415" fmla="*/ 1089501 w 4442788"/>
              <a:gd name="connsiteY5415" fmla="*/ 5099989 h 6725752"/>
              <a:gd name="connsiteX5416" fmla="*/ 1110439 w 4442788"/>
              <a:gd name="connsiteY5416" fmla="*/ 5099793 h 6725752"/>
              <a:gd name="connsiteX5417" fmla="*/ 1117571 w 4442788"/>
              <a:gd name="connsiteY5417" fmla="*/ 5065372 h 6725752"/>
              <a:gd name="connsiteX5418" fmla="*/ 1089632 w 4442788"/>
              <a:gd name="connsiteY5418" fmla="*/ 5051760 h 6725752"/>
              <a:gd name="connsiteX5419" fmla="*/ 2574209 w 4442788"/>
              <a:gd name="connsiteY5419" fmla="*/ 5050910 h 6725752"/>
              <a:gd name="connsiteX5420" fmla="*/ 2574666 w 4442788"/>
              <a:gd name="connsiteY5420" fmla="*/ 5081600 h 6725752"/>
              <a:gd name="connsiteX5421" fmla="*/ 2598614 w 4442788"/>
              <a:gd name="connsiteY5421" fmla="*/ 5071981 h 6725752"/>
              <a:gd name="connsiteX5422" fmla="*/ 2574209 w 4442788"/>
              <a:gd name="connsiteY5422" fmla="*/ 5050910 h 6725752"/>
              <a:gd name="connsiteX5423" fmla="*/ 210232 w 4442788"/>
              <a:gd name="connsiteY5423" fmla="*/ 5062951 h 6725752"/>
              <a:gd name="connsiteX5424" fmla="*/ 218083 w 4442788"/>
              <a:gd name="connsiteY5424" fmla="*/ 5104111 h 6725752"/>
              <a:gd name="connsiteX5425" fmla="*/ 229665 w 4442788"/>
              <a:gd name="connsiteY5425" fmla="*/ 5155481 h 6725752"/>
              <a:gd name="connsiteX5426" fmla="*/ 243994 w 4442788"/>
              <a:gd name="connsiteY5426" fmla="*/ 5127081 h 6725752"/>
              <a:gd name="connsiteX5427" fmla="*/ 230777 w 4442788"/>
              <a:gd name="connsiteY5427" fmla="*/ 5094754 h 6725752"/>
              <a:gd name="connsiteX5428" fmla="*/ 210232 w 4442788"/>
              <a:gd name="connsiteY5428" fmla="*/ 5062951 h 6725752"/>
              <a:gd name="connsiteX5429" fmla="*/ 1299013 w 4442788"/>
              <a:gd name="connsiteY5429" fmla="*/ 5076889 h 6725752"/>
              <a:gd name="connsiteX5430" fmla="*/ 1291881 w 4442788"/>
              <a:gd name="connsiteY5430" fmla="*/ 5108889 h 6725752"/>
              <a:gd name="connsiteX5431" fmla="*/ 1309286 w 4442788"/>
              <a:gd name="connsiteY5431" fmla="*/ 5115498 h 6725752"/>
              <a:gd name="connsiteX5432" fmla="*/ 1319231 w 4442788"/>
              <a:gd name="connsiteY5432" fmla="*/ 5185321 h 6725752"/>
              <a:gd name="connsiteX5433" fmla="*/ 1339450 w 4442788"/>
              <a:gd name="connsiteY5433" fmla="*/ 5188266 h 6725752"/>
              <a:gd name="connsiteX5434" fmla="*/ 1332317 w 4442788"/>
              <a:gd name="connsiteY5434" fmla="*/ 5150900 h 6725752"/>
              <a:gd name="connsiteX5435" fmla="*/ 1325382 w 4442788"/>
              <a:gd name="connsiteY5435" fmla="*/ 5108431 h 6725752"/>
              <a:gd name="connsiteX5436" fmla="*/ 1320998 w 4442788"/>
              <a:gd name="connsiteY5436" fmla="*/ 5107776 h 6725752"/>
              <a:gd name="connsiteX5437" fmla="*/ 1326559 w 4442788"/>
              <a:gd name="connsiteY5437" fmla="*/ 5078460 h 6725752"/>
              <a:gd name="connsiteX5438" fmla="*/ 1299013 w 4442788"/>
              <a:gd name="connsiteY5438" fmla="*/ 5076889 h 6725752"/>
              <a:gd name="connsiteX5439" fmla="*/ 2089753 w 4442788"/>
              <a:gd name="connsiteY5439" fmla="*/ 5083171 h 6725752"/>
              <a:gd name="connsiteX5440" fmla="*/ 2097540 w 4442788"/>
              <a:gd name="connsiteY5440" fmla="*/ 5099204 h 6725752"/>
              <a:gd name="connsiteX5441" fmla="*/ 2112851 w 4442788"/>
              <a:gd name="connsiteY5441" fmla="*/ 5095146 h 6725752"/>
              <a:gd name="connsiteX5442" fmla="*/ 2089753 w 4442788"/>
              <a:gd name="connsiteY5442" fmla="*/ 5083171 h 6725752"/>
              <a:gd name="connsiteX5443" fmla="*/ 938943 w 4442788"/>
              <a:gd name="connsiteY5443" fmla="*/ 5095997 h 6725752"/>
              <a:gd name="connsiteX5444" fmla="*/ 974210 w 4442788"/>
              <a:gd name="connsiteY5444" fmla="*/ 5119686 h 6725752"/>
              <a:gd name="connsiteX5445" fmla="*/ 970939 w 4442788"/>
              <a:gd name="connsiteY5445" fmla="*/ 5094034 h 6725752"/>
              <a:gd name="connsiteX5446" fmla="*/ 938943 w 4442788"/>
              <a:gd name="connsiteY5446" fmla="*/ 5095997 h 6725752"/>
              <a:gd name="connsiteX5447" fmla="*/ 179282 w 4442788"/>
              <a:gd name="connsiteY5447" fmla="*/ 5136307 h 6725752"/>
              <a:gd name="connsiteX5448" fmla="*/ 179282 w 4442788"/>
              <a:gd name="connsiteY5448" fmla="*/ 5136307 h 6725752"/>
              <a:gd name="connsiteX5449" fmla="*/ 954516 w 4442788"/>
              <a:gd name="connsiteY5449" fmla="*/ 5133035 h 6725752"/>
              <a:gd name="connsiteX5450" fmla="*/ 957526 w 4442788"/>
              <a:gd name="connsiteY5450" fmla="*/ 5186826 h 6725752"/>
              <a:gd name="connsiteX5451" fmla="*/ 975519 w 4442788"/>
              <a:gd name="connsiteY5451" fmla="*/ 5215750 h 6725752"/>
              <a:gd name="connsiteX5452" fmla="*/ 987951 w 4442788"/>
              <a:gd name="connsiteY5452" fmla="*/ 5195464 h 6725752"/>
              <a:gd name="connsiteX5453" fmla="*/ 986119 w 4442788"/>
              <a:gd name="connsiteY5453" fmla="*/ 5142197 h 6725752"/>
              <a:gd name="connsiteX5454" fmla="*/ 954516 w 4442788"/>
              <a:gd name="connsiteY5454" fmla="*/ 5133035 h 6725752"/>
              <a:gd name="connsiteX5455" fmla="*/ 1636705 w 4442788"/>
              <a:gd name="connsiteY5455" fmla="*/ 5144618 h 6725752"/>
              <a:gd name="connsiteX5456" fmla="*/ 1643575 w 4442788"/>
              <a:gd name="connsiteY5456" fmla="*/ 5163857 h 6725752"/>
              <a:gd name="connsiteX5457" fmla="*/ 1656204 w 4442788"/>
              <a:gd name="connsiteY5457" fmla="*/ 5159538 h 6725752"/>
              <a:gd name="connsiteX5458" fmla="*/ 1682704 w 4442788"/>
              <a:gd name="connsiteY5458" fmla="*/ 5214769 h 6725752"/>
              <a:gd name="connsiteX5459" fmla="*/ 1694089 w 4442788"/>
              <a:gd name="connsiteY5459" fmla="*/ 5214572 h 6725752"/>
              <a:gd name="connsiteX5460" fmla="*/ 1666934 w 4442788"/>
              <a:gd name="connsiteY5460" fmla="*/ 5150900 h 6725752"/>
              <a:gd name="connsiteX5461" fmla="*/ 1636705 w 4442788"/>
              <a:gd name="connsiteY5461" fmla="*/ 5144618 h 6725752"/>
              <a:gd name="connsiteX5462" fmla="*/ 2481623 w 4442788"/>
              <a:gd name="connsiteY5462" fmla="*/ 5149003 h 6725752"/>
              <a:gd name="connsiteX5463" fmla="*/ 2475603 w 4442788"/>
              <a:gd name="connsiteY5463" fmla="*/ 5183554 h 6725752"/>
              <a:gd name="connsiteX5464" fmla="*/ 2485941 w 4442788"/>
              <a:gd name="connsiteY5464" fmla="*/ 5182246 h 6725752"/>
              <a:gd name="connsiteX5465" fmla="*/ 2507992 w 4442788"/>
              <a:gd name="connsiteY5465" fmla="*/ 5232503 h 6725752"/>
              <a:gd name="connsiteX5466" fmla="*/ 2524546 w 4442788"/>
              <a:gd name="connsiteY5466" fmla="*/ 5277001 h 6725752"/>
              <a:gd name="connsiteX5467" fmla="*/ 2537305 w 4442788"/>
              <a:gd name="connsiteY5467" fmla="*/ 5277329 h 6725752"/>
              <a:gd name="connsiteX5468" fmla="*/ 2556019 w 4442788"/>
              <a:gd name="connsiteY5468" fmla="*/ 5321696 h 6725752"/>
              <a:gd name="connsiteX5469" fmla="*/ 2569170 w 4442788"/>
              <a:gd name="connsiteY5469" fmla="*/ 5318228 h 6725752"/>
              <a:gd name="connsiteX5470" fmla="*/ 2572311 w 4442788"/>
              <a:gd name="connsiteY5470" fmla="*/ 5279815 h 6725752"/>
              <a:gd name="connsiteX5471" fmla="*/ 2557981 w 4442788"/>
              <a:gd name="connsiteY5471" fmla="*/ 5291332 h 6725752"/>
              <a:gd name="connsiteX5472" fmla="*/ 2545091 w 4442788"/>
              <a:gd name="connsiteY5472" fmla="*/ 5273140 h 6725752"/>
              <a:gd name="connsiteX5473" fmla="*/ 2504655 w 4442788"/>
              <a:gd name="connsiteY5473" fmla="*/ 5189509 h 6725752"/>
              <a:gd name="connsiteX5474" fmla="*/ 2481623 w 4442788"/>
              <a:gd name="connsiteY5474" fmla="*/ 5149003 h 6725752"/>
              <a:gd name="connsiteX5475" fmla="*/ 185760 w 4442788"/>
              <a:gd name="connsiteY5475" fmla="*/ 5170467 h 6725752"/>
              <a:gd name="connsiteX5476" fmla="*/ 186087 w 4442788"/>
              <a:gd name="connsiteY5476" fmla="*/ 5191407 h 6725752"/>
              <a:gd name="connsiteX5477" fmla="*/ 185760 w 4442788"/>
              <a:gd name="connsiteY5477" fmla="*/ 5170467 h 6725752"/>
              <a:gd name="connsiteX5478" fmla="*/ 263100 w 4442788"/>
              <a:gd name="connsiteY5478" fmla="*/ 5168504 h 6725752"/>
              <a:gd name="connsiteX5479" fmla="*/ 263100 w 4442788"/>
              <a:gd name="connsiteY5479" fmla="*/ 5168504 h 6725752"/>
              <a:gd name="connsiteX5480" fmla="*/ 2756108 w 4442788"/>
              <a:gd name="connsiteY5480" fmla="*/ 5169485 h 6725752"/>
              <a:gd name="connsiteX5481" fmla="*/ 2771485 w 4442788"/>
              <a:gd name="connsiteY5481" fmla="*/ 5237607 h 6725752"/>
              <a:gd name="connsiteX5482" fmla="*/ 2762455 w 4442788"/>
              <a:gd name="connsiteY5482" fmla="*/ 5245852 h 6725752"/>
              <a:gd name="connsiteX5483" fmla="*/ 2776915 w 4442788"/>
              <a:gd name="connsiteY5483" fmla="*/ 5259202 h 6725752"/>
              <a:gd name="connsiteX5484" fmla="*/ 2756370 w 4442788"/>
              <a:gd name="connsiteY5484" fmla="*/ 5270523 h 6725752"/>
              <a:gd name="connsiteX5485" fmla="*/ 2782935 w 4442788"/>
              <a:gd name="connsiteY5485" fmla="*/ 5277263 h 6725752"/>
              <a:gd name="connsiteX5486" fmla="*/ 2791376 w 4442788"/>
              <a:gd name="connsiteY5486" fmla="*/ 5311684 h 6725752"/>
              <a:gd name="connsiteX5487" fmla="*/ 2821343 w 4442788"/>
              <a:gd name="connsiteY5487" fmla="*/ 5377646 h 6725752"/>
              <a:gd name="connsiteX5488" fmla="*/ 2802957 w 4442788"/>
              <a:gd name="connsiteY5488" fmla="*/ 5378301 h 6725752"/>
              <a:gd name="connsiteX5489" fmla="*/ 2838814 w 4442788"/>
              <a:gd name="connsiteY5489" fmla="*/ 5388051 h 6725752"/>
              <a:gd name="connsiteX5490" fmla="*/ 2830308 w 4442788"/>
              <a:gd name="connsiteY5490" fmla="*/ 5327324 h 6725752"/>
              <a:gd name="connsiteX5491" fmla="*/ 2817876 w 4442788"/>
              <a:gd name="connsiteY5491" fmla="*/ 5321042 h 6725752"/>
              <a:gd name="connsiteX5492" fmla="*/ 2797199 w 4442788"/>
              <a:gd name="connsiteY5492" fmla="*/ 5223538 h 6725752"/>
              <a:gd name="connsiteX5493" fmla="*/ 2787188 w 4442788"/>
              <a:gd name="connsiteY5493" fmla="*/ 5217517 h 6725752"/>
              <a:gd name="connsiteX5494" fmla="*/ 2756108 w 4442788"/>
              <a:gd name="connsiteY5494" fmla="*/ 5169485 h 6725752"/>
              <a:gd name="connsiteX5495" fmla="*/ 1649988 w 4442788"/>
              <a:gd name="connsiteY5495" fmla="*/ 5189313 h 6725752"/>
              <a:gd name="connsiteX5496" fmla="*/ 1649988 w 4442788"/>
              <a:gd name="connsiteY5496" fmla="*/ 5189313 h 6725752"/>
              <a:gd name="connsiteX5497" fmla="*/ 2626488 w 4442788"/>
              <a:gd name="connsiteY5497" fmla="*/ 5189444 h 6725752"/>
              <a:gd name="connsiteX5498" fmla="*/ 2634144 w 4442788"/>
              <a:gd name="connsiteY5498" fmla="*/ 5210712 h 6725752"/>
              <a:gd name="connsiteX5499" fmla="*/ 2626488 w 4442788"/>
              <a:gd name="connsiteY5499" fmla="*/ 5189444 h 6725752"/>
              <a:gd name="connsiteX5500" fmla="*/ 925529 w 4442788"/>
              <a:gd name="connsiteY5500" fmla="*/ 5202139 h 6725752"/>
              <a:gd name="connsiteX5501" fmla="*/ 923305 w 4442788"/>
              <a:gd name="connsiteY5501" fmla="*/ 5266924 h 6725752"/>
              <a:gd name="connsiteX5502" fmla="*/ 931222 w 4442788"/>
              <a:gd name="connsiteY5502" fmla="*/ 5291202 h 6725752"/>
              <a:gd name="connsiteX5503" fmla="*/ 928016 w 4442788"/>
              <a:gd name="connsiteY5503" fmla="*/ 5309066 h 6725752"/>
              <a:gd name="connsiteX5504" fmla="*/ 934952 w 4442788"/>
              <a:gd name="connsiteY5504" fmla="*/ 5318097 h 6725752"/>
              <a:gd name="connsiteX5505" fmla="*/ 934035 w 4442788"/>
              <a:gd name="connsiteY5505" fmla="*/ 5329941 h 6725752"/>
              <a:gd name="connsiteX5506" fmla="*/ 947514 w 4442788"/>
              <a:gd name="connsiteY5506" fmla="*/ 5338252 h 6725752"/>
              <a:gd name="connsiteX5507" fmla="*/ 939008 w 4442788"/>
              <a:gd name="connsiteY5507" fmla="*/ 5367569 h 6725752"/>
              <a:gd name="connsiteX5508" fmla="*/ 943981 w 4442788"/>
              <a:gd name="connsiteY5508" fmla="*/ 5415405 h 6725752"/>
              <a:gd name="connsiteX5509" fmla="*/ 949477 w 4442788"/>
              <a:gd name="connsiteY5509" fmla="*/ 5449694 h 6725752"/>
              <a:gd name="connsiteX5510" fmla="*/ 950655 w 4442788"/>
              <a:gd name="connsiteY5510" fmla="*/ 5501195 h 6725752"/>
              <a:gd name="connsiteX5511" fmla="*/ 943458 w 4442788"/>
              <a:gd name="connsiteY5511" fmla="*/ 5539084 h 6725752"/>
              <a:gd name="connsiteX5512" fmla="*/ 957526 w 4442788"/>
              <a:gd name="connsiteY5512" fmla="*/ 5548769 h 6725752"/>
              <a:gd name="connsiteX5513" fmla="*/ 972378 w 4442788"/>
              <a:gd name="connsiteY5513" fmla="*/ 5545563 h 6725752"/>
              <a:gd name="connsiteX5514" fmla="*/ 971986 w 4442788"/>
              <a:gd name="connsiteY5514" fmla="*/ 5470766 h 6725752"/>
              <a:gd name="connsiteX5515" fmla="*/ 961386 w 4442788"/>
              <a:gd name="connsiteY5515" fmla="*/ 5450087 h 6725752"/>
              <a:gd name="connsiteX5516" fmla="*/ 974276 w 4442788"/>
              <a:gd name="connsiteY5516" fmla="*/ 5442692 h 6725752"/>
              <a:gd name="connsiteX5517" fmla="*/ 964985 w 4442788"/>
              <a:gd name="connsiteY5517" fmla="*/ 5428231 h 6725752"/>
              <a:gd name="connsiteX5518" fmla="*/ 954777 w 4442788"/>
              <a:gd name="connsiteY5518" fmla="*/ 5369859 h 6725752"/>
              <a:gd name="connsiteX5519" fmla="*/ 967013 w 4442788"/>
              <a:gd name="connsiteY5519" fmla="*/ 5300952 h 6725752"/>
              <a:gd name="connsiteX5520" fmla="*/ 940840 w 4442788"/>
              <a:gd name="connsiteY5520" fmla="*/ 5229362 h 6725752"/>
              <a:gd name="connsiteX5521" fmla="*/ 948169 w 4442788"/>
              <a:gd name="connsiteY5521" fmla="*/ 5220200 h 6725752"/>
              <a:gd name="connsiteX5522" fmla="*/ 925529 w 4442788"/>
              <a:gd name="connsiteY5522" fmla="*/ 5202139 h 6725752"/>
              <a:gd name="connsiteX5523" fmla="*/ 1094932 w 4442788"/>
              <a:gd name="connsiteY5523" fmla="*/ 5207505 h 6725752"/>
              <a:gd name="connsiteX5524" fmla="*/ 1103961 w 4442788"/>
              <a:gd name="connsiteY5524" fmla="*/ 5255930 h 6725752"/>
              <a:gd name="connsiteX5525" fmla="*/ 1146426 w 4442788"/>
              <a:gd name="connsiteY5525" fmla="*/ 5397736 h 6725752"/>
              <a:gd name="connsiteX5526" fmla="*/ 1147015 w 4442788"/>
              <a:gd name="connsiteY5526" fmla="*/ 5408468 h 6725752"/>
              <a:gd name="connsiteX5527" fmla="*/ 1146819 w 4442788"/>
              <a:gd name="connsiteY5527" fmla="*/ 5427576 h 6725752"/>
              <a:gd name="connsiteX5528" fmla="*/ 1179731 w 4442788"/>
              <a:gd name="connsiteY5528" fmla="*/ 5430390 h 6725752"/>
              <a:gd name="connsiteX5529" fmla="*/ 1177768 w 4442788"/>
              <a:gd name="connsiteY5529" fmla="*/ 5408665 h 6725752"/>
              <a:gd name="connsiteX5530" fmla="*/ 1170767 w 4442788"/>
              <a:gd name="connsiteY5530" fmla="*/ 5390014 h 6725752"/>
              <a:gd name="connsiteX5531" fmla="*/ 1154802 w 4442788"/>
              <a:gd name="connsiteY5531" fmla="*/ 5367896 h 6725752"/>
              <a:gd name="connsiteX5532" fmla="*/ 1164420 w 4442788"/>
              <a:gd name="connsiteY5532" fmla="*/ 5356248 h 6725752"/>
              <a:gd name="connsiteX5533" fmla="*/ 1151726 w 4442788"/>
              <a:gd name="connsiteY5533" fmla="*/ 5310768 h 6725752"/>
              <a:gd name="connsiteX5534" fmla="*/ 1140930 w 4442788"/>
              <a:gd name="connsiteY5534" fmla="*/ 5266138 h 6725752"/>
              <a:gd name="connsiteX5535" fmla="*/ 1130985 w 4442788"/>
              <a:gd name="connsiteY5535" fmla="*/ 5237673 h 6725752"/>
              <a:gd name="connsiteX5536" fmla="*/ 1123067 w 4442788"/>
              <a:gd name="connsiteY5536" fmla="*/ 5202401 h 6725752"/>
              <a:gd name="connsiteX5537" fmla="*/ 1094932 w 4442788"/>
              <a:gd name="connsiteY5537" fmla="*/ 5207505 h 6725752"/>
              <a:gd name="connsiteX5538" fmla="*/ 1711428 w 4442788"/>
              <a:gd name="connsiteY5538" fmla="*/ 5215750 h 6725752"/>
              <a:gd name="connsiteX5539" fmla="*/ 1709138 w 4442788"/>
              <a:gd name="connsiteY5539" fmla="*/ 5231521 h 6725752"/>
              <a:gd name="connsiteX5540" fmla="*/ 1719934 w 4442788"/>
              <a:gd name="connsiteY5540" fmla="*/ 5219742 h 6725752"/>
              <a:gd name="connsiteX5541" fmla="*/ 1734394 w 4442788"/>
              <a:gd name="connsiteY5541" fmla="*/ 5286490 h 6725752"/>
              <a:gd name="connsiteX5542" fmla="*/ 1745256 w 4442788"/>
              <a:gd name="connsiteY5542" fmla="*/ 5283087 h 6725752"/>
              <a:gd name="connsiteX5543" fmla="*/ 1784777 w 4442788"/>
              <a:gd name="connsiteY5543" fmla="*/ 5293557 h 6725752"/>
              <a:gd name="connsiteX5544" fmla="*/ 1813501 w 4442788"/>
              <a:gd name="connsiteY5544" fmla="*/ 5304813 h 6725752"/>
              <a:gd name="connsiteX5545" fmla="*/ 1812781 w 4442788"/>
              <a:gd name="connsiteY5545" fmla="*/ 5280338 h 6725752"/>
              <a:gd name="connsiteX5546" fmla="*/ 1788834 w 4442788"/>
              <a:gd name="connsiteY5546" fmla="*/ 5277917 h 6725752"/>
              <a:gd name="connsiteX5547" fmla="*/ 1763839 w 4442788"/>
              <a:gd name="connsiteY5547" fmla="*/ 5250106 h 6725752"/>
              <a:gd name="connsiteX5548" fmla="*/ 1711428 w 4442788"/>
              <a:gd name="connsiteY5548" fmla="*/ 5215750 h 6725752"/>
              <a:gd name="connsiteX5549" fmla="*/ 966555 w 4442788"/>
              <a:gd name="connsiteY5549" fmla="*/ 5242384 h 6725752"/>
              <a:gd name="connsiteX5550" fmla="*/ 994363 w 4442788"/>
              <a:gd name="connsiteY5550" fmla="*/ 5239701 h 6725752"/>
              <a:gd name="connsiteX5551" fmla="*/ 976173 w 4442788"/>
              <a:gd name="connsiteY5551" fmla="*/ 5219153 h 6725752"/>
              <a:gd name="connsiteX5552" fmla="*/ 966555 w 4442788"/>
              <a:gd name="connsiteY5552" fmla="*/ 5242384 h 6725752"/>
              <a:gd name="connsiteX5553" fmla="*/ 1674590 w 4442788"/>
              <a:gd name="connsiteY5553" fmla="*/ 5241075 h 6725752"/>
              <a:gd name="connsiteX5554" fmla="*/ 1644492 w 4442788"/>
              <a:gd name="connsiteY5554" fmla="*/ 5240814 h 6725752"/>
              <a:gd name="connsiteX5555" fmla="*/ 1666280 w 4442788"/>
              <a:gd name="connsiteY5555" fmla="*/ 5277721 h 6725752"/>
              <a:gd name="connsiteX5556" fmla="*/ 1675375 w 4442788"/>
              <a:gd name="connsiteY5556" fmla="*/ 5265419 h 6725752"/>
              <a:gd name="connsiteX5557" fmla="*/ 1678712 w 4442788"/>
              <a:gd name="connsiteY5557" fmla="*/ 5283545 h 6725752"/>
              <a:gd name="connsiteX5558" fmla="*/ 1707437 w 4442788"/>
              <a:gd name="connsiteY5558" fmla="*/ 5278572 h 6725752"/>
              <a:gd name="connsiteX5559" fmla="*/ 1689574 w 4442788"/>
              <a:gd name="connsiteY5559" fmla="*/ 5218041 h 6725752"/>
              <a:gd name="connsiteX5560" fmla="*/ 1674590 w 4442788"/>
              <a:gd name="connsiteY5560" fmla="*/ 5241075 h 6725752"/>
              <a:gd name="connsiteX5561" fmla="*/ 2652334 w 4442788"/>
              <a:gd name="connsiteY5561" fmla="*/ 5220135 h 6725752"/>
              <a:gd name="connsiteX5562" fmla="*/ 2653119 w 4442788"/>
              <a:gd name="connsiteY5562" fmla="*/ 5258024 h 6725752"/>
              <a:gd name="connsiteX5563" fmla="*/ 2668692 w 4442788"/>
              <a:gd name="connsiteY5563" fmla="*/ 5252069 h 6725752"/>
              <a:gd name="connsiteX5564" fmla="*/ 2652334 w 4442788"/>
              <a:gd name="connsiteY5564" fmla="*/ 5220135 h 6725752"/>
              <a:gd name="connsiteX5565" fmla="*/ 2665616 w 4442788"/>
              <a:gd name="connsiteY5565" fmla="*/ 5266924 h 6725752"/>
              <a:gd name="connsiteX5566" fmla="*/ 2667121 w 4442788"/>
              <a:gd name="connsiteY5566" fmla="*/ 5289435 h 6725752"/>
              <a:gd name="connsiteX5567" fmla="*/ 2682040 w 4442788"/>
              <a:gd name="connsiteY5567" fmla="*/ 5289827 h 6725752"/>
              <a:gd name="connsiteX5568" fmla="*/ 2665616 w 4442788"/>
              <a:gd name="connsiteY5568" fmla="*/ 5266924 h 6725752"/>
              <a:gd name="connsiteX5569" fmla="*/ 1702987 w 4442788"/>
              <a:gd name="connsiteY5569" fmla="*/ 5286752 h 6725752"/>
              <a:gd name="connsiteX5570" fmla="*/ 1702987 w 4442788"/>
              <a:gd name="connsiteY5570" fmla="*/ 5286752 h 6725752"/>
              <a:gd name="connsiteX5571" fmla="*/ 2587229 w 4442788"/>
              <a:gd name="connsiteY5571" fmla="*/ 5286228 h 6725752"/>
              <a:gd name="connsiteX5572" fmla="*/ 2597306 w 4442788"/>
              <a:gd name="connsiteY5572" fmla="*/ 5296044 h 6725752"/>
              <a:gd name="connsiteX5573" fmla="*/ 2587229 w 4442788"/>
              <a:gd name="connsiteY5573" fmla="*/ 5286228 h 6725752"/>
              <a:gd name="connsiteX5574" fmla="*/ 2454927 w 4442788"/>
              <a:gd name="connsiteY5574" fmla="*/ 5306187 h 6725752"/>
              <a:gd name="connsiteX5575" fmla="*/ 2458918 w 4442788"/>
              <a:gd name="connsiteY5575" fmla="*/ 5328567 h 6725752"/>
              <a:gd name="connsiteX5576" fmla="*/ 2454927 w 4442788"/>
              <a:gd name="connsiteY5576" fmla="*/ 5306187 h 6725752"/>
              <a:gd name="connsiteX5577" fmla="*/ 2678572 w 4442788"/>
              <a:gd name="connsiteY5577" fmla="*/ 5307888 h 6725752"/>
              <a:gd name="connsiteX5578" fmla="*/ 2686554 w 4442788"/>
              <a:gd name="connsiteY5578" fmla="*/ 5321761 h 6725752"/>
              <a:gd name="connsiteX5579" fmla="*/ 2678572 w 4442788"/>
              <a:gd name="connsiteY5579" fmla="*/ 5307888 h 6725752"/>
              <a:gd name="connsiteX5580" fmla="*/ 2716980 w 4442788"/>
              <a:gd name="connsiteY5580" fmla="*/ 5313713 h 6725752"/>
              <a:gd name="connsiteX5581" fmla="*/ 2720252 w 4442788"/>
              <a:gd name="connsiteY5581" fmla="*/ 5335438 h 6725752"/>
              <a:gd name="connsiteX5582" fmla="*/ 2716980 w 4442788"/>
              <a:gd name="connsiteY5582" fmla="*/ 5313713 h 6725752"/>
              <a:gd name="connsiteX5583" fmla="*/ 2574012 w 4442788"/>
              <a:gd name="connsiteY5583" fmla="*/ 5337205 h 6725752"/>
              <a:gd name="connsiteX5584" fmla="*/ 2577153 w 4442788"/>
              <a:gd name="connsiteY5584" fmla="*/ 5349573 h 6725752"/>
              <a:gd name="connsiteX5585" fmla="*/ 2574012 w 4442788"/>
              <a:gd name="connsiteY5585" fmla="*/ 5337205 h 6725752"/>
              <a:gd name="connsiteX5586" fmla="*/ 2658484 w 4442788"/>
              <a:gd name="connsiteY5586" fmla="*/ 5345974 h 6725752"/>
              <a:gd name="connsiteX5587" fmla="*/ 2675366 w 4442788"/>
              <a:gd name="connsiteY5587" fmla="*/ 5370841 h 6725752"/>
              <a:gd name="connsiteX5588" fmla="*/ 2658484 w 4442788"/>
              <a:gd name="connsiteY5588" fmla="*/ 5345974 h 6725752"/>
              <a:gd name="connsiteX5589" fmla="*/ 2722477 w 4442788"/>
              <a:gd name="connsiteY5589" fmla="*/ 5345123 h 6725752"/>
              <a:gd name="connsiteX5590" fmla="*/ 2717504 w 4442788"/>
              <a:gd name="connsiteY5590" fmla="*/ 5409057 h 6725752"/>
              <a:gd name="connsiteX5591" fmla="*/ 2737787 w 4442788"/>
              <a:gd name="connsiteY5591" fmla="*/ 5440010 h 6725752"/>
              <a:gd name="connsiteX5592" fmla="*/ 2773382 w 4442788"/>
              <a:gd name="connsiteY5592" fmla="*/ 5516573 h 6725752"/>
              <a:gd name="connsiteX5593" fmla="*/ 2788955 w 4442788"/>
              <a:gd name="connsiteY5593" fmla="*/ 5533522 h 6725752"/>
              <a:gd name="connsiteX5594" fmla="*/ 2784178 w 4442788"/>
              <a:gd name="connsiteY5594" fmla="*/ 5492557 h 6725752"/>
              <a:gd name="connsiteX5595" fmla="*/ 2752837 w 4442788"/>
              <a:gd name="connsiteY5595" fmla="*/ 5426006 h 6725752"/>
              <a:gd name="connsiteX5596" fmla="*/ 2758987 w 4442788"/>
              <a:gd name="connsiteY5596" fmla="*/ 5404934 h 6725752"/>
              <a:gd name="connsiteX5597" fmla="*/ 2731899 w 4442788"/>
              <a:gd name="connsiteY5597" fmla="*/ 5387004 h 6725752"/>
              <a:gd name="connsiteX5598" fmla="*/ 2731964 w 4442788"/>
              <a:gd name="connsiteY5598" fmla="*/ 5373131 h 6725752"/>
              <a:gd name="connsiteX5599" fmla="*/ 2746424 w 4442788"/>
              <a:gd name="connsiteY5599" fmla="*/ 5368747 h 6725752"/>
              <a:gd name="connsiteX5600" fmla="*/ 2740012 w 4442788"/>
              <a:gd name="connsiteY5600" fmla="*/ 5343553 h 6725752"/>
              <a:gd name="connsiteX5601" fmla="*/ 2722477 w 4442788"/>
              <a:gd name="connsiteY5601" fmla="*/ 5345123 h 6725752"/>
              <a:gd name="connsiteX5602" fmla="*/ 1298162 w 4442788"/>
              <a:gd name="connsiteY5602" fmla="*/ 5378301 h 6725752"/>
              <a:gd name="connsiteX5603" fmla="*/ 1322372 w 4442788"/>
              <a:gd name="connsiteY5603" fmla="*/ 5394595 h 6725752"/>
              <a:gd name="connsiteX5604" fmla="*/ 1320016 w 4442788"/>
              <a:gd name="connsiteY5604" fmla="*/ 5379871 h 6725752"/>
              <a:gd name="connsiteX5605" fmla="*/ 1298162 w 4442788"/>
              <a:gd name="connsiteY5605" fmla="*/ 5378301 h 6725752"/>
              <a:gd name="connsiteX5606" fmla="*/ 1754286 w 4442788"/>
              <a:gd name="connsiteY5606" fmla="*/ 5407944 h 6725752"/>
              <a:gd name="connsiteX5607" fmla="*/ 1792628 w 4442788"/>
              <a:gd name="connsiteY5607" fmla="*/ 5399306 h 6725752"/>
              <a:gd name="connsiteX5608" fmla="*/ 1775224 w 4442788"/>
              <a:gd name="connsiteY5608" fmla="*/ 5400615 h 6725752"/>
              <a:gd name="connsiteX5609" fmla="*/ 1766783 w 4442788"/>
              <a:gd name="connsiteY5609" fmla="*/ 5391847 h 6725752"/>
              <a:gd name="connsiteX5610" fmla="*/ 1754286 w 4442788"/>
              <a:gd name="connsiteY5610" fmla="*/ 5407944 h 6725752"/>
              <a:gd name="connsiteX5611" fmla="*/ 2035903 w 4442788"/>
              <a:gd name="connsiteY5611" fmla="*/ 5435887 h 6725752"/>
              <a:gd name="connsiteX5612" fmla="*/ 2062403 w 4442788"/>
              <a:gd name="connsiteY5612" fmla="*/ 5437392 h 6725752"/>
              <a:gd name="connsiteX5613" fmla="*/ 2035903 w 4442788"/>
              <a:gd name="connsiteY5613" fmla="*/ 5435887 h 6725752"/>
              <a:gd name="connsiteX5614" fmla="*/ 1534239 w 4442788"/>
              <a:gd name="connsiteY5614" fmla="*/ 5436018 h 6725752"/>
              <a:gd name="connsiteX5615" fmla="*/ 1556093 w 4442788"/>
              <a:gd name="connsiteY5615" fmla="*/ 5474889 h 6725752"/>
              <a:gd name="connsiteX5616" fmla="*/ 1549877 w 4442788"/>
              <a:gd name="connsiteY5616" fmla="*/ 5484050 h 6725752"/>
              <a:gd name="connsiteX5617" fmla="*/ 1558514 w 4442788"/>
              <a:gd name="connsiteY5617" fmla="*/ 5558781 h 6725752"/>
              <a:gd name="connsiteX5618" fmla="*/ 1589725 w 4442788"/>
              <a:gd name="connsiteY5618" fmla="*/ 5534242 h 6725752"/>
              <a:gd name="connsiteX5619" fmla="*/ 1575919 w 4442788"/>
              <a:gd name="connsiteY5619" fmla="*/ 5443870 h 6725752"/>
              <a:gd name="connsiteX5620" fmla="*/ 1534239 w 4442788"/>
              <a:gd name="connsiteY5620" fmla="*/ 5436018 h 6725752"/>
              <a:gd name="connsiteX5621" fmla="*/ 1592735 w 4442788"/>
              <a:gd name="connsiteY5621" fmla="*/ 5444459 h 6725752"/>
              <a:gd name="connsiteX5622" fmla="*/ 1609616 w 4442788"/>
              <a:gd name="connsiteY5622" fmla="*/ 5453686 h 6725752"/>
              <a:gd name="connsiteX5623" fmla="*/ 1592735 w 4442788"/>
              <a:gd name="connsiteY5623" fmla="*/ 5444459 h 6725752"/>
              <a:gd name="connsiteX5624" fmla="*/ 1995270 w 4442788"/>
              <a:gd name="connsiteY5624" fmla="*/ 5455192 h 6725752"/>
              <a:gd name="connsiteX5625" fmla="*/ 1973220 w 4442788"/>
              <a:gd name="connsiteY5625" fmla="*/ 5450611 h 6725752"/>
              <a:gd name="connsiteX5626" fmla="*/ 1970341 w 4442788"/>
              <a:gd name="connsiteY5626" fmla="*/ 5468410 h 6725752"/>
              <a:gd name="connsiteX5627" fmla="*/ 1948159 w 4442788"/>
              <a:gd name="connsiteY5627" fmla="*/ 5456631 h 6725752"/>
              <a:gd name="connsiteX5628" fmla="*/ 1930297 w 4442788"/>
              <a:gd name="connsiteY5628" fmla="*/ 5500475 h 6725752"/>
              <a:gd name="connsiteX5629" fmla="*/ 1957581 w 4442788"/>
              <a:gd name="connsiteY5629" fmla="*/ 5488173 h 6725752"/>
              <a:gd name="connsiteX5630" fmla="*/ 2012609 w 4442788"/>
              <a:gd name="connsiteY5630" fmla="*/ 5484508 h 6725752"/>
              <a:gd name="connsiteX5631" fmla="*/ 2045652 w 4442788"/>
              <a:gd name="connsiteY5631" fmla="*/ 5475608 h 6725752"/>
              <a:gd name="connsiteX5632" fmla="*/ 2013002 w 4442788"/>
              <a:gd name="connsiteY5632" fmla="*/ 5452247 h 6725752"/>
              <a:gd name="connsiteX5633" fmla="*/ 1995270 w 4442788"/>
              <a:gd name="connsiteY5633" fmla="*/ 5455192 h 6725752"/>
              <a:gd name="connsiteX5634" fmla="*/ 2061618 w 4442788"/>
              <a:gd name="connsiteY5634" fmla="*/ 5441056 h 6725752"/>
              <a:gd name="connsiteX5635" fmla="*/ 2073003 w 4442788"/>
              <a:gd name="connsiteY5635" fmla="*/ 5461473 h 6725752"/>
              <a:gd name="connsiteX5636" fmla="*/ 2056841 w 4442788"/>
              <a:gd name="connsiteY5636" fmla="*/ 5478291 h 6725752"/>
              <a:gd name="connsiteX5637" fmla="*/ 2094333 w 4442788"/>
              <a:gd name="connsiteY5637" fmla="*/ 5487191 h 6725752"/>
              <a:gd name="connsiteX5638" fmla="*/ 2074769 w 4442788"/>
              <a:gd name="connsiteY5638" fmla="*/ 5440141 h 6725752"/>
              <a:gd name="connsiteX5639" fmla="*/ 2061618 w 4442788"/>
              <a:gd name="connsiteY5639" fmla="*/ 5441056 h 6725752"/>
              <a:gd name="connsiteX5640" fmla="*/ 2776981 w 4442788"/>
              <a:gd name="connsiteY5640" fmla="*/ 5450284 h 6725752"/>
              <a:gd name="connsiteX5641" fmla="*/ 2776981 w 4442788"/>
              <a:gd name="connsiteY5641" fmla="*/ 5450284 h 6725752"/>
              <a:gd name="connsiteX5642" fmla="*/ 2160027 w 4442788"/>
              <a:gd name="connsiteY5642" fmla="*/ 5456173 h 6725752"/>
              <a:gd name="connsiteX5643" fmla="*/ 2159830 w 4442788"/>
              <a:gd name="connsiteY5643" fmla="*/ 5481825 h 6725752"/>
              <a:gd name="connsiteX5644" fmla="*/ 2119197 w 4442788"/>
              <a:gd name="connsiteY5644" fmla="*/ 5474692 h 6725752"/>
              <a:gd name="connsiteX5645" fmla="*/ 2122404 w 4442788"/>
              <a:gd name="connsiteY5645" fmla="*/ 5485555 h 6725752"/>
              <a:gd name="connsiteX5646" fmla="*/ 2197323 w 4442788"/>
              <a:gd name="connsiteY5646" fmla="*/ 5492034 h 6725752"/>
              <a:gd name="connsiteX5647" fmla="*/ 2231740 w 4442788"/>
              <a:gd name="connsiteY5647" fmla="*/ 5501195 h 6725752"/>
              <a:gd name="connsiteX5648" fmla="*/ 2264848 w 4442788"/>
              <a:gd name="connsiteY5648" fmla="*/ 5513956 h 6725752"/>
              <a:gd name="connsiteX5649" fmla="*/ 2352788 w 4442788"/>
              <a:gd name="connsiteY5649" fmla="*/ 5550536 h 6725752"/>
              <a:gd name="connsiteX5650" fmla="*/ 2405264 w 4442788"/>
              <a:gd name="connsiteY5650" fmla="*/ 5576319 h 6725752"/>
              <a:gd name="connsiteX5651" fmla="*/ 2441121 w 4442788"/>
              <a:gd name="connsiteY5651" fmla="*/ 5607664 h 6725752"/>
              <a:gd name="connsiteX5652" fmla="*/ 2425941 w 4442788"/>
              <a:gd name="connsiteY5652" fmla="*/ 5575468 h 6725752"/>
              <a:gd name="connsiteX5653" fmla="*/ 2375493 w 4442788"/>
              <a:gd name="connsiteY5653" fmla="*/ 5513236 h 6725752"/>
              <a:gd name="connsiteX5654" fmla="*/ 2409517 w 4442788"/>
              <a:gd name="connsiteY5654" fmla="*/ 5547068 h 6725752"/>
              <a:gd name="connsiteX5655" fmla="*/ 2381447 w 4442788"/>
              <a:gd name="connsiteY5655" fmla="*/ 5503093 h 6725752"/>
              <a:gd name="connsiteX5656" fmla="*/ 2362603 w 4442788"/>
              <a:gd name="connsiteY5656" fmla="*/ 5514414 h 6725752"/>
              <a:gd name="connsiteX5657" fmla="*/ 2329233 w 4442788"/>
              <a:gd name="connsiteY5657" fmla="*/ 5513890 h 6725752"/>
              <a:gd name="connsiteX5658" fmla="*/ 2328578 w 4442788"/>
              <a:gd name="connsiteY5658" fmla="*/ 5496091 h 6725752"/>
              <a:gd name="connsiteX5659" fmla="*/ 2316735 w 4442788"/>
              <a:gd name="connsiteY5659" fmla="*/ 5508917 h 6725752"/>
              <a:gd name="connsiteX5660" fmla="*/ 2265830 w 4442788"/>
              <a:gd name="connsiteY5660" fmla="*/ 5493604 h 6725752"/>
              <a:gd name="connsiteX5661" fmla="*/ 2229319 w 4442788"/>
              <a:gd name="connsiteY5661" fmla="*/ 5470111 h 6725752"/>
              <a:gd name="connsiteX5662" fmla="*/ 2174814 w 4442788"/>
              <a:gd name="connsiteY5662" fmla="*/ 5467560 h 6725752"/>
              <a:gd name="connsiteX5663" fmla="*/ 2160027 w 4442788"/>
              <a:gd name="connsiteY5663" fmla="*/ 5456173 h 6725752"/>
              <a:gd name="connsiteX5664" fmla="*/ 2671571 w 4442788"/>
              <a:gd name="connsiteY5664" fmla="*/ 5516050 h 6725752"/>
              <a:gd name="connsiteX5665" fmla="*/ 2700295 w 4442788"/>
              <a:gd name="connsiteY5665" fmla="*/ 5557473 h 6725752"/>
              <a:gd name="connsiteX5666" fmla="*/ 2721560 w 4442788"/>
              <a:gd name="connsiteY5666" fmla="*/ 5585350 h 6725752"/>
              <a:gd name="connsiteX5667" fmla="*/ 2671571 w 4442788"/>
              <a:gd name="connsiteY5667" fmla="*/ 5516050 h 6725752"/>
              <a:gd name="connsiteX5668" fmla="*/ 2783393 w 4442788"/>
              <a:gd name="connsiteY5668" fmla="*/ 5542029 h 6725752"/>
              <a:gd name="connsiteX5669" fmla="*/ 2784113 w 4442788"/>
              <a:gd name="connsiteY5669" fmla="*/ 5557669 h 6725752"/>
              <a:gd name="connsiteX5670" fmla="*/ 2806687 w 4442788"/>
              <a:gd name="connsiteY5670" fmla="*/ 5559501 h 6725752"/>
              <a:gd name="connsiteX5671" fmla="*/ 2783393 w 4442788"/>
              <a:gd name="connsiteY5671" fmla="*/ 5542029 h 6725752"/>
              <a:gd name="connsiteX5672" fmla="*/ 2517218 w 4442788"/>
              <a:gd name="connsiteY5672" fmla="*/ 5574356 h 6725752"/>
              <a:gd name="connsiteX5673" fmla="*/ 2527621 w 4442788"/>
              <a:gd name="connsiteY5673" fmla="*/ 5593268 h 6725752"/>
              <a:gd name="connsiteX5674" fmla="*/ 2514666 w 4442788"/>
              <a:gd name="connsiteY5674" fmla="*/ 5607272 h 6725752"/>
              <a:gd name="connsiteX5675" fmla="*/ 2532267 w 4442788"/>
              <a:gd name="connsiteY5675" fmla="*/ 5654584 h 6725752"/>
              <a:gd name="connsiteX5676" fmla="*/ 2562431 w 4442788"/>
              <a:gd name="connsiteY5676" fmla="*/ 5739785 h 6725752"/>
              <a:gd name="connsiteX5677" fmla="*/ 2590894 w 4442788"/>
              <a:gd name="connsiteY5677" fmla="*/ 5755621 h 6725752"/>
              <a:gd name="connsiteX5678" fmla="*/ 2581341 w 4442788"/>
              <a:gd name="connsiteY5678" fmla="*/ 5727352 h 6725752"/>
              <a:gd name="connsiteX5679" fmla="*/ 2542867 w 4442788"/>
              <a:gd name="connsiteY5679" fmla="*/ 5647189 h 6725752"/>
              <a:gd name="connsiteX5680" fmla="*/ 2529257 w 4442788"/>
              <a:gd name="connsiteY5680" fmla="*/ 5568728 h 6725752"/>
              <a:gd name="connsiteX5681" fmla="*/ 2517218 w 4442788"/>
              <a:gd name="connsiteY5681" fmla="*/ 5574356 h 6725752"/>
              <a:gd name="connsiteX5682" fmla="*/ 2794909 w 4442788"/>
              <a:gd name="connsiteY5682" fmla="*/ 5567550 h 6725752"/>
              <a:gd name="connsiteX5683" fmla="*/ 2804462 w 4442788"/>
              <a:gd name="connsiteY5683" fmla="*/ 5578871 h 6725752"/>
              <a:gd name="connsiteX5684" fmla="*/ 2814277 w 4442788"/>
              <a:gd name="connsiteY5684" fmla="*/ 5598045 h 6725752"/>
              <a:gd name="connsiteX5685" fmla="*/ 2836066 w 4442788"/>
              <a:gd name="connsiteY5685" fmla="*/ 5670028 h 6725752"/>
              <a:gd name="connsiteX5686" fmla="*/ 2852031 w 4442788"/>
              <a:gd name="connsiteY5686" fmla="*/ 5671205 h 6725752"/>
              <a:gd name="connsiteX5687" fmla="*/ 2829850 w 4442788"/>
              <a:gd name="connsiteY5687" fmla="*/ 5618462 h 6725752"/>
              <a:gd name="connsiteX5688" fmla="*/ 2822783 w 4442788"/>
              <a:gd name="connsiteY5688" fmla="*/ 5574552 h 6725752"/>
              <a:gd name="connsiteX5689" fmla="*/ 2794909 w 4442788"/>
              <a:gd name="connsiteY5689" fmla="*/ 5567550 h 6725752"/>
              <a:gd name="connsiteX5690" fmla="*/ 2724374 w 4442788"/>
              <a:gd name="connsiteY5690" fmla="*/ 5601317 h 6725752"/>
              <a:gd name="connsiteX5691" fmla="*/ 2725356 w 4442788"/>
              <a:gd name="connsiteY5691" fmla="*/ 5636785 h 6725752"/>
              <a:gd name="connsiteX5692" fmla="*/ 2740666 w 4442788"/>
              <a:gd name="connsiteY5692" fmla="*/ 5636523 h 6725752"/>
              <a:gd name="connsiteX5693" fmla="*/ 2724374 w 4442788"/>
              <a:gd name="connsiteY5693" fmla="*/ 5601317 h 6725752"/>
              <a:gd name="connsiteX5694" fmla="*/ 2468079 w 4442788"/>
              <a:gd name="connsiteY5694" fmla="*/ 5607010 h 6725752"/>
              <a:gd name="connsiteX5695" fmla="*/ 2471808 w 4442788"/>
              <a:gd name="connsiteY5695" fmla="*/ 5633971 h 6725752"/>
              <a:gd name="connsiteX5696" fmla="*/ 2512310 w 4442788"/>
              <a:gd name="connsiteY5696" fmla="*/ 5670093 h 6725752"/>
              <a:gd name="connsiteX5697" fmla="*/ 2486596 w 4442788"/>
              <a:gd name="connsiteY5697" fmla="*/ 5632727 h 6725752"/>
              <a:gd name="connsiteX5698" fmla="*/ 2468079 w 4442788"/>
              <a:gd name="connsiteY5698" fmla="*/ 5607010 h 6725752"/>
              <a:gd name="connsiteX5699" fmla="*/ 1564599 w 4442788"/>
              <a:gd name="connsiteY5699" fmla="*/ 5639271 h 6725752"/>
              <a:gd name="connsiteX5700" fmla="*/ 1565974 w 4442788"/>
              <a:gd name="connsiteY5700" fmla="*/ 5678142 h 6725752"/>
              <a:gd name="connsiteX5701" fmla="*/ 1598035 w 4442788"/>
              <a:gd name="connsiteY5701" fmla="*/ 5639140 h 6725752"/>
              <a:gd name="connsiteX5702" fmla="*/ 1564599 w 4442788"/>
              <a:gd name="connsiteY5702" fmla="*/ 5639271 h 6725752"/>
              <a:gd name="connsiteX5703" fmla="*/ 1512516 w 4442788"/>
              <a:gd name="connsiteY5703" fmla="*/ 5678535 h 6725752"/>
              <a:gd name="connsiteX5704" fmla="*/ 1465929 w 4442788"/>
              <a:gd name="connsiteY5704" fmla="*/ 5678404 h 6725752"/>
              <a:gd name="connsiteX5705" fmla="*/ 1500149 w 4442788"/>
              <a:gd name="connsiteY5705" fmla="*/ 5717601 h 6725752"/>
              <a:gd name="connsiteX5706" fmla="*/ 1524032 w 4442788"/>
              <a:gd name="connsiteY5706" fmla="*/ 5743515 h 6725752"/>
              <a:gd name="connsiteX5707" fmla="*/ 1513563 w 4442788"/>
              <a:gd name="connsiteY5707" fmla="*/ 5716882 h 6725752"/>
              <a:gd name="connsiteX5708" fmla="*/ 1516965 w 4442788"/>
              <a:gd name="connsiteY5708" fmla="*/ 5678535 h 6725752"/>
              <a:gd name="connsiteX5709" fmla="*/ 1530182 w 4442788"/>
              <a:gd name="connsiteY5709" fmla="*/ 5665185 h 6725752"/>
              <a:gd name="connsiteX5710" fmla="*/ 1512516 w 4442788"/>
              <a:gd name="connsiteY5710" fmla="*/ 5678535 h 6725752"/>
              <a:gd name="connsiteX5711" fmla="*/ 1192556 w 4442788"/>
              <a:gd name="connsiteY5711" fmla="*/ 5706150 h 6725752"/>
              <a:gd name="connsiteX5712" fmla="*/ 1210418 w 4442788"/>
              <a:gd name="connsiteY5712" fmla="*/ 5790697 h 6725752"/>
              <a:gd name="connsiteX5713" fmla="*/ 1227169 w 4442788"/>
              <a:gd name="connsiteY5713" fmla="*/ 5799793 h 6725752"/>
              <a:gd name="connsiteX5714" fmla="*/ 1236853 w 4442788"/>
              <a:gd name="connsiteY5714" fmla="*/ 5780161 h 6725752"/>
              <a:gd name="connsiteX5715" fmla="*/ 1249743 w 4442788"/>
              <a:gd name="connsiteY5715" fmla="*/ 5820406 h 6725752"/>
              <a:gd name="connsiteX5716" fmla="*/ 1232927 w 4442788"/>
              <a:gd name="connsiteY5716" fmla="*/ 5825576 h 6725752"/>
              <a:gd name="connsiteX5717" fmla="*/ 1239274 w 4442788"/>
              <a:gd name="connsiteY5717" fmla="*/ 5872626 h 6725752"/>
              <a:gd name="connsiteX5718" fmla="*/ 1243331 w 4442788"/>
              <a:gd name="connsiteY5718" fmla="*/ 5871841 h 6725752"/>
              <a:gd name="connsiteX5719" fmla="*/ 1261848 w 4442788"/>
              <a:gd name="connsiteY5719" fmla="*/ 5874982 h 6725752"/>
              <a:gd name="connsiteX5720" fmla="*/ 1246798 w 4442788"/>
              <a:gd name="connsiteY5720" fmla="*/ 5905084 h 6725752"/>
              <a:gd name="connsiteX5721" fmla="*/ 1263025 w 4442788"/>
              <a:gd name="connsiteY5721" fmla="*/ 5913526 h 6725752"/>
              <a:gd name="connsiteX5722" fmla="*/ 1252884 w 4442788"/>
              <a:gd name="connsiteY5722" fmla="*/ 5933157 h 6725752"/>
              <a:gd name="connsiteX5723" fmla="*/ 1266166 w 4442788"/>
              <a:gd name="connsiteY5723" fmla="*/ 5994932 h 6725752"/>
              <a:gd name="connsiteX5724" fmla="*/ 1270223 w 4442788"/>
              <a:gd name="connsiteY5724" fmla="*/ 5997353 h 6725752"/>
              <a:gd name="connsiteX5725" fmla="*/ 1292993 w 4442788"/>
              <a:gd name="connsiteY5725" fmla="*/ 6086154 h 6725752"/>
              <a:gd name="connsiteX5726" fmla="*/ 1301826 w 4442788"/>
              <a:gd name="connsiteY5726" fmla="*/ 6114031 h 6725752"/>
              <a:gd name="connsiteX5727" fmla="*/ 1320147 w 4442788"/>
              <a:gd name="connsiteY5727" fmla="*/ 6140991 h 6725752"/>
              <a:gd name="connsiteX5728" fmla="*/ 1358883 w 4442788"/>
              <a:gd name="connsiteY5728" fmla="*/ 6195437 h 6725752"/>
              <a:gd name="connsiteX5729" fmla="*/ 1351620 w 4442788"/>
              <a:gd name="connsiteY5729" fmla="*/ 6207674 h 6725752"/>
              <a:gd name="connsiteX5730" fmla="*/ 1372885 w 4442788"/>
              <a:gd name="connsiteY5730" fmla="*/ 6207608 h 6725752"/>
              <a:gd name="connsiteX5731" fmla="*/ 1371904 w 4442788"/>
              <a:gd name="connsiteY5731" fmla="*/ 6165007 h 6725752"/>
              <a:gd name="connsiteX5732" fmla="*/ 1358621 w 4442788"/>
              <a:gd name="connsiteY5732" fmla="*/ 6144132 h 6725752"/>
              <a:gd name="connsiteX5733" fmla="*/ 1364641 w 4442788"/>
              <a:gd name="connsiteY5733" fmla="*/ 6132222 h 6725752"/>
              <a:gd name="connsiteX5734" fmla="*/ 1332710 w 4442788"/>
              <a:gd name="connsiteY5734" fmla="*/ 6105851 h 6725752"/>
              <a:gd name="connsiteX5735" fmla="*/ 1330551 w 4442788"/>
              <a:gd name="connsiteY5735" fmla="*/ 6071234 h 6725752"/>
              <a:gd name="connsiteX5736" fmla="*/ 1325709 w 4442788"/>
              <a:gd name="connsiteY5736" fmla="*/ 6039496 h 6725752"/>
              <a:gd name="connsiteX5737" fmla="*/ 1303331 w 4442788"/>
              <a:gd name="connsiteY5737" fmla="*/ 6017574 h 6725752"/>
              <a:gd name="connsiteX5738" fmla="*/ 1322110 w 4442788"/>
              <a:gd name="connsiteY5738" fmla="*/ 6021827 h 6725752"/>
              <a:gd name="connsiteX5739" fmla="*/ 1293386 w 4442788"/>
              <a:gd name="connsiteY5739" fmla="*/ 5910581 h 6725752"/>
              <a:gd name="connsiteX5740" fmla="*/ 1279252 w 4442788"/>
              <a:gd name="connsiteY5740" fmla="*/ 5872038 h 6725752"/>
              <a:gd name="connsiteX5741" fmla="*/ 1275196 w 4442788"/>
              <a:gd name="connsiteY5741" fmla="*/ 5832512 h 6725752"/>
              <a:gd name="connsiteX5742" fmla="*/ 1270746 w 4442788"/>
              <a:gd name="connsiteY5742" fmla="*/ 5781077 h 6725752"/>
              <a:gd name="connsiteX5743" fmla="*/ 1267671 w 4442788"/>
              <a:gd name="connsiteY5743" fmla="*/ 5776431 h 6725752"/>
              <a:gd name="connsiteX5744" fmla="*/ 1269569 w 4442788"/>
              <a:gd name="connsiteY5744" fmla="*/ 5765895 h 6725752"/>
              <a:gd name="connsiteX5745" fmla="*/ 1265381 w 4442788"/>
              <a:gd name="connsiteY5745" fmla="*/ 5766354 h 6725752"/>
              <a:gd name="connsiteX5746" fmla="*/ 1253800 w 4442788"/>
              <a:gd name="connsiteY5746" fmla="*/ 5739981 h 6725752"/>
              <a:gd name="connsiteX5747" fmla="*/ 1248565 w 4442788"/>
              <a:gd name="connsiteY5747" fmla="*/ 5713806 h 6725752"/>
              <a:gd name="connsiteX5748" fmla="*/ 1192556 w 4442788"/>
              <a:gd name="connsiteY5748" fmla="*/ 5706150 h 6725752"/>
              <a:gd name="connsiteX5749" fmla="*/ 965704 w 4442788"/>
              <a:gd name="connsiteY5749" fmla="*/ 5713283 h 6725752"/>
              <a:gd name="connsiteX5750" fmla="*/ 961451 w 4442788"/>
              <a:gd name="connsiteY5750" fmla="*/ 5745740 h 6725752"/>
              <a:gd name="connsiteX5751" fmla="*/ 979380 w 4442788"/>
              <a:gd name="connsiteY5751" fmla="*/ 5816676 h 6725752"/>
              <a:gd name="connsiteX5752" fmla="*/ 986970 w 4442788"/>
              <a:gd name="connsiteY5752" fmla="*/ 5887350 h 6725752"/>
              <a:gd name="connsiteX5753" fmla="*/ 987035 w 4442788"/>
              <a:gd name="connsiteY5753" fmla="*/ 5916667 h 6725752"/>
              <a:gd name="connsiteX5754" fmla="*/ 991354 w 4442788"/>
              <a:gd name="connsiteY5754" fmla="*/ 5984004 h 6725752"/>
              <a:gd name="connsiteX5755" fmla="*/ 1034931 w 4442788"/>
              <a:gd name="connsiteY5755" fmla="*/ 5965484 h 6725752"/>
              <a:gd name="connsiteX5756" fmla="*/ 1012684 w 4442788"/>
              <a:gd name="connsiteY5756" fmla="*/ 5914900 h 6725752"/>
              <a:gd name="connsiteX5757" fmla="*/ 1016937 w 4442788"/>
              <a:gd name="connsiteY5757" fmla="*/ 5888005 h 6725752"/>
              <a:gd name="connsiteX5758" fmla="*/ 1006076 w 4442788"/>
              <a:gd name="connsiteY5758" fmla="*/ 5843637 h 6725752"/>
              <a:gd name="connsiteX5759" fmla="*/ 1004113 w 4442788"/>
              <a:gd name="connsiteY5759" fmla="*/ 5791875 h 6725752"/>
              <a:gd name="connsiteX5760" fmla="*/ 977089 w 4442788"/>
              <a:gd name="connsiteY5760" fmla="*/ 5715507 h 6725752"/>
              <a:gd name="connsiteX5761" fmla="*/ 965704 w 4442788"/>
              <a:gd name="connsiteY5761" fmla="*/ 5713283 h 6725752"/>
              <a:gd name="connsiteX5762" fmla="*/ 2541166 w 4442788"/>
              <a:gd name="connsiteY5762" fmla="*/ 5803327 h 6725752"/>
              <a:gd name="connsiteX5763" fmla="*/ 2541166 w 4442788"/>
              <a:gd name="connsiteY5763" fmla="*/ 5803327 h 6725752"/>
              <a:gd name="connsiteX5764" fmla="*/ 1422875 w 4442788"/>
              <a:gd name="connsiteY5764" fmla="*/ 5853780 h 6725752"/>
              <a:gd name="connsiteX5765" fmla="*/ 1432166 w 4442788"/>
              <a:gd name="connsiteY5765" fmla="*/ 5889313 h 6725752"/>
              <a:gd name="connsiteX5766" fmla="*/ 1435896 w 4442788"/>
              <a:gd name="connsiteY5766" fmla="*/ 5922229 h 6725752"/>
              <a:gd name="connsiteX5767" fmla="*/ 1423202 w 4442788"/>
              <a:gd name="connsiteY5767" fmla="*/ 5966793 h 6725752"/>
              <a:gd name="connsiteX5768" fmla="*/ 1445121 w 4442788"/>
              <a:gd name="connsiteY5768" fmla="*/ 5957566 h 6725752"/>
              <a:gd name="connsiteX5769" fmla="*/ 1450749 w 4442788"/>
              <a:gd name="connsiteY5769" fmla="*/ 5919546 h 6725752"/>
              <a:gd name="connsiteX5770" fmla="*/ 1455787 w 4442788"/>
              <a:gd name="connsiteY5770" fmla="*/ 5918499 h 6725752"/>
              <a:gd name="connsiteX5771" fmla="*/ 1472537 w 4442788"/>
              <a:gd name="connsiteY5771" fmla="*/ 5863203 h 6725752"/>
              <a:gd name="connsiteX5772" fmla="*/ 1422875 w 4442788"/>
              <a:gd name="connsiteY5772" fmla="*/ 5853780 h 6725752"/>
              <a:gd name="connsiteX5773" fmla="*/ 2935522 w 4442788"/>
              <a:gd name="connsiteY5773" fmla="*/ 5896773 h 6725752"/>
              <a:gd name="connsiteX5774" fmla="*/ 2927670 w 4442788"/>
              <a:gd name="connsiteY5774" fmla="*/ 5924127 h 6725752"/>
              <a:gd name="connsiteX5775" fmla="*/ 2951487 w 4442788"/>
              <a:gd name="connsiteY5775" fmla="*/ 5926548 h 6725752"/>
              <a:gd name="connsiteX5776" fmla="*/ 2933232 w 4442788"/>
              <a:gd name="connsiteY5776" fmla="*/ 5934924 h 6725752"/>
              <a:gd name="connsiteX5777" fmla="*/ 2976416 w 4442788"/>
              <a:gd name="connsiteY5777" fmla="*/ 5945198 h 6725752"/>
              <a:gd name="connsiteX5778" fmla="*/ 2975304 w 4442788"/>
              <a:gd name="connsiteY5778" fmla="*/ 5923996 h 6725752"/>
              <a:gd name="connsiteX5779" fmla="*/ 2958423 w 4442788"/>
              <a:gd name="connsiteY5779" fmla="*/ 5912217 h 6725752"/>
              <a:gd name="connsiteX5780" fmla="*/ 2954759 w 4442788"/>
              <a:gd name="connsiteY5780" fmla="*/ 5896250 h 6725752"/>
              <a:gd name="connsiteX5781" fmla="*/ 2935522 w 4442788"/>
              <a:gd name="connsiteY5781" fmla="*/ 5896773 h 6725752"/>
              <a:gd name="connsiteX5782" fmla="*/ 2710830 w 4442788"/>
              <a:gd name="connsiteY5782" fmla="*/ 5941403 h 6725752"/>
              <a:gd name="connsiteX5783" fmla="*/ 2715672 w 4442788"/>
              <a:gd name="connsiteY5783" fmla="*/ 5961754 h 6725752"/>
              <a:gd name="connsiteX5784" fmla="*/ 2710830 w 4442788"/>
              <a:gd name="connsiteY5784" fmla="*/ 5941403 h 6725752"/>
              <a:gd name="connsiteX5785" fmla="*/ 1388196 w 4442788"/>
              <a:gd name="connsiteY5785" fmla="*/ 6018228 h 6725752"/>
              <a:gd name="connsiteX5786" fmla="*/ 1396637 w 4442788"/>
              <a:gd name="connsiteY5786" fmla="*/ 6027324 h 6725752"/>
              <a:gd name="connsiteX5787" fmla="*/ 1394347 w 4442788"/>
              <a:gd name="connsiteY5787" fmla="*/ 6038579 h 6725752"/>
              <a:gd name="connsiteX5788" fmla="*/ 1402198 w 4442788"/>
              <a:gd name="connsiteY5788" fmla="*/ 6051078 h 6725752"/>
              <a:gd name="connsiteX5789" fmla="*/ 1388719 w 4442788"/>
              <a:gd name="connsiteY5789" fmla="*/ 6064559 h 6725752"/>
              <a:gd name="connsiteX5790" fmla="*/ 1418622 w 4442788"/>
              <a:gd name="connsiteY5790" fmla="*/ 6065344 h 6725752"/>
              <a:gd name="connsiteX5791" fmla="*/ 1431512 w 4442788"/>
              <a:gd name="connsiteY5791" fmla="*/ 5998793 h 6725752"/>
              <a:gd name="connsiteX5792" fmla="*/ 1426604 w 4442788"/>
              <a:gd name="connsiteY5792" fmla="*/ 5994015 h 6725752"/>
              <a:gd name="connsiteX5793" fmla="*/ 1388196 w 4442788"/>
              <a:gd name="connsiteY5793" fmla="*/ 6018228 h 6725752"/>
              <a:gd name="connsiteX5794" fmla="*/ 1035716 w 4442788"/>
              <a:gd name="connsiteY5794" fmla="*/ 6038710 h 6725752"/>
              <a:gd name="connsiteX5795" fmla="*/ 1037025 w 4442788"/>
              <a:gd name="connsiteY5795" fmla="*/ 6110432 h 6725752"/>
              <a:gd name="connsiteX5796" fmla="*/ 1060842 w 4442788"/>
              <a:gd name="connsiteY5796" fmla="*/ 6110432 h 6725752"/>
              <a:gd name="connsiteX5797" fmla="*/ 1051093 w 4442788"/>
              <a:gd name="connsiteY5797" fmla="*/ 6092697 h 6725752"/>
              <a:gd name="connsiteX5798" fmla="*/ 1063263 w 4442788"/>
              <a:gd name="connsiteY5798" fmla="*/ 6084190 h 6725752"/>
              <a:gd name="connsiteX5799" fmla="*/ 1035716 w 4442788"/>
              <a:gd name="connsiteY5799" fmla="*/ 6038710 h 6725752"/>
              <a:gd name="connsiteX5800" fmla="*/ 2835542 w 4442788"/>
              <a:gd name="connsiteY5800" fmla="*/ 6209310 h 6725752"/>
              <a:gd name="connsiteX5801" fmla="*/ 2835542 w 4442788"/>
              <a:gd name="connsiteY5801" fmla="*/ 6209310 h 6725752"/>
              <a:gd name="connsiteX5802" fmla="*/ 3208502 w 4442788"/>
              <a:gd name="connsiteY5802" fmla="*/ 6215526 h 6725752"/>
              <a:gd name="connsiteX5803" fmla="*/ 3264184 w 4442788"/>
              <a:gd name="connsiteY5803" fmla="*/ 6259501 h 6725752"/>
              <a:gd name="connsiteX5804" fmla="*/ 3245405 w 4442788"/>
              <a:gd name="connsiteY5804" fmla="*/ 6228222 h 6725752"/>
              <a:gd name="connsiteX5805" fmla="*/ 3208502 w 4442788"/>
              <a:gd name="connsiteY5805" fmla="*/ 6215526 h 6725752"/>
              <a:gd name="connsiteX5806" fmla="*/ 1003720 w 4442788"/>
              <a:gd name="connsiteY5806" fmla="*/ 6325595 h 6725752"/>
              <a:gd name="connsiteX5807" fmla="*/ 1013142 w 4442788"/>
              <a:gd name="connsiteY5807" fmla="*/ 6344376 h 6725752"/>
              <a:gd name="connsiteX5808" fmla="*/ 983371 w 4442788"/>
              <a:gd name="connsiteY5808" fmla="*/ 6456342 h 6725752"/>
              <a:gd name="connsiteX5809" fmla="*/ 1007123 w 4442788"/>
              <a:gd name="connsiteY5809" fmla="*/ 6456145 h 6725752"/>
              <a:gd name="connsiteX5810" fmla="*/ 1025051 w 4442788"/>
              <a:gd name="connsiteY5810" fmla="*/ 6400260 h 6725752"/>
              <a:gd name="connsiteX5811" fmla="*/ 1046970 w 4442788"/>
              <a:gd name="connsiteY5811" fmla="*/ 6385668 h 6725752"/>
              <a:gd name="connsiteX5812" fmla="*/ 1018442 w 4442788"/>
              <a:gd name="connsiteY5812" fmla="*/ 6392015 h 6725752"/>
              <a:gd name="connsiteX5813" fmla="*/ 1017461 w 4442788"/>
              <a:gd name="connsiteY5813" fmla="*/ 6377815 h 6725752"/>
              <a:gd name="connsiteX5814" fmla="*/ 1039249 w 4442788"/>
              <a:gd name="connsiteY5814" fmla="*/ 6327689 h 6725752"/>
              <a:gd name="connsiteX5815" fmla="*/ 1003720 w 4442788"/>
              <a:gd name="connsiteY5815" fmla="*/ 6325595 h 6725752"/>
              <a:gd name="connsiteX5816" fmla="*/ 1251444 w 4442788"/>
              <a:gd name="connsiteY5816" fmla="*/ 6325856 h 6725752"/>
              <a:gd name="connsiteX5817" fmla="*/ 1283833 w 4442788"/>
              <a:gd name="connsiteY5817" fmla="*/ 6456080 h 6725752"/>
              <a:gd name="connsiteX5818" fmla="*/ 1315174 w 4442788"/>
              <a:gd name="connsiteY5818" fmla="*/ 6479900 h 6725752"/>
              <a:gd name="connsiteX5819" fmla="*/ 1295349 w 4442788"/>
              <a:gd name="connsiteY5819" fmla="*/ 6405495 h 6725752"/>
              <a:gd name="connsiteX5820" fmla="*/ 1287039 w 4442788"/>
              <a:gd name="connsiteY5820" fmla="*/ 6380760 h 6725752"/>
              <a:gd name="connsiteX5821" fmla="*/ 1294302 w 4442788"/>
              <a:gd name="connsiteY5821" fmla="*/ 6326249 h 6725752"/>
              <a:gd name="connsiteX5822" fmla="*/ 1251444 w 4442788"/>
              <a:gd name="connsiteY5822" fmla="*/ 6325856 h 6725752"/>
              <a:gd name="connsiteX5823" fmla="*/ 1120581 w 4442788"/>
              <a:gd name="connsiteY5823" fmla="*/ 6391426 h 6725752"/>
              <a:gd name="connsiteX5824" fmla="*/ 1134976 w 4442788"/>
              <a:gd name="connsiteY5824" fmla="*/ 6448162 h 6725752"/>
              <a:gd name="connsiteX5825" fmla="*/ 1144202 w 4442788"/>
              <a:gd name="connsiteY5825" fmla="*/ 6521650 h 6725752"/>
              <a:gd name="connsiteX5826" fmla="*/ 1171290 w 4442788"/>
              <a:gd name="connsiteY5826" fmla="*/ 6554631 h 6725752"/>
              <a:gd name="connsiteX5827" fmla="*/ 1163897 w 4442788"/>
              <a:gd name="connsiteY5827" fmla="*/ 6510002 h 6725752"/>
              <a:gd name="connsiteX5828" fmla="*/ 1161018 w 4442788"/>
              <a:gd name="connsiteY5828" fmla="*/ 6491744 h 6725752"/>
              <a:gd name="connsiteX5829" fmla="*/ 1149436 w 4442788"/>
              <a:gd name="connsiteY5829" fmla="*/ 6483433 h 6725752"/>
              <a:gd name="connsiteX5830" fmla="*/ 1163242 w 4442788"/>
              <a:gd name="connsiteY5830" fmla="*/ 6473945 h 6725752"/>
              <a:gd name="connsiteX5831" fmla="*/ 1154802 w 4442788"/>
              <a:gd name="connsiteY5831" fmla="*/ 6454051 h 6725752"/>
              <a:gd name="connsiteX5832" fmla="*/ 1164158 w 4442788"/>
              <a:gd name="connsiteY5832" fmla="*/ 6456473 h 6725752"/>
              <a:gd name="connsiteX5833" fmla="*/ 1141388 w 4442788"/>
              <a:gd name="connsiteY5833" fmla="*/ 6404776 h 6725752"/>
              <a:gd name="connsiteX5834" fmla="*/ 1164485 w 4442788"/>
              <a:gd name="connsiteY5834" fmla="*/ 6394175 h 6725752"/>
              <a:gd name="connsiteX5835" fmla="*/ 1144136 w 4442788"/>
              <a:gd name="connsiteY5835" fmla="*/ 6385471 h 6725752"/>
              <a:gd name="connsiteX5836" fmla="*/ 1156503 w 4442788"/>
              <a:gd name="connsiteY5836" fmla="*/ 6359950 h 6725752"/>
              <a:gd name="connsiteX5837" fmla="*/ 1139360 w 4442788"/>
              <a:gd name="connsiteY5837" fmla="*/ 6343787 h 6725752"/>
              <a:gd name="connsiteX5838" fmla="*/ 1120581 w 4442788"/>
              <a:gd name="connsiteY5838" fmla="*/ 6391426 h 6725752"/>
              <a:gd name="connsiteX5839" fmla="*/ 897132 w 4442788"/>
              <a:gd name="connsiteY5839" fmla="*/ 6501756 h 6725752"/>
              <a:gd name="connsiteX5840" fmla="*/ 923567 w 4442788"/>
              <a:gd name="connsiteY5840" fmla="*/ 6527866 h 6725752"/>
              <a:gd name="connsiteX5841" fmla="*/ 917743 w 4442788"/>
              <a:gd name="connsiteY5841" fmla="*/ 6469364 h 6725752"/>
              <a:gd name="connsiteX5842" fmla="*/ 897132 w 4442788"/>
              <a:gd name="connsiteY5842" fmla="*/ 6501756 h 6725752"/>
              <a:gd name="connsiteX5843" fmla="*/ 1301761 w 4442788"/>
              <a:gd name="connsiteY5843" fmla="*/ 6482386 h 6725752"/>
              <a:gd name="connsiteX5844" fmla="*/ 1331990 w 4442788"/>
              <a:gd name="connsiteY5844" fmla="*/ 6537944 h 6725752"/>
              <a:gd name="connsiteX5845" fmla="*/ 1331990 w 4442788"/>
              <a:gd name="connsiteY5845" fmla="*/ 6564512 h 6725752"/>
              <a:gd name="connsiteX5846" fmla="*/ 1344880 w 4442788"/>
              <a:gd name="connsiteY5846" fmla="*/ 6571711 h 6725752"/>
              <a:gd name="connsiteX5847" fmla="*/ 1374586 w 4442788"/>
              <a:gd name="connsiteY5847" fmla="*/ 6632569 h 6725752"/>
              <a:gd name="connsiteX5848" fmla="*/ 1405143 w 4442788"/>
              <a:gd name="connsiteY5848" fmla="*/ 6651022 h 6725752"/>
              <a:gd name="connsiteX5849" fmla="*/ 1425754 w 4442788"/>
              <a:gd name="connsiteY5849" fmla="*/ 6609076 h 6725752"/>
              <a:gd name="connsiteX5850" fmla="*/ 1385906 w 4442788"/>
              <a:gd name="connsiteY5850" fmla="*/ 6564250 h 6725752"/>
              <a:gd name="connsiteX5851" fmla="*/ 1371576 w 4442788"/>
              <a:gd name="connsiteY5851" fmla="*/ 6511638 h 6725752"/>
              <a:gd name="connsiteX5852" fmla="*/ 1328522 w 4442788"/>
              <a:gd name="connsiteY5852" fmla="*/ 6496914 h 6725752"/>
              <a:gd name="connsiteX5853" fmla="*/ 1301761 w 4442788"/>
              <a:gd name="connsiteY5853" fmla="*/ 6482386 h 6725752"/>
              <a:gd name="connsiteX5854" fmla="*/ 3007889 w 4442788"/>
              <a:gd name="connsiteY5854" fmla="*/ 6520603 h 6725752"/>
              <a:gd name="connsiteX5855" fmla="*/ 2999056 w 4442788"/>
              <a:gd name="connsiteY5855" fmla="*/ 6576618 h 6725752"/>
              <a:gd name="connsiteX5856" fmla="*/ 3023396 w 4442788"/>
              <a:gd name="connsiteY5856" fmla="*/ 6559539 h 6725752"/>
              <a:gd name="connsiteX5857" fmla="*/ 3021564 w 4442788"/>
              <a:gd name="connsiteY5857" fmla="*/ 6536962 h 6725752"/>
              <a:gd name="connsiteX5858" fmla="*/ 3034389 w 4442788"/>
              <a:gd name="connsiteY5858" fmla="*/ 6496848 h 6725752"/>
              <a:gd name="connsiteX5859" fmla="*/ 3007889 w 4442788"/>
              <a:gd name="connsiteY5859" fmla="*/ 6520603 h 6725752"/>
              <a:gd name="connsiteX5860" fmla="*/ 2921519 w 4442788"/>
              <a:gd name="connsiteY5860" fmla="*/ 6510787 h 6725752"/>
              <a:gd name="connsiteX5861" fmla="*/ 2944878 w 4442788"/>
              <a:gd name="connsiteY5861" fmla="*/ 6515826 h 6725752"/>
              <a:gd name="connsiteX5862" fmla="*/ 2921519 w 4442788"/>
              <a:gd name="connsiteY5862" fmla="*/ 6510787 h 6725752"/>
              <a:gd name="connsiteX5863" fmla="*/ 912705 w 4442788"/>
              <a:gd name="connsiteY5863" fmla="*/ 6542852 h 6725752"/>
              <a:gd name="connsiteX5864" fmla="*/ 929782 w 4442788"/>
              <a:gd name="connsiteY5864" fmla="*/ 6558557 h 6725752"/>
              <a:gd name="connsiteX5865" fmla="*/ 912705 w 4442788"/>
              <a:gd name="connsiteY5865" fmla="*/ 6542852 h 6725752"/>
              <a:gd name="connsiteX5866" fmla="*/ 1003786 w 4442788"/>
              <a:gd name="connsiteY5866" fmla="*/ 6614311 h 6725752"/>
              <a:gd name="connsiteX5867" fmla="*/ 1007908 w 4442788"/>
              <a:gd name="connsiteY5867" fmla="*/ 6631914 h 6725752"/>
              <a:gd name="connsiteX5868" fmla="*/ 982913 w 4442788"/>
              <a:gd name="connsiteY5868" fmla="*/ 6634924 h 6725752"/>
              <a:gd name="connsiteX5869" fmla="*/ 1007581 w 4442788"/>
              <a:gd name="connsiteY5869" fmla="*/ 6659857 h 6725752"/>
              <a:gd name="connsiteX5870" fmla="*/ 1046643 w 4442788"/>
              <a:gd name="connsiteY5870" fmla="*/ 6562483 h 6725752"/>
              <a:gd name="connsiteX5871" fmla="*/ 1003786 w 4442788"/>
              <a:gd name="connsiteY5871" fmla="*/ 6614311 h 6725752"/>
              <a:gd name="connsiteX5872" fmla="*/ 1154344 w 4442788"/>
              <a:gd name="connsiteY5872" fmla="*/ 6561371 h 6725752"/>
              <a:gd name="connsiteX5873" fmla="*/ 1170505 w 4442788"/>
              <a:gd name="connsiteY5873" fmla="*/ 6589510 h 6725752"/>
              <a:gd name="connsiteX5874" fmla="*/ 1198968 w 4442788"/>
              <a:gd name="connsiteY5874" fmla="*/ 6634139 h 6725752"/>
              <a:gd name="connsiteX5875" fmla="*/ 1245228 w 4442788"/>
              <a:gd name="connsiteY5875" fmla="*/ 6632830 h 6725752"/>
              <a:gd name="connsiteX5876" fmla="*/ 1245163 w 4442788"/>
              <a:gd name="connsiteY5876" fmla="*/ 6606393 h 6725752"/>
              <a:gd name="connsiteX5877" fmla="*/ 1208717 w 4442788"/>
              <a:gd name="connsiteY5877" fmla="*/ 6596577 h 6725752"/>
              <a:gd name="connsiteX5878" fmla="*/ 1154344 w 4442788"/>
              <a:gd name="connsiteY5878" fmla="*/ 6561371 h 6725752"/>
              <a:gd name="connsiteX5879" fmla="*/ 1056196 w 4442788"/>
              <a:gd name="connsiteY5879" fmla="*/ 6569616 h 6725752"/>
              <a:gd name="connsiteX5880" fmla="*/ 1068694 w 4442788"/>
              <a:gd name="connsiteY5880" fmla="*/ 6582312 h 6725752"/>
              <a:gd name="connsiteX5881" fmla="*/ 1056196 w 4442788"/>
              <a:gd name="connsiteY5881" fmla="*/ 6569616 h 672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</a:cxnLst>
            <a:rect l="l" t="t" r="r" b="b"/>
            <a:pathLst>
              <a:path w="4442788" h="6725752">
                <a:moveTo>
                  <a:pt x="2724112" y="12635"/>
                </a:moveTo>
                <a:cubicBezTo>
                  <a:pt x="2744134" y="-2285"/>
                  <a:pt x="2774298" y="-6277"/>
                  <a:pt x="2792815" y="13290"/>
                </a:cubicBezTo>
                <a:cubicBezTo>
                  <a:pt x="2796218" y="34885"/>
                  <a:pt x="2784375" y="55432"/>
                  <a:pt x="2787646" y="77027"/>
                </a:cubicBezTo>
                <a:cubicBezTo>
                  <a:pt x="2767886" y="111055"/>
                  <a:pt x="2775607" y="154311"/>
                  <a:pt x="2755389" y="188601"/>
                </a:cubicBezTo>
                <a:cubicBezTo>
                  <a:pt x="2742891" y="206923"/>
                  <a:pt x="2746032" y="231201"/>
                  <a:pt x="2731571" y="248412"/>
                </a:cubicBezTo>
                <a:cubicBezTo>
                  <a:pt x="2722934" y="260387"/>
                  <a:pt x="2724897" y="275896"/>
                  <a:pt x="2719728" y="289049"/>
                </a:cubicBezTo>
                <a:cubicBezTo>
                  <a:pt x="2708867" y="312607"/>
                  <a:pt x="2699379" y="336754"/>
                  <a:pt x="2686554" y="359200"/>
                </a:cubicBezTo>
                <a:cubicBezTo>
                  <a:pt x="2686293" y="373662"/>
                  <a:pt x="2673272" y="381318"/>
                  <a:pt x="2661756" y="387077"/>
                </a:cubicBezTo>
                <a:cubicBezTo>
                  <a:pt x="2660774" y="381122"/>
                  <a:pt x="2659858" y="375102"/>
                  <a:pt x="2658942" y="369081"/>
                </a:cubicBezTo>
                <a:cubicBezTo>
                  <a:pt x="2639836" y="390022"/>
                  <a:pt x="2634994" y="419665"/>
                  <a:pt x="2616150" y="440933"/>
                </a:cubicBezTo>
                <a:cubicBezTo>
                  <a:pt x="2609672" y="446953"/>
                  <a:pt x="2609934" y="455330"/>
                  <a:pt x="2611766" y="463248"/>
                </a:cubicBezTo>
                <a:cubicBezTo>
                  <a:pt x="2606663" y="466585"/>
                  <a:pt x="2601624" y="469923"/>
                  <a:pt x="2596652" y="473391"/>
                </a:cubicBezTo>
                <a:cubicBezTo>
                  <a:pt x="2589323" y="498389"/>
                  <a:pt x="2573162" y="519656"/>
                  <a:pt x="2562562" y="543410"/>
                </a:cubicBezTo>
                <a:cubicBezTo>
                  <a:pt x="2547840" y="577242"/>
                  <a:pt x="2521013" y="604400"/>
                  <a:pt x="2507141" y="638624"/>
                </a:cubicBezTo>
                <a:cubicBezTo>
                  <a:pt x="2503281" y="645233"/>
                  <a:pt x="2502757" y="655442"/>
                  <a:pt x="2494840" y="658648"/>
                </a:cubicBezTo>
                <a:cubicBezTo>
                  <a:pt x="2494186" y="655638"/>
                  <a:pt x="2492877" y="649618"/>
                  <a:pt x="2492223" y="646542"/>
                </a:cubicBezTo>
                <a:cubicBezTo>
                  <a:pt x="2484567" y="649225"/>
                  <a:pt x="2480772" y="656947"/>
                  <a:pt x="2476454" y="663098"/>
                </a:cubicBezTo>
                <a:cubicBezTo>
                  <a:pt x="2492484" y="665650"/>
                  <a:pt x="2482212" y="682141"/>
                  <a:pt x="2479529" y="691826"/>
                </a:cubicBezTo>
                <a:cubicBezTo>
                  <a:pt x="2476912" y="701053"/>
                  <a:pt x="2467948" y="705699"/>
                  <a:pt x="2461797" y="712177"/>
                </a:cubicBezTo>
                <a:cubicBezTo>
                  <a:pt x="2463367" y="726509"/>
                  <a:pt x="2469126" y="741952"/>
                  <a:pt x="2460292" y="755171"/>
                </a:cubicBezTo>
                <a:cubicBezTo>
                  <a:pt x="2443149" y="752422"/>
                  <a:pt x="2425941" y="747253"/>
                  <a:pt x="2408470" y="749347"/>
                </a:cubicBezTo>
                <a:cubicBezTo>
                  <a:pt x="2403498" y="753011"/>
                  <a:pt x="2387598" y="753535"/>
                  <a:pt x="2391785" y="762435"/>
                </a:cubicBezTo>
                <a:cubicBezTo>
                  <a:pt x="2399310" y="761780"/>
                  <a:pt x="2406835" y="761060"/>
                  <a:pt x="2414359" y="760406"/>
                </a:cubicBezTo>
                <a:cubicBezTo>
                  <a:pt x="2423847" y="774933"/>
                  <a:pt x="2434250" y="788021"/>
                  <a:pt x="2450412" y="794958"/>
                </a:cubicBezTo>
                <a:cubicBezTo>
                  <a:pt x="2448776" y="798491"/>
                  <a:pt x="2445505" y="805493"/>
                  <a:pt x="2443869" y="809027"/>
                </a:cubicBezTo>
                <a:cubicBezTo>
                  <a:pt x="2454730" y="819497"/>
                  <a:pt x="2467621" y="815964"/>
                  <a:pt x="2479464" y="809485"/>
                </a:cubicBezTo>
                <a:cubicBezTo>
                  <a:pt x="2493662" y="823489"/>
                  <a:pt x="2515516" y="824405"/>
                  <a:pt x="2529388" y="838867"/>
                </a:cubicBezTo>
                <a:cubicBezTo>
                  <a:pt x="2549672" y="847505"/>
                  <a:pt x="2565833" y="865370"/>
                  <a:pt x="2576237" y="884544"/>
                </a:cubicBezTo>
                <a:cubicBezTo>
                  <a:pt x="2606139" y="913402"/>
                  <a:pt x="2631854" y="947300"/>
                  <a:pt x="2646249" y="986759"/>
                </a:cubicBezTo>
                <a:cubicBezTo>
                  <a:pt x="2648212" y="1001548"/>
                  <a:pt x="2655605" y="1014440"/>
                  <a:pt x="2663196" y="1027004"/>
                </a:cubicBezTo>
                <a:cubicBezTo>
                  <a:pt x="2669542" y="1037278"/>
                  <a:pt x="2664766" y="1051413"/>
                  <a:pt x="2673599" y="1060640"/>
                </a:cubicBezTo>
                <a:cubicBezTo>
                  <a:pt x="2694472" y="1087339"/>
                  <a:pt x="2698986" y="1121956"/>
                  <a:pt x="2715213" y="1151076"/>
                </a:cubicBezTo>
                <a:cubicBezTo>
                  <a:pt x="2735824" y="1183338"/>
                  <a:pt x="2707493" y="1226855"/>
                  <a:pt x="2733076" y="1257546"/>
                </a:cubicBezTo>
                <a:cubicBezTo>
                  <a:pt x="2746555" y="1274952"/>
                  <a:pt x="2753426" y="1296220"/>
                  <a:pt x="2765334" y="1314608"/>
                </a:cubicBezTo>
                <a:cubicBezTo>
                  <a:pt x="2769260" y="1342354"/>
                  <a:pt x="2775411" y="1369970"/>
                  <a:pt x="2784505" y="1396472"/>
                </a:cubicBezTo>
                <a:cubicBezTo>
                  <a:pt x="2810744" y="1380571"/>
                  <a:pt x="2842347" y="1384628"/>
                  <a:pt x="2871791" y="1383974"/>
                </a:cubicBezTo>
                <a:cubicBezTo>
                  <a:pt x="2881083" y="1381683"/>
                  <a:pt x="2890112" y="1377037"/>
                  <a:pt x="2899992" y="1378738"/>
                </a:cubicBezTo>
                <a:cubicBezTo>
                  <a:pt x="2922043" y="1381552"/>
                  <a:pt x="2944355" y="1376775"/>
                  <a:pt x="2965816" y="1383974"/>
                </a:cubicBezTo>
                <a:cubicBezTo>
                  <a:pt x="2996438" y="1379458"/>
                  <a:pt x="3027780" y="1388554"/>
                  <a:pt x="3057944" y="1379720"/>
                </a:cubicBezTo>
                <a:cubicBezTo>
                  <a:pt x="3073451" y="1373438"/>
                  <a:pt x="3087126" y="1387507"/>
                  <a:pt x="3102634" y="1383974"/>
                </a:cubicBezTo>
                <a:cubicBezTo>
                  <a:pt x="3116832" y="1384104"/>
                  <a:pt x="3142547" y="1376841"/>
                  <a:pt x="3143725" y="1397977"/>
                </a:cubicBezTo>
                <a:cubicBezTo>
                  <a:pt x="3155764" y="1396603"/>
                  <a:pt x="3157662" y="1373438"/>
                  <a:pt x="3172187" y="1380047"/>
                </a:cubicBezTo>
                <a:cubicBezTo>
                  <a:pt x="3188676" y="1387180"/>
                  <a:pt x="3206997" y="1383188"/>
                  <a:pt x="3224075" y="1387507"/>
                </a:cubicBezTo>
                <a:cubicBezTo>
                  <a:pt x="3234151" y="1399025"/>
                  <a:pt x="3249266" y="1397716"/>
                  <a:pt x="3263203" y="1399483"/>
                </a:cubicBezTo>
                <a:cubicBezTo>
                  <a:pt x="3268765" y="1409757"/>
                  <a:pt x="3276747" y="1418329"/>
                  <a:pt x="3284533" y="1427032"/>
                </a:cubicBezTo>
                <a:cubicBezTo>
                  <a:pt x="3291535" y="1443196"/>
                  <a:pt x="3276420" y="1455956"/>
                  <a:pt x="3264511" y="1463875"/>
                </a:cubicBezTo>
                <a:cubicBezTo>
                  <a:pt x="3249986" y="1465707"/>
                  <a:pt x="3236376" y="1457003"/>
                  <a:pt x="3221916" y="1460472"/>
                </a:cubicBezTo>
                <a:cubicBezTo>
                  <a:pt x="3218186" y="1444766"/>
                  <a:pt x="3198622" y="1452684"/>
                  <a:pt x="3187171" y="1450656"/>
                </a:cubicBezTo>
                <a:cubicBezTo>
                  <a:pt x="3168916" y="1448496"/>
                  <a:pt x="3151511" y="1461911"/>
                  <a:pt x="3134041" y="1452750"/>
                </a:cubicBezTo>
                <a:cubicBezTo>
                  <a:pt x="3095305" y="1450001"/>
                  <a:pt x="3054345" y="1445683"/>
                  <a:pt x="3017704" y="1461584"/>
                </a:cubicBezTo>
                <a:cubicBezTo>
                  <a:pt x="3000888" y="1447646"/>
                  <a:pt x="2977987" y="1450787"/>
                  <a:pt x="2957965" y="1445355"/>
                </a:cubicBezTo>
                <a:cubicBezTo>
                  <a:pt x="2944158" y="1449085"/>
                  <a:pt x="2930483" y="1448693"/>
                  <a:pt x="2919687" y="1438353"/>
                </a:cubicBezTo>
                <a:cubicBezTo>
                  <a:pt x="2888934" y="1447122"/>
                  <a:pt x="2856022" y="1447253"/>
                  <a:pt x="2824877" y="1453797"/>
                </a:cubicBezTo>
                <a:cubicBezTo>
                  <a:pt x="2820558" y="1462631"/>
                  <a:pt x="2811332" y="1463678"/>
                  <a:pt x="2802630" y="1465118"/>
                </a:cubicBezTo>
                <a:cubicBezTo>
                  <a:pt x="2808584" y="1496921"/>
                  <a:pt x="2811398" y="1530426"/>
                  <a:pt x="2802303" y="1561902"/>
                </a:cubicBezTo>
                <a:cubicBezTo>
                  <a:pt x="2818334" y="1563014"/>
                  <a:pt x="2835346" y="1558630"/>
                  <a:pt x="2850526" y="1565305"/>
                </a:cubicBezTo>
                <a:cubicBezTo>
                  <a:pt x="2890570" y="1583890"/>
                  <a:pt x="2935456" y="1569362"/>
                  <a:pt x="2977529" y="1576888"/>
                </a:cubicBezTo>
                <a:cubicBezTo>
                  <a:pt x="3007038" y="1581534"/>
                  <a:pt x="3036679" y="1584806"/>
                  <a:pt x="3066254" y="1583170"/>
                </a:cubicBezTo>
                <a:cubicBezTo>
                  <a:pt x="3074367" y="1601624"/>
                  <a:pt x="3097923" y="1589714"/>
                  <a:pt x="3112841" y="1596781"/>
                </a:cubicBezTo>
                <a:cubicBezTo>
                  <a:pt x="3129592" y="1604699"/>
                  <a:pt x="3148501" y="1598090"/>
                  <a:pt x="3165972" y="1602147"/>
                </a:cubicBezTo>
                <a:cubicBezTo>
                  <a:pt x="3185536" y="1617198"/>
                  <a:pt x="3195547" y="1644879"/>
                  <a:pt x="3179385" y="1666277"/>
                </a:cubicBezTo>
                <a:cubicBezTo>
                  <a:pt x="3163354" y="1665230"/>
                  <a:pt x="3147324" y="1670334"/>
                  <a:pt x="3131751" y="1669091"/>
                </a:cubicBezTo>
                <a:cubicBezTo>
                  <a:pt x="3111598" y="1658948"/>
                  <a:pt x="3088762" y="1664510"/>
                  <a:pt x="3068086" y="1656723"/>
                </a:cubicBezTo>
                <a:cubicBezTo>
                  <a:pt x="3025948" y="1649067"/>
                  <a:pt x="2982436" y="1641999"/>
                  <a:pt x="2939775" y="1650899"/>
                </a:cubicBezTo>
                <a:cubicBezTo>
                  <a:pt x="2927866" y="1649132"/>
                  <a:pt x="2916481" y="1645402"/>
                  <a:pt x="2905227" y="1641345"/>
                </a:cubicBezTo>
                <a:cubicBezTo>
                  <a:pt x="2879316" y="1633492"/>
                  <a:pt x="2851377" y="1637288"/>
                  <a:pt x="2825597" y="1628911"/>
                </a:cubicBezTo>
                <a:cubicBezTo>
                  <a:pt x="2815716" y="1627210"/>
                  <a:pt x="2804397" y="1630744"/>
                  <a:pt x="2802565" y="1641934"/>
                </a:cubicBezTo>
                <a:cubicBezTo>
                  <a:pt x="2801518" y="1660780"/>
                  <a:pt x="2803677" y="1683749"/>
                  <a:pt x="2785160" y="1695332"/>
                </a:cubicBezTo>
                <a:cubicBezTo>
                  <a:pt x="2785291" y="1721050"/>
                  <a:pt x="2771877" y="1744477"/>
                  <a:pt x="2772859" y="1770194"/>
                </a:cubicBezTo>
                <a:cubicBezTo>
                  <a:pt x="2770503" y="1783805"/>
                  <a:pt x="2762717" y="1796173"/>
                  <a:pt x="2762979" y="1810504"/>
                </a:cubicBezTo>
                <a:cubicBezTo>
                  <a:pt x="2763568" y="1823658"/>
                  <a:pt x="2750350" y="1829809"/>
                  <a:pt x="2743545" y="1839167"/>
                </a:cubicBezTo>
                <a:cubicBezTo>
                  <a:pt x="2743218" y="1843028"/>
                  <a:pt x="2742499" y="1850750"/>
                  <a:pt x="2742106" y="1854610"/>
                </a:cubicBezTo>
                <a:cubicBezTo>
                  <a:pt x="2750874" y="1852189"/>
                  <a:pt x="2759772" y="1852189"/>
                  <a:pt x="2768540" y="1854676"/>
                </a:cubicBezTo>
                <a:cubicBezTo>
                  <a:pt x="2801583" y="1844075"/>
                  <a:pt x="2836785" y="1853891"/>
                  <a:pt x="2870417" y="1847936"/>
                </a:cubicBezTo>
                <a:cubicBezTo>
                  <a:pt x="2872315" y="1845645"/>
                  <a:pt x="2876110" y="1841195"/>
                  <a:pt x="2878007" y="1838970"/>
                </a:cubicBezTo>
                <a:cubicBezTo>
                  <a:pt x="2880101" y="1858013"/>
                  <a:pt x="2898226" y="1841130"/>
                  <a:pt x="2908367" y="1838840"/>
                </a:cubicBezTo>
                <a:cubicBezTo>
                  <a:pt x="2938073" y="1834063"/>
                  <a:pt x="2970658" y="1838185"/>
                  <a:pt x="2998794" y="1824443"/>
                </a:cubicBezTo>
                <a:cubicBezTo>
                  <a:pt x="3055261" y="1818684"/>
                  <a:pt x="3113103" y="1808803"/>
                  <a:pt x="3169505" y="1821433"/>
                </a:cubicBezTo>
                <a:cubicBezTo>
                  <a:pt x="3191424" y="1824050"/>
                  <a:pt x="3201566" y="1846954"/>
                  <a:pt x="3218906" y="1858340"/>
                </a:cubicBezTo>
                <a:cubicBezTo>
                  <a:pt x="3220607" y="1872475"/>
                  <a:pt x="3218709" y="1888573"/>
                  <a:pt x="3231796" y="1897931"/>
                </a:cubicBezTo>
                <a:cubicBezTo>
                  <a:pt x="3221261" y="1919722"/>
                  <a:pt x="3204249" y="1938241"/>
                  <a:pt x="3185208" y="1953030"/>
                </a:cubicBezTo>
                <a:cubicBezTo>
                  <a:pt x="3162242" y="1956172"/>
                  <a:pt x="3138752" y="1955125"/>
                  <a:pt x="3115786" y="1952834"/>
                </a:cubicBezTo>
                <a:cubicBezTo>
                  <a:pt x="3115786" y="1948711"/>
                  <a:pt x="3115851" y="1940401"/>
                  <a:pt x="3115916" y="1936278"/>
                </a:cubicBezTo>
                <a:cubicBezTo>
                  <a:pt x="3137182" y="1924826"/>
                  <a:pt x="3160933" y="1908139"/>
                  <a:pt x="3167084" y="1883665"/>
                </a:cubicBezTo>
                <a:cubicBezTo>
                  <a:pt x="3105055" y="1881440"/>
                  <a:pt x="3042175" y="1879281"/>
                  <a:pt x="2981193" y="1893154"/>
                </a:cubicBezTo>
                <a:cubicBezTo>
                  <a:pt x="2953123" y="1901007"/>
                  <a:pt x="2923809" y="1888573"/>
                  <a:pt x="2896263" y="1899501"/>
                </a:cubicBezTo>
                <a:cubicBezTo>
                  <a:pt x="2866426" y="1910822"/>
                  <a:pt x="2834495" y="1909448"/>
                  <a:pt x="2803219" y="1912786"/>
                </a:cubicBezTo>
                <a:cubicBezTo>
                  <a:pt x="2790329" y="1915272"/>
                  <a:pt x="2777635" y="1905260"/>
                  <a:pt x="2765203" y="1911150"/>
                </a:cubicBezTo>
                <a:cubicBezTo>
                  <a:pt x="2752117" y="1917628"/>
                  <a:pt x="2737199" y="1914356"/>
                  <a:pt x="2723196" y="1915403"/>
                </a:cubicBezTo>
                <a:cubicBezTo>
                  <a:pt x="2721953" y="1936671"/>
                  <a:pt x="2725028" y="1958396"/>
                  <a:pt x="2719532" y="1979272"/>
                </a:cubicBezTo>
                <a:cubicBezTo>
                  <a:pt x="2712858" y="1980777"/>
                  <a:pt x="2706184" y="1981889"/>
                  <a:pt x="2699510" y="1982543"/>
                </a:cubicBezTo>
                <a:cubicBezTo>
                  <a:pt x="2700688" y="1984114"/>
                  <a:pt x="2702978" y="1987190"/>
                  <a:pt x="2704156" y="1988695"/>
                </a:cubicBezTo>
                <a:cubicBezTo>
                  <a:pt x="2695780" y="1993864"/>
                  <a:pt x="2691200" y="2001913"/>
                  <a:pt x="2688387" y="2011075"/>
                </a:cubicBezTo>
                <a:cubicBezTo>
                  <a:pt x="2667645" y="2028874"/>
                  <a:pt x="2654820" y="2054330"/>
                  <a:pt x="2641865" y="2078150"/>
                </a:cubicBezTo>
                <a:cubicBezTo>
                  <a:pt x="2632116" y="2077757"/>
                  <a:pt x="2622301" y="2076448"/>
                  <a:pt x="2612879" y="2079459"/>
                </a:cubicBezTo>
                <a:cubicBezTo>
                  <a:pt x="2615823" y="2081422"/>
                  <a:pt x="2621843" y="2085217"/>
                  <a:pt x="2624787" y="2087180"/>
                </a:cubicBezTo>
                <a:cubicBezTo>
                  <a:pt x="2621254" y="2090191"/>
                  <a:pt x="2617721" y="2093201"/>
                  <a:pt x="2614187" y="2096211"/>
                </a:cubicBezTo>
                <a:cubicBezTo>
                  <a:pt x="2616608" y="2096865"/>
                  <a:pt x="2621385" y="2098240"/>
                  <a:pt x="2623806" y="2098959"/>
                </a:cubicBezTo>
                <a:cubicBezTo>
                  <a:pt x="2618767" y="2113945"/>
                  <a:pt x="2598745" y="2120096"/>
                  <a:pt x="2594885" y="2134035"/>
                </a:cubicBezTo>
                <a:cubicBezTo>
                  <a:pt x="2609738" y="2142084"/>
                  <a:pt x="2625049" y="2149347"/>
                  <a:pt x="2641734" y="2152685"/>
                </a:cubicBezTo>
                <a:cubicBezTo>
                  <a:pt x="2650894" y="2162370"/>
                  <a:pt x="2663457" y="2162893"/>
                  <a:pt x="2676020" y="2163613"/>
                </a:cubicBezTo>
                <a:cubicBezTo>
                  <a:pt x="2682629" y="2176505"/>
                  <a:pt x="2697940" y="2180234"/>
                  <a:pt x="2707165" y="2190901"/>
                </a:cubicBezTo>
                <a:cubicBezTo>
                  <a:pt x="2706380" y="2187367"/>
                  <a:pt x="2704810" y="2180300"/>
                  <a:pt x="2703959" y="2176766"/>
                </a:cubicBezTo>
                <a:cubicBezTo>
                  <a:pt x="2708016" y="2177028"/>
                  <a:pt x="2716064" y="2177486"/>
                  <a:pt x="2720121" y="2177748"/>
                </a:cubicBezTo>
                <a:cubicBezTo>
                  <a:pt x="2722018" y="2181020"/>
                  <a:pt x="2725813" y="2187695"/>
                  <a:pt x="2727711" y="2190967"/>
                </a:cubicBezTo>
                <a:cubicBezTo>
                  <a:pt x="2737395" y="2193453"/>
                  <a:pt x="2744919" y="2199866"/>
                  <a:pt x="2753164" y="2205298"/>
                </a:cubicBezTo>
                <a:cubicBezTo>
                  <a:pt x="2775999" y="2214917"/>
                  <a:pt x="2800209" y="2221592"/>
                  <a:pt x="2821213" y="2235269"/>
                </a:cubicBezTo>
                <a:cubicBezTo>
                  <a:pt x="2838290" y="2243841"/>
                  <a:pt x="2851900" y="2258172"/>
                  <a:pt x="2870025" y="2264782"/>
                </a:cubicBezTo>
                <a:cubicBezTo>
                  <a:pt x="2895281" y="2290434"/>
                  <a:pt x="2926099" y="2309476"/>
                  <a:pt x="2953908" y="2332053"/>
                </a:cubicBezTo>
                <a:cubicBezTo>
                  <a:pt x="2972032" y="2352404"/>
                  <a:pt x="2997420" y="2364314"/>
                  <a:pt x="3016264" y="2383815"/>
                </a:cubicBezTo>
                <a:cubicBezTo>
                  <a:pt x="3013320" y="2385451"/>
                  <a:pt x="3007562" y="2388788"/>
                  <a:pt x="3004683" y="2390424"/>
                </a:cubicBezTo>
                <a:cubicBezTo>
                  <a:pt x="3028173" y="2391406"/>
                  <a:pt x="3038380" y="2416535"/>
                  <a:pt x="3059645" y="2423929"/>
                </a:cubicBezTo>
                <a:cubicBezTo>
                  <a:pt x="3066581" y="2443430"/>
                  <a:pt x="3086996" y="2447553"/>
                  <a:pt x="3101914" y="2458285"/>
                </a:cubicBezTo>
                <a:cubicBezTo>
                  <a:pt x="3112710" y="2483282"/>
                  <a:pt x="3139145" y="2496108"/>
                  <a:pt x="3151053" y="2520648"/>
                </a:cubicBezTo>
                <a:cubicBezTo>
                  <a:pt x="3168785" y="2533605"/>
                  <a:pt x="3186844" y="2546235"/>
                  <a:pt x="3204707" y="2558995"/>
                </a:cubicBezTo>
                <a:cubicBezTo>
                  <a:pt x="3223290" y="2579870"/>
                  <a:pt x="3242265" y="2600483"/>
                  <a:pt x="3263334" y="2618937"/>
                </a:cubicBezTo>
                <a:cubicBezTo>
                  <a:pt x="3268241" y="2624630"/>
                  <a:pt x="3275635" y="2625808"/>
                  <a:pt x="3282701" y="2627379"/>
                </a:cubicBezTo>
                <a:cubicBezTo>
                  <a:pt x="3277402" y="2590995"/>
                  <a:pt x="3250182" y="2553106"/>
                  <a:pt x="3268699" y="2516918"/>
                </a:cubicBezTo>
                <a:cubicBezTo>
                  <a:pt x="3260913" y="2489695"/>
                  <a:pt x="3261436" y="2456976"/>
                  <a:pt x="3280935" y="2434727"/>
                </a:cubicBezTo>
                <a:cubicBezTo>
                  <a:pt x="3278252" y="2411103"/>
                  <a:pt x="3297816" y="2395790"/>
                  <a:pt x="3312473" y="2380281"/>
                </a:cubicBezTo>
                <a:cubicBezTo>
                  <a:pt x="3331252" y="2366408"/>
                  <a:pt x="3353891" y="2357574"/>
                  <a:pt x="3369856" y="2339906"/>
                </a:cubicBezTo>
                <a:cubicBezTo>
                  <a:pt x="3391449" y="2317133"/>
                  <a:pt x="3420173" y="2303391"/>
                  <a:pt x="3444056" y="2283432"/>
                </a:cubicBezTo>
                <a:cubicBezTo>
                  <a:pt x="3454525" y="2272896"/>
                  <a:pt x="3470686" y="2272111"/>
                  <a:pt x="3482006" y="2262688"/>
                </a:cubicBezTo>
                <a:cubicBezTo>
                  <a:pt x="3496270" y="2251367"/>
                  <a:pt x="3513936" y="2239457"/>
                  <a:pt x="3533043" y="2243383"/>
                </a:cubicBezTo>
                <a:cubicBezTo>
                  <a:pt x="3556859" y="2248487"/>
                  <a:pt x="3581266" y="2247571"/>
                  <a:pt x="3605410" y="2249796"/>
                </a:cubicBezTo>
                <a:cubicBezTo>
                  <a:pt x="3626413" y="2256929"/>
                  <a:pt x="3648006" y="2261510"/>
                  <a:pt x="3670122" y="2263669"/>
                </a:cubicBezTo>
                <a:cubicBezTo>
                  <a:pt x="3694135" y="2276103"/>
                  <a:pt x="3720962" y="2281141"/>
                  <a:pt x="3745237" y="2293051"/>
                </a:cubicBezTo>
                <a:cubicBezTo>
                  <a:pt x="3760483" y="2301820"/>
                  <a:pt x="3779589" y="2299137"/>
                  <a:pt x="3793853" y="2310131"/>
                </a:cubicBezTo>
                <a:cubicBezTo>
                  <a:pt x="3812893" y="2325247"/>
                  <a:pt x="3839262" y="2323153"/>
                  <a:pt x="3859088" y="2336634"/>
                </a:cubicBezTo>
                <a:cubicBezTo>
                  <a:pt x="3866155" y="2341672"/>
                  <a:pt x="3875773" y="2339382"/>
                  <a:pt x="3883363" y="2336634"/>
                </a:cubicBezTo>
                <a:cubicBezTo>
                  <a:pt x="3929165" y="2314842"/>
                  <a:pt x="3958544" y="2272569"/>
                  <a:pt x="3994924" y="2238999"/>
                </a:cubicBezTo>
                <a:cubicBezTo>
                  <a:pt x="4026593" y="2213936"/>
                  <a:pt x="4028687" y="2171335"/>
                  <a:pt x="4034772" y="2134558"/>
                </a:cubicBezTo>
                <a:cubicBezTo>
                  <a:pt x="4033987" y="2101708"/>
                  <a:pt x="4037454" y="2066371"/>
                  <a:pt x="4021947" y="2036269"/>
                </a:cubicBezTo>
                <a:cubicBezTo>
                  <a:pt x="4014553" y="2022396"/>
                  <a:pt x="4031173" y="2010748"/>
                  <a:pt x="4028556" y="1996744"/>
                </a:cubicBezTo>
                <a:cubicBezTo>
                  <a:pt x="4027771" y="1983329"/>
                  <a:pt x="4032024" y="1970372"/>
                  <a:pt x="4034903" y="1957480"/>
                </a:cubicBezTo>
                <a:cubicBezTo>
                  <a:pt x="4038894" y="1933072"/>
                  <a:pt x="4062253" y="1919788"/>
                  <a:pt x="4077695" y="1902904"/>
                </a:cubicBezTo>
                <a:cubicBezTo>
                  <a:pt x="4104456" y="1889424"/>
                  <a:pt x="4130302" y="1871101"/>
                  <a:pt x="4160793" y="1867633"/>
                </a:cubicBezTo>
                <a:cubicBezTo>
                  <a:pt x="4170215" y="1865997"/>
                  <a:pt x="4176954" y="1854283"/>
                  <a:pt x="4187227" y="1857293"/>
                </a:cubicBezTo>
                <a:cubicBezTo>
                  <a:pt x="4208035" y="1864099"/>
                  <a:pt x="4228711" y="1871428"/>
                  <a:pt x="4248602" y="1880590"/>
                </a:cubicBezTo>
                <a:cubicBezTo>
                  <a:pt x="4274840" y="1892369"/>
                  <a:pt x="4288188" y="1919722"/>
                  <a:pt x="4309781" y="1937456"/>
                </a:cubicBezTo>
                <a:cubicBezTo>
                  <a:pt x="4338047" y="1962519"/>
                  <a:pt x="4355060" y="1997267"/>
                  <a:pt x="4363762" y="2033586"/>
                </a:cubicBezTo>
                <a:cubicBezTo>
                  <a:pt x="4355387" y="2033586"/>
                  <a:pt x="4347011" y="2033324"/>
                  <a:pt x="4338767" y="2032801"/>
                </a:cubicBezTo>
                <a:cubicBezTo>
                  <a:pt x="4352704" y="2045823"/>
                  <a:pt x="4347862" y="2063230"/>
                  <a:pt x="4336804" y="2076121"/>
                </a:cubicBezTo>
                <a:cubicBezTo>
                  <a:pt x="4338047" y="2107139"/>
                  <a:pt x="4311809" y="2131417"/>
                  <a:pt x="4314557" y="2162370"/>
                </a:cubicBezTo>
                <a:lnTo>
                  <a:pt x="4319334" y="2165445"/>
                </a:lnTo>
                <a:cubicBezTo>
                  <a:pt x="4334972" y="2150656"/>
                  <a:pt x="4338963" y="2128080"/>
                  <a:pt x="4340926" y="2107532"/>
                </a:cubicBezTo>
                <a:cubicBezTo>
                  <a:pt x="4348058" y="2109888"/>
                  <a:pt x="4355060" y="2112636"/>
                  <a:pt x="4362061" y="2115581"/>
                </a:cubicBezTo>
                <a:cubicBezTo>
                  <a:pt x="4363238" y="2122779"/>
                  <a:pt x="4360752" y="2129192"/>
                  <a:pt x="4353489" y="2131744"/>
                </a:cubicBezTo>
                <a:cubicBezTo>
                  <a:pt x="4356695" y="2168586"/>
                  <a:pt x="4341384" y="2203662"/>
                  <a:pt x="4335168" y="2239457"/>
                </a:cubicBezTo>
                <a:cubicBezTo>
                  <a:pt x="4331569" y="2261248"/>
                  <a:pt x="4317436" y="2284348"/>
                  <a:pt x="4294404" y="2288732"/>
                </a:cubicBezTo>
                <a:cubicBezTo>
                  <a:pt x="4281056" y="2293117"/>
                  <a:pt x="4271961" y="2304699"/>
                  <a:pt x="4263063" y="2314908"/>
                </a:cubicBezTo>
                <a:cubicBezTo>
                  <a:pt x="4270587" y="2322041"/>
                  <a:pt x="4282234" y="2318441"/>
                  <a:pt x="4291656" y="2320732"/>
                </a:cubicBezTo>
                <a:lnTo>
                  <a:pt x="4291591" y="2326229"/>
                </a:lnTo>
                <a:cubicBezTo>
                  <a:pt x="4281318" y="2326163"/>
                  <a:pt x="4271045" y="2325509"/>
                  <a:pt x="4260903" y="2325640"/>
                </a:cubicBezTo>
                <a:cubicBezTo>
                  <a:pt x="4251350" y="2331006"/>
                  <a:pt x="4251481" y="2343832"/>
                  <a:pt x="4248210" y="2353059"/>
                </a:cubicBezTo>
                <a:cubicBezTo>
                  <a:pt x="4259333" y="2350441"/>
                  <a:pt x="4267970" y="2339120"/>
                  <a:pt x="4279682" y="2340298"/>
                </a:cubicBezTo>
                <a:cubicBezTo>
                  <a:pt x="4277261" y="2358817"/>
                  <a:pt x="4262016" y="2372101"/>
                  <a:pt x="4256258" y="2389574"/>
                </a:cubicBezTo>
                <a:cubicBezTo>
                  <a:pt x="4252921" y="2391144"/>
                  <a:pt x="4246312" y="2394351"/>
                  <a:pt x="4242975" y="2395987"/>
                </a:cubicBezTo>
                <a:cubicBezTo>
                  <a:pt x="4233422" y="2413982"/>
                  <a:pt x="4215232" y="2424714"/>
                  <a:pt x="4205941" y="2442841"/>
                </a:cubicBezTo>
                <a:cubicBezTo>
                  <a:pt x="4195275" y="2460837"/>
                  <a:pt x="4175515" y="2469736"/>
                  <a:pt x="4159353" y="2481843"/>
                </a:cubicBezTo>
                <a:cubicBezTo>
                  <a:pt x="4143715" y="2499184"/>
                  <a:pt x="4125721" y="2514039"/>
                  <a:pt x="4108644" y="2529744"/>
                </a:cubicBezTo>
                <a:cubicBezTo>
                  <a:pt x="4098960" y="2530725"/>
                  <a:pt x="4089211" y="2531184"/>
                  <a:pt x="4079723" y="2533016"/>
                </a:cubicBezTo>
                <a:cubicBezTo>
                  <a:pt x="4074423" y="2538578"/>
                  <a:pt x="4069647" y="2544599"/>
                  <a:pt x="4064412" y="2550161"/>
                </a:cubicBezTo>
                <a:cubicBezTo>
                  <a:pt x="4053420" y="2562987"/>
                  <a:pt x="4029668" y="2549637"/>
                  <a:pt x="4023256" y="2568287"/>
                </a:cubicBezTo>
                <a:cubicBezTo>
                  <a:pt x="3997476" y="2572803"/>
                  <a:pt x="3971565" y="2584385"/>
                  <a:pt x="3946243" y="2572017"/>
                </a:cubicBezTo>
                <a:cubicBezTo>
                  <a:pt x="3918238" y="2579543"/>
                  <a:pt x="3889579" y="2584255"/>
                  <a:pt x="3860528" y="2583469"/>
                </a:cubicBezTo>
                <a:cubicBezTo>
                  <a:pt x="3839524" y="2580917"/>
                  <a:pt x="3824148" y="2602250"/>
                  <a:pt x="3802948" y="2595379"/>
                </a:cubicBezTo>
                <a:cubicBezTo>
                  <a:pt x="3771541" y="2586741"/>
                  <a:pt x="3738890" y="2586152"/>
                  <a:pt x="3707090" y="2580786"/>
                </a:cubicBezTo>
                <a:cubicBezTo>
                  <a:pt x="3702052" y="2565408"/>
                  <a:pt x="3683666" y="2569923"/>
                  <a:pt x="3671300" y="2567699"/>
                </a:cubicBezTo>
                <a:cubicBezTo>
                  <a:pt x="3649314" y="2568418"/>
                  <a:pt x="3626806" y="2560762"/>
                  <a:pt x="3605475" y="2568549"/>
                </a:cubicBezTo>
                <a:cubicBezTo>
                  <a:pt x="3576489" y="2573195"/>
                  <a:pt x="3568310" y="2609121"/>
                  <a:pt x="3539389" y="2614356"/>
                </a:cubicBezTo>
                <a:cubicBezTo>
                  <a:pt x="3531865" y="2635559"/>
                  <a:pt x="3519760" y="2654013"/>
                  <a:pt x="3502421" y="2668474"/>
                </a:cubicBezTo>
                <a:cubicBezTo>
                  <a:pt x="3507982" y="2672008"/>
                  <a:pt x="3513740" y="2675411"/>
                  <a:pt x="3519564" y="2678748"/>
                </a:cubicBezTo>
                <a:cubicBezTo>
                  <a:pt x="3515442" y="2679534"/>
                  <a:pt x="3507132" y="2681039"/>
                  <a:pt x="3503009" y="2681759"/>
                </a:cubicBezTo>
                <a:cubicBezTo>
                  <a:pt x="3504187" y="2689873"/>
                  <a:pt x="3507721" y="2697398"/>
                  <a:pt x="3510992" y="2704858"/>
                </a:cubicBezTo>
                <a:cubicBezTo>
                  <a:pt x="3507786" y="2706036"/>
                  <a:pt x="3501439" y="2708327"/>
                  <a:pt x="3498299" y="2709505"/>
                </a:cubicBezTo>
                <a:cubicBezTo>
                  <a:pt x="3493129" y="2738560"/>
                  <a:pt x="3492279" y="2768203"/>
                  <a:pt x="3488156" y="2797455"/>
                </a:cubicBezTo>
                <a:cubicBezTo>
                  <a:pt x="3477556" y="2805962"/>
                  <a:pt x="3463489" y="2806093"/>
                  <a:pt x="3450795" y="2808448"/>
                </a:cubicBezTo>
                <a:cubicBezTo>
                  <a:pt x="3445757" y="2829651"/>
                  <a:pt x="3473827" y="2834951"/>
                  <a:pt x="3485605" y="2846730"/>
                </a:cubicBezTo>
                <a:cubicBezTo>
                  <a:pt x="3496793" y="2867278"/>
                  <a:pt x="3515507" y="2882656"/>
                  <a:pt x="3533239" y="2897838"/>
                </a:cubicBezTo>
                <a:cubicBezTo>
                  <a:pt x="3542072" y="2911057"/>
                  <a:pt x="3555813" y="2918844"/>
                  <a:pt x="3567787" y="2928791"/>
                </a:cubicBezTo>
                <a:cubicBezTo>
                  <a:pt x="3601419" y="2963146"/>
                  <a:pt x="3631190" y="3000773"/>
                  <a:pt x="3662728" y="3037157"/>
                </a:cubicBezTo>
                <a:cubicBezTo>
                  <a:pt x="3687068" y="3048151"/>
                  <a:pt x="3690798" y="3077468"/>
                  <a:pt x="3709838" y="3094089"/>
                </a:cubicBezTo>
                <a:cubicBezTo>
                  <a:pt x="3722794" y="3104821"/>
                  <a:pt x="3727767" y="3123733"/>
                  <a:pt x="3745303" y="3128772"/>
                </a:cubicBezTo>
                <a:cubicBezTo>
                  <a:pt x="3744714" y="3151610"/>
                  <a:pt x="3762838" y="3168166"/>
                  <a:pt x="3774419" y="3186162"/>
                </a:cubicBezTo>
                <a:cubicBezTo>
                  <a:pt x="3783711" y="3198006"/>
                  <a:pt x="3782075" y="3215740"/>
                  <a:pt x="3793918" y="3225949"/>
                </a:cubicBezTo>
                <a:cubicBezTo>
                  <a:pt x="3810014" y="3248329"/>
                  <a:pt x="3822839" y="3272868"/>
                  <a:pt x="3833701" y="3298193"/>
                </a:cubicBezTo>
                <a:cubicBezTo>
                  <a:pt x="3867659" y="3339027"/>
                  <a:pt x="3875511" y="3395697"/>
                  <a:pt x="3910648" y="3435157"/>
                </a:cubicBezTo>
                <a:cubicBezTo>
                  <a:pt x="3917649" y="3463361"/>
                  <a:pt x="3936035" y="3486592"/>
                  <a:pt x="3944803" y="3514207"/>
                </a:cubicBezTo>
                <a:cubicBezTo>
                  <a:pt x="3958348" y="3525070"/>
                  <a:pt x="3964302" y="3541888"/>
                  <a:pt x="3974182" y="3555761"/>
                </a:cubicBezTo>
                <a:cubicBezTo>
                  <a:pt x="3977388" y="3566362"/>
                  <a:pt x="3975229" y="3578075"/>
                  <a:pt x="3979809" y="3588415"/>
                </a:cubicBezTo>
                <a:cubicBezTo>
                  <a:pt x="3996691" y="3607588"/>
                  <a:pt x="4009057" y="3632128"/>
                  <a:pt x="4009842" y="3658042"/>
                </a:cubicBezTo>
                <a:cubicBezTo>
                  <a:pt x="4021817" y="3674467"/>
                  <a:pt x="4027836" y="3693837"/>
                  <a:pt x="4033529" y="3713207"/>
                </a:cubicBezTo>
                <a:cubicBezTo>
                  <a:pt x="4037454" y="3728389"/>
                  <a:pt x="4047793" y="3741280"/>
                  <a:pt x="4049363" y="3757182"/>
                </a:cubicBezTo>
                <a:cubicBezTo>
                  <a:pt x="4052046" y="3758622"/>
                  <a:pt x="4057542" y="3761566"/>
                  <a:pt x="4060225" y="3763071"/>
                </a:cubicBezTo>
                <a:cubicBezTo>
                  <a:pt x="4060225" y="3772233"/>
                  <a:pt x="4058916" y="3781525"/>
                  <a:pt x="4060552" y="3790752"/>
                </a:cubicBezTo>
                <a:cubicBezTo>
                  <a:pt x="4063954" y="3791930"/>
                  <a:pt x="4070759" y="3794351"/>
                  <a:pt x="4074162" y="3795595"/>
                </a:cubicBezTo>
                <a:cubicBezTo>
                  <a:pt x="4071544" y="3799521"/>
                  <a:pt x="4068992" y="3803578"/>
                  <a:pt x="4066506" y="3807635"/>
                </a:cubicBezTo>
                <a:cubicBezTo>
                  <a:pt x="4068207" y="3821312"/>
                  <a:pt x="4081883" y="3831128"/>
                  <a:pt x="4081752" y="3845524"/>
                </a:cubicBezTo>
                <a:cubicBezTo>
                  <a:pt x="4080443" y="3862146"/>
                  <a:pt x="4095231" y="3873336"/>
                  <a:pt x="4101381" y="3887602"/>
                </a:cubicBezTo>
                <a:cubicBezTo>
                  <a:pt x="4109233" y="3898792"/>
                  <a:pt x="4105961" y="3914628"/>
                  <a:pt x="4115580" y="3924837"/>
                </a:cubicBezTo>
                <a:cubicBezTo>
                  <a:pt x="4132396" y="3941327"/>
                  <a:pt x="4134031" y="3966325"/>
                  <a:pt x="4146660" y="3985498"/>
                </a:cubicBezTo>
                <a:cubicBezTo>
                  <a:pt x="4156736" y="4001923"/>
                  <a:pt x="4158045" y="4021752"/>
                  <a:pt x="4165177" y="4039485"/>
                </a:cubicBezTo>
                <a:cubicBezTo>
                  <a:pt x="4176038" y="4065138"/>
                  <a:pt x="4189387" y="4089677"/>
                  <a:pt x="4202800" y="4114151"/>
                </a:cubicBezTo>
                <a:cubicBezTo>
                  <a:pt x="4202277" y="4134895"/>
                  <a:pt x="4203258" y="4156032"/>
                  <a:pt x="4213531" y="4174748"/>
                </a:cubicBezTo>
                <a:cubicBezTo>
                  <a:pt x="4220401" y="4184825"/>
                  <a:pt x="4218504" y="4196801"/>
                  <a:pt x="4219420" y="4208318"/>
                </a:cubicBezTo>
                <a:cubicBezTo>
                  <a:pt x="4228384" y="4217152"/>
                  <a:pt x="4229104" y="4229389"/>
                  <a:pt x="4231328" y="4241234"/>
                </a:cubicBezTo>
                <a:cubicBezTo>
                  <a:pt x="4239115" y="4247189"/>
                  <a:pt x="4236759" y="4256285"/>
                  <a:pt x="4235319" y="4264596"/>
                </a:cubicBezTo>
                <a:cubicBezTo>
                  <a:pt x="4248144" y="4292734"/>
                  <a:pt x="4258024" y="4323164"/>
                  <a:pt x="4256977" y="4354443"/>
                </a:cubicBezTo>
                <a:cubicBezTo>
                  <a:pt x="4268297" y="4375253"/>
                  <a:pt x="4266661" y="4399727"/>
                  <a:pt x="4276345" y="4420929"/>
                </a:cubicBezTo>
                <a:cubicBezTo>
                  <a:pt x="4274186" y="4425445"/>
                  <a:pt x="4272092" y="4430025"/>
                  <a:pt x="4270064" y="4434671"/>
                </a:cubicBezTo>
                <a:cubicBezTo>
                  <a:pt x="4276280" y="4444422"/>
                  <a:pt x="4277915" y="4455285"/>
                  <a:pt x="4270587" y="4465035"/>
                </a:cubicBezTo>
                <a:cubicBezTo>
                  <a:pt x="4273401" y="4466540"/>
                  <a:pt x="4279028" y="4469616"/>
                  <a:pt x="4281842" y="4471121"/>
                </a:cubicBezTo>
                <a:cubicBezTo>
                  <a:pt x="4285179" y="4486630"/>
                  <a:pt x="4284786" y="4503448"/>
                  <a:pt x="4295517" y="4516928"/>
                </a:cubicBezTo>
                <a:cubicBezTo>
                  <a:pt x="4297479" y="4558024"/>
                  <a:pt x="4318091" y="4595389"/>
                  <a:pt x="4317763" y="4636550"/>
                </a:cubicBezTo>
                <a:cubicBezTo>
                  <a:pt x="4329214" y="4646170"/>
                  <a:pt x="4334776" y="4660043"/>
                  <a:pt x="4336215" y="4674767"/>
                </a:cubicBezTo>
                <a:cubicBezTo>
                  <a:pt x="4341319" y="4712918"/>
                  <a:pt x="4359770" y="4747993"/>
                  <a:pt x="4360948" y="4786929"/>
                </a:cubicBezTo>
                <a:cubicBezTo>
                  <a:pt x="4370959" y="4806364"/>
                  <a:pt x="4370894" y="4830184"/>
                  <a:pt x="4374951" y="4852041"/>
                </a:cubicBezTo>
                <a:cubicBezTo>
                  <a:pt x="4371548" y="4875926"/>
                  <a:pt x="4387710" y="4896016"/>
                  <a:pt x="4389607" y="4919312"/>
                </a:cubicBezTo>
                <a:cubicBezTo>
                  <a:pt x="4393337" y="4936981"/>
                  <a:pt x="4390981" y="4957463"/>
                  <a:pt x="4404526" y="4971598"/>
                </a:cubicBezTo>
                <a:cubicBezTo>
                  <a:pt x="4417612" y="4986191"/>
                  <a:pt x="4413817" y="5007393"/>
                  <a:pt x="4414013" y="5025454"/>
                </a:cubicBezTo>
                <a:cubicBezTo>
                  <a:pt x="4410218" y="5062558"/>
                  <a:pt x="4432334" y="5095605"/>
                  <a:pt x="4434493" y="5131989"/>
                </a:cubicBezTo>
                <a:cubicBezTo>
                  <a:pt x="4440971" y="5158361"/>
                  <a:pt x="4451506" y="5190884"/>
                  <a:pt x="4429586" y="5213198"/>
                </a:cubicBezTo>
                <a:cubicBezTo>
                  <a:pt x="4421996" y="5214311"/>
                  <a:pt x="4414733" y="5213656"/>
                  <a:pt x="4407797" y="5211104"/>
                </a:cubicBezTo>
                <a:cubicBezTo>
                  <a:pt x="4404002" y="5201616"/>
                  <a:pt x="4401908" y="5191342"/>
                  <a:pt x="4396150" y="5182965"/>
                </a:cubicBezTo>
                <a:cubicBezTo>
                  <a:pt x="4382475" y="5180152"/>
                  <a:pt x="4368604" y="5179236"/>
                  <a:pt x="4354994" y="5177011"/>
                </a:cubicBezTo>
                <a:cubicBezTo>
                  <a:pt x="4326728" y="5144618"/>
                  <a:pt x="4293488" y="5116414"/>
                  <a:pt x="4271634" y="5078656"/>
                </a:cubicBezTo>
                <a:cubicBezTo>
                  <a:pt x="4247490" y="5070803"/>
                  <a:pt x="4234076" y="5046264"/>
                  <a:pt x="4211503" y="5034681"/>
                </a:cubicBezTo>
                <a:cubicBezTo>
                  <a:pt x="4217718" y="5026174"/>
                  <a:pt x="4226421" y="5021659"/>
                  <a:pt x="4237021" y="5021659"/>
                </a:cubicBezTo>
                <a:cubicBezTo>
                  <a:pt x="4250958" y="5036644"/>
                  <a:pt x="4270326" y="5045020"/>
                  <a:pt x="4284524" y="5059875"/>
                </a:cubicBezTo>
                <a:cubicBezTo>
                  <a:pt x="4291656" y="5068055"/>
                  <a:pt x="4303237" y="5066484"/>
                  <a:pt x="4313052" y="5067596"/>
                </a:cubicBezTo>
                <a:cubicBezTo>
                  <a:pt x="4315212" y="5060202"/>
                  <a:pt x="4316978" y="5052677"/>
                  <a:pt x="4317240" y="5045086"/>
                </a:cubicBezTo>
                <a:cubicBezTo>
                  <a:pt x="4308995" y="5036709"/>
                  <a:pt x="4299704" y="5029642"/>
                  <a:pt x="4291067" y="5021920"/>
                </a:cubicBezTo>
                <a:cubicBezTo>
                  <a:pt x="4290086" y="5016751"/>
                  <a:pt x="4289104" y="5011712"/>
                  <a:pt x="4288254" y="5006673"/>
                </a:cubicBezTo>
                <a:cubicBezTo>
                  <a:pt x="4253052" y="5002681"/>
                  <a:pt x="4236628" y="4967737"/>
                  <a:pt x="4205745" y="4955172"/>
                </a:cubicBezTo>
                <a:cubicBezTo>
                  <a:pt x="4199594" y="4939991"/>
                  <a:pt x="4211633" y="4915909"/>
                  <a:pt x="4192200" y="4908776"/>
                </a:cubicBezTo>
                <a:cubicBezTo>
                  <a:pt x="4177740" y="4906944"/>
                  <a:pt x="4162167" y="4914928"/>
                  <a:pt x="4148950" y="4906093"/>
                </a:cubicBezTo>
                <a:cubicBezTo>
                  <a:pt x="4123693" y="4891828"/>
                  <a:pt x="4100269" y="4872327"/>
                  <a:pt x="4083518" y="4848573"/>
                </a:cubicBezTo>
                <a:cubicBezTo>
                  <a:pt x="4095231" y="4850209"/>
                  <a:pt x="4106812" y="4852499"/>
                  <a:pt x="4118590" y="4854462"/>
                </a:cubicBezTo>
                <a:cubicBezTo>
                  <a:pt x="4119440" y="4842029"/>
                  <a:pt x="4109364" y="4834503"/>
                  <a:pt x="4102493" y="4825865"/>
                </a:cubicBezTo>
                <a:cubicBezTo>
                  <a:pt x="4105372" y="4823575"/>
                  <a:pt x="4111261" y="4819060"/>
                  <a:pt x="4114140" y="4816835"/>
                </a:cubicBezTo>
                <a:cubicBezTo>
                  <a:pt x="4112439" y="4815264"/>
                  <a:pt x="4108971" y="4812254"/>
                  <a:pt x="4107205" y="4810684"/>
                </a:cubicBezTo>
                <a:cubicBezTo>
                  <a:pt x="4089604" y="4810749"/>
                  <a:pt x="4071937" y="4817816"/>
                  <a:pt x="4064151" y="4834503"/>
                </a:cubicBezTo>
                <a:cubicBezTo>
                  <a:pt x="4051653" y="4817031"/>
                  <a:pt x="4031304" y="4809048"/>
                  <a:pt x="4010693" y="4806234"/>
                </a:cubicBezTo>
                <a:cubicBezTo>
                  <a:pt x="4022732" y="4827501"/>
                  <a:pt x="4042624" y="4842552"/>
                  <a:pt x="4056691" y="4862380"/>
                </a:cubicBezTo>
                <a:cubicBezTo>
                  <a:pt x="4074554" y="4886854"/>
                  <a:pt x="4099549" y="4904588"/>
                  <a:pt x="4121272" y="4925332"/>
                </a:cubicBezTo>
                <a:cubicBezTo>
                  <a:pt x="4131283" y="4945422"/>
                  <a:pt x="4149735" y="4958706"/>
                  <a:pt x="4162494" y="4976833"/>
                </a:cubicBezTo>
                <a:cubicBezTo>
                  <a:pt x="4160270" y="4976768"/>
                  <a:pt x="4155689" y="4976768"/>
                  <a:pt x="4153399" y="4976768"/>
                </a:cubicBezTo>
                <a:cubicBezTo>
                  <a:pt x="4132069" y="4960473"/>
                  <a:pt x="4103213" y="4949414"/>
                  <a:pt x="4090520" y="4925202"/>
                </a:cubicBezTo>
                <a:cubicBezTo>
                  <a:pt x="4052897" y="4893726"/>
                  <a:pt x="4013114" y="4864801"/>
                  <a:pt x="3968293" y="4844254"/>
                </a:cubicBezTo>
                <a:cubicBezTo>
                  <a:pt x="3950169" y="4825407"/>
                  <a:pt x="3927922" y="4811730"/>
                  <a:pt x="3902404" y="4805383"/>
                </a:cubicBezTo>
                <a:cubicBezTo>
                  <a:pt x="3886373" y="4792426"/>
                  <a:pt x="3869230" y="4781040"/>
                  <a:pt x="3849797" y="4773776"/>
                </a:cubicBezTo>
                <a:cubicBezTo>
                  <a:pt x="3826765" y="4765858"/>
                  <a:pt x="3812697" y="4744786"/>
                  <a:pt x="3797648" y="4727052"/>
                </a:cubicBezTo>
                <a:cubicBezTo>
                  <a:pt x="3778542" y="4715928"/>
                  <a:pt x="3761203" y="4702447"/>
                  <a:pt x="3744779" y="4687789"/>
                </a:cubicBezTo>
                <a:cubicBezTo>
                  <a:pt x="3736208" y="4681311"/>
                  <a:pt x="3727244" y="4675356"/>
                  <a:pt x="3717887" y="4670317"/>
                </a:cubicBezTo>
                <a:cubicBezTo>
                  <a:pt x="3699173" y="4674374"/>
                  <a:pt x="3695182" y="4694988"/>
                  <a:pt x="3704015" y="4709842"/>
                </a:cubicBezTo>
                <a:cubicBezTo>
                  <a:pt x="3705586" y="4713638"/>
                  <a:pt x="3708595" y="4721163"/>
                  <a:pt x="3710166" y="4724958"/>
                </a:cubicBezTo>
                <a:cubicBezTo>
                  <a:pt x="3713307" y="4723519"/>
                  <a:pt x="3719653" y="4720705"/>
                  <a:pt x="3722794" y="4719265"/>
                </a:cubicBezTo>
                <a:cubicBezTo>
                  <a:pt x="3722205" y="4725744"/>
                  <a:pt x="3721616" y="4732287"/>
                  <a:pt x="3721027" y="4738962"/>
                </a:cubicBezTo>
                <a:cubicBezTo>
                  <a:pt x="3713503" y="4737719"/>
                  <a:pt x="3705913" y="4736541"/>
                  <a:pt x="3698453" y="4735887"/>
                </a:cubicBezTo>
                <a:cubicBezTo>
                  <a:pt x="3694659" y="4749694"/>
                  <a:pt x="3705389" y="4757612"/>
                  <a:pt x="3714811" y="4765072"/>
                </a:cubicBezTo>
                <a:cubicBezTo>
                  <a:pt x="3711932" y="4767298"/>
                  <a:pt x="3706109" y="4771747"/>
                  <a:pt x="3703165" y="4773972"/>
                </a:cubicBezTo>
                <a:cubicBezTo>
                  <a:pt x="3710166" y="4795960"/>
                  <a:pt x="3702772" y="4819060"/>
                  <a:pt x="3710035" y="4841112"/>
                </a:cubicBezTo>
                <a:cubicBezTo>
                  <a:pt x="3711802" y="4864147"/>
                  <a:pt x="3724234" y="4884237"/>
                  <a:pt x="3728683" y="4906617"/>
                </a:cubicBezTo>
                <a:cubicBezTo>
                  <a:pt x="3717102" y="4935214"/>
                  <a:pt x="3723645" y="4966232"/>
                  <a:pt x="3721158" y="4996203"/>
                </a:cubicBezTo>
                <a:cubicBezTo>
                  <a:pt x="3721289" y="5020677"/>
                  <a:pt x="3718410" y="5045020"/>
                  <a:pt x="3719653" y="5069560"/>
                </a:cubicBezTo>
                <a:cubicBezTo>
                  <a:pt x="3719719" y="5080619"/>
                  <a:pt x="3706829" y="5083106"/>
                  <a:pt x="3699631" y="5088603"/>
                </a:cubicBezTo>
                <a:cubicBezTo>
                  <a:pt x="3702772" y="5092202"/>
                  <a:pt x="3705913" y="5095997"/>
                  <a:pt x="3709053" y="5099793"/>
                </a:cubicBezTo>
                <a:cubicBezTo>
                  <a:pt x="3693219" y="5116349"/>
                  <a:pt x="3696425" y="5140954"/>
                  <a:pt x="3690798" y="5161633"/>
                </a:cubicBezTo>
                <a:cubicBezTo>
                  <a:pt x="3687265" y="5184929"/>
                  <a:pt x="3674702" y="5205934"/>
                  <a:pt x="3674375" y="5229885"/>
                </a:cubicBezTo>
                <a:cubicBezTo>
                  <a:pt x="3649249" y="5264110"/>
                  <a:pt x="3656119" y="5308870"/>
                  <a:pt x="3643556" y="5347610"/>
                </a:cubicBezTo>
                <a:cubicBezTo>
                  <a:pt x="3633284" y="5380395"/>
                  <a:pt x="3638387" y="5415143"/>
                  <a:pt x="3632629" y="5448713"/>
                </a:cubicBezTo>
                <a:cubicBezTo>
                  <a:pt x="3631517" y="5455780"/>
                  <a:pt x="3625628" y="5460754"/>
                  <a:pt x="3621898" y="5466578"/>
                </a:cubicBezTo>
                <a:cubicBezTo>
                  <a:pt x="3637668" y="5465727"/>
                  <a:pt x="3641266" y="5483003"/>
                  <a:pt x="3649380" y="5493015"/>
                </a:cubicBezTo>
                <a:cubicBezTo>
                  <a:pt x="3645389" y="5493146"/>
                  <a:pt x="3637341" y="5493539"/>
                  <a:pt x="3633284" y="5493670"/>
                </a:cubicBezTo>
                <a:cubicBezTo>
                  <a:pt x="3630077" y="5512909"/>
                  <a:pt x="3629292" y="5532606"/>
                  <a:pt x="3631648" y="5552041"/>
                </a:cubicBezTo>
                <a:cubicBezTo>
                  <a:pt x="3627984" y="5579656"/>
                  <a:pt x="3595399" y="5577955"/>
                  <a:pt x="3574984" y="5572523"/>
                </a:cubicBezTo>
                <a:cubicBezTo>
                  <a:pt x="3554635" y="5547984"/>
                  <a:pt x="3529640" y="5523706"/>
                  <a:pt x="3524667" y="5490921"/>
                </a:cubicBezTo>
                <a:cubicBezTo>
                  <a:pt x="3515376" y="5489089"/>
                  <a:pt x="3505954" y="5488107"/>
                  <a:pt x="3496728" y="5486602"/>
                </a:cubicBezTo>
                <a:cubicBezTo>
                  <a:pt x="3485866" y="5472533"/>
                  <a:pt x="3479912" y="5455650"/>
                  <a:pt x="3470556" y="5440795"/>
                </a:cubicBezTo>
                <a:cubicBezTo>
                  <a:pt x="3464012" y="5434513"/>
                  <a:pt x="3453674" y="5437261"/>
                  <a:pt x="3446607" y="5432026"/>
                </a:cubicBezTo>
                <a:cubicBezTo>
                  <a:pt x="3442093" y="5425482"/>
                  <a:pt x="3441308" y="5415536"/>
                  <a:pt x="3433652" y="5412067"/>
                </a:cubicBezTo>
                <a:cubicBezTo>
                  <a:pt x="3403488" y="5398063"/>
                  <a:pt x="3383597" y="5370448"/>
                  <a:pt x="3358667" y="5349573"/>
                </a:cubicBezTo>
                <a:cubicBezTo>
                  <a:pt x="3339169" y="5334195"/>
                  <a:pt x="3324774" y="5313516"/>
                  <a:pt x="3305079" y="5298465"/>
                </a:cubicBezTo>
                <a:cubicBezTo>
                  <a:pt x="3289833" y="5279488"/>
                  <a:pt x="3265427" y="5273140"/>
                  <a:pt x="3246845" y="5258482"/>
                </a:cubicBezTo>
                <a:cubicBezTo>
                  <a:pt x="3230814" y="5245983"/>
                  <a:pt x="3210072" y="5238981"/>
                  <a:pt x="3198229" y="5221771"/>
                </a:cubicBezTo>
                <a:cubicBezTo>
                  <a:pt x="3193845" y="5214703"/>
                  <a:pt x="3184423" y="5214900"/>
                  <a:pt x="3177684" y="5211628"/>
                </a:cubicBezTo>
                <a:cubicBezTo>
                  <a:pt x="3178862" y="5208683"/>
                  <a:pt x="3181217" y="5202794"/>
                  <a:pt x="3182395" y="5199849"/>
                </a:cubicBezTo>
                <a:cubicBezTo>
                  <a:pt x="3172776" y="5191930"/>
                  <a:pt x="3159559" y="5187219"/>
                  <a:pt x="3154456" y="5175113"/>
                </a:cubicBezTo>
                <a:cubicBezTo>
                  <a:pt x="3148567" y="5164577"/>
                  <a:pt x="3134695" y="5163726"/>
                  <a:pt x="3125404" y="5157510"/>
                </a:cubicBezTo>
                <a:cubicBezTo>
                  <a:pt x="3120497" y="5151293"/>
                  <a:pt x="3116113" y="5144684"/>
                  <a:pt x="3111598" y="5138336"/>
                </a:cubicBezTo>
                <a:cubicBezTo>
                  <a:pt x="3088959" y="5133690"/>
                  <a:pt x="3069133" y="5121846"/>
                  <a:pt x="3050485" y="5108823"/>
                </a:cubicBezTo>
                <a:cubicBezTo>
                  <a:pt x="3039885" y="5099531"/>
                  <a:pt x="3025032" y="5102672"/>
                  <a:pt x="3012207" y="5102999"/>
                </a:cubicBezTo>
                <a:cubicBezTo>
                  <a:pt x="3020583" y="5125445"/>
                  <a:pt x="3023396" y="5150311"/>
                  <a:pt x="3015348" y="5173280"/>
                </a:cubicBezTo>
                <a:cubicBezTo>
                  <a:pt x="3032753" y="5208487"/>
                  <a:pt x="3023396" y="5248208"/>
                  <a:pt x="3020713" y="5285574"/>
                </a:cubicBezTo>
                <a:cubicBezTo>
                  <a:pt x="3022873" y="5337270"/>
                  <a:pt x="3015021" y="5390865"/>
                  <a:pt x="3031706" y="5440926"/>
                </a:cubicBezTo>
                <a:cubicBezTo>
                  <a:pt x="3028369" y="5489678"/>
                  <a:pt x="3041324" y="5537056"/>
                  <a:pt x="3039950" y="5585546"/>
                </a:cubicBezTo>
                <a:cubicBezTo>
                  <a:pt x="3041259" y="5598241"/>
                  <a:pt x="3044203" y="5610674"/>
                  <a:pt x="3046821" y="5623239"/>
                </a:cubicBezTo>
                <a:cubicBezTo>
                  <a:pt x="3050027" y="5625006"/>
                  <a:pt x="3056374" y="5628474"/>
                  <a:pt x="3059514" y="5630241"/>
                </a:cubicBezTo>
                <a:cubicBezTo>
                  <a:pt x="3059907" y="5671205"/>
                  <a:pt x="3073713" y="5710338"/>
                  <a:pt x="3080387" y="5750059"/>
                </a:cubicBezTo>
                <a:cubicBezTo>
                  <a:pt x="3075611" y="5780161"/>
                  <a:pt x="3106036" y="5798026"/>
                  <a:pt x="3109569" y="5825903"/>
                </a:cubicBezTo>
                <a:cubicBezTo>
                  <a:pt x="3116113" y="5863988"/>
                  <a:pt x="3128741" y="5902401"/>
                  <a:pt x="3153867" y="5932438"/>
                </a:cubicBezTo>
                <a:cubicBezTo>
                  <a:pt x="3158643" y="5964830"/>
                  <a:pt x="3179843" y="5996895"/>
                  <a:pt x="3209025" y="6013320"/>
                </a:cubicBezTo>
                <a:cubicBezTo>
                  <a:pt x="3209680" y="6015741"/>
                  <a:pt x="3210923" y="6020519"/>
                  <a:pt x="3211577" y="6022874"/>
                </a:cubicBezTo>
                <a:cubicBezTo>
                  <a:pt x="3227739" y="6025492"/>
                  <a:pt x="3234282" y="6042244"/>
                  <a:pt x="3248088" y="6049377"/>
                </a:cubicBezTo>
                <a:cubicBezTo>
                  <a:pt x="3267914" y="6061679"/>
                  <a:pt x="3282047" y="6080591"/>
                  <a:pt x="3299125" y="6096231"/>
                </a:cubicBezTo>
                <a:cubicBezTo>
                  <a:pt x="3317315" y="6115536"/>
                  <a:pt x="3338972" y="6132157"/>
                  <a:pt x="3351208" y="6156435"/>
                </a:cubicBezTo>
                <a:cubicBezTo>
                  <a:pt x="3358013" y="6172075"/>
                  <a:pt x="3375156" y="6180058"/>
                  <a:pt x="3381437" y="6196091"/>
                </a:cubicBezTo>
                <a:cubicBezTo>
                  <a:pt x="3390009" y="6218798"/>
                  <a:pt x="3410293" y="6234766"/>
                  <a:pt x="3416771" y="6258520"/>
                </a:cubicBezTo>
                <a:cubicBezTo>
                  <a:pt x="3432343" y="6280311"/>
                  <a:pt x="3434568" y="6308908"/>
                  <a:pt x="3452562" y="6329455"/>
                </a:cubicBezTo>
                <a:cubicBezTo>
                  <a:pt x="3464667" y="6344899"/>
                  <a:pt x="3451711" y="6363811"/>
                  <a:pt x="3441242" y="6376310"/>
                </a:cubicBezTo>
                <a:cubicBezTo>
                  <a:pt x="3410162" y="6392735"/>
                  <a:pt x="3373913" y="6398755"/>
                  <a:pt x="3339038" y="6396465"/>
                </a:cubicBezTo>
                <a:cubicBezTo>
                  <a:pt x="3323531" y="6388547"/>
                  <a:pt x="3305930" y="6382788"/>
                  <a:pt x="3293105" y="6370747"/>
                </a:cubicBezTo>
                <a:cubicBezTo>
                  <a:pt x="3286954" y="6361651"/>
                  <a:pt x="3275308" y="6363680"/>
                  <a:pt x="3266213" y="6364989"/>
                </a:cubicBezTo>
                <a:cubicBezTo>
                  <a:pt x="3280084" y="6389070"/>
                  <a:pt x="3284533" y="6420874"/>
                  <a:pt x="3266475" y="6444366"/>
                </a:cubicBezTo>
                <a:cubicBezTo>
                  <a:pt x="3255940" y="6466092"/>
                  <a:pt x="3234020" y="6476824"/>
                  <a:pt x="3216354" y="6491613"/>
                </a:cubicBezTo>
                <a:cubicBezTo>
                  <a:pt x="3192537" y="6505094"/>
                  <a:pt x="3166429" y="6487621"/>
                  <a:pt x="3141435" y="6489454"/>
                </a:cubicBezTo>
                <a:cubicBezTo>
                  <a:pt x="3131620" y="6490501"/>
                  <a:pt x="3124030" y="6483957"/>
                  <a:pt x="3116178" y="6479507"/>
                </a:cubicBezTo>
                <a:cubicBezTo>
                  <a:pt x="3102830" y="6503458"/>
                  <a:pt x="3106363" y="6532774"/>
                  <a:pt x="3093081" y="6556987"/>
                </a:cubicBezTo>
                <a:cubicBezTo>
                  <a:pt x="3094193" y="6590426"/>
                  <a:pt x="3076788" y="6631718"/>
                  <a:pt x="3040081" y="6637280"/>
                </a:cubicBezTo>
                <a:cubicBezTo>
                  <a:pt x="3009525" y="6646376"/>
                  <a:pt x="2979688" y="6667578"/>
                  <a:pt x="2946514" y="6659726"/>
                </a:cubicBezTo>
                <a:cubicBezTo>
                  <a:pt x="2936896" y="6648994"/>
                  <a:pt x="2930745" y="6634074"/>
                  <a:pt x="2915042" y="6631260"/>
                </a:cubicBezTo>
                <a:cubicBezTo>
                  <a:pt x="2902740" y="6628511"/>
                  <a:pt x="2908106" y="6612806"/>
                  <a:pt x="2900647" y="6605935"/>
                </a:cubicBezTo>
                <a:cubicBezTo>
                  <a:pt x="2886317" y="6591538"/>
                  <a:pt x="2873427" y="6575833"/>
                  <a:pt x="2861911" y="6559146"/>
                </a:cubicBezTo>
                <a:cubicBezTo>
                  <a:pt x="2858640" y="6539645"/>
                  <a:pt x="2853078" y="6520799"/>
                  <a:pt x="2846927" y="6502083"/>
                </a:cubicBezTo>
                <a:cubicBezTo>
                  <a:pt x="2849937" y="6481928"/>
                  <a:pt x="2855041" y="6460857"/>
                  <a:pt x="2849414" y="6440833"/>
                </a:cubicBezTo>
                <a:cubicBezTo>
                  <a:pt x="2841169" y="6424800"/>
                  <a:pt x="2832074" y="6409226"/>
                  <a:pt x="2825335" y="6392539"/>
                </a:cubicBezTo>
                <a:cubicBezTo>
                  <a:pt x="2811725" y="6359754"/>
                  <a:pt x="2784505" y="6334625"/>
                  <a:pt x="2773971" y="6300401"/>
                </a:cubicBezTo>
                <a:cubicBezTo>
                  <a:pt x="2756763" y="6275272"/>
                  <a:pt x="2750677" y="6243404"/>
                  <a:pt x="2726533" y="6223183"/>
                </a:cubicBezTo>
                <a:cubicBezTo>
                  <a:pt x="2714101" y="6213825"/>
                  <a:pt x="2732553" y="6207935"/>
                  <a:pt x="2733142" y="6199101"/>
                </a:cubicBezTo>
                <a:cubicBezTo>
                  <a:pt x="2709979" y="6189874"/>
                  <a:pt x="2733338" y="6154079"/>
                  <a:pt x="2712531" y="6139814"/>
                </a:cubicBezTo>
                <a:cubicBezTo>
                  <a:pt x="2694668" y="6130586"/>
                  <a:pt x="2690350" y="6110039"/>
                  <a:pt x="2692312" y="6091651"/>
                </a:cubicBezTo>
                <a:cubicBezTo>
                  <a:pt x="2684330" y="6077123"/>
                  <a:pt x="2673468" y="6063970"/>
                  <a:pt x="2673599" y="6046563"/>
                </a:cubicBezTo>
                <a:cubicBezTo>
                  <a:pt x="2661036" y="6041786"/>
                  <a:pt x="2664308" y="6026539"/>
                  <a:pt x="2659597" y="6016396"/>
                </a:cubicBezTo>
                <a:cubicBezTo>
                  <a:pt x="2643762" y="6007758"/>
                  <a:pt x="2648670" y="5987668"/>
                  <a:pt x="2649716" y="5973075"/>
                </a:cubicBezTo>
                <a:cubicBezTo>
                  <a:pt x="2648342" y="5976740"/>
                  <a:pt x="2645725" y="5984004"/>
                  <a:pt x="2644417" y="5987668"/>
                </a:cubicBezTo>
                <a:cubicBezTo>
                  <a:pt x="2625245" y="5989828"/>
                  <a:pt x="2631592" y="5964699"/>
                  <a:pt x="2623871" y="5953574"/>
                </a:cubicBezTo>
                <a:cubicBezTo>
                  <a:pt x="2597502" y="5930475"/>
                  <a:pt x="2586641" y="5894352"/>
                  <a:pt x="2570348" y="5863988"/>
                </a:cubicBezTo>
                <a:cubicBezTo>
                  <a:pt x="2552878" y="5860847"/>
                  <a:pt x="2557981" y="5842983"/>
                  <a:pt x="2558898" y="5830484"/>
                </a:cubicBezTo>
                <a:cubicBezTo>
                  <a:pt x="2555561" y="5832054"/>
                  <a:pt x="2548756" y="5835130"/>
                  <a:pt x="2545353" y="5836700"/>
                </a:cubicBezTo>
                <a:cubicBezTo>
                  <a:pt x="2536324" y="5821846"/>
                  <a:pt x="2521536" y="5810459"/>
                  <a:pt x="2517937" y="5792856"/>
                </a:cubicBezTo>
                <a:cubicBezTo>
                  <a:pt x="2509562" y="5786705"/>
                  <a:pt x="2492877" y="5781274"/>
                  <a:pt x="2503019" y="5768448"/>
                </a:cubicBezTo>
                <a:lnTo>
                  <a:pt x="2506879" y="5766419"/>
                </a:lnTo>
                <a:cubicBezTo>
                  <a:pt x="2510347" y="5783891"/>
                  <a:pt x="2529780" y="5781601"/>
                  <a:pt x="2519639" y="5763605"/>
                </a:cubicBezTo>
                <a:cubicBezTo>
                  <a:pt x="2517479" y="5756341"/>
                  <a:pt x="2515582" y="5749143"/>
                  <a:pt x="2513881" y="5741879"/>
                </a:cubicBezTo>
                <a:cubicBezTo>
                  <a:pt x="2549803" y="5757127"/>
                  <a:pt x="2555299" y="5805355"/>
                  <a:pt x="2591024" y="5822238"/>
                </a:cubicBezTo>
                <a:cubicBezTo>
                  <a:pt x="2601232" y="5863727"/>
                  <a:pt x="2637284" y="5891080"/>
                  <a:pt x="2654755" y="5929035"/>
                </a:cubicBezTo>
                <a:cubicBezTo>
                  <a:pt x="2668103" y="5958352"/>
                  <a:pt x="2685704" y="5985443"/>
                  <a:pt x="2702323" y="6013058"/>
                </a:cubicBezTo>
                <a:cubicBezTo>
                  <a:pt x="2720513" y="6035438"/>
                  <a:pt x="2725356" y="6064951"/>
                  <a:pt x="2742695" y="6087921"/>
                </a:cubicBezTo>
                <a:cubicBezTo>
                  <a:pt x="2747079" y="6101466"/>
                  <a:pt x="2753949" y="6113965"/>
                  <a:pt x="2759642" y="6127053"/>
                </a:cubicBezTo>
                <a:cubicBezTo>
                  <a:pt x="2757679" y="6129147"/>
                  <a:pt x="2753753" y="6133401"/>
                  <a:pt x="2751790" y="6135560"/>
                </a:cubicBezTo>
                <a:cubicBezTo>
                  <a:pt x="2753622" y="6135494"/>
                  <a:pt x="2757221" y="6135364"/>
                  <a:pt x="2758987" y="6135298"/>
                </a:cubicBezTo>
                <a:cubicBezTo>
                  <a:pt x="2766774" y="6142693"/>
                  <a:pt x="2775934" y="6147993"/>
                  <a:pt x="2786796" y="6149237"/>
                </a:cubicBezTo>
                <a:cubicBezTo>
                  <a:pt x="2786076" y="6155846"/>
                  <a:pt x="2785225" y="6162586"/>
                  <a:pt x="2784833" y="6169392"/>
                </a:cubicBezTo>
                <a:cubicBezTo>
                  <a:pt x="2790002" y="6195829"/>
                  <a:pt x="2805836" y="6218275"/>
                  <a:pt x="2818334" y="6241702"/>
                </a:cubicBezTo>
                <a:cubicBezTo>
                  <a:pt x="2813361" y="6245628"/>
                  <a:pt x="2808126" y="6249162"/>
                  <a:pt x="2802630" y="6252303"/>
                </a:cubicBezTo>
                <a:cubicBezTo>
                  <a:pt x="2826251" y="6244516"/>
                  <a:pt x="2839861" y="6271215"/>
                  <a:pt x="2833645" y="6291043"/>
                </a:cubicBezTo>
                <a:cubicBezTo>
                  <a:pt x="2847843" y="6300532"/>
                  <a:pt x="2856807" y="6316957"/>
                  <a:pt x="2871857" y="6324810"/>
                </a:cubicBezTo>
                <a:cubicBezTo>
                  <a:pt x="2877615" y="6294904"/>
                  <a:pt x="2848825" y="6274749"/>
                  <a:pt x="2847778" y="6246283"/>
                </a:cubicBezTo>
                <a:cubicBezTo>
                  <a:pt x="2847843" y="6238561"/>
                  <a:pt x="2855499" y="6234504"/>
                  <a:pt x="2860014" y="6229465"/>
                </a:cubicBezTo>
                <a:cubicBezTo>
                  <a:pt x="2853667" y="6231886"/>
                  <a:pt x="2847320" y="6234176"/>
                  <a:pt x="2840907" y="6236467"/>
                </a:cubicBezTo>
                <a:cubicBezTo>
                  <a:pt x="2833056" y="6225866"/>
                  <a:pt x="2825335" y="6215199"/>
                  <a:pt x="2816371" y="6205645"/>
                </a:cubicBezTo>
                <a:cubicBezTo>
                  <a:pt x="2812903" y="6193474"/>
                  <a:pt x="2809108" y="6181564"/>
                  <a:pt x="2805313" y="6169588"/>
                </a:cubicBezTo>
                <a:cubicBezTo>
                  <a:pt x="2809566" y="6163437"/>
                  <a:pt x="2813950" y="6157351"/>
                  <a:pt x="2818464" y="6151462"/>
                </a:cubicBezTo>
                <a:cubicBezTo>
                  <a:pt x="2816567" y="6149760"/>
                  <a:pt x="2812772" y="6146357"/>
                  <a:pt x="2810874" y="6144656"/>
                </a:cubicBezTo>
                <a:cubicBezTo>
                  <a:pt x="2816174" y="6143413"/>
                  <a:pt x="2821409" y="6141908"/>
                  <a:pt x="2826578" y="6140272"/>
                </a:cubicBezTo>
                <a:cubicBezTo>
                  <a:pt x="2819642" y="6137065"/>
                  <a:pt x="2812837" y="6133728"/>
                  <a:pt x="2806098" y="6130390"/>
                </a:cubicBezTo>
                <a:cubicBezTo>
                  <a:pt x="2797788" y="6114619"/>
                  <a:pt x="2797330" y="6096428"/>
                  <a:pt x="2791441" y="6079871"/>
                </a:cubicBezTo>
                <a:cubicBezTo>
                  <a:pt x="2781692" y="6058539"/>
                  <a:pt x="2764549" y="6041851"/>
                  <a:pt x="2752706" y="6021827"/>
                </a:cubicBezTo>
                <a:cubicBezTo>
                  <a:pt x="2750416" y="6015480"/>
                  <a:pt x="2753949" y="6005206"/>
                  <a:pt x="2744592" y="6004682"/>
                </a:cubicBezTo>
                <a:cubicBezTo>
                  <a:pt x="2740339" y="5991660"/>
                  <a:pt x="2737787" y="5970065"/>
                  <a:pt x="2718943" y="5973402"/>
                </a:cubicBezTo>
                <a:lnTo>
                  <a:pt x="2717831" y="5978768"/>
                </a:lnTo>
                <a:cubicBezTo>
                  <a:pt x="2717307" y="5981124"/>
                  <a:pt x="2716195" y="5985901"/>
                  <a:pt x="2715672" y="5988322"/>
                </a:cubicBezTo>
                <a:cubicBezTo>
                  <a:pt x="2712662" y="5987930"/>
                  <a:pt x="2706773" y="5987210"/>
                  <a:pt x="2703763" y="5986817"/>
                </a:cubicBezTo>
                <a:cubicBezTo>
                  <a:pt x="2699117" y="5972813"/>
                  <a:pt x="2693229" y="5959333"/>
                  <a:pt x="2687732" y="5945787"/>
                </a:cubicBezTo>
                <a:cubicBezTo>
                  <a:pt x="2691854" y="5938654"/>
                  <a:pt x="2698725" y="5933943"/>
                  <a:pt x="2704941" y="5928839"/>
                </a:cubicBezTo>
                <a:cubicBezTo>
                  <a:pt x="2697874" y="5931456"/>
                  <a:pt x="2690742" y="5933943"/>
                  <a:pt x="2683675" y="5936364"/>
                </a:cubicBezTo>
                <a:cubicBezTo>
                  <a:pt x="2672290" y="5916274"/>
                  <a:pt x="2651352" y="5903841"/>
                  <a:pt x="2643631" y="5881461"/>
                </a:cubicBezTo>
                <a:cubicBezTo>
                  <a:pt x="2625965" y="5861829"/>
                  <a:pt x="2614711" y="5835523"/>
                  <a:pt x="2591024" y="5822238"/>
                </a:cubicBezTo>
                <a:cubicBezTo>
                  <a:pt x="2587949" y="5813208"/>
                  <a:pt x="2584874" y="5804374"/>
                  <a:pt x="2581341" y="5795670"/>
                </a:cubicBezTo>
                <a:cubicBezTo>
                  <a:pt x="2578920" y="5792071"/>
                  <a:pt x="2574078" y="5784873"/>
                  <a:pt x="2571657" y="5781274"/>
                </a:cubicBezTo>
                <a:cubicBezTo>
                  <a:pt x="2558374" y="5753462"/>
                  <a:pt x="2529584" y="5740112"/>
                  <a:pt x="2508253" y="5719565"/>
                </a:cubicBezTo>
                <a:cubicBezTo>
                  <a:pt x="2503019" y="5714002"/>
                  <a:pt x="2499747" y="5707328"/>
                  <a:pt x="2498439" y="5699540"/>
                </a:cubicBezTo>
                <a:cubicBezTo>
                  <a:pt x="2495691" y="5703728"/>
                  <a:pt x="2492157" y="5706804"/>
                  <a:pt x="2487904" y="5708702"/>
                </a:cubicBezTo>
                <a:cubicBezTo>
                  <a:pt x="2474098" y="5680563"/>
                  <a:pt x="2445570" y="5666494"/>
                  <a:pt x="2417500" y="5656351"/>
                </a:cubicBezTo>
                <a:cubicBezTo>
                  <a:pt x="2416453" y="5654126"/>
                  <a:pt x="2414425" y="5649610"/>
                  <a:pt x="2413443" y="5647386"/>
                </a:cubicBezTo>
                <a:cubicBezTo>
                  <a:pt x="2409517" y="5651116"/>
                  <a:pt x="2405526" y="5654976"/>
                  <a:pt x="2401600" y="5658772"/>
                </a:cubicBezTo>
                <a:cubicBezTo>
                  <a:pt x="2390673" y="5649218"/>
                  <a:pt x="2380727" y="5638813"/>
                  <a:pt x="2365678" y="5636065"/>
                </a:cubicBezTo>
                <a:cubicBezTo>
                  <a:pt x="2350105" y="5613619"/>
                  <a:pt x="2320661" y="5617218"/>
                  <a:pt x="2300836" y="5601971"/>
                </a:cubicBezTo>
                <a:cubicBezTo>
                  <a:pt x="2276691" y="5596605"/>
                  <a:pt x="2255361" y="5583386"/>
                  <a:pt x="2230300" y="5581358"/>
                </a:cubicBezTo>
                <a:cubicBezTo>
                  <a:pt x="2174160" y="5559305"/>
                  <a:pt x="2112589" y="5570168"/>
                  <a:pt x="2054420" y="5563035"/>
                </a:cubicBezTo>
                <a:cubicBezTo>
                  <a:pt x="2022751" y="5571215"/>
                  <a:pt x="1988923" y="5560875"/>
                  <a:pt x="1958497" y="5575076"/>
                </a:cubicBezTo>
                <a:cubicBezTo>
                  <a:pt x="1945084" y="5582012"/>
                  <a:pt x="1931343" y="5575076"/>
                  <a:pt x="1917734" y="5573505"/>
                </a:cubicBezTo>
                <a:cubicBezTo>
                  <a:pt x="1873240" y="5582535"/>
                  <a:pt x="1822923" y="5587836"/>
                  <a:pt x="1791647" y="5624613"/>
                </a:cubicBezTo>
                <a:cubicBezTo>
                  <a:pt x="1784384" y="5625398"/>
                  <a:pt x="1777187" y="5626314"/>
                  <a:pt x="1770055" y="5627361"/>
                </a:cubicBezTo>
                <a:cubicBezTo>
                  <a:pt x="1764755" y="5646469"/>
                  <a:pt x="1739956" y="5632793"/>
                  <a:pt x="1730141" y="5647386"/>
                </a:cubicBezTo>
                <a:cubicBezTo>
                  <a:pt x="1722486" y="5656285"/>
                  <a:pt x="1710185" y="5657136"/>
                  <a:pt x="1700959" y="5663549"/>
                </a:cubicBezTo>
                <a:cubicBezTo>
                  <a:pt x="1688396" y="5685209"/>
                  <a:pt x="1666607" y="5699017"/>
                  <a:pt x="1653586" y="5720481"/>
                </a:cubicBezTo>
                <a:cubicBezTo>
                  <a:pt x="1640108" y="5742272"/>
                  <a:pt x="1614982" y="5751630"/>
                  <a:pt x="1600260" y="5772439"/>
                </a:cubicBezTo>
                <a:cubicBezTo>
                  <a:pt x="1589856" y="5779310"/>
                  <a:pt x="1593389" y="5794100"/>
                  <a:pt x="1584033" y="5801887"/>
                </a:cubicBezTo>
                <a:cubicBezTo>
                  <a:pt x="1565385" y="5818901"/>
                  <a:pt x="1570423" y="5847367"/>
                  <a:pt x="1558253" y="5867915"/>
                </a:cubicBezTo>
                <a:cubicBezTo>
                  <a:pt x="1550466" y="5881657"/>
                  <a:pt x="1552953" y="5898933"/>
                  <a:pt x="1543400" y="5912086"/>
                </a:cubicBezTo>
                <a:cubicBezTo>
                  <a:pt x="1532145" y="5929754"/>
                  <a:pt x="1525602" y="5949779"/>
                  <a:pt x="1524163" y="5970719"/>
                </a:cubicBezTo>
                <a:cubicBezTo>
                  <a:pt x="1515133" y="5998008"/>
                  <a:pt x="1508983" y="6026604"/>
                  <a:pt x="1494391" y="6051667"/>
                </a:cubicBezTo>
                <a:cubicBezTo>
                  <a:pt x="1487717" y="6062399"/>
                  <a:pt x="1490662" y="6076207"/>
                  <a:pt x="1484380" y="6087070"/>
                </a:cubicBezTo>
                <a:cubicBezTo>
                  <a:pt x="1464555" y="6116452"/>
                  <a:pt x="1471294" y="6155257"/>
                  <a:pt x="1451010" y="6184705"/>
                </a:cubicBezTo>
                <a:cubicBezTo>
                  <a:pt x="1448589" y="6225735"/>
                  <a:pt x="1433475" y="6265260"/>
                  <a:pt x="1437728" y="6306879"/>
                </a:cubicBezTo>
                <a:cubicBezTo>
                  <a:pt x="1431512" y="6341234"/>
                  <a:pt x="1450683" y="6372842"/>
                  <a:pt x="1450945" y="6406935"/>
                </a:cubicBezTo>
                <a:cubicBezTo>
                  <a:pt x="1474958" y="6420612"/>
                  <a:pt x="1470509" y="6451434"/>
                  <a:pt x="1483203" y="6472898"/>
                </a:cubicBezTo>
                <a:cubicBezTo>
                  <a:pt x="1491512" y="6486574"/>
                  <a:pt x="1494719" y="6502149"/>
                  <a:pt x="1497598" y="6517789"/>
                </a:cubicBezTo>
                <a:cubicBezTo>
                  <a:pt x="1513955" y="6541347"/>
                  <a:pt x="1509702" y="6571187"/>
                  <a:pt x="1516442" y="6597886"/>
                </a:cubicBezTo>
                <a:cubicBezTo>
                  <a:pt x="1526191" y="6627203"/>
                  <a:pt x="1492363" y="6643628"/>
                  <a:pt x="1482875" y="6667775"/>
                </a:cubicBezTo>
                <a:cubicBezTo>
                  <a:pt x="1470313" y="6700625"/>
                  <a:pt x="1434063" y="6711488"/>
                  <a:pt x="1404096" y="6722482"/>
                </a:cubicBezTo>
                <a:cubicBezTo>
                  <a:pt x="1386560" y="6732691"/>
                  <a:pt x="1377073" y="6709132"/>
                  <a:pt x="1362089" y="6704289"/>
                </a:cubicBezTo>
                <a:cubicBezTo>
                  <a:pt x="1343375" y="6697353"/>
                  <a:pt x="1343506" y="6667317"/>
                  <a:pt x="1322045" y="6666270"/>
                </a:cubicBezTo>
                <a:cubicBezTo>
                  <a:pt x="1304705" y="6662213"/>
                  <a:pt x="1300583" y="6684658"/>
                  <a:pt x="1285272" y="6687538"/>
                </a:cubicBezTo>
                <a:cubicBezTo>
                  <a:pt x="1265054" y="6694539"/>
                  <a:pt x="1245032" y="6711292"/>
                  <a:pt x="1222916" y="6701345"/>
                </a:cubicBezTo>
                <a:cubicBezTo>
                  <a:pt x="1196678" y="6698139"/>
                  <a:pt x="1162261" y="6694736"/>
                  <a:pt x="1153035" y="6664961"/>
                </a:cubicBezTo>
                <a:cubicBezTo>
                  <a:pt x="1136023" y="6651219"/>
                  <a:pt x="1127648" y="6630475"/>
                  <a:pt x="1123983" y="6609469"/>
                </a:cubicBezTo>
                <a:cubicBezTo>
                  <a:pt x="1116393" y="6604430"/>
                  <a:pt x="1105335" y="6595792"/>
                  <a:pt x="1096698" y="6603579"/>
                </a:cubicBezTo>
                <a:cubicBezTo>
                  <a:pt x="1091398" y="6619219"/>
                  <a:pt x="1092773" y="6636495"/>
                  <a:pt x="1086687" y="6652135"/>
                </a:cubicBezTo>
                <a:cubicBezTo>
                  <a:pt x="1080340" y="6680666"/>
                  <a:pt x="1058421" y="6702327"/>
                  <a:pt x="1036043" y="6719668"/>
                </a:cubicBezTo>
                <a:cubicBezTo>
                  <a:pt x="1025509" y="6728699"/>
                  <a:pt x="1004636" y="6728437"/>
                  <a:pt x="999271" y="6713713"/>
                </a:cubicBezTo>
                <a:cubicBezTo>
                  <a:pt x="972117" y="6712077"/>
                  <a:pt x="943065" y="6697811"/>
                  <a:pt x="930502" y="6672748"/>
                </a:cubicBezTo>
                <a:cubicBezTo>
                  <a:pt x="921538" y="6659791"/>
                  <a:pt x="911658" y="6647554"/>
                  <a:pt x="902956" y="6634466"/>
                </a:cubicBezTo>
                <a:cubicBezTo>
                  <a:pt x="886336" y="6611367"/>
                  <a:pt x="879727" y="6580741"/>
                  <a:pt x="854798" y="6564316"/>
                </a:cubicBezTo>
                <a:cubicBezTo>
                  <a:pt x="853555" y="6551163"/>
                  <a:pt x="843151" y="6533101"/>
                  <a:pt x="856107" y="6523613"/>
                </a:cubicBezTo>
                <a:cubicBezTo>
                  <a:pt x="848582" y="6523809"/>
                  <a:pt x="841188" y="6522827"/>
                  <a:pt x="834056" y="6520668"/>
                </a:cubicBezTo>
                <a:cubicBezTo>
                  <a:pt x="830654" y="6499401"/>
                  <a:pt x="835888" y="6478002"/>
                  <a:pt x="836935" y="6456800"/>
                </a:cubicBezTo>
                <a:cubicBezTo>
                  <a:pt x="836870" y="6440571"/>
                  <a:pt x="852181" y="6430297"/>
                  <a:pt x="854209" y="6414657"/>
                </a:cubicBezTo>
                <a:cubicBezTo>
                  <a:pt x="858528" y="6387892"/>
                  <a:pt x="869455" y="6362240"/>
                  <a:pt x="868146" y="6334887"/>
                </a:cubicBezTo>
                <a:cubicBezTo>
                  <a:pt x="879008" y="6285808"/>
                  <a:pt x="894253" y="6237841"/>
                  <a:pt x="903217" y="6188304"/>
                </a:cubicBezTo>
                <a:cubicBezTo>
                  <a:pt x="911593" y="6151658"/>
                  <a:pt x="897394" y="6113245"/>
                  <a:pt x="911331" y="6077385"/>
                </a:cubicBezTo>
                <a:cubicBezTo>
                  <a:pt x="903806" y="6053631"/>
                  <a:pt x="909041" y="6029222"/>
                  <a:pt x="918397" y="6006842"/>
                </a:cubicBezTo>
                <a:cubicBezTo>
                  <a:pt x="925660" y="5993034"/>
                  <a:pt x="911723" y="5975431"/>
                  <a:pt x="924155" y="5963587"/>
                </a:cubicBezTo>
                <a:cubicBezTo>
                  <a:pt x="934494" y="5970785"/>
                  <a:pt x="937045" y="5984658"/>
                  <a:pt x="943654" y="5994932"/>
                </a:cubicBezTo>
                <a:cubicBezTo>
                  <a:pt x="955890" y="5982040"/>
                  <a:pt x="947122" y="5963979"/>
                  <a:pt x="946926" y="5948536"/>
                </a:cubicBezTo>
                <a:cubicBezTo>
                  <a:pt x="958507" y="5924650"/>
                  <a:pt x="941887" y="5899195"/>
                  <a:pt x="943523" y="5874328"/>
                </a:cubicBezTo>
                <a:cubicBezTo>
                  <a:pt x="946991" y="5852799"/>
                  <a:pt x="938289" y="5831792"/>
                  <a:pt x="939597" y="5810263"/>
                </a:cubicBezTo>
                <a:cubicBezTo>
                  <a:pt x="942018" y="5784742"/>
                  <a:pt x="923697" y="5762100"/>
                  <a:pt x="930110" y="5736448"/>
                </a:cubicBezTo>
                <a:cubicBezTo>
                  <a:pt x="936391" y="5700980"/>
                  <a:pt x="924155" y="5666036"/>
                  <a:pt x="927427" y="5630633"/>
                </a:cubicBezTo>
                <a:cubicBezTo>
                  <a:pt x="929586" y="5589407"/>
                  <a:pt x="926707" y="5548245"/>
                  <a:pt x="921080" y="5507477"/>
                </a:cubicBezTo>
                <a:cubicBezTo>
                  <a:pt x="924286" y="5458725"/>
                  <a:pt x="906227" y="5412394"/>
                  <a:pt x="901843" y="5364297"/>
                </a:cubicBezTo>
                <a:cubicBezTo>
                  <a:pt x="899357" y="5330727"/>
                  <a:pt x="881756" y="5300167"/>
                  <a:pt x="881756" y="5266335"/>
                </a:cubicBezTo>
                <a:cubicBezTo>
                  <a:pt x="880905" y="5243758"/>
                  <a:pt x="872726" y="5222556"/>
                  <a:pt x="866903" y="5201027"/>
                </a:cubicBezTo>
                <a:cubicBezTo>
                  <a:pt x="865790" y="5193959"/>
                  <a:pt x="860883" y="5188920"/>
                  <a:pt x="854471" y="5186434"/>
                </a:cubicBezTo>
                <a:cubicBezTo>
                  <a:pt x="855060" y="5203579"/>
                  <a:pt x="857219" y="5220658"/>
                  <a:pt x="858266" y="5237934"/>
                </a:cubicBezTo>
                <a:cubicBezTo>
                  <a:pt x="855060" y="5236822"/>
                  <a:pt x="848647" y="5234597"/>
                  <a:pt x="845507" y="5233484"/>
                </a:cubicBezTo>
                <a:cubicBezTo>
                  <a:pt x="843151" y="5202270"/>
                  <a:pt x="833729" y="5171972"/>
                  <a:pt x="833794" y="5140496"/>
                </a:cubicBezTo>
                <a:cubicBezTo>
                  <a:pt x="816651" y="5094754"/>
                  <a:pt x="836477" y="5040767"/>
                  <a:pt x="810762" y="4997315"/>
                </a:cubicBezTo>
                <a:cubicBezTo>
                  <a:pt x="812595" y="4950527"/>
                  <a:pt x="802453" y="4904915"/>
                  <a:pt x="789366" y="4860351"/>
                </a:cubicBezTo>
                <a:cubicBezTo>
                  <a:pt x="794470" y="4856949"/>
                  <a:pt x="799312" y="4853153"/>
                  <a:pt x="803761" y="4849031"/>
                </a:cubicBezTo>
                <a:cubicBezTo>
                  <a:pt x="799705" y="4848376"/>
                  <a:pt x="791591" y="4847068"/>
                  <a:pt x="787534" y="4846347"/>
                </a:cubicBezTo>
                <a:cubicBezTo>
                  <a:pt x="777262" y="4817227"/>
                  <a:pt x="767970" y="4787583"/>
                  <a:pt x="763128" y="4757024"/>
                </a:cubicBezTo>
                <a:cubicBezTo>
                  <a:pt x="755538" y="4751592"/>
                  <a:pt x="744807" y="4753490"/>
                  <a:pt x="737479" y="4758332"/>
                </a:cubicBezTo>
                <a:cubicBezTo>
                  <a:pt x="724131" y="4781825"/>
                  <a:pt x="706857" y="4802896"/>
                  <a:pt x="695996" y="4827894"/>
                </a:cubicBezTo>
                <a:cubicBezTo>
                  <a:pt x="689649" y="4845039"/>
                  <a:pt x="673552" y="4854920"/>
                  <a:pt x="662429" y="4868597"/>
                </a:cubicBezTo>
                <a:cubicBezTo>
                  <a:pt x="656606" y="4882601"/>
                  <a:pt x="652484" y="4897194"/>
                  <a:pt x="647053" y="4911394"/>
                </a:cubicBezTo>
                <a:cubicBezTo>
                  <a:pt x="634948" y="4913422"/>
                  <a:pt x="622647" y="4912899"/>
                  <a:pt x="610476" y="4911983"/>
                </a:cubicBezTo>
                <a:cubicBezTo>
                  <a:pt x="602886" y="4904130"/>
                  <a:pt x="600465" y="4893595"/>
                  <a:pt x="598372" y="4883452"/>
                </a:cubicBezTo>
                <a:cubicBezTo>
                  <a:pt x="566179" y="4866830"/>
                  <a:pt x="532482" y="4850928"/>
                  <a:pt x="506898" y="4824687"/>
                </a:cubicBezTo>
                <a:cubicBezTo>
                  <a:pt x="500290" y="4819779"/>
                  <a:pt x="495448" y="4811076"/>
                  <a:pt x="487073" y="4809440"/>
                </a:cubicBezTo>
                <a:cubicBezTo>
                  <a:pt x="474444" y="4826454"/>
                  <a:pt x="452590" y="4818732"/>
                  <a:pt x="434793" y="4822724"/>
                </a:cubicBezTo>
                <a:cubicBezTo>
                  <a:pt x="425829" y="4839149"/>
                  <a:pt x="428904" y="4860417"/>
                  <a:pt x="414182" y="4874094"/>
                </a:cubicBezTo>
                <a:cubicBezTo>
                  <a:pt x="401357" y="4886593"/>
                  <a:pt x="407639" y="4907468"/>
                  <a:pt x="395468" y="4920359"/>
                </a:cubicBezTo>
                <a:cubicBezTo>
                  <a:pt x="385915" y="4931353"/>
                  <a:pt x="385130" y="4947516"/>
                  <a:pt x="374072" y="4957463"/>
                </a:cubicBezTo>
                <a:cubicBezTo>
                  <a:pt x="361640" y="4968522"/>
                  <a:pt x="360135" y="4986191"/>
                  <a:pt x="350582" y="4998951"/>
                </a:cubicBezTo>
                <a:cubicBezTo>
                  <a:pt x="331084" y="5020023"/>
                  <a:pt x="337889" y="5052677"/>
                  <a:pt x="322250" y="5075907"/>
                </a:cubicBezTo>
                <a:cubicBezTo>
                  <a:pt x="300920" y="5106009"/>
                  <a:pt x="286263" y="5141281"/>
                  <a:pt x="281290" y="5177927"/>
                </a:cubicBezTo>
                <a:cubicBezTo>
                  <a:pt x="275598" y="5182638"/>
                  <a:pt x="270756" y="5188135"/>
                  <a:pt x="266764" y="5194287"/>
                </a:cubicBezTo>
                <a:cubicBezTo>
                  <a:pt x="267419" y="5208814"/>
                  <a:pt x="268924" y="5223341"/>
                  <a:pt x="268139" y="5237934"/>
                </a:cubicBezTo>
                <a:cubicBezTo>
                  <a:pt x="253286" y="5249321"/>
                  <a:pt x="246808" y="5273991"/>
                  <a:pt x="223514" y="5267840"/>
                </a:cubicBezTo>
                <a:cubicBezTo>
                  <a:pt x="201333" y="5269476"/>
                  <a:pt x="203558" y="5242842"/>
                  <a:pt x="192369" y="5230605"/>
                </a:cubicBezTo>
                <a:cubicBezTo>
                  <a:pt x="176600" y="5209337"/>
                  <a:pt x="160962" y="5182704"/>
                  <a:pt x="174375" y="5156201"/>
                </a:cubicBezTo>
                <a:cubicBezTo>
                  <a:pt x="157886" y="5154303"/>
                  <a:pt x="168552" y="5136896"/>
                  <a:pt x="164757" y="5126688"/>
                </a:cubicBezTo>
                <a:cubicBezTo>
                  <a:pt x="157755" y="5107711"/>
                  <a:pt x="158999" y="5087032"/>
                  <a:pt x="151736" y="5068251"/>
                </a:cubicBezTo>
                <a:cubicBezTo>
                  <a:pt x="153960" y="5035532"/>
                  <a:pt x="142248" y="5004187"/>
                  <a:pt x="144277" y="4971532"/>
                </a:cubicBezTo>
                <a:cubicBezTo>
                  <a:pt x="136425" y="4922191"/>
                  <a:pt x="129227" y="4873178"/>
                  <a:pt x="126479" y="4823248"/>
                </a:cubicBezTo>
                <a:cubicBezTo>
                  <a:pt x="139108" y="4812908"/>
                  <a:pt x="152652" y="4803158"/>
                  <a:pt x="160176" y="4788303"/>
                </a:cubicBezTo>
                <a:cubicBezTo>
                  <a:pt x="155204" y="4781498"/>
                  <a:pt x="149969" y="4774888"/>
                  <a:pt x="144996" y="4768213"/>
                </a:cubicBezTo>
                <a:cubicBezTo>
                  <a:pt x="152586" y="4767559"/>
                  <a:pt x="156120" y="4763829"/>
                  <a:pt x="155596" y="4756893"/>
                </a:cubicBezTo>
                <a:cubicBezTo>
                  <a:pt x="142510" y="4754668"/>
                  <a:pt x="133873" y="4763240"/>
                  <a:pt x="123731" y="4769130"/>
                </a:cubicBezTo>
                <a:cubicBezTo>
                  <a:pt x="123077" y="4760754"/>
                  <a:pt x="122553" y="4752443"/>
                  <a:pt x="122161" y="4744132"/>
                </a:cubicBezTo>
                <a:cubicBezTo>
                  <a:pt x="115094" y="4742889"/>
                  <a:pt x="108028" y="4741776"/>
                  <a:pt x="100961" y="4740729"/>
                </a:cubicBezTo>
                <a:cubicBezTo>
                  <a:pt x="103578" y="4738897"/>
                  <a:pt x="108747" y="4735232"/>
                  <a:pt x="111299" y="4733400"/>
                </a:cubicBezTo>
                <a:cubicBezTo>
                  <a:pt x="111692" y="4729539"/>
                  <a:pt x="112411" y="4721817"/>
                  <a:pt x="112739" y="4717956"/>
                </a:cubicBezTo>
                <a:cubicBezTo>
                  <a:pt x="106719" y="4720247"/>
                  <a:pt x="100568" y="4721294"/>
                  <a:pt x="94287" y="4721098"/>
                </a:cubicBezTo>
                <a:cubicBezTo>
                  <a:pt x="93305" y="4712721"/>
                  <a:pt x="92651" y="4704345"/>
                  <a:pt x="92324" y="4696034"/>
                </a:cubicBezTo>
                <a:cubicBezTo>
                  <a:pt x="94614" y="4699175"/>
                  <a:pt x="99325" y="4705523"/>
                  <a:pt x="101681" y="4708664"/>
                </a:cubicBezTo>
                <a:cubicBezTo>
                  <a:pt x="106261" y="4706046"/>
                  <a:pt x="109663" y="4702317"/>
                  <a:pt x="111888" y="4697605"/>
                </a:cubicBezTo>
                <a:cubicBezTo>
                  <a:pt x="105410" y="4694660"/>
                  <a:pt x="98933" y="4691781"/>
                  <a:pt x="92389" y="4689098"/>
                </a:cubicBezTo>
                <a:cubicBezTo>
                  <a:pt x="96250" y="4658473"/>
                  <a:pt x="92193" y="4628109"/>
                  <a:pt x="86501" y="4598072"/>
                </a:cubicBezTo>
                <a:cubicBezTo>
                  <a:pt x="82509" y="4588322"/>
                  <a:pt x="89118" y="4579815"/>
                  <a:pt x="92847" y="4571504"/>
                </a:cubicBezTo>
                <a:cubicBezTo>
                  <a:pt x="78322" y="4550825"/>
                  <a:pt x="75377" y="4524453"/>
                  <a:pt x="77733" y="4499914"/>
                </a:cubicBezTo>
                <a:cubicBezTo>
                  <a:pt x="79630" y="4462679"/>
                  <a:pt x="79696" y="4425445"/>
                  <a:pt x="77994" y="4388275"/>
                </a:cubicBezTo>
                <a:cubicBezTo>
                  <a:pt x="76686" y="4379702"/>
                  <a:pt x="79696" y="4371915"/>
                  <a:pt x="83164" y="4364455"/>
                </a:cubicBezTo>
                <a:cubicBezTo>
                  <a:pt x="81135" y="4363343"/>
                  <a:pt x="77013" y="4361118"/>
                  <a:pt x="74985" y="4360006"/>
                </a:cubicBezTo>
                <a:cubicBezTo>
                  <a:pt x="73676" y="4337102"/>
                  <a:pt x="74788" y="4314002"/>
                  <a:pt x="69357" y="4291556"/>
                </a:cubicBezTo>
                <a:cubicBezTo>
                  <a:pt x="71975" y="4273692"/>
                  <a:pt x="76228" y="4256089"/>
                  <a:pt x="80350" y="4238616"/>
                </a:cubicBezTo>
                <a:cubicBezTo>
                  <a:pt x="76686" y="4231680"/>
                  <a:pt x="72564" y="4225070"/>
                  <a:pt x="68441" y="4218526"/>
                </a:cubicBezTo>
                <a:cubicBezTo>
                  <a:pt x="70077" y="4211917"/>
                  <a:pt x="73676" y="4206617"/>
                  <a:pt x="79238" y="4202560"/>
                </a:cubicBezTo>
                <a:lnTo>
                  <a:pt x="85323" y="4205701"/>
                </a:lnTo>
                <a:cubicBezTo>
                  <a:pt x="91473" y="4288415"/>
                  <a:pt x="97231" y="4372046"/>
                  <a:pt x="114113" y="4453714"/>
                </a:cubicBezTo>
                <a:cubicBezTo>
                  <a:pt x="116861" y="4464773"/>
                  <a:pt x="115094" y="4478319"/>
                  <a:pt x="124058" y="4486891"/>
                </a:cubicBezTo>
                <a:cubicBezTo>
                  <a:pt x="120918" y="4443244"/>
                  <a:pt x="110906" y="4400054"/>
                  <a:pt x="110645" y="4355817"/>
                </a:cubicBezTo>
                <a:cubicBezTo>
                  <a:pt x="111299" y="4329576"/>
                  <a:pt x="103774" y="4303990"/>
                  <a:pt x="105018" y="4277749"/>
                </a:cubicBezTo>
                <a:cubicBezTo>
                  <a:pt x="103905" y="4259361"/>
                  <a:pt x="109009" y="4239925"/>
                  <a:pt x="100895" y="4222649"/>
                </a:cubicBezTo>
                <a:cubicBezTo>
                  <a:pt x="95988" y="4213357"/>
                  <a:pt x="105018" y="4203541"/>
                  <a:pt x="102073" y="4193987"/>
                </a:cubicBezTo>
                <a:cubicBezTo>
                  <a:pt x="96054" y="4169316"/>
                  <a:pt x="99194" y="4143402"/>
                  <a:pt x="99194" y="4118863"/>
                </a:cubicBezTo>
                <a:cubicBezTo>
                  <a:pt x="87678" y="4102372"/>
                  <a:pt x="103971" y="4089154"/>
                  <a:pt x="113524" y="4077440"/>
                </a:cubicBezTo>
                <a:cubicBezTo>
                  <a:pt x="109990" y="4078160"/>
                  <a:pt x="102989" y="4079599"/>
                  <a:pt x="99456" y="4080319"/>
                </a:cubicBezTo>
                <a:cubicBezTo>
                  <a:pt x="99129" y="4062586"/>
                  <a:pt x="90230" y="4044851"/>
                  <a:pt x="97951" y="4027641"/>
                </a:cubicBezTo>
                <a:cubicBezTo>
                  <a:pt x="104232" y="4012001"/>
                  <a:pt x="101026" y="3995772"/>
                  <a:pt x="95988" y="3980394"/>
                </a:cubicBezTo>
                <a:cubicBezTo>
                  <a:pt x="88921" y="3964689"/>
                  <a:pt x="111692" y="3951077"/>
                  <a:pt x="100830" y="3935765"/>
                </a:cubicBezTo>
                <a:cubicBezTo>
                  <a:pt x="89510" y="3917049"/>
                  <a:pt x="93567" y="3894538"/>
                  <a:pt x="89576" y="3875103"/>
                </a:cubicBezTo>
                <a:cubicBezTo>
                  <a:pt x="86370" y="3874252"/>
                  <a:pt x="79957" y="3872486"/>
                  <a:pt x="76751" y="3871569"/>
                </a:cubicBezTo>
                <a:cubicBezTo>
                  <a:pt x="79172" y="3865483"/>
                  <a:pt x="83294" y="3860576"/>
                  <a:pt x="89118" y="3856846"/>
                </a:cubicBezTo>
                <a:cubicBezTo>
                  <a:pt x="83622" y="3846768"/>
                  <a:pt x="76228" y="3837934"/>
                  <a:pt x="69030" y="3829165"/>
                </a:cubicBezTo>
                <a:cubicBezTo>
                  <a:pt x="66806" y="3812347"/>
                  <a:pt x="76751" y="3793893"/>
                  <a:pt x="68245" y="3777664"/>
                </a:cubicBezTo>
                <a:cubicBezTo>
                  <a:pt x="57907" y="3757640"/>
                  <a:pt x="68049" y="3735914"/>
                  <a:pt x="66413" y="3714974"/>
                </a:cubicBezTo>
                <a:cubicBezTo>
                  <a:pt x="65170" y="3703588"/>
                  <a:pt x="67002" y="3692463"/>
                  <a:pt x="71844" y="3682189"/>
                </a:cubicBezTo>
                <a:cubicBezTo>
                  <a:pt x="68441" y="3675972"/>
                  <a:pt x="64123" y="3670214"/>
                  <a:pt x="62029" y="3663474"/>
                </a:cubicBezTo>
                <a:cubicBezTo>
                  <a:pt x="67329" y="3658631"/>
                  <a:pt x="72694" y="3653919"/>
                  <a:pt x="77602" y="3648750"/>
                </a:cubicBezTo>
                <a:cubicBezTo>
                  <a:pt x="59412" y="3623883"/>
                  <a:pt x="64581" y="3593323"/>
                  <a:pt x="66740" y="3564464"/>
                </a:cubicBezTo>
                <a:cubicBezTo>
                  <a:pt x="85388" y="3561454"/>
                  <a:pt x="73152" y="3539074"/>
                  <a:pt x="69488" y="3528342"/>
                </a:cubicBezTo>
                <a:cubicBezTo>
                  <a:pt x="62814" y="3518853"/>
                  <a:pt x="67198" y="3507925"/>
                  <a:pt x="68180" y="3497651"/>
                </a:cubicBezTo>
                <a:cubicBezTo>
                  <a:pt x="64385" y="3497848"/>
                  <a:pt x="56664" y="3498175"/>
                  <a:pt x="52869" y="3498371"/>
                </a:cubicBezTo>
                <a:cubicBezTo>
                  <a:pt x="74723" y="3481553"/>
                  <a:pt x="68049" y="3452040"/>
                  <a:pt x="73087" y="3428089"/>
                </a:cubicBezTo>
                <a:cubicBezTo>
                  <a:pt x="69554" y="3428809"/>
                  <a:pt x="62487" y="3430184"/>
                  <a:pt x="58954" y="3430903"/>
                </a:cubicBezTo>
                <a:cubicBezTo>
                  <a:pt x="74461" y="3400802"/>
                  <a:pt x="48616" y="3367624"/>
                  <a:pt x="65955" y="3336737"/>
                </a:cubicBezTo>
                <a:lnTo>
                  <a:pt x="61113" y="3334381"/>
                </a:lnTo>
                <a:cubicBezTo>
                  <a:pt x="56402" y="3344720"/>
                  <a:pt x="53981" y="3355845"/>
                  <a:pt x="51429" y="3366970"/>
                </a:cubicBezTo>
                <a:cubicBezTo>
                  <a:pt x="38016" y="3363109"/>
                  <a:pt x="52803" y="3343804"/>
                  <a:pt x="54046" y="3334446"/>
                </a:cubicBezTo>
                <a:cubicBezTo>
                  <a:pt x="53719" y="3314160"/>
                  <a:pt x="63730" y="3293547"/>
                  <a:pt x="54766" y="3274177"/>
                </a:cubicBezTo>
                <a:cubicBezTo>
                  <a:pt x="46129" y="3259126"/>
                  <a:pt x="67394" y="3253695"/>
                  <a:pt x="69292" y="3240541"/>
                </a:cubicBezTo>
                <a:cubicBezTo>
                  <a:pt x="74003" y="3228697"/>
                  <a:pt x="68245" y="3216526"/>
                  <a:pt x="67329" y="3204616"/>
                </a:cubicBezTo>
                <a:cubicBezTo>
                  <a:pt x="81397" y="3195781"/>
                  <a:pt x="69815" y="3171242"/>
                  <a:pt x="85388" y="3166007"/>
                </a:cubicBezTo>
                <a:cubicBezTo>
                  <a:pt x="84603" y="3174448"/>
                  <a:pt x="86959" y="3180403"/>
                  <a:pt x="92586" y="3183806"/>
                </a:cubicBezTo>
                <a:cubicBezTo>
                  <a:pt x="92847" y="3172747"/>
                  <a:pt x="90230" y="3162146"/>
                  <a:pt x="86631" y="3151806"/>
                </a:cubicBezTo>
                <a:cubicBezTo>
                  <a:pt x="92259" y="3121508"/>
                  <a:pt x="108158" y="3094613"/>
                  <a:pt x="116795" y="3065165"/>
                </a:cubicBezTo>
                <a:cubicBezTo>
                  <a:pt x="129882" y="3054499"/>
                  <a:pt x="119936" y="3033689"/>
                  <a:pt x="134985" y="3024135"/>
                </a:cubicBezTo>
                <a:cubicBezTo>
                  <a:pt x="142117" y="2997567"/>
                  <a:pt x="149642" y="2970802"/>
                  <a:pt x="160896" y="2945739"/>
                </a:cubicBezTo>
                <a:cubicBezTo>
                  <a:pt x="179021" y="2922639"/>
                  <a:pt x="185760" y="2893323"/>
                  <a:pt x="202380" y="2869372"/>
                </a:cubicBezTo>
                <a:cubicBezTo>
                  <a:pt x="214746" y="2852423"/>
                  <a:pt x="218018" y="2829847"/>
                  <a:pt x="234441" y="2815908"/>
                </a:cubicBezTo>
                <a:cubicBezTo>
                  <a:pt x="241573" y="2810804"/>
                  <a:pt x="239480" y="2800726"/>
                  <a:pt x="246350" y="2795491"/>
                </a:cubicBezTo>
                <a:cubicBezTo>
                  <a:pt x="278935" y="2757210"/>
                  <a:pt x="293526" y="2705317"/>
                  <a:pt x="333178" y="2673121"/>
                </a:cubicBezTo>
                <a:cubicBezTo>
                  <a:pt x="356733" y="2646094"/>
                  <a:pt x="376428" y="2616058"/>
                  <a:pt x="398151" y="2587592"/>
                </a:cubicBezTo>
                <a:cubicBezTo>
                  <a:pt x="426745" y="2579739"/>
                  <a:pt x="445851" y="2548852"/>
                  <a:pt x="478828" y="2556705"/>
                </a:cubicBezTo>
                <a:cubicBezTo>
                  <a:pt x="476407" y="2533081"/>
                  <a:pt x="474248" y="2509327"/>
                  <a:pt x="477258" y="2485704"/>
                </a:cubicBezTo>
                <a:cubicBezTo>
                  <a:pt x="462797" y="2461098"/>
                  <a:pt x="432633" y="2448141"/>
                  <a:pt x="423735" y="2420199"/>
                </a:cubicBezTo>
                <a:cubicBezTo>
                  <a:pt x="420071" y="2420461"/>
                  <a:pt x="412742" y="2420919"/>
                  <a:pt x="409013" y="2421115"/>
                </a:cubicBezTo>
                <a:cubicBezTo>
                  <a:pt x="406199" y="2438457"/>
                  <a:pt x="392524" y="2449189"/>
                  <a:pt x="385457" y="2463912"/>
                </a:cubicBezTo>
                <a:cubicBezTo>
                  <a:pt x="392262" y="2462734"/>
                  <a:pt x="399002" y="2461557"/>
                  <a:pt x="405807" y="2460248"/>
                </a:cubicBezTo>
                <a:cubicBezTo>
                  <a:pt x="407050" y="2469605"/>
                  <a:pt x="407639" y="2479552"/>
                  <a:pt x="395403" y="2479552"/>
                </a:cubicBezTo>
                <a:cubicBezTo>
                  <a:pt x="396057" y="2484787"/>
                  <a:pt x="396712" y="2490022"/>
                  <a:pt x="397366" y="2495323"/>
                </a:cubicBezTo>
                <a:cubicBezTo>
                  <a:pt x="389121" y="2498595"/>
                  <a:pt x="381466" y="2503110"/>
                  <a:pt x="374727" y="2509000"/>
                </a:cubicBezTo>
                <a:cubicBezTo>
                  <a:pt x="372240" y="2500820"/>
                  <a:pt x="369754" y="2492640"/>
                  <a:pt x="366875" y="2484657"/>
                </a:cubicBezTo>
                <a:cubicBezTo>
                  <a:pt x="358630" y="2484722"/>
                  <a:pt x="350451" y="2485180"/>
                  <a:pt x="342272" y="2486031"/>
                </a:cubicBezTo>
                <a:cubicBezTo>
                  <a:pt x="345348" y="2497090"/>
                  <a:pt x="355293" y="2507756"/>
                  <a:pt x="351891" y="2519797"/>
                </a:cubicBezTo>
                <a:cubicBezTo>
                  <a:pt x="348161" y="2521106"/>
                  <a:pt x="340637" y="2523593"/>
                  <a:pt x="336907" y="2524901"/>
                </a:cubicBezTo>
                <a:cubicBezTo>
                  <a:pt x="333766" y="2530922"/>
                  <a:pt x="330626" y="2537008"/>
                  <a:pt x="327420" y="2543093"/>
                </a:cubicBezTo>
                <a:cubicBezTo>
                  <a:pt x="324410" y="2541916"/>
                  <a:pt x="318390" y="2539494"/>
                  <a:pt x="315380" y="2538316"/>
                </a:cubicBezTo>
                <a:cubicBezTo>
                  <a:pt x="316296" y="2544402"/>
                  <a:pt x="323559" y="2553040"/>
                  <a:pt x="316296" y="2557883"/>
                </a:cubicBezTo>
                <a:cubicBezTo>
                  <a:pt x="298957" y="2573784"/>
                  <a:pt x="281356" y="2590210"/>
                  <a:pt x="268793" y="2610168"/>
                </a:cubicBezTo>
                <a:cubicBezTo>
                  <a:pt x="261988" y="2622864"/>
                  <a:pt x="287375" y="2644458"/>
                  <a:pt x="264278" y="2649235"/>
                </a:cubicBezTo>
                <a:cubicBezTo>
                  <a:pt x="266830" y="2641252"/>
                  <a:pt x="271345" y="2624892"/>
                  <a:pt x="257277" y="2626070"/>
                </a:cubicBezTo>
                <a:cubicBezTo>
                  <a:pt x="246088" y="2633661"/>
                  <a:pt x="238498" y="2647992"/>
                  <a:pt x="235423" y="2661080"/>
                </a:cubicBezTo>
                <a:cubicBezTo>
                  <a:pt x="242162" y="2659051"/>
                  <a:pt x="248902" y="2657023"/>
                  <a:pt x="255576" y="2654929"/>
                </a:cubicBezTo>
                <a:cubicBezTo>
                  <a:pt x="251453" y="2660884"/>
                  <a:pt x="247135" y="2666773"/>
                  <a:pt x="242620" y="2672466"/>
                </a:cubicBezTo>
                <a:cubicBezTo>
                  <a:pt x="235881" y="2670830"/>
                  <a:pt x="229141" y="2669260"/>
                  <a:pt x="222336" y="2667820"/>
                </a:cubicBezTo>
                <a:cubicBezTo>
                  <a:pt x="227898" y="2683395"/>
                  <a:pt x="230712" y="2700147"/>
                  <a:pt x="215204" y="2711010"/>
                </a:cubicBezTo>
                <a:cubicBezTo>
                  <a:pt x="203100" y="2710028"/>
                  <a:pt x="191191" y="2708327"/>
                  <a:pt x="179152" y="2707214"/>
                </a:cubicBezTo>
                <a:cubicBezTo>
                  <a:pt x="181834" y="2712646"/>
                  <a:pt x="187527" y="2714805"/>
                  <a:pt x="196164" y="2713824"/>
                </a:cubicBezTo>
                <a:lnTo>
                  <a:pt x="197014" y="2718732"/>
                </a:lnTo>
                <a:cubicBezTo>
                  <a:pt x="183666" y="2728024"/>
                  <a:pt x="169926" y="2736858"/>
                  <a:pt x="156054" y="2745431"/>
                </a:cubicBezTo>
                <a:cubicBezTo>
                  <a:pt x="144015" y="2747656"/>
                  <a:pt x="131583" y="2746674"/>
                  <a:pt x="119413" y="2746347"/>
                </a:cubicBezTo>
                <a:cubicBezTo>
                  <a:pt x="112608" y="2736007"/>
                  <a:pt x="99849" y="2723312"/>
                  <a:pt x="108682" y="2710552"/>
                </a:cubicBezTo>
                <a:cubicBezTo>
                  <a:pt x="114178" y="2691443"/>
                  <a:pt x="133088" y="2681889"/>
                  <a:pt x="141986" y="2664614"/>
                </a:cubicBezTo>
                <a:cubicBezTo>
                  <a:pt x="172478" y="2648123"/>
                  <a:pt x="190668" y="2617694"/>
                  <a:pt x="218607" y="2597997"/>
                </a:cubicBezTo>
                <a:cubicBezTo>
                  <a:pt x="225346" y="2588770"/>
                  <a:pt x="228291" y="2577383"/>
                  <a:pt x="234180" y="2567699"/>
                </a:cubicBezTo>
                <a:cubicBezTo>
                  <a:pt x="252108" y="2530398"/>
                  <a:pt x="286459" y="2503699"/>
                  <a:pt x="302098" y="2465090"/>
                </a:cubicBezTo>
                <a:cubicBezTo>
                  <a:pt x="307594" y="2446702"/>
                  <a:pt x="331018" y="2444870"/>
                  <a:pt x="334552" y="2425042"/>
                </a:cubicBezTo>
                <a:cubicBezTo>
                  <a:pt x="361902" y="2413459"/>
                  <a:pt x="365370" y="2379038"/>
                  <a:pt x="390168" y="2364576"/>
                </a:cubicBezTo>
                <a:cubicBezTo>
                  <a:pt x="377540" y="2336110"/>
                  <a:pt x="362949" y="2308037"/>
                  <a:pt x="357125" y="2277215"/>
                </a:cubicBezTo>
                <a:cubicBezTo>
                  <a:pt x="353658" y="2276953"/>
                  <a:pt x="346656" y="2276364"/>
                  <a:pt x="343123" y="2276037"/>
                </a:cubicBezTo>
                <a:cubicBezTo>
                  <a:pt x="324541" y="2297109"/>
                  <a:pt x="310473" y="2326229"/>
                  <a:pt x="280571" y="2332707"/>
                </a:cubicBezTo>
                <a:cubicBezTo>
                  <a:pt x="276056" y="2368437"/>
                  <a:pt x="239676" y="2387218"/>
                  <a:pt x="234049" y="2422359"/>
                </a:cubicBezTo>
                <a:cubicBezTo>
                  <a:pt x="227178" y="2421704"/>
                  <a:pt x="220308" y="2421115"/>
                  <a:pt x="213438" y="2420657"/>
                </a:cubicBezTo>
                <a:cubicBezTo>
                  <a:pt x="215466" y="2441794"/>
                  <a:pt x="195771" y="2452330"/>
                  <a:pt x="189293" y="2470718"/>
                </a:cubicBezTo>
                <a:cubicBezTo>
                  <a:pt x="161420" y="2496501"/>
                  <a:pt x="163841" y="2538316"/>
                  <a:pt x="142968" y="2568876"/>
                </a:cubicBezTo>
                <a:cubicBezTo>
                  <a:pt x="154418" y="2565670"/>
                  <a:pt x="175160" y="2558472"/>
                  <a:pt x="178039" y="2575878"/>
                </a:cubicBezTo>
                <a:cubicBezTo>
                  <a:pt x="164495" y="2592565"/>
                  <a:pt x="151867" y="2619788"/>
                  <a:pt x="126479" y="2616189"/>
                </a:cubicBezTo>
                <a:cubicBezTo>
                  <a:pt x="127657" y="2619330"/>
                  <a:pt x="130078" y="2625612"/>
                  <a:pt x="131256" y="2628753"/>
                </a:cubicBezTo>
                <a:cubicBezTo>
                  <a:pt x="119216" y="2628557"/>
                  <a:pt x="106719" y="2630389"/>
                  <a:pt x="94941" y="2627052"/>
                </a:cubicBezTo>
                <a:cubicBezTo>
                  <a:pt x="90296" y="2620639"/>
                  <a:pt x="86239" y="2613833"/>
                  <a:pt x="82313" y="2607027"/>
                </a:cubicBezTo>
                <a:cubicBezTo>
                  <a:pt x="94614" y="2562202"/>
                  <a:pt x="102400" y="2514431"/>
                  <a:pt x="128900" y="2475102"/>
                </a:cubicBezTo>
                <a:cubicBezTo>
                  <a:pt x="134462" y="2466530"/>
                  <a:pt x="135051" y="2456125"/>
                  <a:pt x="134200" y="2446309"/>
                </a:cubicBezTo>
                <a:cubicBezTo>
                  <a:pt x="174048" y="2410449"/>
                  <a:pt x="187527" y="2354695"/>
                  <a:pt x="229076" y="2320536"/>
                </a:cubicBezTo>
                <a:cubicBezTo>
                  <a:pt x="240199" y="2310065"/>
                  <a:pt x="247724" y="2296585"/>
                  <a:pt x="256688" y="2284348"/>
                </a:cubicBezTo>
                <a:cubicBezTo>
                  <a:pt x="259240" y="2284544"/>
                  <a:pt x="264409" y="2284871"/>
                  <a:pt x="266961" y="2285002"/>
                </a:cubicBezTo>
                <a:cubicBezTo>
                  <a:pt x="279262" y="2272896"/>
                  <a:pt x="285216" y="2256602"/>
                  <a:pt x="294311" y="2242336"/>
                </a:cubicBezTo>
                <a:cubicBezTo>
                  <a:pt x="307201" y="2231081"/>
                  <a:pt x="315969" y="2214590"/>
                  <a:pt x="318717" y="2197903"/>
                </a:cubicBezTo>
                <a:cubicBezTo>
                  <a:pt x="304453" y="2156677"/>
                  <a:pt x="311651" y="2111785"/>
                  <a:pt x="298695" y="2070166"/>
                </a:cubicBezTo>
                <a:cubicBezTo>
                  <a:pt x="293003" y="2034109"/>
                  <a:pt x="292545" y="1996482"/>
                  <a:pt x="302228" y="1961080"/>
                </a:cubicBezTo>
                <a:cubicBezTo>
                  <a:pt x="277495" y="1965595"/>
                  <a:pt x="268269" y="1993079"/>
                  <a:pt x="249556" y="2006952"/>
                </a:cubicBezTo>
                <a:cubicBezTo>
                  <a:pt x="230385" y="2019124"/>
                  <a:pt x="223841" y="2041962"/>
                  <a:pt x="207483" y="2056948"/>
                </a:cubicBezTo>
                <a:cubicBezTo>
                  <a:pt x="193874" y="2070035"/>
                  <a:pt x="217560" y="2082796"/>
                  <a:pt x="208203" y="2095884"/>
                </a:cubicBezTo>
                <a:cubicBezTo>
                  <a:pt x="204801" y="2103998"/>
                  <a:pt x="196622" y="2107597"/>
                  <a:pt x="189359" y="2111458"/>
                </a:cubicBezTo>
                <a:cubicBezTo>
                  <a:pt x="191845" y="2102100"/>
                  <a:pt x="194855" y="2093004"/>
                  <a:pt x="197669" y="2083778"/>
                </a:cubicBezTo>
                <a:cubicBezTo>
                  <a:pt x="192500" y="2084366"/>
                  <a:pt x="182096" y="2085479"/>
                  <a:pt x="176927" y="2086068"/>
                </a:cubicBezTo>
                <a:cubicBezTo>
                  <a:pt x="175422" y="2099483"/>
                  <a:pt x="178824" y="2112571"/>
                  <a:pt x="183732" y="2124939"/>
                </a:cubicBezTo>
                <a:cubicBezTo>
                  <a:pt x="180133" y="2123499"/>
                  <a:pt x="173066" y="2120685"/>
                  <a:pt x="169468" y="2119246"/>
                </a:cubicBezTo>
                <a:cubicBezTo>
                  <a:pt x="139958" y="2122452"/>
                  <a:pt x="146436" y="2173560"/>
                  <a:pt x="113655" y="2167081"/>
                </a:cubicBezTo>
                <a:cubicBezTo>
                  <a:pt x="104756" y="2183834"/>
                  <a:pt x="96512" y="2202418"/>
                  <a:pt x="103513" y="2221461"/>
                </a:cubicBezTo>
                <a:cubicBezTo>
                  <a:pt x="91081" y="2218124"/>
                  <a:pt x="78649" y="2221461"/>
                  <a:pt x="66348" y="2223882"/>
                </a:cubicBezTo>
                <a:cubicBezTo>
                  <a:pt x="65628" y="2231800"/>
                  <a:pt x="69357" y="2236839"/>
                  <a:pt x="77471" y="2239064"/>
                </a:cubicBezTo>
                <a:cubicBezTo>
                  <a:pt x="79303" y="2246132"/>
                  <a:pt x="79434" y="2253264"/>
                  <a:pt x="77929" y="2260397"/>
                </a:cubicBezTo>
                <a:cubicBezTo>
                  <a:pt x="63796" y="2269035"/>
                  <a:pt x="59935" y="2248226"/>
                  <a:pt x="53130" y="2240569"/>
                </a:cubicBezTo>
                <a:cubicBezTo>
                  <a:pt x="49728" y="2242925"/>
                  <a:pt x="42923" y="2247637"/>
                  <a:pt x="39521" y="2249992"/>
                </a:cubicBezTo>
                <a:cubicBezTo>
                  <a:pt x="34875" y="2260986"/>
                  <a:pt x="50055" y="2261510"/>
                  <a:pt x="56271" y="2265305"/>
                </a:cubicBezTo>
                <a:cubicBezTo>
                  <a:pt x="59019" y="2271784"/>
                  <a:pt x="63665" y="2276495"/>
                  <a:pt x="70077" y="2279505"/>
                </a:cubicBezTo>
                <a:cubicBezTo>
                  <a:pt x="66806" y="2293117"/>
                  <a:pt x="52738" y="2301689"/>
                  <a:pt x="41287" y="2308429"/>
                </a:cubicBezTo>
                <a:cubicBezTo>
                  <a:pt x="47307" y="2297828"/>
                  <a:pt x="59804" y="2289387"/>
                  <a:pt x="56402" y="2275775"/>
                </a:cubicBezTo>
                <a:cubicBezTo>
                  <a:pt x="36184" y="2276757"/>
                  <a:pt x="16881" y="2281992"/>
                  <a:pt x="0" y="2293313"/>
                </a:cubicBezTo>
                <a:cubicBezTo>
                  <a:pt x="8637" y="2275579"/>
                  <a:pt x="21854" y="2260986"/>
                  <a:pt x="24471" y="2240635"/>
                </a:cubicBezTo>
                <a:cubicBezTo>
                  <a:pt x="27481" y="2238933"/>
                  <a:pt x="33370" y="2235661"/>
                  <a:pt x="36315" y="2233960"/>
                </a:cubicBezTo>
                <a:cubicBezTo>
                  <a:pt x="32847" y="2222377"/>
                  <a:pt x="31800" y="2210075"/>
                  <a:pt x="35398" y="2198361"/>
                </a:cubicBezTo>
                <a:cubicBezTo>
                  <a:pt x="39259" y="2197576"/>
                  <a:pt x="46914" y="2196071"/>
                  <a:pt x="50775" y="2195286"/>
                </a:cubicBezTo>
                <a:cubicBezTo>
                  <a:pt x="46914" y="2188414"/>
                  <a:pt x="39717" y="2180562"/>
                  <a:pt x="45868" y="2172578"/>
                </a:cubicBezTo>
                <a:cubicBezTo>
                  <a:pt x="54897" y="2141756"/>
                  <a:pt x="86762" y="2125200"/>
                  <a:pt x="94876" y="2094248"/>
                </a:cubicBezTo>
                <a:cubicBezTo>
                  <a:pt x="108486" y="2071279"/>
                  <a:pt x="128900" y="2053610"/>
                  <a:pt x="143819" y="2031688"/>
                </a:cubicBezTo>
                <a:cubicBezTo>
                  <a:pt x="155465" y="2023443"/>
                  <a:pt x="166981" y="2015067"/>
                  <a:pt x="173197" y="2001717"/>
                </a:cubicBezTo>
                <a:cubicBezTo>
                  <a:pt x="176927" y="2001128"/>
                  <a:pt x="184386" y="1999950"/>
                  <a:pt x="188181" y="1999427"/>
                </a:cubicBezTo>
                <a:cubicBezTo>
                  <a:pt x="187200" y="1996286"/>
                  <a:pt x="185368" y="1990004"/>
                  <a:pt x="184386" y="1986862"/>
                </a:cubicBezTo>
                <a:cubicBezTo>
                  <a:pt x="203885" y="1961407"/>
                  <a:pt x="232413" y="1943346"/>
                  <a:pt x="249949" y="1915861"/>
                </a:cubicBezTo>
                <a:cubicBezTo>
                  <a:pt x="252631" y="1916516"/>
                  <a:pt x="257931" y="1917693"/>
                  <a:pt x="260614" y="1918282"/>
                </a:cubicBezTo>
                <a:cubicBezTo>
                  <a:pt x="261203" y="1914880"/>
                  <a:pt x="262315" y="1908074"/>
                  <a:pt x="262839" y="1904606"/>
                </a:cubicBezTo>
                <a:cubicBezTo>
                  <a:pt x="273308" y="1892499"/>
                  <a:pt x="291040" y="1884712"/>
                  <a:pt x="293984" y="1867633"/>
                </a:cubicBezTo>
                <a:cubicBezTo>
                  <a:pt x="296274" y="1856835"/>
                  <a:pt x="289993" y="1846758"/>
                  <a:pt x="288357" y="1836353"/>
                </a:cubicBezTo>
                <a:cubicBezTo>
                  <a:pt x="285347" y="1796631"/>
                  <a:pt x="288488" y="1756583"/>
                  <a:pt x="301051" y="1718628"/>
                </a:cubicBezTo>
                <a:cubicBezTo>
                  <a:pt x="312436" y="1684600"/>
                  <a:pt x="304715" y="1645271"/>
                  <a:pt x="324606" y="1614188"/>
                </a:cubicBezTo>
                <a:cubicBezTo>
                  <a:pt x="321989" y="1602998"/>
                  <a:pt x="321334" y="1591808"/>
                  <a:pt x="327878" y="1581730"/>
                </a:cubicBezTo>
                <a:cubicBezTo>
                  <a:pt x="340048" y="1559939"/>
                  <a:pt x="333505" y="1534025"/>
                  <a:pt x="342142" y="1511318"/>
                </a:cubicBezTo>
                <a:cubicBezTo>
                  <a:pt x="350255" y="1491424"/>
                  <a:pt x="338870" y="1471204"/>
                  <a:pt x="340310" y="1450983"/>
                </a:cubicBezTo>
                <a:cubicBezTo>
                  <a:pt x="339590" y="1422386"/>
                  <a:pt x="347638" y="1394444"/>
                  <a:pt x="346591" y="1365782"/>
                </a:cubicBezTo>
                <a:cubicBezTo>
                  <a:pt x="344301" y="1324228"/>
                  <a:pt x="368314" y="1288236"/>
                  <a:pt x="383756" y="1251460"/>
                </a:cubicBezTo>
                <a:cubicBezTo>
                  <a:pt x="385326" y="1224237"/>
                  <a:pt x="400899" y="1201464"/>
                  <a:pt x="406265" y="1175158"/>
                </a:cubicBezTo>
                <a:cubicBezTo>
                  <a:pt x="408751" y="1159649"/>
                  <a:pt x="426745" y="1155395"/>
                  <a:pt x="437541" y="1146757"/>
                </a:cubicBezTo>
                <a:cubicBezTo>
                  <a:pt x="441140" y="1135109"/>
                  <a:pt x="441532" y="1122938"/>
                  <a:pt x="441859" y="1110897"/>
                </a:cubicBezTo>
                <a:cubicBezTo>
                  <a:pt x="450169" y="1110504"/>
                  <a:pt x="458021" y="1113580"/>
                  <a:pt x="465873" y="1115870"/>
                </a:cubicBezTo>
                <a:cubicBezTo>
                  <a:pt x="459264" y="1099576"/>
                  <a:pt x="459984" y="1081122"/>
                  <a:pt x="450954" y="1065810"/>
                </a:cubicBezTo>
                <a:cubicBezTo>
                  <a:pt x="437606" y="1040157"/>
                  <a:pt x="443299" y="1008812"/>
                  <a:pt x="427334" y="984273"/>
                </a:cubicBezTo>
                <a:cubicBezTo>
                  <a:pt x="423669" y="960060"/>
                  <a:pt x="412350" y="931725"/>
                  <a:pt x="423735" y="908821"/>
                </a:cubicBezTo>
                <a:cubicBezTo>
                  <a:pt x="406853" y="910130"/>
                  <a:pt x="415098" y="892069"/>
                  <a:pt x="416079" y="882253"/>
                </a:cubicBezTo>
                <a:cubicBezTo>
                  <a:pt x="405218" y="863472"/>
                  <a:pt x="404105" y="841092"/>
                  <a:pt x="393505" y="822049"/>
                </a:cubicBezTo>
                <a:cubicBezTo>
                  <a:pt x="388925" y="810859"/>
                  <a:pt x="377802" y="786843"/>
                  <a:pt x="398544" y="787301"/>
                </a:cubicBezTo>
                <a:cubicBezTo>
                  <a:pt x="393440" y="785142"/>
                  <a:pt x="388140" y="783440"/>
                  <a:pt x="382644" y="782393"/>
                </a:cubicBezTo>
                <a:cubicBezTo>
                  <a:pt x="373352" y="759555"/>
                  <a:pt x="374727" y="733052"/>
                  <a:pt x="359808" y="712570"/>
                </a:cubicBezTo>
                <a:cubicBezTo>
                  <a:pt x="356144" y="705241"/>
                  <a:pt x="348816" y="699221"/>
                  <a:pt x="348750" y="690583"/>
                </a:cubicBezTo>
                <a:cubicBezTo>
                  <a:pt x="347572" y="668399"/>
                  <a:pt x="338608" y="647786"/>
                  <a:pt x="335729" y="625929"/>
                </a:cubicBezTo>
                <a:cubicBezTo>
                  <a:pt x="344366" y="586927"/>
                  <a:pt x="326634" y="546224"/>
                  <a:pt x="337889" y="506765"/>
                </a:cubicBezTo>
                <a:cubicBezTo>
                  <a:pt x="336776" y="479280"/>
                  <a:pt x="338543" y="451534"/>
                  <a:pt x="340833" y="423984"/>
                </a:cubicBezTo>
                <a:cubicBezTo>
                  <a:pt x="350713" y="391003"/>
                  <a:pt x="388336" y="378832"/>
                  <a:pt x="419547" y="377065"/>
                </a:cubicBezTo>
                <a:cubicBezTo>
                  <a:pt x="430998" y="376083"/>
                  <a:pt x="442514" y="384328"/>
                  <a:pt x="453506" y="378177"/>
                </a:cubicBezTo>
                <a:cubicBezTo>
                  <a:pt x="471958" y="370783"/>
                  <a:pt x="499505" y="373466"/>
                  <a:pt x="508076" y="394079"/>
                </a:cubicBezTo>
                <a:cubicBezTo>
                  <a:pt x="524827" y="424508"/>
                  <a:pt x="559244" y="440671"/>
                  <a:pt x="571348" y="474045"/>
                </a:cubicBezTo>
                <a:cubicBezTo>
                  <a:pt x="577106" y="490078"/>
                  <a:pt x="597128" y="495313"/>
                  <a:pt x="600923" y="512262"/>
                </a:cubicBezTo>
                <a:cubicBezTo>
                  <a:pt x="615122" y="525807"/>
                  <a:pt x="627816" y="541316"/>
                  <a:pt x="645482" y="550674"/>
                </a:cubicBezTo>
                <a:cubicBezTo>
                  <a:pt x="658634" y="564024"/>
                  <a:pt x="668907" y="579991"/>
                  <a:pt x="681208" y="594060"/>
                </a:cubicBezTo>
                <a:cubicBezTo>
                  <a:pt x="693902" y="603091"/>
                  <a:pt x="707315" y="611271"/>
                  <a:pt x="718700" y="622068"/>
                </a:cubicBezTo>
                <a:cubicBezTo>
                  <a:pt x="741078" y="629397"/>
                  <a:pt x="764568" y="635287"/>
                  <a:pt x="785637" y="646084"/>
                </a:cubicBezTo>
                <a:cubicBezTo>
                  <a:pt x="800359" y="662444"/>
                  <a:pt x="820577" y="672063"/>
                  <a:pt x="842431" y="674027"/>
                </a:cubicBezTo>
                <a:cubicBezTo>
                  <a:pt x="859116" y="687703"/>
                  <a:pt x="880905" y="685282"/>
                  <a:pt x="901123" y="686198"/>
                </a:cubicBezTo>
                <a:cubicBezTo>
                  <a:pt x="900338" y="689078"/>
                  <a:pt x="898899" y="694836"/>
                  <a:pt x="898114" y="697715"/>
                </a:cubicBezTo>
                <a:cubicBezTo>
                  <a:pt x="918267" y="695491"/>
                  <a:pt x="937634" y="701838"/>
                  <a:pt x="953992" y="713486"/>
                </a:cubicBezTo>
                <a:cubicBezTo>
                  <a:pt x="966686" y="722844"/>
                  <a:pt x="949412" y="743915"/>
                  <a:pt x="970154" y="745028"/>
                </a:cubicBezTo>
                <a:cubicBezTo>
                  <a:pt x="971593" y="757592"/>
                  <a:pt x="973033" y="770156"/>
                  <a:pt x="974014" y="782786"/>
                </a:cubicBezTo>
                <a:cubicBezTo>
                  <a:pt x="966817" y="789199"/>
                  <a:pt x="959423" y="795219"/>
                  <a:pt x="951964" y="801240"/>
                </a:cubicBezTo>
                <a:cubicBezTo>
                  <a:pt x="946598" y="825060"/>
                  <a:pt x="971724" y="843252"/>
                  <a:pt x="970612" y="867791"/>
                </a:cubicBezTo>
                <a:cubicBezTo>
                  <a:pt x="969827" y="870998"/>
                  <a:pt x="968387" y="877542"/>
                  <a:pt x="967602" y="880814"/>
                </a:cubicBezTo>
                <a:cubicBezTo>
                  <a:pt x="963022" y="881141"/>
                  <a:pt x="953796" y="881926"/>
                  <a:pt x="949150" y="882253"/>
                </a:cubicBezTo>
                <a:cubicBezTo>
                  <a:pt x="947711" y="868904"/>
                  <a:pt x="946926" y="855423"/>
                  <a:pt x="945552" y="842074"/>
                </a:cubicBezTo>
                <a:cubicBezTo>
                  <a:pt x="942018" y="841943"/>
                  <a:pt x="935082" y="841747"/>
                  <a:pt x="931615" y="841616"/>
                </a:cubicBezTo>
                <a:cubicBezTo>
                  <a:pt x="931942" y="845346"/>
                  <a:pt x="932596" y="852675"/>
                  <a:pt x="932923" y="856405"/>
                </a:cubicBezTo>
                <a:cubicBezTo>
                  <a:pt x="926249" y="850385"/>
                  <a:pt x="919771" y="844102"/>
                  <a:pt x="913621" y="837558"/>
                </a:cubicBezTo>
                <a:cubicBezTo>
                  <a:pt x="920949" y="832062"/>
                  <a:pt x="932138" y="828462"/>
                  <a:pt x="928997" y="817076"/>
                </a:cubicBezTo>
                <a:cubicBezTo>
                  <a:pt x="921080" y="816094"/>
                  <a:pt x="913163" y="815244"/>
                  <a:pt x="905246" y="814589"/>
                </a:cubicBezTo>
                <a:cubicBezTo>
                  <a:pt x="910546" y="810859"/>
                  <a:pt x="915846" y="807064"/>
                  <a:pt x="920491" y="802549"/>
                </a:cubicBezTo>
                <a:cubicBezTo>
                  <a:pt x="919575" y="790442"/>
                  <a:pt x="917678" y="778402"/>
                  <a:pt x="914210" y="766754"/>
                </a:cubicBezTo>
                <a:cubicBezTo>
                  <a:pt x="886729" y="765968"/>
                  <a:pt x="865398" y="745748"/>
                  <a:pt x="838505" y="743457"/>
                </a:cubicBezTo>
                <a:cubicBezTo>
                  <a:pt x="847928" y="761780"/>
                  <a:pt x="863108" y="775915"/>
                  <a:pt x="878484" y="789199"/>
                </a:cubicBezTo>
                <a:cubicBezTo>
                  <a:pt x="887317" y="795350"/>
                  <a:pt x="883653" y="807718"/>
                  <a:pt x="885289" y="816749"/>
                </a:cubicBezTo>
                <a:cubicBezTo>
                  <a:pt x="877045" y="814459"/>
                  <a:pt x="868800" y="812168"/>
                  <a:pt x="860556" y="809878"/>
                </a:cubicBezTo>
                <a:cubicBezTo>
                  <a:pt x="864744" y="822180"/>
                  <a:pt x="875998" y="827743"/>
                  <a:pt x="887056" y="832716"/>
                </a:cubicBezTo>
                <a:cubicBezTo>
                  <a:pt x="890916" y="841550"/>
                  <a:pt x="894711" y="850515"/>
                  <a:pt x="899226" y="859088"/>
                </a:cubicBezTo>
                <a:cubicBezTo>
                  <a:pt x="922323" y="860789"/>
                  <a:pt x="943000" y="883235"/>
                  <a:pt x="936457" y="906989"/>
                </a:cubicBezTo>
                <a:cubicBezTo>
                  <a:pt x="929913" y="905811"/>
                  <a:pt x="923436" y="904568"/>
                  <a:pt x="916958" y="903259"/>
                </a:cubicBezTo>
                <a:cubicBezTo>
                  <a:pt x="918986" y="909083"/>
                  <a:pt x="921015" y="914973"/>
                  <a:pt x="922978" y="920862"/>
                </a:cubicBezTo>
                <a:cubicBezTo>
                  <a:pt x="908975" y="921386"/>
                  <a:pt x="893141" y="923153"/>
                  <a:pt x="882606" y="911832"/>
                </a:cubicBezTo>
                <a:cubicBezTo>
                  <a:pt x="872792" y="919423"/>
                  <a:pt x="863042" y="909410"/>
                  <a:pt x="854863" y="904372"/>
                </a:cubicBezTo>
                <a:cubicBezTo>
                  <a:pt x="845507" y="896192"/>
                  <a:pt x="841908" y="876953"/>
                  <a:pt x="825812" y="882450"/>
                </a:cubicBezTo>
                <a:cubicBezTo>
                  <a:pt x="818549" y="906204"/>
                  <a:pt x="845834" y="913010"/>
                  <a:pt x="858200" y="926686"/>
                </a:cubicBezTo>
                <a:cubicBezTo>
                  <a:pt x="854013" y="931136"/>
                  <a:pt x="850021" y="935586"/>
                  <a:pt x="846095" y="940036"/>
                </a:cubicBezTo>
                <a:cubicBezTo>
                  <a:pt x="850087" y="940690"/>
                  <a:pt x="858069" y="941999"/>
                  <a:pt x="861995" y="942653"/>
                </a:cubicBezTo>
                <a:cubicBezTo>
                  <a:pt x="861276" y="947300"/>
                  <a:pt x="860490" y="952011"/>
                  <a:pt x="859705" y="956657"/>
                </a:cubicBezTo>
                <a:cubicBezTo>
                  <a:pt x="862061" y="956592"/>
                  <a:pt x="866772" y="956396"/>
                  <a:pt x="869062" y="956265"/>
                </a:cubicBezTo>
                <a:cubicBezTo>
                  <a:pt x="870763" y="978972"/>
                  <a:pt x="890851" y="995332"/>
                  <a:pt x="892617" y="1018628"/>
                </a:cubicBezTo>
                <a:cubicBezTo>
                  <a:pt x="891047" y="1026088"/>
                  <a:pt x="889346" y="1033548"/>
                  <a:pt x="887645" y="1041008"/>
                </a:cubicBezTo>
                <a:cubicBezTo>
                  <a:pt x="876914" y="1027986"/>
                  <a:pt x="868277" y="1013524"/>
                  <a:pt x="859444" y="999324"/>
                </a:cubicBezTo>
                <a:cubicBezTo>
                  <a:pt x="861799" y="998407"/>
                  <a:pt x="866445" y="996640"/>
                  <a:pt x="868735" y="995790"/>
                </a:cubicBezTo>
                <a:cubicBezTo>
                  <a:pt x="861799" y="990227"/>
                  <a:pt x="854732" y="984796"/>
                  <a:pt x="848189" y="978776"/>
                </a:cubicBezTo>
                <a:cubicBezTo>
                  <a:pt x="848189" y="974915"/>
                  <a:pt x="848058" y="967193"/>
                  <a:pt x="848058" y="963332"/>
                </a:cubicBezTo>
                <a:cubicBezTo>
                  <a:pt x="831504" y="968109"/>
                  <a:pt x="834383" y="989180"/>
                  <a:pt x="843020" y="1000109"/>
                </a:cubicBezTo>
                <a:cubicBezTo>
                  <a:pt x="856368" y="1020460"/>
                  <a:pt x="853816" y="1045458"/>
                  <a:pt x="855256" y="1068623"/>
                </a:cubicBezTo>
                <a:cubicBezTo>
                  <a:pt x="860229" y="1095911"/>
                  <a:pt x="884438" y="1116590"/>
                  <a:pt x="881429" y="1145776"/>
                </a:cubicBezTo>
                <a:cubicBezTo>
                  <a:pt x="894646" y="1165211"/>
                  <a:pt x="897721" y="1187984"/>
                  <a:pt x="904068" y="1209971"/>
                </a:cubicBezTo>
                <a:cubicBezTo>
                  <a:pt x="915322" y="1202315"/>
                  <a:pt x="923894" y="1191518"/>
                  <a:pt x="933185" y="1181702"/>
                </a:cubicBezTo>
                <a:cubicBezTo>
                  <a:pt x="940448" y="1176990"/>
                  <a:pt x="948103" y="1172737"/>
                  <a:pt x="955693" y="1168549"/>
                </a:cubicBezTo>
                <a:cubicBezTo>
                  <a:pt x="969957" y="1168483"/>
                  <a:pt x="984287" y="1169072"/>
                  <a:pt x="998551" y="1167894"/>
                </a:cubicBezTo>
                <a:cubicBezTo>
                  <a:pt x="997570" y="1145776"/>
                  <a:pt x="1022564" y="1136025"/>
                  <a:pt x="1026163" y="1115020"/>
                </a:cubicBezTo>
                <a:cubicBezTo>
                  <a:pt x="1035912" y="1091920"/>
                  <a:pt x="1003197" y="1080795"/>
                  <a:pt x="1006468" y="1057172"/>
                </a:cubicBezTo>
                <a:cubicBezTo>
                  <a:pt x="1014189" y="1055339"/>
                  <a:pt x="1022041" y="1053834"/>
                  <a:pt x="1029958" y="1052525"/>
                </a:cubicBezTo>
                <a:cubicBezTo>
                  <a:pt x="1031529" y="1070063"/>
                  <a:pt x="1043961" y="1085245"/>
                  <a:pt x="1038137" y="1103502"/>
                </a:cubicBezTo>
                <a:cubicBezTo>
                  <a:pt x="1047952" y="1099445"/>
                  <a:pt x="1057439" y="1094799"/>
                  <a:pt x="1067254" y="1090742"/>
                </a:cubicBezTo>
                <a:cubicBezTo>
                  <a:pt x="1073274" y="1092705"/>
                  <a:pt x="1079228" y="1094799"/>
                  <a:pt x="1085182" y="1096958"/>
                </a:cubicBezTo>
                <a:cubicBezTo>
                  <a:pt x="1075106" y="1081384"/>
                  <a:pt x="1070918" y="1062472"/>
                  <a:pt x="1067450" y="1044542"/>
                </a:cubicBezTo>
                <a:cubicBezTo>
                  <a:pt x="1076415" y="1051086"/>
                  <a:pt x="1081976" y="1060836"/>
                  <a:pt x="1088192" y="1069801"/>
                </a:cubicBezTo>
                <a:cubicBezTo>
                  <a:pt x="1094147" y="1068100"/>
                  <a:pt x="1100101" y="1066202"/>
                  <a:pt x="1105924" y="1064108"/>
                </a:cubicBezTo>
                <a:cubicBezTo>
                  <a:pt x="1100821" y="1058349"/>
                  <a:pt x="1094408" y="1054030"/>
                  <a:pt x="1088519" y="1049253"/>
                </a:cubicBezTo>
                <a:cubicBezTo>
                  <a:pt x="1089697" y="1038260"/>
                  <a:pt x="1102653" y="1040354"/>
                  <a:pt x="1110374" y="1037278"/>
                </a:cubicBezTo>
                <a:cubicBezTo>
                  <a:pt x="1107037" y="1041924"/>
                  <a:pt x="1103765" y="1046636"/>
                  <a:pt x="1100493" y="1051347"/>
                </a:cubicBezTo>
                <a:cubicBezTo>
                  <a:pt x="1127386" y="1069474"/>
                  <a:pt x="1161214" y="1043233"/>
                  <a:pt x="1187910" y="1060640"/>
                </a:cubicBezTo>
                <a:cubicBezTo>
                  <a:pt x="1198641" y="1067707"/>
                  <a:pt x="1210680" y="1072353"/>
                  <a:pt x="1223701" y="1071241"/>
                </a:cubicBezTo>
                <a:cubicBezTo>
                  <a:pt x="1218139" y="1064632"/>
                  <a:pt x="1212578" y="1058022"/>
                  <a:pt x="1207212" y="1051217"/>
                </a:cubicBezTo>
                <a:cubicBezTo>
                  <a:pt x="1208194" y="1044869"/>
                  <a:pt x="1211596" y="1040223"/>
                  <a:pt x="1217485" y="1037147"/>
                </a:cubicBezTo>
                <a:cubicBezTo>
                  <a:pt x="1238750" y="1040681"/>
                  <a:pt x="1235479" y="1068034"/>
                  <a:pt x="1254258" y="1074055"/>
                </a:cubicBezTo>
                <a:cubicBezTo>
                  <a:pt x="1271335" y="1080010"/>
                  <a:pt x="1277290" y="1098922"/>
                  <a:pt x="1291946" y="1108345"/>
                </a:cubicBezTo>
                <a:cubicBezTo>
                  <a:pt x="1316679" y="1125686"/>
                  <a:pt x="1328522" y="1156966"/>
                  <a:pt x="1328195" y="1186413"/>
                </a:cubicBezTo>
                <a:cubicBezTo>
                  <a:pt x="1331859" y="1189424"/>
                  <a:pt x="1338206" y="1191452"/>
                  <a:pt x="1337290" y="1197473"/>
                </a:cubicBezTo>
                <a:cubicBezTo>
                  <a:pt x="1338206" y="1222667"/>
                  <a:pt x="1339384" y="1248908"/>
                  <a:pt x="1352536" y="1271288"/>
                </a:cubicBezTo>
                <a:cubicBezTo>
                  <a:pt x="1359210" y="1275868"/>
                  <a:pt x="1367847" y="1274232"/>
                  <a:pt x="1375502" y="1275803"/>
                </a:cubicBezTo>
                <a:cubicBezTo>
                  <a:pt x="1380998" y="1286077"/>
                  <a:pt x="1386102" y="1297725"/>
                  <a:pt x="1398796" y="1300277"/>
                </a:cubicBezTo>
                <a:cubicBezTo>
                  <a:pt x="1396637" y="1304400"/>
                  <a:pt x="1394477" y="1308522"/>
                  <a:pt x="1392384" y="1312645"/>
                </a:cubicBezTo>
                <a:cubicBezTo>
                  <a:pt x="1395655" y="1320105"/>
                  <a:pt x="1402329" y="1327827"/>
                  <a:pt x="1395786" y="1335680"/>
                </a:cubicBezTo>
                <a:cubicBezTo>
                  <a:pt x="1373736" y="1319974"/>
                  <a:pt x="1366931" y="1286208"/>
                  <a:pt x="1338468" y="1278944"/>
                </a:cubicBezTo>
                <a:cubicBezTo>
                  <a:pt x="1337748" y="1300670"/>
                  <a:pt x="1340954" y="1322854"/>
                  <a:pt x="1338664" y="1344318"/>
                </a:cubicBezTo>
                <a:cubicBezTo>
                  <a:pt x="1327868" y="1364276"/>
                  <a:pt x="1334280" y="1390190"/>
                  <a:pt x="1318708" y="1407924"/>
                </a:cubicBezTo>
                <a:cubicBezTo>
                  <a:pt x="1292928" y="1424546"/>
                  <a:pt x="1266493" y="1450525"/>
                  <a:pt x="1232992" y="1442476"/>
                </a:cubicBezTo>
                <a:cubicBezTo>
                  <a:pt x="1215915" y="1435409"/>
                  <a:pt x="1197528" y="1436390"/>
                  <a:pt x="1179469" y="1435736"/>
                </a:cubicBezTo>
                <a:cubicBezTo>
                  <a:pt x="1161018" y="1432268"/>
                  <a:pt x="1144529" y="1421536"/>
                  <a:pt x="1125685" y="1419572"/>
                </a:cubicBezTo>
                <a:cubicBezTo>
                  <a:pt x="1113056" y="1420227"/>
                  <a:pt x="1100624" y="1422713"/>
                  <a:pt x="1088061" y="1423433"/>
                </a:cubicBezTo>
                <a:cubicBezTo>
                  <a:pt x="1085575" y="1420619"/>
                  <a:pt x="1080668" y="1414992"/>
                  <a:pt x="1078247" y="1412178"/>
                </a:cubicBezTo>
                <a:cubicBezTo>
                  <a:pt x="1087734" y="1413814"/>
                  <a:pt x="1097287" y="1415188"/>
                  <a:pt x="1106906" y="1416366"/>
                </a:cubicBezTo>
                <a:cubicBezTo>
                  <a:pt x="1105205" y="1395884"/>
                  <a:pt x="1082958" y="1401053"/>
                  <a:pt x="1068497" y="1398697"/>
                </a:cubicBezTo>
                <a:cubicBezTo>
                  <a:pt x="1056262" y="1395164"/>
                  <a:pt x="1045858" y="1386722"/>
                  <a:pt x="1032968" y="1385086"/>
                </a:cubicBezTo>
                <a:cubicBezTo>
                  <a:pt x="1032445" y="1381945"/>
                  <a:pt x="1031398" y="1375728"/>
                  <a:pt x="1030874" y="1372653"/>
                </a:cubicBezTo>
                <a:cubicBezTo>
                  <a:pt x="1038530" y="1371802"/>
                  <a:pt x="1046185" y="1371017"/>
                  <a:pt x="1053906" y="1370166"/>
                </a:cubicBezTo>
                <a:cubicBezTo>
                  <a:pt x="1029435" y="1361724"/>
                  <a:pt x="1008039" y="1345954"/>
                  <a:pt x="982847" y="1339737"/>
                </a:cubicBezTo>
                <a:cubicBezTo>
                  <a:pt x="984810" y="1349553"/>
                  <a:pt x="993578" y="1354657"/>
                  <a:pt x="1000449" y="1360874"/>
                </a:cubicBezTo>
                <a:cubicBezTo>
                  <a:pt x="988540" y="1370362"/>
                  <a:pt x="975846" y="1378869"/>
                  <a:pt x="964658" y="1389274"/>
                </a:cubicBezTo>
                <a:cubicBezTo>
                  <a:pt x="970546" y="1392612"/>
                  <a:pt x="976435" y="1396014"/>
                  <a:pt x="982389" y="1399417"/>
                </a:cubicBezTo>
                <a:cubicBezTo>
                  <a:pt x="980557" y="1401315"/>
                  <a:pt x="977024" y="1405110"/>
                  <a:pt x="975257" y="1407008"/>
                </a:cubicBezTo>
                <a:cubicBezTo>
                  <a:pt x="960862" y="1407401"/>
                  <a:pt x="946271" y="1407139"/>
                  <a:pt x="932269" y="1410869"/>
                </a:cubicBezTo>
                <a:cubicBezTo>
                  <a:pt x="933054" y="1413356"/>
                  <a:pt x="934494" y="1418264"/>
                  <a:pt x="935279" y="1420685"/>
                </a:cubicBezTo>
                <a:cubicBezTo>
                  <a:pt x="935671" y="1424938"/>
                  <a:pt x="936522" y="1433380"/>
                  <a:pt x="936980" y="1437633"/>
                </a:cubicBezTo>
                <a:cubicBezTo>
                  <a:pt x="933970" y="1436979"/>
                  <a:pt x="927885" y="1435801"/>
                  <a:pt x="924875" y="1435147"/>
                </a:cubicBezTo>
                <a:cubicBezTo>
                  <a:pt x="920295" y="1406746"/>
                  <a:pt x="903283" y="1382338"/>
                  <a:pt x="899357" y="1353806"/>
                </a:cubicBezTo>
                <a:cubicBezTo>
                  <a:pt x="907012" y="1353872"/>
                  <a:pt x="914602" y="1353872"/>
                  <a:pt x="922258" y="1353872"/>
                </a:cubicBezTo>
                <a:cubicBezTo>
                  <a:pt x="930240" y="1343074"/>
                  <a:pt x="922192" y="1333389"/>
                  <a:pt x="913555" y="1326322"/>
                </a:cubicBezTo>
                <a:cubicBezTo>
                  <a:pt x="919837" y="1321218"/>
                  <a:pt x="927165" y="1318142"/>
                  <a:pt x="935606" y="1317030"/>
                </a:cubicBezTo>
                <a:cubicBezTo>
                  <a:pt x="930240" y="1307803"/>
                  <a:pt x="919117" y="1305185"/>
                  <a:pt x="910807" y="1299492"/>
                </a:cubicBezTo>
                <a:cubicBezTo>
                  <a:pt x="905377" y="1271222"/>
                  <a:pt x="884438" y="1247010"/>
                  <a:pt x="887056" y="1217104"/>
                </a:cubicBezTo>
                <a:cubicBezTo>
                  <a:pt x="889149" y="1207223"/>
                  <a:pt x="884766" y="1198127"/>
                  <a:pt x="880578" y="1189489"/>
                </a:cubicBezTo>
                <a:cubicBezTo>
                  <a:pt x="869978" y="1168483"/>
                  <a:pt x="861799" y="1146038"/>
                  <a:pt x="861472" y="1122283"/>
                </a:cubicBezTo>
                <a:cubicBezTo>
                  <a:pt x="849694" y="1115870"/>
                  <a:pt x="843871" y="1129809"/>
                  <a:pt x="836215" y="1136091"/>
                </a:cubicBezTo>
                <a:cubicBezTo>
                  <a:pt x="833664" y="1128893"/>
                  <a:pt x="828952" y="1121956"/>
                  <a:pt x="829410" y="1114038"/>
                </a:cubicBezTo>
                <a:cubicBezTo>
                  <a:pt x="834122" y="1114692"/>
                  <a:pt x="843478" y="1115936"/>
                  <a:pt x="848189" y="1116525"/>
                </a:cubicBezTo>
                <a:cubicBezTo>
                  <a:pt x="852966" y="1086946"/>
                  <a:pt x="836608" y="1060247"/>
                  <a:pt x="832486" y="1031650"/>
                </a:cubicBezTo>
                <a:cubicBezTo>
                  <a:pt x="831112" y="1020657"/>
                  <a:pt x="823849" y="1012084"/>
                  <a:pt x="819072" y="1002465"/>
                </a:cubicBezTo>
                <a:cubicBezTo>
                  <a:pt x="815539" y="962285"/>
                  <a:pt x="785179" y="919553"/>
                  <a:pt x="811286" y="881141"/>
                </a:cubicBezTo>
                <a:cubicBezTo>
                  <a:pt x="782889" y="855881"/>
                  <a:pt x="744153" y="844102"/>
                  <a:pt x="706857" y="842401"/>
                </a:cubicBezTo>
                <a:cubicBezTo>
                  <a:pt x="690041" y="834156"/>
                  <a:pt x="675123" y="821591"/>
                  <a:pt x="656475" y="817207"/>
                </a:cubicBezTo>
                <a:cubicBezTo>
                  <a:pt x="671720" y="838475"/>
                  <a:pt x="686181" y="860593"/>
                  <a:pt x="706203" y="877738"/>
                </a:cubicBezTo>
                <a:cubicBezTo>
                  <a:pt x="706530" y="882580"/>
                  <a:pt x="707250" y="892135"/>
                  <a:pt x="707577" y="896912"/>
                </a:cubicBezTo>
                <a:cubicBezTo>
                  <a:pt x="694033" y="885460"/>
                  <a:pt x="682713" y="871456"/>
                  <a:pt x="667664" y="861836"/>
                </a:cubicBezTo>
                <a:cubicBezTo>
                  <a:pt x="669888" y="871914"/>
                  <a:pt x="672767" y="881795"/>
                  <a:pt x="675515" y="891742"/>
                </a:cubicBezTo>
                <a:cubicBezTo>
                  <a:pt x="658961" y="886965"/>
                  <a:pt x="648427" y="868642"/>
                  <a:pt x="660662" y="854049"/>
                </a:cubicBezTo>
                <a:cubicBezTo>
                  <a:pt x="653007" y="856012"/>
                  <a:pt x="645679" y="862425"/>
                  <a:pt x="637434" y="860331"/>
                </a:cubicBezTo>
                <a:cubicBezTo>
                  <a:pt x="631807" y="852086"/>
                  <a:pt x="626311" y="843710"/>
                  <a:pt x="621534" y="834941"/>
                </a:cubicBezTo>
                <a:cubicBezTo>
                  <a:pt x="628405" y="826238"/>
                  <a:pt x="637107" y="819301"/>
                  <a:pt x="645482" y="812103"/>
                </a:cubicBezTo>
                <a:cubicBezTo>
                  <a:pt x="639986" y="807129"/>
                  <a:pt x="634686" y="801829"/>
                  <a:pt x="630695" y="795481"/>
                </a:cubicBezTo>
                <a:cubicBezTo>
                  <a:pt x="633050" y="789657"/>
                  <a:pt x="635406" y="783768"/>
                  <a:pt x="637761" y="777944"/>
                </a:cubicBezTo>
                <a:cubicBezTo>
                  <a:pt x="633247" y="773690"/>
                  <a:pt x="628732" y="769437"/>
                  <a:pt x="624086" y="765379"/>
                </a:cubicBezTo>
                <a:cubicBezTo>
                  <a:pt x="624152" y="769895"/>
                  <a:pt x="624152" y="778925"/>
                  <a:pt x="624152" y="783440"/>
                </a:cubicBezTo>
                <a:cubicBezTo>
                  <a:pt x="612570" y="784226"/>
                  <a:pt x="617609" y="767081"/>
                  <a:pt x="612897" y="760144"/>
                </a:cubicBezTo>
                <a:cubicBezTo>
                  <a:pt x="602625" y="740447"/>
                  <a:pt x="584435" y="725854"/>
                  <a:pt x="577434" y="704259"/>
                </a:cubicBezTo>
                <a:cubicBezTo>
                  <a:pt x="562515" y="683319"/>
                  <a:pt x="543278" y="665650"/>
                  <a:pt x="528622" y="644317"/>
                </a:cubicBezTo>
                <a:cubicBezTo>
                  <a:pt x="521097" y="642681"/>
                  <a:pt x="512329" y="640522"/>
                  <a:pt x="505982" y="646477"/>
                </a:cubicBezTo>
                <a:cubicBezTo>
                  <a:pt x="514030" y="670035"/>
                  <a:pt x="518611" y="694444"/>
                  <a:pt x="523518" y="718787"/>
                </a:cubicBezTo>
                <a:cubicBezTo>
                  <a:pt x="529276" y="748431"/>
                  <a:pt x="566899" y="754909"/>
                  <a:pt x="575078" y="783637"/>
                </a:cubicBezTo>
                <a:cubicBezTo>
                  <a:pt x="570432" y="786778"/>
                  <a:pt x="565787" y="789854"/>
                  <a:pt x="561010" y="792798"/>
                </a:cubicBezTo>
                <a:cubicBezTo>
                  <a:pt x="565460" y="811645"/>
                  <a:pt x="576518" y="828004"/>
                  <a:pt x="583650" y="845869"/>
                </a:cubicBezTo>
                <a:cubicBezTo>
                  <a:pt x="601905" y="897370"/>
                  <a:pt x="603083" y="952666"/>
                  <a:pt x="606289" y="1006653"/>
                </a:cubicBezTo>
                <a:cubicBezTo>
                  <a:pt x="606354" y="1023340"/>
                  <a:pt x="621338" y="1035053"/>
                  <a:pt x="622516" y="1051478"/>
                </a:cubicBezTo>
                <a:cubicBezTo>
                  <a:pt x="625133" y="1071175"/>
                  <a:pt x="630695" y="1090742"/>
                  <a:pt x="628601" y="1110766"/>
                </a:cubicBezTo>
                <a:cubicBezTo>
                  <a:pt x="615515" y="1118030"/>
                  <a:pt x="605504" y="1102521"/>
                  <a:pt x="606354" y="1090938"/>
                </a:cubicBezTo>
                <a:cubicBezTo>
                  <a:pt x="606616" y="1077981"/>
                  <a:pt x="599746" y="1067184"/>
                  <a:pt x="590454" y="1058742"/>
                </a:cubicBezTo>
                <a:cubicBezTo>
                  <a:pt x="591567" y="1069474"/>
                  <a:pt x="588688" y="1082169"/>
                  <a:pt x="595951" y="1091265"/>
                </a:cubicBezTo>
                <a:cubicBezTo>
                  <a:pt x="613355" y="1111813"/>
                  <a:pt x="613486" y="1140279"/>
                  <a:pt x="625395" y="1163772"/>
                </a:cubicBezTo>
                <a:lnTo>
                  <a:pt x="623039" y="1168091"/>
                </a:lnTo>
                <a:cubicBezTo>
                  <a:pt x="616169" y="1172933"/>
                  <a:pt x="606943" y="1184712"/>
                  <a:pt x="617412" y="1191191"/>
                </a:cubicBezTo>
                <a:cubicBezTo>
                  <a:pt x="618786" y="1192368"/>
                  <a:pt x="621534" y="1194790"/>
                  <a:pt x="622908" y="1195968"/>
                </a:cubicBezTo>
                <a:cubicBezTo>
                  <a:pt x="624544" y="1206961"/>
                  <a:pt x="626376" y="1219329"/>
                  <a:pt x="635733" y="1226658"/>
                </a:cubicBezTo>
                <a:lnTo>
                  <a:pt x="635471" y="1231174"/>
                </a:lnTo>
                <a:cubicBezTo>
                  <a:pt x="630760" y="1242691"/>
                  <a:pt x="619768" y="1256629"/>
                  <a:pt x="628274" y="1268932"/>
                </a:cubicBezTo>
                <a:cubicBezTo>
                  <a:pt x="637696" y="1283132"/>
                  <a:pt x="638023" y="1300343"/>
                  <a:pt x="635079" y="1316506"/>
                </a:cubicBezTo>
                <a:cubicBezTo>
                  <a:pt x="637892" y="1341569"/>
                  <a:pt x="649474" y="1366370"/>
                  <a:pt x="643781" y="1391826"/>
                </a:cubicBezTo>
                <a:cubicBezTo>
                  <a:pt x="647772" y="1396538"/>
                  <a:pt x="651764" y="1401184"/>
                  <a:pt x="655690" y="1405961"/>
                </a:cubicBezTo>
                <a:cubicBezTo>
                  <a:pt x="652745" y="1437372"/>
                  <a:pt x="671851" y="1465249"/>
                  <a:pt x="669365" y="1496398"/>
                </a:cubicBezTo>
                <a:cubicBezTo>
                  <a:pt x="669234" y="1514328"/>
                  <a:pt x="678460" y="1530426"/>
                  <a:pt x="684807" y="1546786"/>
                </a:cubicBezTo>
                <a:cubicBezTo>
                  <a:pt x="682582" y="1549011"/>
                  <a:pt x="678133" y="1553526"/>
                  <a:pt x="675908" y="1555751"/>
                </a:cubicBezTo>
                <a:cubicBezTo>
                  <a:pt x="683825" y="1576102"/>
                  <a:pt x="682320" y="1603718"/>
                  <a:pt x="700510" y="1618114"/>
                </a:cubicBezTo>
                <a:cubicBezTo>
                  <a:pt x="705091" y="1610589"/>
                  <a:pt x="703651" y="1602605"/>
                  <a:pt x="694883" y="1599137"/>
                </a:cubicBezTo>
                <a:cubicBezTo>
                  <a:pt x="699987" y="1581403"/>
                  <a:pt x="719027" y="1577607"/>
                  <a:pt x="732375" y="1568053"/>
                </a:cubicBezTo>
                <a:cubicBezTo>
                  <a:pt x="733292" y="1538017"/>
                  <a:pt x="717784" y="1511252"/>
                  <a:pt x="713597" y="1482197"/>
                </a:cubicBezTo>
                <a:cubicBezTo>
                  <a:pt x="710718" y="1470549"/>
                  <a:pt x="719943" y="1462173"/>
                  <a:pt x="725178" y="1453077"/>
                </a:cubicBezTo>
                <a:cubicBezTo>
                  <a:pt x="723346" y="1451507"/>
                  <a:pt x="719551" y="1448496"/>
                  <a:pt x="717719" y="1446991"/>
                </a:cubicBezTo>
                <a:cubicBezTo>
                  <a:pt x="715036" y="1450590"/>
                  <a:pt x="709736" y="1457854"/>
                  <a:pt x="707119" y="1461519"/>
                </a:cubicBezTo>
                <a:cubicBezTo>
                  <a:pt x="696715" y="1438746"/>
                  <a:pt x="699267" y="1411523"/>
                  <a:pt x="683367" y="1391041"/>
                </a:cubicBezTo>
                <a:cubicBezTo>
                  <a:pt x="675188" y="1383646"/>
                  <a:pt x="681012" y="1374223"/>
                  <a:pt x="684349" y="1366043"/>
                </a:cubicBezTo>
                <a:cubicBezTo>
                  <a:pt x="682647" y="1350861"/>
                  <a:pt x="670477" y="1341635"/>
                  <a:pt x="657849" y="1335287"/>
                </a:cubicBezTo>
                <a:cubicBezTo>
                  <a:pt x="660008" y="1334109"/>
                  <a:pt x="664327" y="1331753"/>
                  <a:pt x="666486" y="1330575"/>
                </a:cubicBezTo>
                <a:cubicBezTo>
                  <a:pt x="663280" y="1309700"/>
                  <a:pt x="658896" y="1288825"/>
                  <a:pt x="651371" y="1268997"/>
                </a:cubicBezTo>
                <a:cubicBezTo>
                  <a:pt x="655363" y="1264678"/>
                  <a:pt x="658634" y="1259901"/>
                  <a:pt x="661382" y="1254797"/>
                </a:cubicBezTo>
                <a:cubicBezTo>
                  <a:pt x="652614" y="1234380"/>
                  <a:pt x="632461" y="1209252"/>
                  <a:pt x="646333" y="1187330"/>
                </a:cubicBezTo>
                <a:cubicBezTo>
                  <a:pt x="650259" y="1189620"/>
                  <a:pt x="658045" y="1194201"/>
                  <a:pt x="661971" y="1196491"/>
                </a:cubicBezTo>
                <a:cubicBezTo>
                  <a:pt x="660466" y="1206241"/>
                  <a:pt x="658438" y="1215926"/>
                  <a:pt x="656998" y="1225742"/>
                </a:cubicBezTo>
                <a:cubicBezTo>
                  <a:pt x="662298" y="1229865"/>
                  <a:pt x="667598" y="1233988"/>
                  <a:pt x="672964" y="1238045"/>
                </a:cubicBezTo>
                <a:cubicBezTo>
                  <a:pt x="675712" y="1253227"/>
                  <a:pt x="678329" y="1268408"/>
                  <a:pt x="684349" y="1282674"/>
                </a:cubicBezTo>
                <a:cubicBezTo>
                  <a:pt x="687293" y="1309635"/>
                  <a:pt x="692789" y="1336988"/>
                  <a:pt x="707708" y="1360219"/>
                </a:cubicBezTo>
                <a:cubicBezTo>
                  <a:pt x="704829" y="1366501"/>
                  <a:pt x="701034" y="1372325"/>
                  <a:pt x="697370" y="1378150"/>
                </a:cubicBezTo>
                <a:cubicBezTo>
                  <a:pt x="718831" y="1394771"/>
                  <a:pt x="716214" y="1425462"/>
                  <a:pt x="731787" y="1446533"/>
                </a:cubicBezTo>
                <a:cubicBezTo>
                  <a:pt x="735385" y="1467997"/>
                  <a:pt x="735516" y="1489854"/>
                  <a:pt x="748995" y="1508308"/>
                </a:cubicBezTo>
                <a:cubicBezTo>
                  <a:pt x="762736" y="1510009"/>
                  <a:pt x="776803" y="1510532"/>
                  <a:pt x="790610" y="1508569"/>
                </a:cubicBezTo>
                <a:cubicBezTo>
                  <a:pt x="805332" y="1494762"/>
                  <a:pt x="825419" y="1492406"/>
                  <a:pt x="844525" y="1489265"/>
                </a:cubicBezTo>
                <a:cubicBezTo>
                  <a:pt x="861407" y="1487825"/>
                  <a:pt x="871679" y="1472185"/>
                  <a:pt x="886336" y="1465380"/>
                </a:cubicBezTo>
                <a:cubicBezTo>
                  <a:pt x="906620" y="1464071"/>
                  <a:pt x="927231" y="1462631"/>
                  <a:pt x="945028" y="1451507"/>
                </a:cubicBezTo>
                <a:cubicBezTo>
                  <a:pt x="953207" y="1448235"/>
                  <a:pt x="961517" y="1445290"/>
                  <a:pt x="969892" y="1442476"/>
                </a:cubicBezTo>
                <a:cubicBezTo>
                  <a:pt x="1003131" y="1431220"/>
                  <a:pt x="1038595" y="1436979"/>
                  <a:pt x="1072881" y="1438092"/>
                </a:cubicBezTo>
                <a:cubicBezTo>
                  <a:pt x="1096633" y="1462435"/>
                  <a:pt x="1133471" y="1466819"/>
                  <a:pt x="1155718" y="1492929"/>
                </a:cubicBezTo>
                <a:cubicBezTo>
                  <a:pt x="1170505" y="1506999"/>
                  <a:pt x="1182675" y="1524275"/>
                  <a:pt x="1199491" y="1536054"/>
                </a:cubicBezTo>
                <a:cubicBezTo>
                  <a:pt x="1212251" y="1537755"/>
                  <a:pt x="1225075" y="1536839"/>
                  <a:pt x="1237900" y="1537362"/>
                </a:cubicBezTo>
                <a:cubicBezTo>
                  <a:pt x="1237442" y="1554180"/>
                  <a:pt x="1213821" y="1540438"/>
                  <a:pt x="1202828" y="1543972"/>
                </a:cubicBezTo>
                <a:lnTo>
                  <a:pt x="1208128" y="1546786"/>
                </a:lnTo>
                <a:cubicBezTo>
                  <a:pt x="1217158" y="1580356"/>
                  <a:pt x="1235152" y="1610261"/>
                  <a:pt x="1248500" y="1642065"/>
                </a:cubicBezTo>
                <a:cubicBezTo>
                  <a:pt x="1257398" y="1662416"/>
                  <a:pt x="1244574" y="1683226"/>
                  <a:pt x="1247060" y="1704101"/>
                </a:cubicBezTo>
                <a:cubicBezTo>
                  <a:pt x="1248761" y="1727201"/>
                  <a:pt x="1249089" y="1750497"/>
                  <a:pt x="1253080" y="1773466"/>
                </a:cubicBezTo>
                <a:cubicBezTo>
                  <a:pt x="1257725" y="1799118"/>
                  <a:pt x="1235086" y="1818554"/>
                  <a:pt x="1229852" y="1842308"/>
                </a:cubicBezTo>
                <a:cubicBezTo>
                  <a:pt x="1235152" y="1850291"/>
                  <a:pt x="1242087" y="1857686"/>
                  <a:pt x="1243396" y="1867633"/>
                </a:cubicBezTo>
                <a:cubicBezTo>
                  <a:pt x="1229067" y="1857424"/>
                  <a:pt x="1213755" y="1860893"/>
                  <a:pt x="1201258" y="1872344"/>
                </a:cubicBezTo>
                <a:cubicBezTo>
                  <a:pt x="1200473" y="1877252"/>
                  <a:pt x="1199753" y="1882226"/>
                  <a:pt x="1199164" y="1887199"/>
                </a:cubicBezTo>
                <a:cubicBezTo>
                  <a:pt x="1180255" y="1899501"/>
                  <a:pt x="1158270" y="1905849"/>
                  <a:pt x="1138378" y="1916254"/>
                </a:cubicBezTo>
                <a:cubicBezTo>
                  <a:pt x="1139033" y="1929211"/>
                  <a:pt x="1156634" y="1933595"/>
                  <a:pt x="1160887" y="1945767"/>
                </a:cubicBezTo>
                <a:cubicBezTo>
                  <a:pt x="1164420" y="1957546"/>
                  <a:pt x="1175936" y="1967885"/>
                  <a:pt x="1175609" y="1980057"/>
                </a:cubicBezTo>
                <a:cubicBezTo>
                  <a:pt x="1154867" y="1986404"/>
                  <a:pt x="1132817" y="1964482"/>
                  <a:pt x="1140865" y="1943673"/>
                </a:cubicBezTo>
                <a:cubicBezTo>
                  <a:pt x="1131443" y="1936016"/>
                  <a:pt x="1119861" y="1931632"/>
                  <a:pt x="1108018" y="1929669"/>
                </a:cubicBezTo>
                <a:cubicBezTo>
                  <a:pt x="1112533" y="1987779"/>
                  <a:pt x="1175085" y="2015786"/>
                  <a:pt x="1192621" y="2068334"/>
                </a:cubicBezTo>
                <a:cubicBezTo>
                  <a:pt x="1195238" y="2075271"/>
                  <a:pt x="1196351" y="2083450"/>
                  <a:pt x="1202959" y="2087966"/>
                </a:cubicBezTo>
                <a:cubicBezTo>
                  <a:pt x="1214671" y="2096538"/>
                  <a:pt x="1217550" y="2111458"/>
                  <a:pt x="1226122" y="2122518"/>
                </a:cubicBezTo>
                <a:cubicBezTo>
                  <a:pt x="1262240" y="2165969"/>
                  <a:pt x="1284094" y="2221199"/>
                  <a:pt x="1329635" y="2256602"/>
                </a:cubicBezTo>
                <a:cubicBezTo>
                  <a:pt x="1351424" y="2250843"/>
                  <a:pt x="1372034" y="2240700"/>
                  <a:pt x="1394477" y="2237297"/>
                </a:cubicBezTo>
                <a:cubicBezTo>
                  <a:pt x="1413911" y="2233960"/>
                  <a:pt x="1434063" y="2230295"/>
                  <a:pt x="1451403" y="2220349"/>
                </a:cubicBezTo>
                <a:cubicBezTo>
                  <a:pt x="1467826" y="2205363"/>
                  <a:pt x="1481043" y="2187171"/>
                  <a:pt x="1495046" y="2169961"/>
                </a:cubicBezTo>
                <a:cubicBezTo>
                  <a:pt x="1476136" y="2150198"/>
                  <a:pt x="1444663" y="2153143"/>
                  <a:pt x="1426670" y="2132530"/>
                </a:cubicBezTo>
                <a:cubicBezTo>
                  <a:pt x="1421501" y="2113291"/>
                  <a:pt x="1425230" y="2092350"/>
                  <a:pt x="1428371" y="2072915"/>
                </a:cubicBezTo>
                <a:cubicBezTo>
                  <a:pt x="1412406" y="2064473"/>
                  <a:pt x="1400366" y="2048310"/>
                  <a:pt x="1403442" y="2029529"/>
                </a:cubicBezTo>
                <a:cubicBezTo>
                  <a:pt x="1409134" y="2015721"/>
                  <a:pt x="1425099" y="2009897"/>
                  <a:pt x="1438775" y="2015328"/>
                </a:cubicBezTo>
                <a:cubicBezTo>
                  <a:pt x="1454871" y="2021152"/>
                  <a:pt x="1471360" y="2015394"/>
                  <a:pt x="1487652" y="2016375"/>
                </a:cubicBezTo>
                <a:cubicBezTo>
                  <a:pt x="1495700" y="2039214"/>
                  <a:pt x="1524948" y="2035156"/>
                  <a:pt x="1539801" y="2051516"/>
                </a:cubicBezTo>
                <a:cubicBezTo>
                  <a:pt x="1556355" y="2063361"/>
                  <a:pt x="1555046" y="2086722"/>
                  <a:pt x="1569834" y="2099875"/>
                </a:cubicBezTo>
                <a:cubicBezTo>
                  <a:pt x="1592015" y="2122190"/>
                  <a:pt x="1601961" y="2153601"/>
                  <a:pt x="1625451" y="2174541"/>
                </a:cubicBezTo>
                <a:cubicBezTo>
                  <a:pt x="1638668" y="2189920"/>
                  <a:pt x="1652801" y="2205363"/>
                  <a:pt x="1670860" y="2215048"/>
                </a:cubicBezTo>
                <a:cubicBezTo>
                  <a:pt x="1697360" y="2222312"/>
                  <a:pt x="1725103" y="2218778"/>
                  <a:pt x="1751341" y="2211776"/>
                </a:cubicBezTo>
                <a:cubicBezTo>
                  <a:pt x="1776663" y="2207915"/>
                  <a:pt x="1796489" y="2187237"/>
                  <a:pt x="1823120" y="2189003"/>
                </a:cubicBezTo>
                <a:cubicBezTo>
                  <a:pt x="1823447" y="2185666"/>
                  <a:pt x="1824167" y="2178926"/>
                  <a:pt x="1824494" y="2175588"/>
                </a:cubicBezTo>
                <a:cubicBezTo>
                  <a:pt x="1846348" y="2185077"/>
                  <a:pt x="1858780" y="2207326"/>
                  <a:pt x="1873633" y="2224798"/>
                </a:cubicBezTo>
                <a:cubicBezTo>
                  <a:pt x="1877101" y="2240700"/>
                  <a:pt x="1867155" y="2260201"/>
                  <a:pt x="1881288" y="2272634"/>
                </a:cubicBezTo>
                <a:cubicBezTo>
                  <a:pt x="1897712" y="2291284"/>
                  <a:pt x="1908769" y="2316086"/>
                  <a:pt x="1932390" y="2327079"/>
                </a:cubicBezTo>
                <a:cubicBezTo>
                  <a:pt x="1952216" y="2329566"/>
                  <a:pt x="1970799" y="2320405"/>
                  <a:pt x="1988334" y="2312421"/>
                </a:cubicBezTo>
                <a:cubicBezTo>
                  <a:pt x="1965106" y="2298745"/>
                  <a:pt x="1958367" y="2271195"/>
                  <a:pt x="1940896" y="2252217"/>
                </a:cubicBezTo>
                <a:cubicBezTo>
                  <a:pt x="1932848" y="2243580"/>
                  <a:pt x="1929446" y="2232259"/>
                  <a:pt x="1925127" y="2221723"/>
                </a:cubicBezTo>
                <a:cubicBezTo>
                  <a:pt x="1917799" y="2201829"/>
                  <a:pt x="1898693" y="2189789"/>
                  <a:pt x="1890514" y="2170288"/>
                </a:cubicBezTo>
                <a:cubicBezTo>
                  <a:pt x="1897319" y="2164857"/>
                  <a:pt x="1903797" y="2158771"/>
                  <a:pt x="1911845" y="2155106"/>
                </a:cubicBezTo>
                <a:cubicBezTo>
                  <a:pt x="1929838" y="2157854"/>
                  <a:pt x="1922052" y="2182852"/>
                  <a:pt x="1935793" y="2191621"/>
                </a:cubicBezTo>
                <a:cubicBezTo>
                  <a:pt x="1946000" y="2206672"/>
                  <a:pt x="1959021" y="2220676"/>
                  <a:pt x="1963994" y="2238672"/>
                </a:cubicBezTo>
                <a:cubicBezTo>
                  <a:pt x="1968312" y="2254639"/>
                  <a:pt x="1976360" y="2271718"/>
                  <a:pt x="1991475" y="2279964"/>
                </a:cubicBezTo>
                <a:cubicBezTo>
                  <a:pt x="2023929" y="2279571"/>
                  <a:pt x="2030603" y="2240177"/>
                  <a:pt x="2055271" y="2225584"/>
                </a:cubicBezTo>
                <a:cubicBezTo>
                  <a:pt x="2066656" y="2220872"/>
                  <a:pt x="2088772" y="2216880"/>
                  <a:pt x="2088183" y="2235792"/>
                </a:cubicBezTo>
                <a:cubicBezTo>
                  <a:pt x="2076667" y="2237494"/>
                  <a:pt x="2065216" y="2239064"/>
                  <a:pt x="2053831" y="2241289"/>
                </a:cubicBezTo>
                <a:cubicBezTo>
                  <a:pt x="2051672" y="2247113"/>
                  <a:pt x="2050363" y="2253134"/>
                  <a:pt x="2049905" y="2259416"/>
                </a:cubicBezTo>
                <a:cubicBezTo>
                  <a:pt x="2064889" y="2260136"/>
                  <a:pt x="2079938" y="2260201"/>
                  <a:pt x="2094922" y="2261444"/>
                </a:cubicBezTo>
                <a:cubicBezTo>
                  <a:pt x="2098063" y="2261902"/>
                  <a:pt x="2104475" y="2262753"/>
                  <a:pt x="2107681" y="2263211"/>
                </a:cubicBezTo>
                <a:cubicBezTo>
                  <a:pt x="2112654" y="2266679"/>
                  <a:pt x="2117692" y="2270213"/>
                  <a:pt x="2122665" y="2273812"/>
                </a:cubicBezTo>
                <a:cubicBezTo>
                  <a:pt x="2120964" y="2275710"/>
                  <a:pt x="2117496" y="2279375"/>
                  <a:pt x="2115795" y="2281272"/>
                </a:cubicBezTo>
                <a:cubicBezTo>
                  <a:pt x="2126002" y="2287227"/>
                  <a:pt x="2138042" y="2287358"/>
                  <a:pt x="2149427" y="2289256"/>
                </a:cubicBezTo>
                <a:cubicBezTo>
                  <a:pt x="2141510" y="2298548"/>
                  <a:pt x="2140790" y="2310000"/>
                  <a:pt x="2147987" y="2320012"/>
                </a:cubicBezTo>
                <a:cubicBezTo>
                  <a:pt x="2149034" y="2328257"/>
                  <a:pt x="2149885" y="2336503"/>
                  <a:pt x="2151128" y="2344748"/>
                </a:cubicBezTo>
                <a:cubicBezTo>
                  <a:pt x="2159961" y="2348805"/>
                  <a:pt x="2169122" y="2352012"/>
                  <a:pt x="2178348" y="2355087"/>
                </a:cubicBezTo>
                <a:cubicBezTo>
                  <a:pt x="2184825" y="2372101"/>
                  <a:pt x="2196276" y="2390882"/>
                  <a:pt x="2217607" y="2384927"/>
                </a:cubicBezTo>
                <a:cubicBezTo>
                  <a:pt x="2218523" y="2375897"/>
                  <a:pt x="2218064" y="2366670"/>
                  <a:pt x="2214139" y="2358359"/>
                </a:cubicBezTo>
                <a:cubicBezTo>
                  <a:pt x="2206221" y="2339709"/>
                  <a:pt x="2206156" y="2318900"/>
                  <a:pt x="2198631" y="2300053"/>
                </a:cubicBezTo>
                <a:cubicBezTo>
                  <a:pt x="2199089" y="2297632"/>
                  <a:pt x="2200005" y="2292790"/>
                  <a:pt x="2200464" y="2290368"/>
                </a:cubicBezTo>
                <a:cubicBezTo>
                  <a:pt x="2210671" y="2287685"/>
                  <a:pt x="2221074" y="2285329"/>
                  <a:pt x="2231282" y="2282385"/>
                </a:cubicBezTo>
                <a:cubicBezTo>
                  <a:pt x="2227029" y="2270998"/>
                  <a:pt x="2212765" y="2258892"/>
                  <a:pt x="2223103" y="2246982"/>
                </a:cubicBezTo>
                <a:cubicBezTo>
                  <a:pt x="2229319" y="2258238"/>
                  <a:pt x="2237432" y="2268250"/>
                  <a:pt x="2246527" y="2277281"/>
                </a:cubicBezTo>
                <a:cubicBezTo>
                  <a:pt x="2252743" y="2269493"/>
                  <a:pt x="2257323" y="2260593"/>
                  <a:pt x="2262689" y="2252217"/>
                </a:cubicBezTo>
                <a:cubicBezTo>
                  <a:pt x="2285066" y="2239980"/>
                  <a:pt x="2311043" y="2254508"/>
                  <a:pt x="2318502" y="2277739"/>
                </a:cubicBezTo>
                <a:cubicBezTo>
                  <a:pt x="2321381" y="2283497"/>
                  <a:pt x="2324325" y="2289256"/>
                  <a:pt x="2328055" y="2294556"/>
                </a:cubicBezTo>
                <a:cubicBezTo>
                  <a:pt x="2336299" y="2304765"/>
                  <a:pt x="2348077" y="2310458"/>
                  <a:pt x="2361229" y="2310523"/>
                </a:cubicBezTo>
                <a:cubicBezTo>
                  <a:pt x="2350302" y="2313141"/>
                  <a:pt x="2339113" y="2316217"/>
                  <a:pt x="2331196" y="2324789"/>
                </a:cubicBezTo>
                <a:cubicBezTo>
                  <a:pt x="2338524" y="2327014"/>
                  <a:pt x="2345067" y="2330548"/>
                  <a:pt x="2350891" y="2335325"/>
                </a:cubicBezTo>
                <a:cubicBezTo>
                  <a:pt x="2351545" y="2339448"/>
                  <a:pt x="2352853" y="2347627"/>
                  <a:pt x="2353508" y="2351685"/>
                </a:cubicBezTo>
                <a:cubicBezTo>
                  <a:pt x="2363911" y="2351292"/>
                  <a:pt x="2360117" y="2338728"/>
                  <a:pt x="2362603" y="2331791"/>
                </a:cubicBezTo>
                <a:cubicBezTo>
                  <a:pt x="2367118" y="2333362"/>
                  <a:pt x="2371698" y="2334932"/>
                  <a:pt x="2376278" y="2336503"/>
                </a:cubicBezTo>
                <a:cubicBezTo>
                  <a:pt x="2382494" y="2334409"/>
                  <a:pt x="2388645" y="2332315"/>
                  <a:pt x="2394861" y="2330155"/>
                </a:cubicBezTo>
                <a:cubicBezTo>
                  <a:pt x="2415341" y="2343308"/>
                  <a:pt x="2440663" y="2352143"/>
                  <a:pt x="2452964" y="2374719"/>
                </a:cubicBezTo>
                <a:cubicBezTo>
                  <a:pt x="2459180" y="2385582"/>
                  <a:pt x="2468864" y="2393565"/>
                  <a:pt x="2477435" y="2402465"/>
                </a:cubicBezTo>
                <a:cubicBezTo>
                  <a:pt x="2475211" y="2404821"/>
                  <a:pt x="2470761" y="2409533"/>
                  <a:pt x="2468537" y="2411823"/>
                </a:cubicBezTo>
                <a:cubicBezTo>
                  <a:pt x="2480118" y="2426285"/>
                  <a:pt x="2480576" y="2445786"/>
                  <a:pt x="2490849" y="2460902"/>
                </a:cubicBezTo>
                <a:cubicBezTo>
                  <a:pt x="2498570" y="2472550"/>
                  <a:pt x="2505047" y="2484984"/>
                  <a:pt x="2508581" y="2498660"/>
                </a:cubicBezTo>
                <a:cubicBezTo>
                  <a:pt x="2486465" y="2494080"/>
                  <a:pt x="2485614" y="2465156"/>
                  <a:pt x="2468864" y="2452526"/>
                </a:cubicBezTo>
                <a:cubicBezTo>
                  <a:pt x="2469191" y="2469671"/>
                  <a:pt x="2475930" y="2485638"/>
                  <a:pt x="2478482" y="2502456"/>
                </a:cubicBezTo>
                <a:cubicBezTo>
                  <a:pt x="2473640" y="2506186"/>
                  <a:pt x="2468798" y="2509916"/>
                  <a:pt x="2464022" y="2513711"/>
                </a:cubicBezTo>
                <a:cubicBezTo>
                  <a:pt x="2467097" y="2523658"/>
                  <a:pt x="2473706" y="2531903"/>
                  <a:pt x="2480903" y="2539233"/>
                </a:cubicBezTo>
                <a:cubicBezTo>
                  <a:pt x="2489082" y="2534652"/>
                  <a:pt x="2498112" y="2532492"/>
                  <a:pt x="2506879" y="2537400"/>
                </a:cubicBezTo>
                <a:cubicBezTo>
                  <a:pt x="2501383" y="2544402"/>
                  <a:pt x="2491699" y="2548852"/>
                  <a:pt x="2489736" y="2558144"/>
                </a:cubicBezTo>
                <a:cubicBezTo>
                  <a:pt x="2495494" y="2558668"/>
                  <a:pt x="2501252" y="2559061"/>
                  <a:pt x="2507010" y="2559519"/>
                </a:cubicBezTo>
                <a:cubicBezTo>
                  <a:pt x="2506749" y="2575944"/>
                  <a:pt x="2526967" y="2567829"/>
                  <a:pt x="2537501" y="2571036"/>
                </a:cubicBezTo>
                <a:cubicBezTo>
                  <a:pt x="2537501" y="2587068"/>
                  <a:pt x="2533379" y="2602774"/>
                  <a:pt x="2523041" y="2615273"/>
                </a:cubicBezTo>
                <a:cubicBezTo>
                  <a:pt x="2524742" y="2623452"/>
                  <a:pt x="2531743" y="2627771"/>
                  <a:pt x="2539203" y="2630323"/>
                </a:cubicBezTo>
                <a:cubicBezTo>
                  <a:pt x="2539988" y="2641644"/>
                  <a:pt x="2540119" y="2653227"/>
                  <a:pt x="2544110" y="2664025"/>
                </a:cubicBezTo>
                <a:cubicBezTo>
                  <a:pt x="2548494" y="2675607"/>
                  <a:pt x="2561384" y="2681955"/>
                  <a:pt x="2563739" y="2694650"/>
                </a:cubicBezTo>
                <a:cubicBezTo>
                  <a:pt x="2566749" y="2702634"/>
                  <a:pt x="2566357" y="2714544"/>
                  <a:pt x="2577545" y="2715525"/>
                </a:cubicBezTo>
                <a:cubicBezTo>
                  <a:pt x="2578658" y="2706036"/>
                  <a:pt x="2583762" y="2701259"/>
                  <a:pt x="2592726" y="2701128"/>
                </a:cubicBezTo>
                <a:cubicBezTo>
                  <a:pt x="2594034" y="2711075"/>
                  <a:pt x="2586510" y="2716376"/>
                  <a:pt x="2579443" y="2721676"/>
                </a:cubicBezTo>
                <a:cubicBezTo>
                  <a:pt x="2587753" y="2730183"/>
                  <a:pt x="2599727" y="2736793"/>
                  <a:pt x="2602475" y="2749357"/>
                </a:cubicBezTo>
                <a:cubicBezTo>
                  <a:pt x="2607186" y="2770559"/>
                  <a:pt x="2602279" y="2793267"/>
                  <a:pt x="2610327" y="2813880"/>
                </a:cubicBezTo>
                <a:cubicBezTo>
                  <a:pt x="2615038" y="2826968"/>
                  <a:pt x="2620403" y="2839924"/>
                  <a:pt x="2624853" y="2853208"/>
                </a:cubicBezTo>
                <a:cubicBezTo>
                  <a:pt x="2631134" y="2856873"/>
                  <a:pt x="2637677" y="2860080"/>
                  <a:pt x="2644417" y="2863155"/>
                </a:cubicBezTo>
                <a:cubicBezTo>
                  <a:pt x="2631526" y="2849479"/>
                  <a:pt x="2624002" y="2831810"/>
                  <a:pt x="2627470" y="2812833"/>
                </a:cubicBezTo>
                <a:cubicBezTo>
                  <a:pt x="2631657" y="2793986"/>
                  <a:pt x="2622039" y="2776580"/>
                  <a:pt x="2617590" y="2758846"/>
                </a:cubicBezTo>
                <a:cubicBezTo>
                  <a:pt x="2610785" y="2697856"/>
                  <a:pt x="2588211" y="2640139"/>
                  <a:pt x="2573620" y="2580786"/>
                </a:cubicBezTo>
                <a:cubicBezTo>
                  <a:pt x="2561122" y="2541327"/>
                  <a:pt x="2558832" y="2499773"/>
                  <a:pt x="2550457" y="2459463"/>
                </a:cubicBezTo>
                <a:cubicBezTo>
                  <a:pt x="2544437" y="2432894"/>
                  <a:pt x="2545877" y="2405017"/>
                  <a:pt x="2536324" y="2379300"/>
                </a:cubicBezTo>
                <a:cubicBezTo>
                  <a:pt x="2537632" y="2375373"/>
                  <a:pt x="2539006" y="2371447"/>
                  <a:pt x="2540315" y="2367521"/>
                </a:cubicBezTo>
                <a:cubicBezTo>
                  <a:pt x="2528603" y="2344814"/>
                  <a:pt x="2527360" y="2317984"/>
                  <a:pt x="2534622" y="2293706"/>
                </a:cubicBezTo>
                <a:cubicBezTo>
                  <a:pt x="2519115" y="2261641"/>
                  <a:pt x="2526509" y="2225715"/>
                  <a:pt x="2524939" y="2191294"/>
                </a:cubicBezTo>
                <a:cubicBezTo>
                  <a:pt x="2511852" y="2192799"/>
                  <a:pt x="2501710" y="2203269"/>
                  <a:pt x="2495756" y="2214394"/>
                </a:cubicBezTo>
                <a:cubicBezTo>
                  <a:pt x="2504328" y="2219760"/>
                  <a:pt x="2517021" y="2222966"/>
                  <a:pt x="2513750" y="2235923"/>
                </a:cubicBezTo>
                <a:cubicBezTo>
                  <a:pt x="2505440" y="2236381"/>
                  <a:pt x="2497130" y="2236054"/>
                  <a:pt x="2488951" y="2234811"/>
                </a:cubicBezTo>
                <a:cubicBezTo>
                  <a:pt x="2486530" y="2228725"/>
                  <a:pt x="2484371" y="2222573"/>
                  <a:pt x="2482539" y="2216291"/>
                </a:cubicBezTo>
                <a:cubicBezTo>
                  <a:pt x="2485549" y="2211514"/>
                  <a:pt x="2488624" y="2206737"/>
                  <a:pt x="2491699" y="2202026"/>
                </a:cubicBezTo>
                <a:cubicBezTo>
                  <a:pt x="2476716" y="2182329"/>
                  <a:pt x="2475734" y="2157069"/>
                  <a:pt x="2474818" y="2133380"/>
                </a:cubicBezTo>
                <a:cubicBezTo>
                  <a:pt x="2501252" y="2122452"/>
                  <a:pt x="2504655" y="2093070"/>
                  <a:pt x="2519181" y="2071802"/>
                </a:cubicBezTo>
                <a:cubicBezTo>
                  <a:pt x="2529519" y="2056097"/>
                  <a:pt x="2526443" y="2034633"/>
                  <a:pt x="2540250" y="2020760"/>
                </a:cubicBezTo>
                <a:cubicBezTo>
                  <a:pt x="2569105" y="1991116"/>
                  <a:pt x="2591090" y="1955779"/>
                  <a:pt x="2612355" y="1920573"/>
                </a:cubicBezTo>
                <a:cubicBezTo>
                  <a:pt x="2608756" y="1914553"/>
                  <a:pt x="2603653" y="1909906"/>
                  <a:pt x="2598287" y="1905587"/>
                </a:cubicBezTo>
                <a:cubicBezTo>
                  <a:pt x="2578265" y="1921293"/>
                  <a:pt x="2551373" y="1915665"/>
                  <a:pt x="2527490" y="1915534"/>
                </a:cubicBezTo>
                <a:cubicBezTo>
                  <a:pt x="2527883" y="1912393"/>
                  <a:pt x="2528734" y="1906176"/>
                  <a:pt x="2529126" y="1903035"/>
                </a:cubicBezTo>
                <a:cubicBezTo>
                  <a:pt x="2517937" y="1902839"/>
                  <a:pt x="2506749" y="1902839"/>
                  <a:pt x="2495691" y="1903035"/>
                </a:cubicBezTo>
                <a:lnTo>
                  <a:pt x="2495167" y="1908009"/>
                </a:lnTo>
                <a:cubicBezTo>
                  <a:pt x="2503935" y="1907747"/>
                  <a:pt x="2512834" y="1907551"/>
                  <a:pt x="2521732" y="1907485"/>
                </a:cubicBezTo>
                <a:lnTo>
                  <a:pt x="2521602" y="1914945"/>
                </a:lnTo>
                <a:cubicBezTo>
                  <a:pt x="2503412" y="1916516"/>
                  <a:pt x="2485156" y="1915534"/>
                  <a:pt x="2466966" y="1915796"/>
                </a:cubicBezTo>
                <a:cubicBezTo>
                  <a:pt x="2472332" y="1926986"/>
                  <a:pt x="2478875" y="1938241"/>
                  <a:pt x="2477697" y="1951264"/>
                </a:cubicBezTo>
                <a:cubicBezTo>
                  <a:pt x="2476650" y="1973644"/>
                  <a:pt x="2490129" y="1992229"/>
                  <a:pt x="2498112" y="2011991"/>
                </a:cubicBezTo>
                <a:cubicBezTo>
                  <a:pt x="2493466" y="2019189"/>
                  <a:pt x="2486072" y="2031099"/>
                  <a:pt x="2475865" y="2025471"/>
                </a:cubicBezTo>
                <a:cubicBezTo>
                  <a:pt x="2454534" y="2017226"/>
                  <a:pt x="2453618" y="1991443"/>
                  <a:pt x="2440008" y="1975934"/>
                </a:cubicBezTo>
                <a:cubicBezTo>
                  <a:pt x="2424370" y="1958527"/>
                  <a:pt x="2422865" y="1932548"/>
                  <a:pt x="2407162" y="1915730"/>
                </a:cubicBezTo>
                <a:cubicBezTo>
                  <a:pt x="2390935" y="1911411"/>
                  <a:pt x="2373792" y="1915730"/>
                  <a:pt x="2357368" y="1917105"/>
                </a:cubicBezTo>
                <a:cubicBezTo>
                  <a:pt x="2358873" y="1944916"/>
                  <a:pt x="2381251" y="1967951"/>
                  <a:pt x="2377979" y="1996220"/>
                </a:cubicBezTo>
                <a:cubicBezTo>
                  <a:pt x="2365940" y="1992817"/>
                  <a:pt x="2355405" y="1986077"/>
                  <a:pt x="2344478" y="1980319"/>
                </a:cubicBezTo>
                <a:cubicBezTo>
                  <a:pt x="2352330" y="1996875"/>
                  <a:pt x="2370978" y="1996482"/>
                  <a:pt x="2386224" y="2000997"/>
                </a:cubicBezTo>
                <a:cubicBezTo>
                  <a:pt x="2394075" y="2014216"/>
                  <a:pt x="2405002" y="2025471"/>
                  <a:pt x="2411742" y="2039279"/>
                </a:cubicBezTo>
                <a:cubicBezTo>
                  <a:pt x="2409648" y="2043140"/>
                  <a:pt x="2405526" y="2050796"/>
                  <a:pt x="2403498" y="2054592"/>
                </a:cubicBezTo>
                <a:cubicBezTo>
                  <a:pt x="2395646" y="2047066"/>
                  <a:pt x="2387925" y="2039410"/>
                  <a:pt x="2379288" y="2032866"/>
                </a:cubicBezTo>
                <a:cubicBezTo>
                  <a:pt x="2378372" y="2042158"/>
                  <a:pt x="2382559" y="2055312"/>
                  <a:pt x="2369211" y="2056555"/>
                </a:cubicBezTo>
                <a:cubicBezTo>
                  <a:pt x="2365220" y="2050600"/>
                  <a:pt x="2361098" y="2044776"/>
                  <a:pt x="2356845" y="2039017"/>
                </a:cubicBezTo>
                <a:cubicBezTo>
                  <a:pt x="2356191" y="2030772"/>
                  <a:pt x="2351938" y="2026126"/>
                  <a:pt x="2344151" y="2025079"/>
                </a:cubicBezTo>
                <a:cubicBezTo>
                  <a:pt x="2342712" y="2012645"/>
                  <a:pt x="2339048" y="2000801"/>
                  <a:pt x="2334140" y="1989480"/>
                </a:cubicBezTo>
                <a:cubicBezTo>
                  <a:pt x="2324914" y="1969259"/>
                  <a:pt x="2339048" y="1944851"/>
                  <a:pt x="2326485" y="1925546"/>
                </a:cubicBezTo>
                <a:cubicBezTo>
                  <a:pt x="2322101" y="1924695"/>
                  <a:pt x="2313333" y="1922863"/>
                  <a:pt x="2308949" y="1922012"/>
                </a:cubicBezTo>
                <a:cubicBezTo>
                  <a:pt x="2307051" y="1933006"/>
                  <a:pt x="2315230" y="1940663"/>
                  <a:pt x="2321185" y="1948777"/>
                </a:cubicBezTo>
                <a:cubicBezTo>
                  <a:pt x="2320138" y="1959313"/>
                  <a:pt x="2317979" y="1969652"/>
                  <a:pt x="2315623" y="1979991"/>
                </a:cubicBezTo>
                <a:cubicBezTo>
                  <a:pt x="2300508" y="1965137"/>
                  <a:pt x="2290170" y="1924695"/>
                  <a:pt x="2263081" y="1940335"/>
                </a:cubicBezTo>
                <a:cubicBezTo>
                  <a:pt x="2256735" y="1943607"/>
                  <a:pt x="2250584" y="1947206"/>
                  <a:pt x="2244303" y="1950544"/>
                </a:cubicBezTo>
                <a:cubicBezTo>
                  <a:pt x="2239984" y="1951918"/>
                  <a:pt x="2231216" y="1954601"/>
                  <a:pt x="2226832" y="1955975"/>
                </a:cubicBezTo>
                <a:cubicBezTo>
                  <a:pt x="2227421" y="1964679"/>
                  <a:pt x="2229253" y="1973251"/>
                  <a:pt x="2231413" y="1981758"/>
                </a:cubicBezTo>
                <a:cubicBezTo>
                  <a:pt x="2221271" y="1977963"/>
                  <a:pt x="2210671" y="1975803"/>
                  <a:pt x="2200136" y="1973905"/>
                </a:cubicBezTo>
                <a:cubicBezTo>
                  <a:pt x="2194378" y="1970699"/>
                  <a:pt x="2188751" y="1967362"/>
                  <a:pt x="2183255" y="1963893"/>
                </a:cubicBezTo>
                <a:cubicBezTo>
                  <a:pt x="2181488" y="1956891"/>
                  <a:pt x="2179722" y="1949824"/>
                  <a:pt x="2178151" y="1942822"/>
                </a:cubicBezTo>
                <a:lnTo>
                  <a:pt x="2185087" y="1941579"/>
                </a:lnTo>
                <a:cubicBezTo>
                  <a:pt x="2195425" y="1944720"/>
                  <a:pt x="2201576" y="1941448"/>
                  <a:pt x="2203539" y="1931632"/>
                </a:cubicBezTo>
                <a:cubicBezTo>
                  <a:pt x="2211783" y="1930650"/>
                  <a:pt x="2219766" y="1933268"/>
                  <a:pt x="2227814" y="1934838"/>
                </a:cubicBezTo>
                <a:cubicBezTo>
                  <a:pt x="2224673" y="1928229"/>
                  <a:pt x="2221467" y="1921751"/>
                  <a:pt x="2218195" y="1915338"/>
                </a:cubicBezTo>
                <a:cubicBezTo>
                  <a:pt x="2227029" y="1903690"/>
                  <a:pt x="2236778" y="1892827"/>
                  <a:pt x="2246266" y="1881702"/>
                </a:cubicBezTo>
                <a:cubicBezTo>
                  <a:pt x="2239853" y="1878496"/>
                  <a:pt x="2233441" y="1875354"/>
                  <a:pt x="2227029" y="1872214"/>
                </a:cubicBezTo>
                <a:cubicBezTo>
                  <a:pt x="2243387" y="1853694"/>
                  <a:pt x="2263539" y="1871101"/>
                  <a:pt x="2277673" y="1882618"/>
                </a:cubicBezTo>
                <a:cubicBezTo>
                  <a:pt x="2290039" y="1877383"/>
                  <a:pt x="2301751" y="1870774"/>
                  <a:pt x="2313071" y="1863641"/>
                </a:cubicBezTo>
                <a:cubicBezTo>
                  <a:pt x="2310781" y="1861351"/>
                  <a:pt x="2306135" y="1856770"/>
                  <a:pt x="2303845" y="1854479"/>
                </a:cubicBezTo>
                <a:cubicBezTo>
                  <a:pt x="2307182" y="1853040"/>
                  <a:pt x="2313922" y="1850226"/>
                  <a:pt x="2317324" y="1848786"/>
                </a:cubicBezTo>
                <a:cubicBezTo>
                  <a:pt x="2321839" y="1849441"/>
                  <a:pt x="2330934" y="1850619"/>
                  <a:pt x="2335449" y="1851273"/>
                </a:cubicBezTo>
                <a:cubicBezTo>
                  <a:pt x="2331196" y="1857359"/>
                  <a:pt x="2326746" y="1863379"/>
                  <a:pt x="2322362" y="1869400"/>
                </a:cubicBezTo>
                <a:cubicBezTo>
                  <a:pt x="2341992" y="1869334"/>
                  <a:pt x="2362537" y="1871297"/>
                  <a:pt x="2380858" y="1862659"/>
                </a:cubicBezTo>
                <a:cubicBezTo>
                  <a:pt x="2367510" y="1831445"/>
                  <a:pt x="2355144" y="1799903"/>
                  <a:pt x="2338655" y="1770129"/>
                </a:cubicBezTo>
                <a:cubicBezTo>
                  <a:pt x="2330018" y="1765155"/>
                  <a:pt x="2313987" y="1764501"/>
                  <a:pt x="2315623" y="1750890"/>
                </a:cubicBezTo>
                <a:cubicBezTo>
                  <a:pt x="2316343" y="1738456"/>
                  <a:pt x="2318960" y="1726219"/>
                  <a:pt x="2319745" y="1713786"/>
                </a:cubicBezTo>
                <a:cubicBezTo>
                  <a:pt x="2308622" y="1699520"/>
                  <a:pt x="2302733" y="1682506"/>
                  <a:pt x="2297957" y="1665295"/>
                </a:cubicBezTo>
                <a:cubicBezTo>
                  <a:pt x="2297433" y="1653975"/>
                  <a:pt x="2287095" y="1650703"/>
                  <a:pt x="2277476" y="1652993"/>
                </a:cubicBezTo>
                <a:cubicBezTo>
                  <a:pt x="2275317" y="1682113"/>
                  <a:pt x="2283889" y="1710776"/>
                  <a:pt x="2291217" y="1738718"/>
                </a:cubicBezTo>
                <a:cubicBezTo>
                  <a:pt x="2287422" y="1737867"/>
                  <a:pt x="2279767" y="1736100"/>
                  <a:pt x="2275906" y="1735184"/>
                </a:cubicBezTo>
                <a:cubicBezTo>
                  <a:pt x="2272176" y="1728902"/>
                  <a:pt x="2268709" y="1722489"/>
                  <a:pt x="2265502" y="1716011"/>
                </a:cubicBezTo>
                <a:cubicBezTo>
                  <a:pt x="2266026" y="1683749"/>
                  <a:pt x="2246920" y="1653320"/>
                  <a:pt x="2256015" y="1620732"/>
                </a:cubicBezTo>
                <a:cubicBezTo>
                  <a:pt x="2273027" y="1621779"/>
                  <a:pt x="2295928" y="1614319"/>
                  <a:pt x="2307182" y="1631464"/>
                </a:cubicBezTo>
                <a:cubicBezTo>
                  <a:pt x="2316212" y="1644159"/>
                  <a:pt x="2317324" y="1660519"/>
                  <a:pt x="2325111" y="1673933"/>
                </a:cubicBezTo>
                <a:cubicBezTo>
                  <a:pt x="2343235" y="1669745"/>
                  <a:pt x="2357957" y="1655807"/>
                  <a:pt x="2376867" y="1654171"/>
                </a:cubicBezTo>
                <a:cubicBezTo>
                  <a:pt x="2388186" y="1653451"/>
                  <a:pt x="2399572" y="1654040"/>
                  <a:pt x="2410957" y="1653778"/>
                </a:cubicBezTo>
                <a:cubicBezTo>
                  <a:pt x="2402582" y="1636306"/>
                  <a:pt x="2392636" y="1619750"/>
                  <a:pt x="2391065" y="1600053"/>
                </a:cubicBezTo>
                <a:cubicBezTo>
                  <a:pt x="2388448" y="1598155"/>
                  <a:pt x="2383148" y="1594294"/>
                  <a:pt x="2380531" y="1592397"/>
                </a:cubicBezTo>
                <a:cubicBezTo>
                  <a:pt x="2376540" y="1562295"/>
                  <a:pt x="2347161" y="1543186"/>
                  <a:pt x="2344806" y="1512627"/>
                </a:cubicBezTo>
                <a:cubicBezTo>
                  <a:pt x="2339113" y="1510794"/>
                  <a:pt x="2333420" y="1508896"/>
                  <a:pt x="2327793" y="1507064"/>
                </a:cubicBezTo>
                <a:cubicBezTo>
                  <a:pt x="2323213" y="1491228"/>
                  <a:pt x="2316081" y="1475065"/>
                  <a:pt x="2301948" y="1465511"/>
                </a:cubicBezTo>
                <a:cubicBezTo>
                  <a:pt x="2279374" y="1452292"/>
                  <a:pt x="2273616" y="1424546"/>
                  <a:pt x="2262624" y="1402755"/>
                </a:cubicBezTo>
                <a:cubicBezTo>
                  <a:pt x="2269428" y="1400006"/>
                  <a:pt x="2276429" y="1397847"/>
                  <a:pt x="2283627" y="1396211"/>
                </a:cubicBezTo>
                <a:lnTo>
                  <a:pt x="2288731" y="1399548"/>
                </a:lnTo>
                <a:cubicBezTo>
                  <a:pt x="2298153" y="1403932"/>
                  <a:pt x="2308033" y="1399613"/>
                  <a:pt x="2317586" y="1397847"/>
                </a:cubicBezTo>
                <a:cubicBezTo>
                  <a:pt x="2334140" y="1415384"/>
                  <a:pt x="2335252" y="1439466"/>
                  <a:pt x="2334205" y="1462239"/>
                </a:cubicBezTo>
                <a:cubicBezTo>
                  <a:pt x="2343301" y="1462958"/>
                  <a:pt x="2352461" y="1463547"/>
                  <a:pt x="2361687" y="1464005"/>
                </a:cubicBezTo>
                <a:cubicBezTo>
                  <a:pt x="2352984" y="1469371"/>
                  <a:pt x="2342581" y="1476439"/>
                  <a:pt x="2346703" y="1488349"/>
                </a:cubicBezTo>
                <a:cubicBezTo>
                  <a:pt x="2356387" y="1489134"/>
                  <a:pt x="2366071" y="1489854"/>
                  <a:pt x="2375820" y="1490770"/>
                </a:cubicBezTo>
                <a:cubicBezTo>
                  <a:pt x="2372679" y="1497183"/>
                  <a:pt x="2366725" y="1500586"/>
                  <a:pt x="2357892" y="1500913"/>
                </a:cubicBezTo>
                <a:cubicBezTo>
                  <a:pt x="2370455" y="1507980"/>
                  <a:pt x="2373922" y="1522900"/>
                  <a:pt x="2386289" y="1530164"/>
                </a:cubicBezTo>
                <a:cubicBezTo>
                  <a:pt x="2384850" y="1536970"/>
                  <a:pt x="2383410" y="1543841"/>
                  <a:pt x="2381971" y="1550712"/>
                </a:cubicBezTo>
                <a:cubicBezTo>
                  <a:pt x="2410302" y="1543841"/>
                  <a:pt x="2433269" y="1520217"/>
                  <a:pt x="2446093" y="1494631"/>
                </a:cubicBezTo>
                <a:cubicBezTo>
                  <a:pt x="2487446" y="1449020"/>
                  <a:pt x="2552223" y="1437175"/>
                  <a:pt x="2611047" y="1434558"/>
                </a:cubicBezTo>
                <a:cubicBezTo>
                  <a:pt x="2628059" y="1429715"/>
                  <a:pt x="2643566" y="1414403"/>
                  <a:pt x="2662476" y="1420227"/>
                </a:cubicBezTo>
                <a:cubicBezTo>
                  <a:pt x="2683152" y="1426443"/>
                  <a:pt x="2703697" y="1418067"/>
                  <a:pt x="2722280" y="1409429"/>
                </a:cubicBezTo>
                <a:cubicBezTo>
                  <a:pt x="2725290" y="1391630"/>
                  <a:pt x="2719467" y="1374616"/>
                  <a:pt x="2714232" y="1357994"/>
                </a:cubicBezTo>
                <a:cubicBezTo>
                  <a:pt x="2713643" y="1337905"/>
                  <a:pt x="2712400" y="1317357"/>
                  <a:pt x="2703632" y="1298968"/>
                </a:cubicBezTo>
                <a:cubicBezTo>
                  <a:pt x="2692116" y="1290200"/>
                  <a:pt x="2673861" y="1284245"/>
                  <a:pt x="2673010" y="1267361"/>
                </a:cubicBezTo>
                <a:cubicBezTo>
                  <a:pt x="2673861" y="1251591"/>
                  <a:pt x="2668103" y="1237063"/>
                  <a:pt x="2663261" y="1222405"/>
                </a:cubicBezTo>
                <a:cubicBezTo>
                  <a:pt x="2667318" y="1217235"/>
                  <a:pt x="2671440" y="1212065"/>
                  <a:pt x="2675693" y="1206961"/>
                </a:cubicBezTo>
                <a:cubicBezTo>
                  <a:pt x="2659727" y="1177187"/>
                  <a:pt x="2655344" y="1143093"/>
                  <a:pt x="2638724" y="1113776"/>
                </a:cubicBezTo>
                <a:cubicBezTo>
                  <a:pt x="2629629" y="1101343"/>
                  <a:pt x="2642061" y="1089760"/>
                  <a:pt x="2648408" y="1079748"/>
                </a:cubicBezTo>
                <a:cubicBezTo>
                  <a:pt x="2623151" y="1080337"/>
                  <a:pt x="2621254" y="1050104"/>
                  <a:pt x="2607251" y="1035053"/>
                </a:cubicBezTo>
                <a:cubicBezTo>
                  <a:pt x="2599400" y="1009925"/>
                  <a:pt x="2583696" y="988657"/>
                  <a:pt x="2572900" y="964837"/>
                </a:cubicBezTo>
                <a:cubicBezTo>
                  <a:pt x="2540708" y="916936"/>
                  <a:pt x="2494709" y="878000"/>
                  <a:pt x="2442037" y="854769"/>
                </a:cubicBezTo>
                <a:cubicBezTo>
                  <a:pt x="2430259" y="849534"/>
                  <a:pt x="2432811" y="834221"/>
                  <a:pt x="2428754" y="824078"/>
                </a:cubicBezTo>
                <a:cubicBezTo>
                  <a:pt x="2422015" y="818450"/>
                  <a:pt x="2415210" y="813084"/>
                  <a:pt x="2408405" y="807653"/>
                </a:cubicBezTo>
                <a:cubicBezTo>
                  <a:pt x="2408274" y="797183"/>
                  <a:pt x="2408928" y="786712"/>
                  <a:pt x="2409386" y="776308"/>
                </a:cubicBezTo>
                <a:cubicBezTo>
                  <a:pt x="2397151" y="775719"/>
                  <a:pt x="2384980" y="775326"/>
                  <a:pt x="2372810" y="774541"/>
                </a:cubicBezTo>
                <a:cubicBezTo>
                  <a:pt x="2373530" y="765248"/>
                  <a:pt x="2374119" y="756022"/>
                  <a:pt x="2374119" y="746729"/>
                </a:cubicBezTo>
                <a:cubicBezTo>
                  <a:pt x="2360313" y="730893"/>
                  <a:pt x="2343628" y="717347"/>
                  <a:pt x="2335056" y="697519"/>
                </a:cubicBezTo>
                <a:cubicBezTo>
                  <a:pt x="2324783" y="696341"/>
                  <a:pt x="2314445" y="695818"/>
                  <a:pt x="2304172" y="695229"/>
                </a:cubicBezTo>
                <a:cubicBezTo>
                  <a:pt x="2306528" y="693593"/>
                  <a:pt x="2311174" y="690255"/>
                  <a:pt x="2313464" y="688619"/>
                </a:cubicBezTo>
                <a:cubicBezTo>
                  <a:pt x="2321970" y="689470"/>
                  <a:pt x="2330476" y="690648"/>
                  <a:pt x="2339048" y="691826"/>
                </a:cubicBezTo>
                <a:cubicBezTo>
                  <a:pt x="2336757" y="687900"/>
                  <a:pt x="2332112" y="679982"/>
                  <a:pt x="2329822" y="676055"/>
                </a:cubicBezTo>
                <a:cubicBezTo>
                  <a:pt x="2320007" y="675466"/>
                  <a:pt x="2310258" y="676579"/>
                  <a:pt x="2300574" y="677560"/>
                </a:cubicBezTo>
                <a:cubicBezTo>
                  <a:pt x="2310585" y="654657"/>
                  <a:pt x="2315623" y="629463"/>
                  <a:pt x="2324980" y="605774"/>
                </a:cubicBezTo>
                <a:cubicBezTo>
                  <a:pt x="2327662" y="604661"/>
                  <a:pt x="2333093" y="602436"/>
                  <a:pt x="2335841" y="601324"/>
                </a:cubicBezTo>
                <a:cubicBezTo>
                  <a:pt x="2339178" y="583590"/>
                  <a:pt x="2340356" y="564547"/>
                  <a:pt x="2352919" y="550282"/>
                </a:cubicBezTo>
                <a:cubicBezTo>
                  <a:pt x="2362014" y="540139"/>
                  <a:pt x="2362079" y="526265"/>
                  <a:pt x="2361883" y="513505"/>
                </a:cubicBezTo>
                <a:cubicBezTo>
                  <a:pt x="2349189" y="509709"/>
                  <a:pt x="2340029" y="522077"/>
                  <a:pt x="2330476" y="528032"/>
                </a:cubicBezTo>
                <a:cubicBezTo>
                  <a:pt x="2315623" y="542298"/>
                  <a:pt x="2290236" y="537128"/>
                  <a:pt x="2277607" y="554077"/>
                </a:cubicBezTo>
                <a:cubicBezTo>
                  <a:pt x="2265437" y="570044"/>
                  <a:pt x="2253070" y="585946"/>
                  <a:pt x="2237563" y="598903"/>
                </a:cubicBezTo>
                <a:cubicBezTo>
                  <a:pt x="2218719" y="614346"/>
                  <a:pt x="2216298" y="641765"/>
                  <a:pt x="2198304" y="657798"/>
                </a:cubicBezTo>
                <a:cubicBezTo>
                  <a:pt x="2182993" y="665061"/>
                  <a:pt x="2159961" y="669053"/>
                  <a:pt x="2147595" y="654657"/>
                </a:cubicBezTo>
                <a:cubicBezTo>
                  <a:pt x="2162186" y="650207"/>
                  <a:pt x="2177431" y="648375"/>
                  <a:pt x="2192742" y="647589"/>
                </a:cubicBezTo>
                <a:cubicBezTo>
                  <a:pt x="2185741" y="636530"/>
                  <a:pt x="2178478" y="625733"/>
                  <a:pt x="2171150" y="615001"/>
                </a:cubicBezTo>
                <a:cubicBezTo>
                  <a:pt x="2163626" y="623704"/>
                  <a:pt x="2156821" y="633127"/>
                  <a:pt x="2148380" y="641045"/>
                </a:cubicBezTo>
                <a:cubicBezTo>
                  <a:pt x="2134378" y="645299"/>
                  <a:pt x="2119590" y="647655"/>
                  <a:pt x="2107485" y="656554"/>
                </a:cubicBezTo>
                <a:cubicBezTo>
                  <a:pt x="2103298" y="653544"/>
                  <a:pt x="2099175" y="650469"/>
                  <a:pt x="2095053" y="647393"/>
                </a:cubicBezTo>
                <a:cubicBezTo>
                  <a:pt x="2093156" y="655376"/>
                  <a:pt x="2091127" y="663295"/>
                  <a:pt x="2089164" y="671213"/>
                </a:cubicBezTo>
                <a:cubicBezTo>
                  <a:pt x="2085565" y="671736"/>
                  <a:pt x="2078368" y="672783"/>
                  <a:pt x="2074769" y="673307"/>
                </a:cubicBezTo>
                <a:lnTo>
                  <a:pt x="2070516" y="670820"/>
                </a:lnTo>
                <a:cubicBezTo>
                  <a:pt x="2061879" y="664931"/>
                  <a:pt x="2053635" y="658518"/>
                  <a:pt x="2045652" y="651777"/>
                </a:cubicBezTo>
                <a:cubicBezTo>
                  <a:pt x="2050821" y="630706"/>
                  <a:pt x="2073068" y="620498"/>
                  <a:pt x="2080397" y="600931"/>
                </a:cubicBezTo>
                <a:cubicBezTo>
                  <a:pt x="2044671" y="589872"/>
                  <a:pt x="2037539" y="639409"/>
                  <a:pt x="2006001" y="640456"/>
                </a:cubicBezTo>
                <a:cubicBezTo>
                  <a:pt x="2007113" y="643794"/>
                  <a:pt x="2009272" y="650469"/>
                  <a:pt x="2010385" y="653741"/>
                </a:cubicBezTo>
                <a:cubicBezTo>
                  <a:pt x="1996121" y="663164"/>
                  <a:pt x="1972238" y="668006"/>
                  <a:pt x="1972369" y="689012"/>
                </a:cubicBezTo>
                <a:cubicBezTo>
                  <a:pt x="1971584" y="705306"/>
                  <a:pt x="1955095" y="721339"/>
                  <a:pt x="1938475" y="717936"/>
                </a:cubicBezTo>
                <a:cubicBezTo>
                  <a:pt x="1925782" y="714010"/>
                  <a:pt x="1912761" y="711392"/>
                  <a:pt x="1899478" y="711523"/>
                </a:cubicBezTo>
                <a:cubicBezTo>
                  <a:pt x="1902946" y="726116"/>
                  <a:pt x="1914200" y="735081"/>
                  <a:pt x="1928333" y="738746"/>
                </a:cubicBezTo>
                <a:cubicBezTo>
                  <a:pt x="1944037" y="759555"/>
                  <a:pt x="1971126" y="764856"/>
                  <a:pt x="1988858" y="783113"/>
                </a:cubicBezTo>
                <a:cubicBezTo>
                  <a:pt x="1972762" y="777551"/>
                  <a:pt x="1957712" y="769437"/>
                  <a:pt x="1941878" y="763285"/>
                </a:cubicBezTo>
                <a:cubicBezTo>
                  <a:pt x="1942401" y="784618"/>
                  <a:pt x="1964190" y="795089"/>
                  <a:pt x="1976033" y="810205"/>
                </a:cubicBezTo>
                <a:cubicBezTo>
                  <a:pt x="1984670" y="821919"/>
                  <a:pt x="1999196" y="824602"/>
                  <a:pt x="2012020" y="829444"/>
                </a:cubicBezTo>
                <a:cubicBezTo>
                  <a:pt x="2011955" y="832781"/>
                  <a:pt x="2011890" y="839391"/>
                  <a:pt x="2011890" y="842728"/>
                </a:cubicBezTo>
                <a:cubicBezTo>
                  <a:pt x="2018367" y="843644"/>
                  <a:pt x="2024910" y="844560"/>
                  <a:pt x="2031519" y="845542"/>
                </a:cubicBezTo>
                <a:cubicBezTo>
                  <a:pt x="2036885" y="861117"/>
                  <a:pt x="2037212" y="881730"/>
                  <a:pt x="2054747" y="889255"/>
                </a:cubicBezTo>
                <a:cubicBezTo>
                  <a:pt x="2071171" y="897828"/>
                  <a:pt x="2086678" y="908560"/>
                  <a:pt x="2090800" y="927930"/>
                </a:cubicBezTo>
                <a:cubicBezTo>
                  <a:pt x="2101269" y="931594"/>
                  <a:pt x="2112131" y="934474"/>
                  <a:pt x="2122076" y="939643"/>
                </a:cubicBezTo>
                <a:cubicBezTo>
                  <a:pt x="2116907" y="944355"/>
                  <a:pt x="2111804" y="949132"/>
                  <a:pt x="2106831" y="954040"/>
                </a:cubicBezTo>
                <a:cubicBezTo>
                  <a:pt x="2121946" y="979234"/>
                  <a:pt x="2145370" y="997622"/>
                  <a:pt x="2165916" y="1018170"/>
                </a:cubicBezTo>
                <a:cubicBezTo>
                  <a:pt x="2167879" y="1020133"/>
                  <a:pt x="2171870" y="1024125"/>
                  <a:pt x="2173898" y="1026154"/>
                </a:cubicBezTo>
                <a:cubicBezTo>
                  <a:pt x="2182797" y="1037147"/>
                  <a:pt x="2191041" y="1048665"/>
                  <a:pt x="2200333" y="1059397"/>
                </a:cubicBezTo>
                <a:cubicBezTo>
                  <a:pt x="2210671" y="1059462"/>
                  <a:pt x="2217214" y="1049253"/>
                  <a:pt x="2225655" y="1044542"/>
                </a:cubicBezTo>
                <a:lnTo>
                  <a:pt x="2231805" y="1043691"/>
                </a:lnTo>
                <a:cubicBezTo>
                  <a:pt x="2235666" y="1048403"/>
                  <a:pt x="2239591" y="1053245"/>
                  <a:pt x="2243452" y="1058088"/>
                </a:cubicBezTo>
                <a:cubicBezTo>
                  <a:pt x="2237498" y="1063519"/>
                  <a:pt x="2230300" y="1067380"/>
                  <a:pt x="2223626" y="1071764"/>
                </a:cubicBezTo>
                <a:cubicBezTo>
                  <a:pt x="2228599" y="1075691"/>
                  <a:pt x="2233833" y="1079225"/>
                  <a:pt x="2239330" y="1082496"/>
                </a:cubicBezTo>
                <a:cubicBezTo>
                  <a:pt x="2242863" y="1081515"/>
                  <a:pt x="2249995" y="1079421"/>
                  <a:pt x="2253594" y="1078439"/>
                </a:cubicBezTo>
                <a:cubicBezTo>
                  <a:pt x="2257323" y="1078701"/>
                  <a:pt x="2264717" y="1079290"/>
                  <a:pt x="2268447" y="1079552"/>
                </a:cubicBezTo>
                <a:cubicBezTo>
                  <a:pt x="2275841" y="1092967"/>
                  <a:pt x="2279767" y="1107952"/>
                  <a:pt x="2287553" y="1121171"/>
                </a:cubicBezTo>
                <a:cubicBezTo>
                  <a:pt x="2299265" y="1124050"/>
                  <a:pt x="2311370" y="1124639"/>
                  <a:pt x="2323409" y="1124443"/>
                </a:cubicBezTo>
                <a:cubicBezTo>
                  <a:pt x="2305677" y="1109457"/>
                  <a:pt x="2291348" y="1091396"/>
                  <a:pt x="2279897" y="1071306"/>
                </a:cubicBezTo>
                <a:cubicBezTo>
                  <a:pt x="2290105" y="1070587"/>
                  <a:pt x="2300312" y="1070063"/>
                  <a:pt x="2310650" y="1069539"/>
                </a:cubicBezTo>
                <a:cubicBezTo>
                  <a:pt x="2326419" y="1087601"/>
                  <a:pt x="2336496" y="1109719"/>
                  <a:pt x="2352330" y="1127715"/>
                </a:cubicBezTo>
                <a:cubicBezTo>
                  <a:pt x="2370651" y="1147739"/>
                  <a:pt x="2373072" y="1178103"/>
                  <a:pt x="2395188" y="1195509"/>
                </a:cubicBezTo>
                <a:cubicBezTo>
                  <a:pt x="2399114" y="1201988"/>
                  <a:pt x="2411938" y="1205914"/>
                  <a:pt x="2408928" y="1214945"/>
                </a:cubicBezTo>
                <a:cubicBezTo>
                  <a:pt x="2402712" y="1216123"/>
                  <a:pt x="2396627" y="1217301"/>
                  <a:pt x="2390477" y="1218479"/>
                </a:cubicBezTo>
                <a:cubicBezTo>
                  <a:pt x="2440728" y="1230454"/>
                  <a:pt x="2450281" y="1287778"/>
                  <a:pt x="2480249" y="1322134"/>
                </a:cubicBezTo>
                <a:cubicBezTo>
                  <a:pt x="2480052" y="1326453"/>
                  <a:pt x="2479660" y="1335025"/>
                  <a:pt x="2479464" y="1339344"/>
                </a:cubicBezTo>
                <a:cubicBezTo>
                  <a:pt x="2485876" y="1342943"/>
                  <a:pt x="2492354" y="1346542"/>
                  <a:pt x="2498897" y="1350142"/>
                </a:cubicBezTo>
                <a:cubicBezTo>
                  <a:pt x="2506618" y="1356358"/>
                  <a:pt x="2514470" y="1362510"/>
                  <a:pt x="2522387" y="1368595"/>
                </a:cubicBezTo>
                <a:cubicBezTo>
                  <a:pt x="2520882" y="1370755"/>
                  <a:pt x="2518003" y="1374943"/>
                  <a:pt x="2516498" y="1377037"/>
                </a:cubicBezTo>
                <a:cubicBezTo>
                  <a:pt x="2526771" y="1391761"/>
                  <a:pt x="2546793" y="1412832"/>
                  <a:pt x="2533118" y="1430566"/>
                </a:cubicBezTo>
                <a:cubicBezTo>
                  <a:pt x="2512572" y="1419572"/>
                  <a:pt x="2499551" y="1399221"/>
                  <a:pt x="2494382" y="1377037"/>
                </a:cubicBezTo>
                <a:cubicBezTo>
                  <a:pt x="2467293" y="1353217"/>
                  <a:pt x="2458068" y="1315328"/>
                  <a:pt x="2427707" y="1294780"/>
                </a:cubicBezTo>
                <a:cubicBezTo>
                  <a:pt x="2412854" y="1281692"/>
                  <a:pt x="2390738" y="1275999"/>
                  <a:pt x="2382232" y="1256891"/>
                </a:cubicBezTo>
                <a:cubicBezTo>
                  <a:pt x="2389691" y="1257284"/>
                  <a:pt x="2397216" y="1257742"/>
                  <a:pt x="2404806" y="1258265"/>
                </a:cubicBezTo>
                <a:cubicBezTo>
                  <a:pt x="2396431" y="1242626"/>
                  <a:pt x="2379615" y="1235427"/>
                  <a:pt x="2366594" y="1224564"/>
                </a:cubicBezTo>
                <a:cubicBezTo>
                  <a:pt x="2356125" y="1212262"/>
                  <a:pt x="2351349" y="1196556"/>
                  <a:pt x="2343104" y="1182880"/>
                </a:cubicBezTo>
                <a:cubicBezTo>
                  <a:pt x="2328840" y="1171951"/>
                  <a:pt x="2301032" y="1172344"/>
                  <a:pt x="2299461" y="1150226"/>
                </a:cubicBezTo>
                <a:cubicBezTo>
                  <a:pt x="2293049" y="1155265"/>
                  <a:pt x="2287618" y="1162070"/>
                  <a:pt x="2279701" y="1164688"/>
                </a:cubicBezTo>
                <a:cubicBezTo>
                  <a:pt x="2267335" y="1156377"/>
                  <a:pt x="2258174" y="1126471"/>
                  <a:pt x="2241031" y="1138185"/>
                </a:cubicBezTo>
                <a:cubicBezTo>
                  <a:pt x="2236058" y="1167502"/>
                  <a:pt x="2244826" y="1198520"/>
                  <a:pt x="2264521" y="1220769"/>
                </a:cubicBezTo>
                <a:cubicBezTo>
                  <a:pt x="2273158" y="1249562"/>
                  <a:pt x="2258894" y="1288367"/>
                  <a:pt x="2287291" y="1308915"/>
                </a:cubicBezTo>
                <a:cubicBezTo>
                  <a:pt x="2283758" y="1315001"/>
                  <a:pt x="2278850" y="1319843"/>
                  <a:pt x="2272635" y="1323312"/>
                </a:cubicBezTo>
                <a:cubicBezTo>
                  <a:pt x="2269428" y="1301979"/>
                  <a:pt x="2243975" y="1289414"/>
                  <a:pt x="2249406" y="1266707"/>
                </a:cubicBezTo>
                <a:cubicBezTo>
                  <a:pt x="2233572" y="1245243"/>
                  <a:pt x="2223757" y="1218282"/>
                  <a:pt x="2221336" y="1191387"/>
                </a:cubicBezTo>
                <a:cubicBezTo>
                  <a:pt x="2209231" y="1181440"/>
                  <a:pt x="2193462" y="1193677"/>
                  <a:pt x="2179918" y="1194135"/>
                </a:cubicBezTo>
                <a:cubicBezTo>
                  <a:pt x="2189013" y="1183141"/>
                  <a:pt x="2204847" y="1186348"/>
                  <a:pt x="2217279" y="1182814"/>
                </a:cubicBezTo>
                <a:cubicBezTo>
                  <a:pt x="2214269" y="1173849"/>
                  <a:pt x="2206352" y="1167763"/>
                  <a:pt x="2200594" y="1160630"/>
                </a:cubicBezTo>
                <a:cubicBezTo>
                  <a:pt x="2209100" y="1162397"/>
                  <a:pt x="2217607" y="1163706"/>
                  <a:pt x="2226309" y="1164557"/>
                </a:cubicBezTo>
                <a:cubicBezTo>
                  <a:pt x="2226243" y="1151011"/>
                  <a:pt x="2225458" y="1137531"/>
                  <a:pt x="2225720" y="1123985"/>
                </a:cubicBezTo>
                <a:cubicBezTo>
                  <a:pt x="2226047" y="1120909"/>
                  <a:pt x="2226767" y="1114758"/>
                  <a:pt x="2227094" y="1111682"/>
                </a:cubicBezTo>
                <a:cubicBezTo>
                  <a:pt x="2214204" y="1093032"/>
                  <a:pt x="2189929" y="1086292"/>
                  <a:pt x="2178151" y="1066398"/>
                </a:cubicBezTo>
                <a:cubicBezTo>
                  <a:pt x="2163822" y="1043626"/>
                  <a:pt x="2139416" y="1030734"/>
                  <a:pt x="2121618" y="1011103"/>
                </a:cubicBezTo>
                <a:cubicBezTo>
                  <a:pt x="2102709" y="990816"/>
                  <a:pt x="2080855" y="973802"/>
                  <a:pt x="2059916" y="955676"/>
                </a:cubicBezTo>
                <a:cubicBezTo>
                  <a:pt x="2059328" y="949263"/>
                  <a:pt x="2058673" y="942850"/>
                  <a:pt x="2058150" y="936437"/>
                </a:cubicBezTo>
                <a:cubicBezTo>
                  <a:pt x="2053308" y="936175"/>
                  <a:pt x="2048466" y="935979"/>
                  <a:pt x="2043689" y="935782"/>
                </a:cubicBezTo>
                <a:cubicBezTo>
                  <a:pt x="2034006" y="911374"/>
                  <a:pt x="2012217" y="896846"/>
                  <a:pt x="1989512" y="885722"/>
                </a:cubicBezTo>
                <a:cubicBezTo>
                  <a:pt x="1991213" y="876167"/>
                  <a:pt x="1992587" y="866613"/>
                  <a:pt x="1993503" y="856994"/>
                </a:cubicBezTo>
                <a:cubicBezTo>
                  <a:pt x="1990559" y="856209"/>
                  <a:pt x="1984670" y="854638"/>
                  <a:pt x="1981726" y="853918"/>
                </a:cubicBezTo>
                <a:cubicBezTo>
                  <a:pt x="1981268" y="850712"/>
                  <a:pt x="1980482" y="844364"/>
                  <a:pt x="1980025" y="841158"/>
                </a:cubicBezTo>
                <a:cubicBezTo>
                  <a:pt x="1966022" y="839522"/>
                  <a:pt x="1951824" y="839129"/>
                  <a:pt x="1938083" y="835661"/>
                </a:cubicBezTo>
                <a:cubicBezTo>
                  <a:pt x="1943383" y="831931"/>
                  <a:pt x="1949272" y="829379"/>
                  <a:pt x="1955749" y="827939"/>
                </a:cubicBezTo>
                <a:cubicBezTo>
                  <a:pt x="1955422" y="797772"/>
                  <a:pt x="1925193" y="785862"/>
                  <a:pt x="1907592" y="766819"/>
                </a:cubicBezTo>
                <a:cubicBezTo>
                  <a:pt x="1910143" y="764332"/>
                  <a:pt x="1915247" y="759424"/>
                  <a:pt x="1917865" y="756938"/>
                </a:cubicBezTo>
                <a:cubicBezTo>
                  <a:pt x="1905956" y="755563"/>
                  <a:pt x="1892542" y="756218"/>
                  <a:pt x="1885149" y="745028"/>
                </a:cubicBezTo>
                <a:cubicBezTo>
                  <a:pt x="1875857" y="722517"/>
                  <a:pt x="1864014" y="695294"/>
                  <a:pt x="1835290" y="696014"/>
                </a:cubicBezTo>
                <a:cubicBezTo>
                  <a:pt x="1815857" y="680832"/>
                  <a:pt x="1790993" y="686460"/>
                  <a:pt x="1768222" y="684628"/>
                </a:cubicBezTo>
                <a:cubicBezTo>
                  <a:pt x="1752126" y="679851"/>
                  <a:pt x="1740218" y="663425"/>
                  <a:pt x="1722028" y="665585"/>
                </a:cubicBezTo>
                <a:cubicBezTo>
                  <a:pt x="1701940" y="666436"/>
                  <a:pt x="1680413" y="661986"/>
                  <a:pt x="1661635" y="670820"/>
                </a:cubicBezTo>
                <a:cubicBezTo>
                  <a:pt x="1664710" y="679851"/>
                  <a:pt x="1667850" y="688881"/>
                  <a:pt x="1670729" y="697977"/>
                </a:cubicBezTo>
                <a:cubicBezTo>
                  <a:pt x="1650773" y="691302"/>
                  <a:pt x="1635396" y="676840"/>
                  <a:pt x="1621721" y="661462"/>
                </a:cubicBezTo>
                <a:cubicBezTo>
                  <a:pt x="1606083" y="662837"/>
                  <a:pt x="1590510" y="665650"/>
                  <a:pt x="1575919" y="671540"/>
                </a:cubicBezTo>
                <a:cubicBezTo>
                  <a:pt x="1575199" y="692415"/>
                  <a:pt x="1608897" y="677888"/>
                  <a:pt x="1602223" y="698304"/>
                </a:cubicBezTo>
                <a:cubicBezTo>
                  <a:pt x="1598166" y="698370"/>
                  <a:pt x="1590118" y="698566"/>
                  <a:pt x="1586061" y="698632"/>
                </a:cubicBezTo>
                <a:cubicBezTo>
                  <a:pt x="1576181" y="688096"/>
                  <a:pt x="1569442" y="668922"/>
                  <a:pt x="1551644" y="672063"/>
                </a:cubicBezTo>
                <a:cubicBezTo>
                  <a:pt x="1510095" y="667483"/>
                  <a:pt x="1471163" y="685675"/>
                  <a:pt x="1430072" y="687114"/>
                </a:cubicBezTo>
                <a:cubicBezTo>
                  <a:pt x="1413125" y="702231"/>
                  <a:pt x="1389701" y="700595"/>
                  <a:pt x="1368632" y="703605"/>
                </a:cubicBezTo>
                <a:cubicBezTo>
                  <a:pt x="1350377" y="705372"/>
                  <a:pt x="1333953" y="714010"/>
                  <a:pt x="1316483" y="718721"/>
                </a:cubicBezTo>
                <a:cubicBezTo>
                  <a:pt x="1273560" y="727490"/>
                  <a:pt x="1230637" y="737830"/>
                  <a:pt x="1190593" y="756152"/>
                </a:cubicBezTo>
                <a:cubicBezTo>
                  <a:pt x="1170636" y="759032"/>
                  <a:pt x="1150418" y="755694"/>
                  <a:pt x="1130396" y="757069"/>
                </a:cubicBezTo>
                <a:cubicBezTo>
                  <a:pt x="1128498" y="763416"/>
                  <a:pt x="1126143" y="769633"/>
                  <a:pt x="1123264" y="775588"/>
                </a:cubicBezTo>
                <a:cubicBezTo>
                  <a:pt x="1143220" y="775064"/>
                  <a:pt x="1155391" y="792340"/>
                  <a:pt x="1164813" y="807457"/>
                </a:cubicBezTo>
                <a:cubicBezTo>
                  <a:pt x="1173711" y="811906"/>
                  <a:pt x="1189480" y="810074"/>
                  <a:pt x="1191247" y="822638"/>
                </a:cubicBezTo>
                <a:cubicBezTo>
                  <a:pt x="1184900" y="833894"/>
                  <a:pt x="1178488" y="845280"/>
                  <a:pt x="1175543" y="858041"/>
                </a:cubicBezTo>
                <a:cubicBezTo>
                  <a:pt x="1182283" y="859219"/>
                  <a:pt x="1188957" y="860462"/>
                  <a:pt x="1195696" y="861771"/>
                </a:cubicBezTo>
                <a:cubicBezTo>
                  <a:pt x="1200015" y="867530"/>
                  <a:pt x="1204072" y="873550"/>
                  <a:pt x="1207867" y="879701"/>
                </a:cubicBezTo>
                <a:cubicBezTo>
                  <a:pt x="1205642" y="883889"/>
                  <a:pt x="1201258" y="892331"/>
                  <a:pt x="1199099" y="896584"/>
                </a:cubicBezTo>
                <a:cubicBezTo>
                  <a:pt x="1177703" y="881599"/>
                  <a:pt x="1163766" y="850385"/>
                  <a:pt x="1134649" y="851235"/>
                </a:cubicBezTo>
                <a:cubicBezTo>
                  <a:pt x="1106840" y="844233"/>
                  <a:pt x="1090744" y="819759"/>
                  <a:pt x="1067843" y="804839"/>
                </a:cubicBezTo>
                <a:cubicBezTo>
                  <a:pt x="1065291" y="794172"/>
                  <a:pt x="1061954" y="783637"/>
                  <a:pt x="1056327" y="774148"/>
                </a:cubicBezTo>
                <a:cubicBezTo>
                  <a:pt x="1055215" y="772185"/>
                  <a:pt x="1052925" y="768128"/>
                  <a:pt x="1051812" y="766099"/>
                </a:cubicBezTo>
                <a:cubicBezTo>
                  <a:pt x="1039838" y="765183"/>
                  <a:pt x="1026294" y="771334"/>
                  <a:pt x="1015825" y="763285"/>
                </a:cubicBezTo>
                <a:cubicBezTo>
                  <a:pt x="1002215" y="753666"/>
                  <a:pt x="986315" y="748496"/>
                  <a:pt x="970154" y="745028"/>
                </a:cubicBezTo>
                <a:cubicBezTo>
                  <a:pt x="971659" y="734034"/>
                  <a:pt x="966424" y="723237"/>
                  <a:pt x="968649" y="712439"/>
                </a:cubicBezTo>
                <a:cubicBezTo>
                  <a:pt x="995476" y="708578"/>
                  <a:pt x="1023480" y="716693"/>
                  <a:pt x="1049391" y="706092"/>
                </a:cubicBezTo>
                <a:cubicBezTo>
                  <a:pt x="1092053" y="690321"/>
                  <a:pt x="1138117" y="702493"/>
                  <a:pt x="1182217" y="696734"/>
                </a:cubicBezTo>
                <a:cubicBezTo>
                  <a:pt x="1183461" y="694247"/>
                  <a:pt x="1186013" y="689274"/>
                  <a:pt x="1187321" y="686787"/>
                </a:cubicBezTo>
                <a:cubicBezTo>
                  <a:pt x="1230637" y="682599"/>
                  <a:pt x="1268849" y="653086"/>
                  <a:pt x="1314062" y="657994"/>
                </a:cubicBezTo>
                <a:cubicBezTo>
                  <a:pt x="1315174" y="655246"/>
                  <a:pt x="1317334" y="649683"/>
                  <a:pt x="1318381" y="646869"/>
                </a:cubicBezTo>
                <a:cubicBezTo>
                  <a:pt x="1344226" y="644579"/>
                  <a:pt x="1369875" y="639998"/>
                  <a:pt x="1394543" y="631622"/>
                </a:cubicBezTo>
                <a:cubicBezTo>
                  <a:pt x="1416593" y="624097"/>
                  <a:pt x="1440672" y="626191"/>
                  <a:pt x="1462461" y="617618"/>
                </a:cubicBezTo>
                <a:cubicBezTo>
                  <a:pt x="1482875" y="609373"/>
                  <a:pt x="1505188" y="614150"/>
                  <a:pt x="1526518" y="612841"/>
                </a:cubicBezTo>
                <a:cubicBezTo>
                  <a:pt x="1526976" y="604530"/>
                  <a:pt x="1527434" y="596285"/>
                  <a:pt x="1527892" y="588040"/>
                </a:cubicBezTo>
                <a:cubicBezTo>
                  <a:pt x="1542353" y="582739"/>
                  <a:pt x="1552953" y="594715"/>
                  <a:pt x="1565450" y="599295"/>
                </a:cubicBezTo>
                <a:cubicBezTo>
                  <a:pt x="1584818" y="600997"/>
                  <a:pt x="1604316" y="598837"/>
                  <a:pt x="1623750" y="600277"/>
                </a:cubicBezTo>
                <a:cubicBezTo>
                  <a:pt x="1656138" y="605905"/>
                  <a:pt x="1689312" y="598772"/>
                  <a:pt x="1721570" y="605970"/>
                </a:cubicBezTo>
                <a:cubicBezTo>
                  <a:pt x="1751734" y="602764"/>
                  <a:pt x="1777710" y="621479"/>
                  <a:pt x="1806500" y="625798"/>
                </a:cubicBezTo>
                <a:cubicBezTo>
                  <a:pt x="1830775" y="624162"/>
                  <a:pt x="1854461" y="631688"/>
                  <a:pt x="1878736" y="629855"/>
                </a:cubicBezTo>
                <a:cubicBezTo>
                  <a:pt x="1896272" y="630052"/>
                  <a:pt x="1916294" y="648636"/>
                  <a:pt x="1931932" y="633324"/>
                </a:cubicBezTo>
                <a:cubicBezTo>
                  <a:pt x="1946785" y="616506"/>
                  <a:pt x="1964844" y="604007"/>
                  <a:pt x="1985652" y="595696"/>
                </a:cubicBezTo>
                <a:cubicBezTo>
                  <a:pt x="1988334" y="589479"/>
                  <a:pt x="1991017" y="583328"/>
                  <a:pt x="1993765" y="577177"/>
                </a:cubicBezTo>
                <a:cubicBezTo>
                  <a:pt x="2020657" y="568146"/>
                  <a:pt x="2037277" y="542363"/>
                  <a:pt x="2045849" y="516515"/>
                </a:cubicBezTo>
                <a:cubicBezTo>
                  <a:pt x="2048662" y="515337"/>
                  <a:pt x="2054289" y="513112"/>
                  <a:pt x="2057103" y="511934"/>
                </a:cubicBezTo>
                <a:cubicBezTo>
                  <a:pt x="2057823" y="507550"/>
                  <a:pt x="2058673" y="503166"/>
                  <a:pt x="2059524" y="498781"/>
                </a:cubicBezTo>
                <a:cubicBezTo>
                  <a:pt x="2073134" y="489751"/>
                  <a:pt x="2089688" y="486675"/>
                  <a:pt x="2104083" y="479149"/>
                </a:cubicBezTo>
                <a:cubicBezTo>
                  <a:pt x="2107747" y="471558"/>
                  <a:pt x="2106635" y="460238"/>
                  <a:pt x="2114748" y="455657"/>
                </a:cubicBezTo>
                <a:cubicBezTo>
                  <a:pt x="2122273" y="461088"/>
                  <a:pt x="2128750" y="468614"/>
                  <a:pt x="2138565" y="469792"/>
                </a:cubicBezTo>
                <a:lnTo>
                  <a:pt x="2137649" y="464884"/>
                </a:lnTo>
                <a:cubicBezTo>
                  <a:pt x="2134770" y="464098"/>
                  <a:pt x="2129012" y="462462"/>
                  <a:pt x="2126133" y="461612"/>
                </a:cubicBezTo>
                <a:cubicBezTo>
                  <a:pt x="2123581" y="435174"/>
                  <a:pt x="2156494" y="430463"/>
                  <a:pt x="2169907" y="413580"/>
                </a:cubicBezTo>
                <a:cubicBezTo>
                  <a:pt x="2180769" y="397743"/>
                  <a:pt x="2200005" y="391919"/>
                  <a:pt x="2213942" y="379421"/>
                </a:cubicBezTo>
                <a:cubicBezTo>
                  <a:pt x="2235142" y="345981"/>
                  <a:pt x="2273223" y="328836"/>
                  <a:pt x="2297891" y="298473"/>
                </a:cubicBezTo>
                <a:cubicBezTo>
                  <a:pt x="2302929" y="286497"/>
                  <a:pt x="2317390" y="283749"/>
                  <a:pt x="2323802" y="272428"/>
                </a:cubicBezTo>
                <a:cubicBezTo>
                  <a:pt x="2347030" y="259340"/>
                  <a:pt x="2366267" y="240690"/>
                  <a:pt x="2386420" y="223414"/>
                </a:cubicBezTo>
                <a:cubicBezTo>
                  <a:pt x="2394141" y="219946"/>
                  <a:pt x="2402909" y="220666"/>
                  <a:pt x="2411219" y="219226"/>
                </a:cubicBezTo>
                <a:cubicBezTo>
                  <a:pt x="2411677" y="216674"/>
                  <a:pt x="2412527" y="211701"/>
                  <a:pt x="2412985" y="209148"/>
                </a:cubicBezTo>
                <a:cubicBezTo>
                  <a:pt x="2437064" y="197369"/>
                  <a:pt x="2456170" y="170801"/>
                  <a:pt x="2486661" y="179505"/>
                </a:cubicBezTo>
                <a:cubicBezTo>
                  <a:pt x="2481296" y="176102"/>
                  <a:pt x="2475211" y="174400"/>
                  <a:pt x="2468471" y="174269"/>
                </a:cubicBezTo>
                <a:cubicBezTo>
                  <a:pt x="2469518" y="170932"/>
                  <a:pt x="2471546" y="164192"/>
                  <a:pt x="2472593" y="160789"/>
                </a:cubicBezTo>
                <a:cubicBezTo>
                  <a:pt x="2489736" y="157713"/>
                  <a:pt x="2505833" y="150777"/>
                  <a:pt x="2520882" y="142008"/>
                </a:cubicBezTo>
                <a:cubicBezTo>
                  <a:pt x="2542998" y="123358"/>
                  <a:pt x="2564917" y="104250"/>
                  <a:pt x="2585790" y="84095"/>
                </a:cubicBezTo>
                <a:cubicBezTo>
                  <a:pt x="2599007" y="72905"/>
                  <a:pt x="2615692" y="66492"/>
                  <a:pt x="2627535" y="53404"/>
                </a:cubicBezTo>
                <a:cubicBezTo>
                  <a:pt x="2660971" y="43130"/>
                  <a:pt x="2695388" y="33576"/>
                  <a:pt x="2724112" y="12635"/>
                </a:cubicBezTo>
                <a:moveTo>
                  <a:pt x="2642584" y="131080"/>
                </a:moveTo>
                <a:cubicBezTo>
                  <a:pt x="2633031" y="130491"/>
                  <a:pt x="2623544" y="127808"/>
                  <a:pt x="2614056" y="129444"/>
                </a:cubicBezTo>
                <a:cubicBezTo>
                  <a:pt x="2604569" y="147570"/>
                  <a:pt x="2575583" y="137755"/>
                  <a:pt x="2572834" y="161247"/>
                </a:cubicBezTo>
                <a:cubicBezTo>
                  <a:pt x="2583892" y="162163"/>
                  <a:pt x="2595670" y="161443"/>
                  <a:pt x="2603064" y="151889"/>
                </a:cubicBezTo>
                <a:cubicBezTo>
                  <a:pt x="2615561" y="137296"/>
                  <a:pt x="2635780" y="144756"/>
                  <a:pt x="2650894" y="150188"/>
                </a:cubicBezTo>
                <a:cubicBezTo>
                  <a:pt x="2662999" y="146262"/>
                  <a:pt x="2668757" y="135464"/>
                  <a:pt x="2671767" y="123881"/>
                </a:cubicBezTo>
                <a:cubicBezTo>
                  <a:pt x="2679815" y="122180"/>
                  <a:pt x="2687994" y="121657"/>
                  <a:pt x="2696304" y="122245"/>
                </a:cubicBezTo>
                <a:cubicBezTo>
                  <a:pt x="2696304" y="130491"/>
                  <a:pt x="2689433" y="140634"/>
                  <a:pt x="2697416" y="147047"/>
                </a:cubicBezTo>
                <a:cubicBezTo>
                  <a:pt x="2710044" y="135202"/>
                  <a:pt x="2727384" y="122900"/>
                  <a:pt x="2722869" y="103137"/>
                </a:cubicBezTo>
                <a:cubicBezTo>
                  <a:pt x="2694406" y="100454"/>
                  <a:pt x="2659924" y="106344"/>
                  <a:pt x="2642584" y="131080"/>
                </a:cubicBezTo>
                <a:moveTo>
                  <a:pt x="2534295" y="182973"/>
                </a:moveTo>
                <a:cubicBezTo>
                  <a:pt x="2535604" y="188535"/>
                  <a:pt x="2537567" y="193770"/>
                  <a:pt x="2540315" y="198744"/>
                </a:cubicBezTo>
                <a:cubicBezTo>
                  <a:pt x="2549083" y="196061"/>
                  <a:pt x="2559290" y="192985"/>
                  <a:pt x="2558767" y="181729"/>
                </a:cubicBezTo>
                <a:cubicBezTo>
                  <a:pt x="2550588" y="181599"/>
                  <a:pt x="2542409" y="182057"/>
                  <a:pt x="2534295" y="182973"/>
                </a:cubicBezTo>
                <a:moveTo>
                  <a:pt x="2200725" y="411747"/>
                </a:moveTo>
                <a:cubicBezTo>
                  <a:pt x="2204324" y="415412"/>
                  <a:pt x="2204324" y="415412"/>
                  <a:pt x="2200725" y="411747"/>
                </a:cubicBezTo>
                <a:moveTo>
                  <a:pt x="396319" y="423134"/>
                </a:moveTo>
                <a:cubicBezTo>
                  <a:pt x="398217" y="439035"/>
                  <a:pt x="390888" y="453955"/>
                  <a:pt x="389056" y="469530"/>
                </a:cubicBezTo>
                <a:cubicBezTo>
                  <a:pt x="402077" y="467894"/>
                  <a:pt x="396254" y="451861"/>
                  <a:pt x="400899" y="443223"/>
                </a:cubicBezTo>
                <a:cubicBezTo>
                  <a:pt x="406395" y="442373"/>
                  <a:pt x="417323" y="440737"/>
                  <a:pt x="422753" y="439886"/>
                </a:cubicBezTo>
                <a:cubicBezTo>
                  <a:pt x="420332" y="447281"/>
                  <a:pt x="417911" y="454675"/>
                  <a:pt x="415360" y="462070"/>
                </a:cubicBezTo>
                <a:cubicBezTo>
                  <a:pt x="425567" y="458274"/>
                  <a:pt x="429427" y="448131"/>
                  <a:pt x="435251" y="439952"/>
                </a:cubicBezTo>
                <a:cubicBezTo>
                  <a:pt x="442841" y="438185"/>
                  <a:pt x="449319" y="434782"/>
                  <a:pt x="454815" y="429743"/>
                </a:cubicBezTo>
                <a:cubicBezTo>
                  <a:pt x="443757" y="419993"/>
                  <a:pt x="431194" y="427584"/>
                  <a:pt x="419743" y="431706"/>
                </a:cubicBezTo>
                <a:cubicBezTo>
                  <a:pt x="411826" y="429023"/>
                  <a:pt x="404040" y="426078"/>
                  <a:pt x="396319" y="423134"/>
                </a:cubicBezTo>
                <a:moveTo>
                  <a:pt x="2443280" y="424181"/>
                </a:moveTo>
                <a:cubicBezTo>
                  <a:pt x="2442887" y="426995"/>
                  <a:pt x="2442102" y="432688"/>
                  <a:pt x="2441710" y="435567"/>
                </a:cubicBezTo>
                <a:lnTo>
                  <a:pt x="2433662" y="435763"/>
                </a:lnTo>
                <a:cubicBezTo>
                  <a:pt x="2423781" y="439690"/>
                  <a:pt x="2430521" y="452778"/>
                  <a:pt x="2429605" y="460630"/>
                </a:cubicBezTo>
                <a:cubicBezTo>
                  <a:pt x="2439354" y="461546"/>
                  <a:pt x="2449169" y="461677"/>
                  <a:pt x="2458983" y="460957"/>
                </a:cubicBezTo>
                <a:cubicBezTo>
                  <a:pt x="2459769" y="449048"/>
                  <a:pt x="2459769" y="437138"/>
                  <a:pt x="2458918" y="425293"/>
                </a:cubicBezTo>
                <a:cubicBezTo>
                  <a:pt x="2455058" y="425031"/>
                  <a:pt x="2447206" y="424442"/>
                  <a:pt x="2443280" y="424181"/>
                </a:cubicBezTo>
                <a:moveTo>
                  <a:pt x="2424043" y="469923"/>
                </a:moveTo>
                <a:cubicBezTo>
                  <a:pt x="2418743" y="479673"/>
                  <a:pt x="2414359" y="490143"/>
                  <a:pt x="2412658" y="501202"/>
                </a:cubicBezTo>
                <a:cubicBezTo>
                  <a:pt x="2406900" y="515664"/>
                  <a:pt x="2404021" y="531108"/>
                  <a:pt x="2401404" y="546421"/>
                </a:cubicBezTo>
                <a:cubicBezTo>
                  <a:pt x="2388514" y="557022"/>
                  <a:pt x="2381971" y="576588"/>
                  <a:pt x="2376343" y="592490"/>
                </a:cubicBezTo>
                <a:cubicBezTo>
                  <a:pt x="2380989" y="597659"/>
                  <a:pt x="2386812" y="599623"/>
                  <a:pt x="2393814" y="598445"/>
                </a:cubicBezTo>
                <a:cubicBezTo>
                  <a:pt x="2403301" y="585422"/>
                  <a:pt x="2415079" y="571157"/>
                  <a:pt x="2414425" y="554142"/>
                </a:cubicBezTo>
                <a:cubicBezTo>
                  <a:pt x="2425613" y="548057"/>
                  <a:pt x="2428165" y="534511"/>
                  <a:pt x="2424894" y="523124"/>
                </a:cubicBezTo>
                <a:cubicBezTo>
                  <a:pt x="2431110" y="505129"/>
                  <a:pt x="2444458" y="489423"/>
                  <a:pt x="2446159" y="470119"/>
                </a:cubicBezTo>
                <a:cubicBezTo>
                  <a:pt x="2438700" y="467501"/>
                  <a:pt x="2431371" y="467436"/>
                  <a:pt x="2424043" y="469923"/>
                </a:cubicBezTo>
                <a:moveTo>
                  <a:pt x="2319091" y="490405"/>
                </a:moveTo>
                <a:cubicBezTo>
                  <a:pt x="2323082" y="494397"/>
                  <a:pt x="2323082" y="494397"/>
                  <a:pt x="2319091" y="490405"/>
                </a:cubicBezTo>
                <a:moveTo>
                  <a:pt x="2332897" y="497930"/>
                </a:moveTo>
                <a:cubicBezTo>
                  <a:pt x="2340552" y="502707"/>
                  <a:pt x="2365678" y="511084"/>
                  <a:pt x="2368164" y="496818"/>
                </a:cubicBezTo>
                <a:cubicBezTo>
                  <a:pt x="2357826" y="489881"/>
                  <a:pt x="2344151" y="496753"/>
                  <a:pt x="2332897" y="497930"/>
                </a:cubicBezTo>
                <a:moveTo>
                  <a:pt x="2050036" y="528948"/>
                </a:moveTo>
                <a:cubicBezTo>
                  <a:pt x="2054028" y="532940"/>
                  <a:pt x="2054028" y="532940"/>
                  <a:pt x="2050036" y="528948"/>
                </a:cubicBezTo>
                <a:moveTo>
                  <a:pt x="487465" y="555648"/>
                </a:moveTo>
                <a:cubicBezTo>
                  <a:pt x="486549" y="565398"/>
                  <a:pt x="485698" y="575148"/>
                  <a:pt x="485633" y="584964"/>
                </a:cubicBezTo>
                <a:cubicBezTo>
                  <a:pt x="490933" y="589087"/>
                  <a:pt x="496298" y="593144"/>
                  <a:pt x="501795" y="597005"/>
                </a:cubicBezTo>
                <a:cubicBezTo>
                  <a:pt x="510039" y="606755"/>
                  <a:pt x="512591" y="625340"/>
                  <a:pt x="528622" y="624424"/>
                </a:cubicBezTo>
                <a:cubicBezTo>
                  <a:pt x="535819" y="594976"/>
                  <a:pt x="513899" y="565594"/>
                  <a:pt x="487465" y="555648"/>
                </a:cubicBezTo>
                <a:moveTo>
                  <a:pt x="1397160" y="641438"/>
                </a:moveTo>
                <a:cubicBezTo>
                  <a:pt x="1399385" y="650141"/>
                  <a:pt x="1423595" y="651646"/>
                  <a:pt x="1424903" y="641503"/>
                </a:cubicBezTo>
                <a:cubicBezTo>
                  <a:pt x="1416986" y="636137"/>
                  <a:pt x="1405274" y="637184"/>
                  <a:pt x="1397160" y="641438"/>
                </a:cubicBezTo>
                <a:moveTo>
                  <a:pt x="2062403" y="647589"/>
                </a:moveTo>
                <a:cubicBezTo>
                  <a:pt x="2059589" y="656751"/>
                  <a:pt x="2062795" y="660415"/>
                  <a:pt x="2071890" y="658452"/>
                </a:cubicBezTo>
                <a:cubicBezTo>
                  <a:pt x="2074573" y="649552"/>
                  <a:pt x="2071432" y="645953"/>
                  <a:pt x="2062403" y="647589"/>
                </a:cubicBezTo>
                <a:moveTo>
                  <a:pt x="1775485" y="666697"/>
                </a:moveTo>
                <a:cubicBezTo>
                  <a:pt x="1779477" y="670689"/>
                  <a:pt x="1779477" y="670689"/>
                  <a:pt x="1775485" y="666697"/>
                </a:cubicBezTo>
                <a:moveTo>
                  <a:pt x="742256" y="686460"/>
                </a:moveTo>
                <a:cubicBezTo>
                  <a:pt x="739835" y="693397"/>
                  <a:pt x="735058" y="698174"/>
                  <a:pt x="728122" y="700660"/>
                </a:cubicBezTo>
                <a:cubicBezTo>
                  <a:pt x="749322" y="717413"/>
                  <a:pt x="764568" y="740447"/>
                  <a:pt x="787403" y="755302"/>
                </a:cubicBezTo>
                <a:cubicBezTo>
                  <a:pt x="808734" y="772381"/>
                  <a:pt x="826989" y="795416"/>
                  <a:pt x="854013" y="803792"/>
                </a:cubicBezTo>
                <a:lnTo>
                  <a:pt x="852639" y="797444"/>
                </a:lnTo>
                <a:cubicBezTo>
                  <a:pt x="832551" y="773232"/>
                  <a:pt x="817109" y="744439"/>
                  <a:pt x="791526" y="725462"/>
                </a:cubicBezTo>
                <a:cubicBezTo>
                  <a:pt x="778505" y="707728"/>
                  <a:pt x="752986" y="706353"/>
                  <a:pt x="742256" y="686460"/>
                </a:cubicBezTo>
                <a:moveTo>
                  <a:pt x="630891" y="740185"/>
                </a:moveTo>
                <a:cubicBezTo>
                  <a:pt x="635340" y="740774"/>
                  <a:pt x="644305" y="741821"/>
                  <a:pt x="648754" y="742410"/>
                </a:cubicBezTo>
                <a:cubicBezTo>
                  <a:pt x="650063" y="761388"/>
                  <a:pt x="652484" y="784880"/>
                  <a:pt x="667925" y="797444"/>
                </a:cubicBezTo>
                <a:cubicBezTo>
                  <a:pt x="671459" y="794827"/>
                  <a:pt x="678525" y="789723"/>
                  <a:pt x="682059" y="787171"/>
                </a:cubicBezTo>
                <a:cubicBezTo>
                  <a:pt x="688078" y="789919"/>
                  <a:pt x="694033" y="792733"/>
                  <a:pt x="700052" y="795678"/>
                </a:cubicBezTo>
                <a:cubicBezTo>
                  <a:pt x="689780" y="783702"/>
                  <a:pt x="679245" y="771727"/>
                  <a:pt x="672178" y="757461"/>
                </a:cubicBezTo>
                <a:cubicBezTo>
                  <a:pt x="673749" y="754516"/>
                  <a:pt x="676890" y="748627"/>
                  <a:pt x="678460" y="745682"/>
                </a:cubicBezTo>
                <a:cubicBezTo>
                  <a:pt x="663999" y="745879"/>
                  <a:pt x="649605" y="741429"/>
                  <a:pt x="639070" y="731286"/>
                </a:cubicBezTo>
                <a:cubicBezTo>
                  <a:pt x="640575" y="727556"/>
                  <a:pt x="643716" y="720096"/>
                  <a:pt x="645286" y="716300"/>
                </a:cubicBezTo>
                <a:cubicBezTo>
                  <a:pt x="639332" y="723498"/>
                  <a:pt x="633966" y="731286"/>
                  <a:pt x="630891" y="740185"/>
                </a:cubicBezTo>
                <a:moveTo>
                  <a:pt x="689518" y="758443"/>
                </a:moveTo>
                <a:cubicBezTo>
                  <a:pt x="693313" y="762304"/>
                  <a:pt x="693313" y="762304"/>
                  <a:pt x="689518" y="758443"/>
                </a:cubicBezTo>
                <a:moveTo>
                  <a:pt x="1062347" y="765183"/>
                </a:moveTo>
                <a:cubicBezTo>
                  <a:pt x="1069479" y="778271"/>
                  <a:pt x="1081126" y="787694"/>
                  <a:pt x="1092184" y="797248"/>
                </a:cubicBezTo>
                <a:cubicBezTo>
                  <a:pt x="1098400" y="809289"/>
                  <a:pt x="1105990" y="822180"/>
                  <a:pt x="1121955" y="819497"/>
                </a:cubicBezTo>
                <a:cubicBezTo>
                  <a:pt x="1110570" y="800389"/>
                  <a:pt x="1099708" y="780103"/>
                  <a:pt x="1106121" y="757199"/>
                </a:cubicBezTo>
                <a:cubicBezTo>
                  <a:pt x="1090940" y="755760"/>
                  <a:pt x="1075629" y="757330"/>
                  <a:pt x="1062347" y="765183"/>
                </a:cubicBezTo>
                <a:moveTo>
                  <a:pt x="938158" y="810990"/>
                </a:moveTo>
                <a:cubicBezTo>
                  <a:pt x="941691" y="814524"/>
                  <a:pt x="941691" y="814524"/>
                  <a:pt x="938158" y="810990"/>
                </a:cubicBezTo>
                <a:moveTo>
                  <a:pt x="1165663" y="817469"/>
                </a:moveTo>
                <a:cubicBezTo>
                  <a:pt x="1162195" y="826630"/>
                  <a:pt x="1165205" y="829313"/>
                  <a:pt x="1174824" y="825649"/>
                </a:cubicBezTo>
                <a:cubicBezTo>
                  <a:pt x="1178226" y="816553"/>
                  <a:pt x="1175216" y="813804"/>
                  <a:pt x="1165663" y="817469"/>
                </a:cubicBezTo>
                <a:moveTo>
                  <a:pt x="715429" y="823031"/>
                </a:moveTo>
                <a:cubicBezTo>
                  <a:pt x="716868" y="844299"/>
                  <a:pt x="735385" y="813019"/>
                  <a:pt x="715429" y="823031"/>
                </a:cubicBezTo>
                <a:moveTo>
                  <a:pt x="1132489" y="831211"/>
                </a:moveTo>
                <a:cubicBezTo>
                  <a:pt x="1130199" y="840111"/>
                  <a:pt x="1133929" y="843252"/>
                  <a:pt x="1143613" y="840765"/>
                </a:cubicBezTo>
                <a:cubicBezTo>
                  <a:pt x="1145576" y="832062"/>
                  <a:pt x="1141846" y="828921"/>
                  <a:pt x="1132489" y="831211"/>
                </a:cubicBezTo>
                <a:moveTo>
                  <a:pt x="415752" y="855227"/>
                </a:moveTo>
                <a:cubicBezTo>
                  <a:pt x="413593" y="864192"/>
                  <a:pt x="416864" y="867530"/>
                  <a:pt x="425567" y="865239"/>
                </a:cubicBezTo>
                <a:cubicBezTo>
                  <a:pt x="428184" y="855816"/>
                  <a:pt x="424913" y="852413"/>
                  <a:pt x="415752" y="855227"/>
                </a:cubicBezTo>
                <a:moveTo>
                  <a:pt x="807164" y="863211"/>
                </a:moveTo>
                <a:cubicBezTo>
                  <a:pt x="811155" y="867137"/>
                  <a:pt x="811155" y="867137"/>
                  <a:pt x="807164" y="863211"/>
                </a:cubicBezTo>
                <a:moveTo>
                  <a:pt x="905115" y="902016"/>
                </a:moveTo>
                <a:cubicBezTo>
                  <a:pt x="909172" y="906073"/>
                  <a:pt x="909172" y="906073"/>
                  <a:pt x="905115" y="902016"/>
                </a:cubicBezTo>
                <a:moveTo>
                  <a:pt x="526724" y="961107"/>
                </a:moveTo>
                <a:cubicBezTo>
                  <a:pt x="528687" y="969680"/>
                  <a:pt x="533594" y="971054"/>
                  <a:pt x="541577" y="965230"/>
                </a:cubicBezTo>
                <a:cubicBezTo>
                  <a:pt x="539614" y="956788"/>
                  <a:pt x="534641" y="955414"/>
                  <a:pt x="526724" y="961107"/>
                </a:cubicBezTo>
                <a:moveTo>
                  <a:pt x="530127" y="1017188"/>
                </a:moveTo>
                <a:cubicBezTo>
                  <a:pt x="530781" y="1034399"/>
                  <a:pt x="515797" y="1045262"/>
                  <a:pt x="507945" y="1059004"/>
                </a:cubicBezTo>
                <a:cubicBezTo>
                  <a:pt x="511151" y="1071306"/>
                  <a:pt x="510955" y="1083805"/>
                  <a:pt x="509385" y="1096304"/>
                </a:cubicBezTo>
                <a:cubicBezTo>
                  <a:pt x="514030" y="1108083"/>
                  <a:pt x="520312" y="1119142"/>
                  <a:pt x="524957" y="1130987"/>
                </a:cubicBezTo>
                <a:cubicBezTo>
                  <a:pt x="508141" y="1127518"/>
                  <a:pt x="491456" y="1116197"/>
                  <a:pt x="474248" y="1124116"/>
                </a:cubicBezTo>
                <a:cubicBezTo>
                  <a:pt x="488119" y="1141588"/>
                  <a:pt x="487531" y="1165800"/>
                  <a:pt x="482034" y="1186413"/>
                </a:cubicBezTo>
                <a:cubicBezTo>
                  <a:pt x="477520" y="1204213"/>
                  <a:pt x="476145" y="1224237"/>
                  <a:pt x="463125" y="1238437"/>
                </a:cubicBezTo>
                <a:cubicBezTo>
                  <a:pt x="433484" y="1278355"/>
                  <a:pt x="416995" y="1325406"/>
                  <a:pt x="401095" y="1372064"/>
                </a:cubicBezTo>
                <a:cubicBezTo>
                  <a:pt x="401946" y="1375205"/>
                  <a:pt x="403647" y="1381421"/>
                  <a:pt x="404498" y="1384562"/>
                </a:cubicBezTo>
                <a:cubicBezTo>
                  <a:pt x="391739" y="1388423"/>
                  <a:pt x="395272" y="1403540"/>
                  <a:pt x="398151" y="1413159"/>
                </a:cubicBezTo>
                <a:cubicBezTo>
                  <a:pt x="404236" y="1414795"/>
                  <a:pt x="410387" y="1415973"/>
                  <a:pt x="416603" y="1416693"/>
                </a:cubicBezTo>
                <a:cubicBezTo>
                  <a:pt x="415687" y="1410607"/>
                  <a:pt x="414705" y="1404587"/>
                  <a:pt x="413789" y="1398501"/>
                </a:cubicBezTo>
                <a:cubicBezTo>
                  <a:pt x="424324" y="1398174"/>
                  <a:pt x="434924" y="1398108"/>
                  <a:pt x="445523" y="1397585"/>
                </a:cubicBezTo>
                <a:cubicBezTo>
                  <a:pt x="445785" y="1383123"/>
                  <a:pt x="443103" y="1368923"/>
                  <a:pt x="440682" y="1354722"/>
                </a:cubicBezTo>
                <a:cubicBezTo>
                  <a:pt x="452525" y="1344841"/>
                  <a:pt x="468490" y="1341896"/>
                  <a:pt x="483212" y="1346281"/>
                </a:cubicBezTo>
                <a:cubicBezTo>
                  <a:pt x="491195" y="1365716"/>
                  <a:pt x="498392" y="1385413"/>
                  <a:pt x="502384" y="1406026"/>
                </a:cubicBezTo>
                <a:cubicBezTo>
                  <a:pt x="514030" y="1424219"/>
                  <a:pt x="515470" y="1446206"/>
                  <a:pt x="522209" y="1466099"/>
                </a:cubicBezTo>
                <a:cubicBezTo>
                  <a:pt x="525677" y="1466819"/>
                  <a:pt x="532613" y="1468324"/>
                  <a:pt x="536081" y="1469044"/>
                </a:cubicBezTo>
                <a:cubicBezTo>
                  <a:pt x="536604" y="1452226"/>
                  <a:pt x="527313" y="1438026"/>
                  <a:pt x="520312" y="1423499"/>
                </a:cubicBezTo>
                <a:cubicBezTo>
                  <a:pt x="523125" y="1417544"/>
                  <a:pt x="525939" y="1411589"/>
                  <a:pt x="528752" y="1405699"/>
                </a:cubicBezTo>
                <a:cubicBezTo>
                  <a:pt x="525546" y="1396930"/>
                  <a:pt x="514488" y="1392939"/>
                  <a:pt x="513638" y="1382599"/>
                </a:cubicBezTo>
                <a:cubicBezTo>
                  <a:pt x="507095" y="1345103"/>
                  <a:pt x="495840" y="1307999"/>
                  <a:pt x="498130" y="1269586"/>
                </a:cubicBezTo>
                <a:cubicBezTo>
                  <a:pt x="501337" y="1269848"/>
                  <a:pt x="507814" y="1270372"/>
                  <a:pt x="511086" y="1270633"/>
                </a:cubicBezTo>
                <a:cubicBezTo>
                  <a:pt x="509188" y="1263304"/>
                  <a:pt x="507225" y="1255975"/>
                  <a:pt x="505459" y="1248646"/>
                </a:cubicBezTo>
                <a:cubicBezTo>
                  <a:pt x="517694" y="1235231"/>
                  <a:pt x="539941" y="1243084"/>
                  <a:pt x="552308" y="1252049"/>
                </a:cubicBezTo>
                <a:cubicBezTo>
                  <a:pt x="560945" y="1273578"/>
                  <a:pt x="574162" y="1294780"/>
                  <a:pt x="569385" y="1318927"/>
                </a:cubicBezTo>
                <a:cubicBezTo>
                  <a:pt x="580967" y="1330706"/>
                  <a:pt x="598306" y="1350338"/>
                  <a:pt x="580051" y="1364211"/>
                </a:cubicBezTo>
                <a:cubicBezTo>
                  <a:pt x="585940" y="1366698"/>
                  <a:pt x="591828" y="1369184"/>
                  <a:pt x="597717" y="1371737"/>
                </a:cubicBezTo>
                <a:cubicBezTo>
                  <a:pt x="600596" y="1380505"/>
                  <a:pt x="592352" y="1387704"/>
                  <a:pt x="592286" y="1396342"/>
                </a:cubicBezTo>
                <a:cubicBezTo>
                  <a:pt x="597717" y="1401249"/>
                  <a:pt x="603148" y="1406288"/>
                  <a:pt x="608383" y="1411523"/>
                </a:cubicBezTo>
                <a:cubicBezTo>
                  <a:pt x="607794" y="1414599"/>
                  <a:pt x="606747" y="1420685"/>
                  <a:pt x="606223" y="1423695"/>
                </a:cubicBezTo>
                <a:cubicBezTo>
                  <a:pt x="609626" y="1423957"/>
                  <a:pt x="616365" y="1424349"/>
                  <a:pt x="619702" y="1424611"/>
                </a:cubicBezTo>
                <a:cubicBezTo>
                  <a:pt x="616889" y="1417020"/>
                  <a:pt x="622778" y="1404587"/>
                  <a:pt x="611000" y="1403671"/>
                </a:cubicBezTo>
                <a:cubicBezTo>
                  <a:pt x="609037" y="1392939"/>
                  <a:pt x="603017" y="1374289"/>
                  <a:pt x="620684" y="1377233"/>
                </a:cubicBezTo>
                <a:cubicBezTo>
                  <a:pt x="617412" y="1373045"/>
                  <a:pt x="612505" y="1370362"/>
                  <a:pt x="606027" y="1369250"/>
                </a:cubicBezTo>
                <a:cubicBezTo>
                  <a:pt x="601054" y="1342813"/>
                  <a:pt x="593661" y="1316310"/>
                  <a:pt x="592745" y="1289283"/>
                </a:cubicBezTo>
                <a:cubicBezTo>
                  <a:pt x="568993" y="1259901"/>
                  <a:pt x="585416" y="1220311"/>
                  <a:pt x="571021" y="1187460"/>
                </a:cubicBezTo>
                <a:cubicBezTo>
                  <a:pt x="572199" y="1165997"/>
                  <a:pt x="561076" y="1145645"/>
                  <a:pt x="566964" y="1124574"/>
                </a:cubicBezTo>
                <a:cubicBezTo>
                  <a:pt x="553616" y="1088582"/>
                  <a:pt x="554533" y="1048403"/>
                  <a:pt x="535557" y="1014571"/>
                </a:cubicBezTo>
                <a:cubicBezTo>
                  <a:pt x="534183" y="1015225"/>
                  <a:pt x="531501" y="1016534"/>
                  <a:pt x="530127" y="1017188"/>
                </a:cubicBezTo>
                <a:moveTo>
                  <a:pt x="492896" y="1060509"/>
                </a:moveTo>
                <a:cubicBezTo>
                  <a:pt x="488119" y="1067642"/>
                  <a:pt x="486222" y="1086554"/>
                  <a:pt x="496102" y="1088779"/>
                </a:cubicBezTo>
                <a:cubicBezTo>
                  <a:pt x="500290" y="1081384"/>
                  <a:pt x="501598" y="1063781"/>
                  <a:pt x="492896" y="1060509"/>
                </a:cubicBezTo>
                <a:moveTo>
                  <a:pt x="1121104" y="1072484"/>
                </a:moveTo>
                <a:cubicBezTo>
                  <a:pt x="1122348" y="1093752"/>
                  <a:pt x="1141061" y="1062407"/>
                  <a:pt x="1121104" y="1072484"/>
                </a:cubicBezTo>
                <a:moveTo>
                  <a:pt x="571218" y="1092181"/>
                </a:moveTo>
                <a:cubicBezTo>
                  <a:pt x="561141" y="1112140"/>
                  <a:pt x="592483" y="1093228"/>
                  <a:pt x="571218" y="1092181"/>
                </a:cubicBezTo>
                <a:moveTo>
                  <a:pt x="1238816" y="1123592"/>
                </a:moveTo>
                <a:lnTo>
                  <a:pt x="1240321" y="1128238"/>
                </a:lnTo>
                <a:cubicBezTo>
                  <a:pt x="1261128" y="1131706"/>
                  <a:pt x="1281281" y="1137989"/>
                  <a:pt x="1301761" y="1143027"/>
                </a:cubicBezTo>
                <a:cubicBezTo>
                  <a:pt x="1290376" y="1118488"/>
                  <a:pt x="1260016" y="1128565"/>
                  <a:pt x="1238816" y="1123592"/>
                </a:cubicBezTo>
                <a:moveTo>
                  <a:pt x="1239601" y="1138708"/>
                </a:moveTo>
                <a:cubicBezTo>
                  <a:pt x="1232207" y="1151731"/>
                  <a:pt x="1260539" y="1156573"/>
                  <a:pt x="1262502" y="1143944"/>
                </a:cubicBezTo>
                <a:cubicBezTo>
                  <a:pt x="1260408" y="1134324"/>
                  <a:pt x="1245882" y="1131772"/>
                  <a:pt x="1239601" y="1138708"/>
                </a:cubicBezTo>
                <a:moveTo>
                  <a:pt x="465088" y="1170577"/>
                </a:moveTo>
                <a:cubicBezTo>
                  <a:pt x="455011" y="1190405"/>
                  <a:pt x="486615" y="1171624"/>
                  <a:pt x="465088" y="1170577"/>
                </a:cubicBezTo>
                <a:moveTo>
                  <a:pt x="1271204" y="1189751"/>
                </a:moveTo>
                <a:cubicBezTo>
                  <a:pt x="1273167" y="1192499"/>
                  <a:pt x="1277159" y="1197865"/>
                  <a:pt x="1279122" y="1200614"/>
                </a:cubicBezTo>
                <a:cubicBezTo>
                  <a:pt x="1280365" y="1203100"/>
                  <a:pt x="1282917" y="1208205"/>
                  <a:pt x="1284160" y="1210691"/>
                </a:cubicBezTo>
                <a:cubicBezTo>
                  <a:pt x="1288282" y="1214748"/>
                  <a:pt x="1293844" y="1215534"/>
                  <a:pt x="1300714" y="1212982"/>
                </a:cubicBezTo>
                <a:cubicBezTo>
                  <a:pt x="1300191" y="1201923"/>
                  <a:pt x="1294236" y="1192303"/>
                  <a:pt x="1288282" y="1183338"/>
                </a:cubicBezTo>
                <a:cubicBezTo>
                  <a:pt x="1281739" y="1183272"/>
                  <a:pt x="1276046" y="1185432"/>
                  <a:pt x="1271204" y="1189751"/>
                </a:cubicBezTo>
                <a:moveTo>
                  <a:pt x="899095" y="1222470"/>
                </a:moveTo>
                <a:cubicBezTo>
                  <a:pt x="896282" y="1234053"/>
                  <a:pt x="907928" y="1236867"/>
                  <a:pt x="916107" y="1240531"/>
                </a:cubicBezTo>
                <a:cubicBezTo>
                  <a:pt x="917678" y="1237652"/>
                  <a:pt x="920753" y="1231828"/>
                  <a:pt x="922323" y="1228949"/>
                </a:cubicBezTo>
                <a:cubicBezTo>
                  <a:pt x="915911" y="1223125"/>
                  <a:pt x="907405" y="1221816"/>
                  <a:pt x="899095" y="1222470"/>
                </a:cubicBezTo>
                <a:moveTo>
                  <a:pt x="945879" y="1223256"/>
                </a:moveTo>
                <a:cubicBezTo>
                  <a:pt x="946598" y="1239354"/>
                  <a:pt x="935213" y="1276130"/>
                  <a:pt x="961255" y="1273774"/>
                </a:cubicBezTo>
                <a:cubicBezTo>
                  <a:pt x="978529" y="1258985"/>
                  <a:pt x="961255" y="1239354"/>
                  <a:pt x="952945" y="1224957"/>
                </a:cubicBezTo>
                <a:cubicBezTo>
                  <a:pt x="951179" y="1224499"/>
                  <a:pt x="947645" y="1223648"/>
                  <a:pt x="945879" y="1223256"/>
                </a:cubicBezTo>
                <a:moveTo>
                  <a:pt x="616562" y="1282936"/>
                </a:moveTo>
                <a:cubicBezTo>
                  <a:pt x="613879" y="1292097"/>
                  <a:pt x="617151" y="1295369"/>
                  <a:pt x="626442" y="1292686"/>
                </a:cubicBezTo>
                <a:cubicBezTo>
                  <a:pt x="628863" y="1283787"/>
                  <a:pt x="625526" y="1280515"/>
                  <a:pt x="616562" y="1282936"/>
                </a:cubicBezTo>
                <a:moveTo>
                  <a:pt x="512787" y="1308130"/>
                </a:moveTo>
                <a:cubicBezTo>
                  <a:pt x="509319" y="1318469"/>
                  <a:pt x="512983" y="1321937"/>
                  <a:pt x="523911" y="1318666"/>
                </a:cubicBezTo>
                <a:cubicBezTo>
                  <a:pt x="527182" y="1308130"/>
                  <a:pt x="523453" y="1304596"/>
                  <a:pt x="512787" y="1308130"/>
                </a:cubicBezTo>
                <a:moveTo>
                  <a:pt x="544194" y="1339017"/>
                </a:moveTo>
                <a:cubicBezTo>
                  <a:pt x="544587" y="1364931"/>
                  <a:pt x="539745" y="1392546"/>
                  <a:pt x="550541" y="1417020"/>
                </a:cubicBezTo>
                <a:cubicBezTo>
                  <a:pt x="565263" y="1450721"/>
                  <a:pt x="555318" y="1490181"/>
                  <a:pt x="572461" y="1523228"/>
                </a:cubicBezTo>
                <a:cubicBezTo>
                  <a:pt x="570367" y="1526565"/>
                  <a:pt x="566179" y="1533174"/>
                  <a:pt x="564086" y="1536512"/>
                </a:cubicBezTo>
                <a:cubicBezTo>
                  <a:pt x="558916" y="1536577"/>
                  <a:pt x="548709" y="1536774"/>
                  <a:pt x="543605" y="1536839"/>
                </a:cubicBezTo>
                <a:cubicBezTo>
                  <a:pt x="541054" y="1536839"/>
                  <a:pt x="536015" y="1536774"/>
                  <a:pt x="533464" y="1536774"/>
                </a:cubicBezTo>
                <a:cubicBezTo>
                  <a:pt x="535557" y="1530099"/>
                  <a:pt x="543147" y="1518712"/>
                  <a:pt x="531304" y="1516553"/>
                </a:cubicBezTo>
                <a:cubicBezTo>
                  <a:pt x="524957" y="1503007"/>
                  <a:pt x="520050" y="1486844"/>
                  <a:pt x="505655" y="1479776"/>
                </a:cubicBezTo>
                <a:cubicBezTo>
                  <a:pt x="498000" y="1468259"/>
                  <a:pt x="504543" y="1450590"/>
                  <a:pt x="491522" y="1441691"/>
                </a:cubicBezTo>
                <a:lnTo>
                  <a:pt x="485698" y="1444243"/>
                </a:lnTo>
                <a:cubicBezTo>
                  <a:pt x="486745" y="1460144"/>
                  <a:pt x="483147" y="1479449"/>
                  <a:pt x="497607" y="1490639"/>
                </a:cubicBezTo>
                <a:cubicBezTo>
                  <a:pt x="494401" y="1501633"/>
                  <a:pt x="490998" y="1513281"/>
                  <a:pt x="496953" y="1524209"/>
                </a:cubicBezTo>
                <a:cubicBezTo>
                  <a:pt x="499439" y="1536381"/>
                  <a:pt x="514554" y="1545673"/>
                  <a:pt x="509581" y="1558957"/>
                </a:cubicBezTo>
                <a:cubicBezTo>
                  <a:pt x="502580" y="1575317"/>
                  <a:pt x="522994" y="1590761"/>
                  <a:pt x="512460" y="1607251"/>
                </a:cubicBezTo>
                <a:cubicBezTo>
                  <a:pt x="517106" y="1607578"/>
                  <a:pt x="526462" y="1608167"/>
                  <a:pt x="531108" y="1608495"/>
                </a:cubicBezTo>
                <a:cubicBezTo>
                  <a:pt x="528294" y="1610392"/>
                  <a:pt x="522667" y="1614122"/>
                  <a:pt x="519854" y="1616020"/>
                </a:cubicBezTo>
                <a:cubicBezTo>
                  <a:pt x="532024" y="1624135"/>
                  <a:pt x="536212" y="1638138"/>
                  <a:pt x="539941" y="1651553"/>
                </a:cubicBezTo>
                <a:cubicBezTo>
                  <a:pt x="542624" y="1653713"/>
                  <a:pt x="547924" y="1658032"/>
                  <a:pt x="550607" y="1660191"/>
                </a:cubicBezTo>
                <a:cubicBezTo>
                  <a:pt x="546157" y="1663659"/>
                  <a:pt x="541839" y="1667390"/>
                  <a:pt x="537586" y="1671185"/>
                </a:cubicBezTo>
                <a:cubicBezTo>
                  <a:pt x="557346" y="1672297"/>
                  <a:pt x="547139" y="1691929"/>
                  <a:pt x="546288" y="1704232"/>
                </a:cubicBezTo>
                <a:cubicBezTo>
                  <a:pt x="557411" y="1709074"/>
                  <a:pt x="564609" y="1720330"/>
                  <a:pt x="554663" y="1730276"/>
                </a:cubicBezTo>
                <a:cubicBezTo>
                  <a:pt x="556037" y="1732763"/>
                  <a:pt x="558655" y="1737736"/>
                  <a:pt x="559963" y="1740223"/>
                </a:cubicBezTo>
                <a:cubicBezTo>
                  <a:pt x="558262" y="1750955"/>
                  <a:pt x="554533" y="1761164"/>
                  <a:pt x="551981" y="1771699"/>
                </a:cubicBezTo>
                <a:cubicBezTo>
                  <a:pt x="565067" y="1774513"/>
                  <a:pt x="564020" y="1762669"/>
                  <a:pt x="565198" y="1753507"/>
                </a:cubicBezTo>
                <a:lnTo>
                  <a:pt x="570236" y="1753573"/>
                </a:lnTo>
                <a:cubicBezTo>
                  <a:pt x="568273" y="1764174"/>
                  <a:pt x="565983" y="1774775"/>
                  <a:pt x="564544" y="1785441"/>
                </a:cubicBezTo>
                <a:cubicBezTo>
                  <a:pt x="573704" y="1784264"/>
                  <a:pt x="582930" y="1782955"/>
                  <a:pt x="591632" y="1779683"/>
                </a:cubicBezTo>
                <a:cubicBezTo>
                  <a:pt x="598895" y="1767969"/>
                  <a:pt x="588361" y="1754227"/>
                  <a:pt x="578088" y="1748599"/>
                </a:cubicBezTo>
                <a:cubicBezTo>
                  <a:pt x="571414" y="1731847"/>
                  <a:pt x="589146" y="1717516"/>
                  <a:pt x="589669" y="1700698"/>
                </a:cubicBezTo>
                <a:cubicBezTo>
                  <a:pt x="573508" y="1700502"/>
                  <a:pt x="583911" y="1724649"/>
                  <a:pt x="571218" y="1725238"/>
                </a:cubicBezTo>
                <a:cubicBezTo>
                  <a:pt x="574685" y="1704821"/>
                  <a:pt x="560879" y="1687349"/>
                  <a:pt x="560290" y="1667913"/>
                </a:cubicBezTo>
                <a:cubicBezTo>
                  <a:pt x="568011" y="1661435"/>
                  <a:pt x="570367" y="1650899"/>
                  <a:pt x="577957" y="1644290"/>
                </a:cubicBezTo>
                <a:cubicBezTo>
                  <a:pt x="583192" y="1626752"/>
                  <a:pt x="576648" y="1606401"/>
                  <a:pt x="557608" y="1601100"/>
                </a:cubicBezTo>
                <a:cubicBezTo>
                  <a:pt x="560814" y="1595996"/>
                  <a:pt x="564020" y="1590891"/>
                  <a:pt x="567226" y="1585787"/>
                </a:cubicBezTo>
                <a:cubicBezTo>
                  <a:pt x="563955" y="1574139"/>
                  <a:pt x="560552" y="1559677"/>
                  <a:pt x="577826" y="1558826"/>
                </a:cubicBezTo>
                <a:cubicBezTo>
                  <a:pt x="584369" y="1567922"/>
                  <a:pt x="582145" y="1578523"/>
                  <a:pt x="578284" y="1588143"/>
                </a:cubicBezTo>
                <a:cubicBezTo>
                  <a:pt x="586463" y="1606401"/>
                  <a:pt x="591763" y="1625770"/>
                  <a:pt x="599222" y="1644290"/>
                </a:cubicBezTo>
                <a:cubicBezTo>
                  <a:pt x="606943" y="1660911"/>
                  <a:pt x="599811" y="1679954"/>
                  <a:pt x="604915" y="1697099"/>
                </a:cubicBezTo>
                <a:cubicBezTo>
                  <a:pt x="617281" y="1723602"/>
                  <a:pt x="624610" y="1752656"/>
                  <a:pt x="625787" y="1781908"/>
                </a:cubicBezTo>
                <a:cubicBezTo>
                  <a:pt x="643454" y="1789106"/>
                  <a:pt x="632461" y="1812599"/>
                  <a:pt x="640444" y="1826406"/>
                </a:cubicBezTo>
                <a:cubicBezTo>
                  <a:pt x="649801" y="1839690"/>
                  <a:pt x="643781" y="1855723"/>
                  <a:pt x="645744" y="1870578"/>
                </a:cubicBezTo>
                <a:cubicBezTo>
                  <a:pt x="648819" y="1879215"/>
                  <a:pt x="656017" y="1886479"/>
                  <a:pt x="656279" y="1896033"/>
                </a:cubicBezTo>
                <a:cubicBezTo>
                  <a:pt x="655559" y="1913309"/>
                  <a:pt x="671982" y="1924695"/>
                  <a:pt x="673422" y="1941382"/>
                </a:cubicBezTo>
                <a:cubicBezTo>
                  <a:pt x="675515" y="1956433"/>
                  <a:pt x="672702" y="1973120"/>
                  <a:pt x="683825" y="1985226"/>
                </a:cubicBezTo>
                <a:cubicBezTo>
                  <a:pt x="683040" y="2007410"/>
                  <a:pt x="694687" y="2026453"/>
                  <a:pt x="699398" y="2047655"/>
                </a:cubicBezTo>
                <a:cubicBezTo>
                  <a:pt x="722692" y="2059303"/>
                  <a:pt x="730151" y="2086002"/>
                  <a:pt x="749911" y="2101642"/>
                </a:cubicBezTo>
                <a:cubicBezTo>
                  <a:pt x="760511" y="2125070"/>
                  <a:pt x="773663" y="2147253"/>
                  <a:pt x="788385" y="2168325"/>
                </a:cubicBezTo>
                <a:cubicBezTo>
                  <a:pt x="790086" y="2193257"/>
                  <a:pt x="807818" y="2213019"/>
                  <a:pt x="825354" y="2230230"/>
                </a:cubicBezTo>
                <a:cubicBezTo>
                  <a:pt x="811155" y="2243187"/>
                  <a:pt x="795517" y="2228201"/>
                  <a:pt x="785179" y="2218058"/>
                </a:cubicBezTo>
                <a:cubicBezTo>
                  <a:pt x="771111" y="2202877"/>
                  <a:pt x="761231" y="2184553"/>
                  <a:pt x="747752" y="2168914"/>
                </a:cubicBezTo>
                <a:cubicBezTo>
                  <a:pt x="737937" y="2152685"/>
                  <a:pt x="734731" y="2125331"/>
                  <a:pt x="709409" y="2130763"/>
                </a:cubicBezTo>
                <a:cubicBezTo>
                  <a:pt x="713531" y="2124153"/>
                  <a:pt x="717653" y="2117544"/>
                  <a:pt x="721448" y="2110804"/>
                </a:cubicBezTo>
                <a:cubicBezTo>
                  <a:pt x="710260" y="2114665"/>
                  <a:pt x="699463" y="2119507"/>
                  <a:pt x="688013" y="2122518"/>
                </a:cubicBezTo>
                <a:cubicBezTo>
                  <a:pt x="666551" y="2112244"/>
                  <a:pt x="671066" y="2084628"/>
                  <a:pt x="668383" y="2064997"/>
                </a:cubicBezTo>
                <a:cubicBezTo>
                  <a:pt x="665439" y="2064604"/>
                  <a:pt x="659616" y="2063884"/>
                  <a:pt x="656671" y="2063557"/>
                </a:cubicBezTo>
                <a:cubicBezTo>
                  <a:pt x="655493" y="2051189"/>
                  <a:pt x="658569" y="2038952"/>
                  <a:pt x="659616" y="2026715"/>
                </a:cubicBezTo>
                <a:cubicBezTo>
                  <a:pt x="649605" y="2027958"/>
                  <a:pt x="639724" y="2029856"/>
                  <a:pt x="630041" y="2032277"/>
                </a:cubicBezTo>
                <a:cubicBezTo>
                  <a:pt x="633443" y="2045627"/>
                  <a:pt x="642669" y="2057471"/>
                  <a:pt x="644239" y="2071148"/>
                </a:cubicBezTo>
                <a:cubicBezTo>
                  <a:pt x="640444" y="2082796"/>
                  <a:pt x="644370" y="2093986"/>
                  <a:pt x="648754" y="2104914"/>
                </a:cubicBezTo>
                <a:cubicBezTo>
                  <a:pt x="636191" y="2098698"/>
                  <a:pt x="634817" y="2083581"/>
                  <a:pt x="629517" y="2072129"/>
                </a:cubicBezTo>
                <a:cubicBezTo>
                  <a:pt x="632331" y="2054264"/>
                  <a:pt x="620422" y="2023901"/>
                  <a:pt x="597063" y="2032539"/>
                </a:cubicBezTo>
                <a:cubicBezTo>
                  <a:pt x="599353" y="2050207"/>
                  <a:pt x="607139" y="2066371"/>
                  <a:pt x="616431" y="2081422"/>
                </a:cubicBezTo>
                <a:lnTo>
                  <a:pt x="618721" y="2084628"/>
                </a:lnTo>
                <a:cubicBezTo>
                  <a:pt x="615776" y="2090910"/>
                  <a:pt x="613421" y="2097520"/>
                  <a:pt x="611654" y="2104325"/>
                </a:cubicBezTo>
                <a:cubicBezTo>
                  <a:pt x="615253" y="2106812"/>
                  <a:pt x="622385" y="2111851"/>
                  <a:pt x="625918" y="2114403"/>
                </a:cubicBezTo>
                <a:cubicBezTo>
                  <a:pt x="621992" y="2121078"/>
                  <a:pt x="615188" y="2124481"/>
                  <a:pt x="607532" y="2124742"/>
                </a:cubicBezTo>
                <a:cubicBezTo>
                  <a:pt x="606223" y="2109561"/>
                  <a:pt x="583257" y="2109430"/>
                  <a:pt x="586594" y="2092546"/>
                </a:cubicBezTo>
                <a:cubicBezTo>
                  <a:pt x="587837" y="2078477"/>
                  <a:pt x="577434" y="2067680"/>
                  <a:pt x="568273" y="2058583"/>
                </a:cubicBezTo>
                <a:cubicBezTo>
                  <a:pt x="571152" y="2056359"/>
                  <a:pt x="576910" y="2051778"/>
                  <a:pt x="579789" y="2049553"/>
                </a:cubicBezTo>
                <a:cubicBezTo>
                  <a:pt x="578873" y="2047393"/>
                  <a:pt x="577041" y="2043074"/>
                  <a:pt x="576125" y="2040915"/>
                </a:cubicBezTo>
                <a:cubicBezTo>
                  <a:pt x="587183" y="2029856"/>
                  <a:pt x="568077" y="2009570"/>
                  <a:pt x="561468" y="2027565"/>
                </a:cubicBezTo>
                <a:cubicBezTo>
                  <a:pt x="551261" y="2024882"/>
                  <a:pt x="534838" y="2027827"/>
                  <a:pt x="530912" y="2038428"/>
                </a:cubicBezTo>
                <a:cubicBezTo>
                  <a:pt x="535361" y="2038821"/>
                  <a:pt x="544260" y="2039606"/>
                  <a:pt x="548709" y="2039999"/>
                </a:cubicBezTo>
                <a:cubicBezTo>
                  <a:pt x="547793" y="2045888"/>
                  <a:pt x="547008" y="2051843"/>
                  <a:pt x="546223" y="2057864"/>
                </a:cubicBezTo>
                <a:cubicBezTo>
                  <a:pt x="551195" y="2063033"/>
                  <a:pt x="556299" y="2068072"/>
                  <a:pt x="561403" y="2073176"/>
                </a:cubicBezTo>
                <a:cubicBezTo>
                  <a:pt x="558262" y="2078215"/>
                  <a:pt x="550672" y="2084039"/>
                  <a:pt x="559505" y="2087966"/>
                </a:cubicBezTo>
                <a:cubicBezTo>
                  <a:pt x="557281" y="2090976"/>
                  <a:pt x="554991" y="2094051"/>
                  <a:pt x="552766" y="2097127"/>
                </a:cubicBezTo>
                <a:cubicBezTo>
                  <a:pt x="573050" y="2094640"/>
                  <a:pt x="578088" y="2115974"/>
                  <a:pt x="585809" y="2129977"/>
                </a:cubicBezTo>
                <a:lnTo>
                  <a:pt x="584173" y="2135998"/>
                </a:lnTo>
                <a:cubicBezTo>
                  <a:pt x="588884" y="2150983"/>
                  <a:pt x="608841" y="2148628"/>
                  <a:pt x="621338" y="2149871"/>
                </a:cubicBezTo>
                <a:lnTo>
                  <a:pt x="619375" y="2155302"/>
                </a:lnTo>
                <a:cubicBezTo>
                  <a:pt x="615907" y="2156873"/>
                  <a:pt x="608906" y="2160014"/>
                  <a:pt x="605438" y="2161585"/>
                </a:cubicBezTo>
                <a:cubicBezTo>
                  <a:pt x="604915" y="2165249"/>
                  <a:pt x="603802" y="2172513"/>
                  <a:pt x="603214" y="2176177"/>
                </a:cubicBezTo>
                <a:cubicBezTo>
                  <a:pt x="611262" y="2170877"/>
                  <a:pt x="617870" y="2158902"/>
                  <a:pt x="629124" y="2162828"/>
                </a:cubicBezTo>
                <a:cubicBezTo>
                  <a:pt x="631087" y="2165838"/>
                  <a:pt x="635013" y="2171793"/>
                  <a:pt x="636976" y="2174803"/>
                </a:cubicBezTo>
                <a:cubicBezTo>
                  <a:pt x="635340" y="2176832"/>
                  <a:pt x="632134" y="2180823"/>
                  <a:pt x="630499" y="2182852"/>
                </a:cubicBezTo>
                <a:cubicBezTo>
                  <a:pt x="636387" y="2194369"/>
                  <a:pt x="635275" y="2211056"/>
                  <a:pt x="645744" y="2219105"/>
                </a:cubicBezTo>
                <a:cubicBezTo>
                  <a:pt x="645417" y="2221199"/>
                  <a:pt x="644763" y="2225322"/>
                  <a:pt x="644435" y="2227351"/>
                </a:cubicBezTo>
                <a:cubicBezTo>
                  <a:pt x="648034" y="2227874"/>
                  <a:pt x="655232" y="2228856"/>
                  <a:pt x="658830" y="2229314"/>
                </a:cubicBezTo>
                <a:cubicBezTo>
                  <a:pt x="657587" y="2225976"/>
                  <a:pt x="655166" y="2219302"/>
                  <a:pt x="653923" y="2215964"/>
                </a:cubicBezTo>
                <a:cubicBezTo>
                  <a:pt x="662822" y="2210140"/>
                  <a:pt x="674796" y="2208308"/>
                  <a:pt x="676955" y="2196005"/>
                </a:cubicBezTo>
                <a:cubicBezTo>
                  <a:pt x="686181" y="2192668"/>
                  <a:pt x="689976" y="2203923"/>
                  <a:pt x="695407" y="2208831"/>
                </a:cubicBezTo>
                <a:cubicBezTo>
                  <a:pt x="705483" y="2223948"/>
                  <a:pt x="708100" y="2241093"/>
                  <a:pt x="704174" y="2258892"/>
                </a:cubicBezTo>
                <a:cubicBezTo>
                  <a:pt x="697762" y="2265632"/>
                  <a:pt x="689714" y="2270475"/>
                  <a:pt x="682059" y="2275710"/>
                </a:cubicBezTo>
                <a:cubicBezTo>
                  <a:pt x="681077" y="2272831"/>
                  <a:pt x="679180" y="2267007"/>
                  <a:pt x="678264" y="2264127"/>
                </a:cubicBezTo>
                <a:cubicBezTo>
                  <a:pt x="683433" y="2259677"/>
                  <a:pt x="688471" y="2255228"/>
                  <a:pt x="693575" y="2250778"/>
                </a:cubicBezTo>
                <a:cubicBezTo>
                  <a:pt x="675581" y="2254573"/>
                  <a:pt x="666420" y="2236578"/>
                  <a:pt x="649866" y="2235334"/>
                </a:cubicBezTo>
                <a:cubicBezTo>
                  <a:pt x="653596" y="2242401"/>
                  <a:pt x="657129" y="2249862"/>
                  <a:pt x="662364" y="2256078"/>
                </a:cubicBezTo>
                <a:lnTo>
                  <a:pt x="660924" y="2260986"/>
                </a:lnTo>
                <a:cubicBezTo>
                  <a:pt x="644239" y="2247833"/>
                  <a:pt x="635013" y="2282777"/>
                  <a:pt x="657260" y="2273158"/>
                </a:cubicBezTo>
                <a:cubicBezTo>
                  <a:pt x="658372" y="2275121"/>
                  <a:pt x="660597" y="2278917"/>
                  <a:pt x="661709" y="2280880"/>
                </a:cubicBezTo>
                <a:cubicBezTo>
                  <a:pt x="656998" y="2281141"/>
                  <a:pt x="647576" y="2281730"/>
                  <a:pt x="642800" y="2281992"/>
                </a:cubicBezTo>
                <a:cubicBezTo>
                  <a:pt x="649081" y="2303587"/>
                  <a:pt x="658045" y="2325247"/>
                  <a:pt x="649539" y="2348086"/>
                </a:cubicBezTo>
                <a:cubicBezTo>
                  <a:pt x="657653" y="2346253"/>
                  <a:pt x="665701" y="2343963"/>
                  <a:pt x="673683" y="2341672"/>
                </a:cubicBezTo>
                <a:cubicBezTo>
                  <a:pt x="667402" y="2349263"/>
                  <a:pt x="659288" y="2355938"/>
                  <a:pt x="656082" y="2365623"/>
                </a:cubicBezTo>
                <a:cubicBezTo>
                  <a:pt x="660074" y="2366147"/>
                  <a:pt x="668056" y="2367194"/>
                  <a:pt x="672048" y="2367717"/>
                </a:cubicBezTo>
                <a:cubicBezTo>
                  <a:pt x="670150" y="2375897"/>
                  <a:pt x="667991" y="2384077"/>
                  <a:pt x="667009" y="2392518"/>
                </a:cubicBezTo>
                <a:cubicBezTo>
                  <a:pt x="678394" y="2393107"/>
                  <a:pt x="688209" y="2382375"/>
                  <a:pt x="699660" y="2386825"/>
                </a:cubicBezTo>
                <a:cubicBezTo>
                  <a:pt x="713008" y="2395660"/>
                  <a:pt x="717522" y="2412412"/>
                  <a:pt x="729758" y="2422555"/>
                </a:cubicBezTo>
                <a:cubicBezTo>
                  <a:pt x="728777" y="2438653"/>
                  <a:pt x="737545" y="2460968"/>
                  <a:pt x="757763" y="2453049"/>
                </a:cubicBezTo>
                <a:cubicBezTo>
                  <a:pt x="757632" y="2442514"/>
                  <a:pt x="757305" y="2431978"/>
                  <a:pt x="756520" y="2421573"/>
                </a:cubicBezTo>
                <a:cubicBezTo>
                  <a:pt x="752725" y="2420526"/>
                  <a:pt x="745069" y="2418432"/>
                  <a:pt x="741274" y="2417451"/>
                </a:cubicBezTo>
                <a:cubicBezTo>
                  <a:pt x="745789" y="2411299"/>
                  <a:pt x="750565" y="2405410"/>
                  <a:pt x="755277" y="2399455"/>
                </a:cubicBezTo>
                <a:cubicBezTo>
                  <a:pt x="752136" y="2397165"/>
                  <a:pt x="745920" y="2392518"/>
                  <a:pt x="742779" y="2390228"/>
                </a:cubicBezTo>
                <a:cubicBezTo>
                  <a:pt x="742844" y="2384993"/>
                  <a:pt x="742975" y="2379758"/>
                  <a:pt x="743172" y="2374588"/>
                </a:cubicBezTo>
                <a:cubicBezTo>
                  <a:pt x="735909" y="2372821"/>
                  <a:pt x="726945" y="2373345"/>
                  <a:pt x="722561" y="2366081"/>
                </a:cubicBezTo>
                <a:cubicBezTo>
                  <a:pt x="730936" y="2366081"/>
                  <a:pt x="738984" y="2363267"/>
                  <a:pt x="746574" y="2359864"/>
                </a:cubicBezTo>
                <a:lnTo>
                  <a:pt x="752332" y="2359668"/>
                </a:lnTo>
                <a:cubicBezTo>
                  <a:pt x="755277" y="2345664"/>
                  <a:pt x="753510" y="2331268"/>
                  <a:pt x="755669" y="2317198"/>
                </a:cubicBezTo>
                <a:cubicBezTo>
                  <a:pt x="765353" y="2309215"/>
                  <a:pt x="774317" y="2299595"/>
                  <a:pt x="786095" y="2294818"/>
                </a:cubicBezTo>
                <a:cubicBezTo>
                  <a:pt x="797218" y="2300708"/>
                  <a:pt x="802714" y="2313468"/>
                  <a:pt x="813314" y="2320405"/>
                </a:cubicBezTo>
                <a:cubicBezTo>
                  <a:pt x="824045" y="2320536"/>
                  <a:pt x="834776" y="2320077"/>
                  <a:pt x="845507" y="2319161"/>
                </a:cubicBezTo>
                <a:lnTo>
                  <a:pt x="842693" y="2314450"/>
                </a:lnTo>
                <a:cubicBezTo>
                  <a:pt x="845965" y="2307710"/>
                  <a:pt x="849236" y="2301035"/>
                  <a:pt x="852508" y="2294360"/>
                </a:cubicBezTo>
                <a:cubicBezTo>
                  <a:pt x="856041" y="2295276"/>
                  <a:pt x="863239" y="2297174"/>
                  <a:pt x="866772" y="2298156"/>
                </a:cubicBezTo>
                <a:cubicBezTo>
                  <a:pt x="843936" y="2312879"/>
                  <a:pt x="888233" y="2328192"/>
                  <a:pt x="871614" y="2345664"/>
                </a:cubicBezTo>
                <a:cubicBezTo>
                  <a:pt x="868277" y="2347235"/>
                  <a:pt x="861603" y="2350310"/>
                  <a:pt x="858266" y="2351881"/>
                </a:cubicBezTo>
                <a:cubicBezTo>
                  <a:pt x="869716" y="2353059"/>
                  <a:pt x="887187" y="2348086"/>
                  <a:pt x="893533" y="2360650"/>
                </a:cubicBezTo>
                <a:cubicBezTo>
                  <a:pt x="891505" y="2370269"/>
                  <a:pt x="883915" y="2377271"/>
                  <a:pt x="878942" y="2385451"/>
                </a:cubicBezTo>
                <a:cubicBezTo>
                  <a:pt x="886794" y="2385320"/>
                  <a:pt x="894580" y="2385124"/>
                  <a:pt x="902367" y="2384731"/>
                </a:cubicBezTo>
                <a:cubicBezTo>
                  <a:pt x="908517" y="2373018"/>
                  <a:pt x="900404" y="2359210"/>
                  <a:pt x="904395" y="2346777"/>
                </a:cubicBezTo>
                <a:cubicBezTo>
                  <a:pt x="908975" y="2333362"/>
                  <a:pt x="900927" y="2321125"/>
                  <a:pt x="897001" y="2308757"/>
                </a:cubicBezTo>
                <a:cubicBezTo>
                  <a:pt x="901189" y="2313861"/>
                  <a:pt x="905442" y="2318965"/>
                  <a:pt x="909760" y="2324004"/>
                </a:cubicBezTo>
                <a:cubicBezTo>
                  <a:pt x="922323" y="2318703"/>
                  <a:pt x="933185" y="2307251"/>
                  <a:pt x="947776" y="2308560"/>
                </a:cubicBezTo>
                <a:cubicBezTo>
                  <a:pt x="969827" y="2320797"/>
                  <a:pt x="983240" y="2342196"/>
                  <a:pt x="990896" y="2365623"/>
                </a:cubicBezTo>
                <a:cubicBezTo>
                  <a:pt x="1008235" y="2369811"/>
                  <a:pt x="1032706" y="2359145"/>
                  <a:pt x="1043175" y="2378122"/>
                </a:cubicBezTo>
                <a:cubicBezTo>
                  <a:pt x="1049588" y="2391013"/>
                  <a:pt x="1063983" y="2393304"/>
                  <a:pt x="1076611" y="2396576"/>
                </a:cubicBezTo>
                <a:cubicBezTo>
                  <a:pt x="1079490" y="2387480"/>
                  <a:pt x="1083154" y="2378580"/>
                  <a:pt x="1084855" y="2369222"/>
                </a:cubicBezTo>
                <a:cubicBezTo>
                  <a:pt x="1078116" y="2364511"/>
                  <a:pt x="1075564" y="2357051"/>
                  <a:pt x="1075499" y="2349198"/>
                </a:cubicBezTo>
                <a:cubicBezTo>
                  <a:pt x="1083023" y="2350049"/>
                  <a:pt x="1090744" y="2351226"/>
                  <a:pt x="1097156" y="2355676"/>
                </a:cubicBezTo>
                <a:cubicBezTo>
                  <a:pt x="1098596" y="2365427"/>
                  <a:pt x="1099905" y="2375243"/>
                  <a:pt x="1101606" y="2384993"/>
                </a:cubicBezTo>
                <a:cubicBezTo>
                  <a:pt x="1119599" y="2389312"/>
                  <a:pt x="1113253" y="2365296"/>
                  <a:pt x="1122413" y="2356396"/>
                </a:cubicBezTo>
                <a:cubicBezTo>
                  <a:pt x="1129349" y="2355218"/>
                  <a:pt x="1136285" y="2354106"/>
                  <a:pt x="1143220" y="2352993"/>
                </a:cubicBezTo>
                <a:cubicBezTo>
                  <a:pt x="1139687" y="2345206"/>
                  <a:pt x="1136088" y="2337484"/>
                  <a:pt x="1134060" y="2329239"/>
                </a:cubicBezTo>
                <a:cubicBezTo>
                  <a:pt x="1137986" y="2329435"/>
                  <a:pt x="1145707" y="2329828"/>
                  <a:pt x="1149567" y="2330024"/>
                </a:cubicBezTo>
                <a:cubicBezTo>
                  <a:pt x="1151988" y="2338859"/>
                  <a:pt x="1154213" y="2347758"/>
                  <a:pt x="1156503" y="2356658"/>
                </a:cubicBezTo>
                <a:cubicBezTo>
                  <a:pt x="1165336" y="2365296"/>
                  <a:pt x="1177441" y="2370531"/>
                  <a:pt x="1184050" y="2381394"/>
                </a:cubicBezTo>
                <a:cubicBezTo>
                  <a:pt x="1192425" y="2398212"/>
                  <a:pt x="1213363" y="2398866"/>
                  <a:pt x="1228216" y="2407308"/>
                </a:cubicBezTo>
                <a:cubicBezTo>
                  <a:pt x="1218728" y="2433876"/>
                  <a:pt x="1239208" y="2455405"/>
                  <a:pt x="1242807" y="2480534"/>
                </a:cubicBezTo>
                <a:cubicBezTo>
                  <a:pt x="1245032" y="2481515"/>
                  <a:pt x="1249416" y="2483413"/>
                  <a:pt x="1251640" y="2484395"/>
                </a:cubicBezTo>
                <a:cubicBezTo>
                  <a:pt x="1259950" y="2495127"/>
                  <a:pt x="1261979" y="2507756"/>
                  <a:pt x="1259492" y="2520910"/>
                </a:cubicBezTo>
                <a:cubicBezTo>
                  <a:pt x="1266297" y="2524640"/>
                  <a:pt x="1273298" y="2527912"/>
                  <a:pt x="1280496" y="2530856"/>
                </a:cubicBezTo>
                <a:cubicBezTo>
                  <a:pt x="1275785" y="2538316"/>
                  <a:pt x="1279841" y="2549114"/>
                  <a:pt x="1285861" y="2554807"/>
                </a:cubicBezTo>
                <a:cubicBezTo>
                  <a:pt x="1281281" y="2577580"/>
                  <a:pt x="1306603" y="2587003"/>
                  <a:pt x="1317857" y="2602512"/>
                </a:cubicBezTo>
                <a:cubicBezTo>
                  <a:pt x="1313408" y="2607747"/>
                  <a:pt x="1304378" y="2611870"/>
                  <a:pt x="1306407" y="2620181"/>
                </a:cubicBezTo>
                <a:cubicBezTo>
                  <a:pt x="1306865" y="2630062"/>
                  <a:pt x="1321456" y="2631698"/>
                  <a:pt x="1321063" y="2642299"/>
                </a:cubicBezTo>
                <a:cubicBezTo>
                  <a:pt x="1326625" y="2651787"/>
                  <a:pt x="1330027" y="2661603"/>
                  <a:pt x="1329046" y="2672990"/>
                </a:cubicBezTo>
                <a:cubicBezTo>
                  <a:pt x="1354041" y="2698576"/>
                  <a:pt x="1347825" y="2738887"/>
                  <a:pt x="1366800" y="2768203"/>
                </a:cubicBezTo>
                <a:cubicBezTo>
                  <a:pt x="1375437" y="2778804"/>
                  <a:pt x="1372820" y="2793070"/>
                  <a:pt x="1378905" y="2804980"/>
                </a:cubicBezTo>
                <a:cubicBezTo>
                  <a:pt x="1376091" y="2822321"/>
                  <a:pt x="1392907" y="2830698"/>
                  <a:pt x="1400497" y="2843720"/>
                </a:cubicBezTo>
                <a:cubicBezTo>
                  <a:pt x="1399777" y="2846992"/>
                  <a:pt x="1398338" y="2853536"/>
                  <a:pt x="1397553" y="2856808"/>
                </a:cubicBezTo>
                <a:cubicBezTo>
                  <a:pt x="1408349" y="2861585"/>
                  <a:pt x="1422351" y="2866624"/>
                  <a:pt x="1432559" y="2857789"/>
                </a:cubicBezTo>
                <a:cubicBezTo>
                  <a:pt x="1428306" y="2853012"/>
                  <a:pt x="1424052" y="2848366"/>
                  <a:pt x="1419799" y="2843720"/>
                </a:cubicBezTo>
                <a:cubicBezTo>
                  <a:pt x="1418425" y="2824415"/>
                  <a:pt x="1415874" y="2805111"/>
                  <a:pt x="1400563" y="2791631"/>
                </a:cubicBezTo>
                <a:cubicBezTo>
                  <a:pt x="1401871" y="2785479"/>
                  <a:pt x="1403114" y="2779328"/>
                  <a:pt x="1404292" y="2773177"/>
                </a:cubicBezTo>
                <a:cubicBezTo>
                  <a:pt x="1399647" y="2765455"/>
                  <a:pt x="1396048" y="2757210"/>
                  <a:pt x="1396637" y="2748114"/>
                </a:cubicBezTo>
                <a:cubicBezTo>
                  <a:pt x="1393300" y="2747656"/>
                  <a:pt x="1386626" y="2746805"/>
                  <a:pt x="1383289" y="2746412"/>
                </a:cubicBezTo>
                <a:cubicBezTo>
                  <a:pt x="1394412" y="2735091"/>
                  <a:pt x="1393758" y="2718732"/>
                  <a:pt x="1390224" y="2704466"/>
                </a:cubicBezTo>
                <a:cubicBezTo>
                  <a:pt x="1387607" y="2702764"/>
                  <a:pt x="1382307" y="2699296"/>
                  <a:pt x="1379690" y="2697595"/>
                </a:cubicBezTo>
                <a:cubicBezTo>
                  <a:pt x="1374586" y="2677898"/>
                  <a:pt x="1374521" y="2654536"/>
                  <a:pt x="1356135" y="2641775"/>
                </a:cubicBezTo>
                <a:cubicBezTo>
                  <a:pt x="1356723" y="2638111"/>
                  <a:pt x="1357836" y="2630847"/>
                  <a:pt x="1358425" y="2627183"/>
                </a:cubicBezTo>
                <a:lnTo>
                  <a:pt x="1353714" y="2628033"/>
                </a:lnTo>
                <a:lnTo>
                  <a:pt x="1355219" y="2620966"/>
                </a:lnTo>
                <a:cubicBezTo>
                  <a:pt x="1350835" y="2603494"/>
                  <a:pt x="1352732" y="2580852"/>
                  <a:pt x="1335327" y="2570381"/>
                </a:cubicBezTo>
                <a:cubicBezTo>
                  <a:pt x="1326559" y="2524574"/>
                  <a:pt x="1321521" y="2477982"/>
                  <a:pt x="1307846" y="2433352"/>
                </a:cubicBezTo>
                <a:cubicBezTo>
                  <a:pt x="1309613" y="2411823"/>
                  <a:pt x="1297900" y="2393369"/>
                  <a:pt x="1289394" y="2374588"/>
                </a:cubicBezTo>
                <a:cubicBezTo>
                  <a:pt x="1272120" y="2355284"/>
                  <a:pt x="1245948" y="2346646"/>
                  <a:pt x="1228478" y="2327276"/>
                </a:cubicBezTo>
                <a:cubicBezTo>
                  <a:pt x="1229132" y="2324396"/>
                  <a:pt x="1230441" y="2318638"/>
                  <a:pt x="1231095" y="2315759"/>
                </a:cubicBezTo>
                <a:cubicBezTo>
                  <a:pt x="1245163" y="2314842"/>
                  <a:pt x="1251248" y="2329697"/>
                  <a:pt x="1260474" y="2337615"/>
                </a:cubicBezTo>
                <a:cubicBezTo>
                  <a:pt x="1267540" y="2338859"/>
                  <a:pt x="1274607" y="2339317"/>
                  <a:pt x="1281804" y="2339055"/>
                </a:cubicBezTo>
                <a:cubicBezTo>
                  <a:pt x="1280954" y="2323219"/>
                  <a:pt x="1263811" y="2315824"/>
                  <a:pt x="1254061" y="2305223"/>
                </a:cubicBezTo>
                <a:lnTo>
                  <a:pt x="1250266" y="2305419"/>
                </a:lnTo>
                <a:lnTo>
                  <a:pt x="1245424" y="2301558"/>
                </a:lnTo>
                <a:cubicBezTo>
                  <a:pt x="1239208" y="2290368"/>
                  <a:pt x="1236002" y="2278131"/>
                  <a:pt x="1234236" y="2265567"/>
                </a:cubicBezTo>
                <a:cubicBezTo>
                  <a:pt x="1218205" y="2263735"/>
                  <a:pt x="1199884" y="2253068"/>
                  <a:pt x="1201323" y="2234745"/>
                </a:cubicBezTo>
                <a:cubicBezTo>
                  <a:pt x="1188041" y="2228659"/>
                  <a:pt x="1178946" y="2238606"/>
                  <a:pt x="1171029" y="2247833"/>
                </a:cubicBezTo>
                <a:cubicBezTo>
                  <a:pt x="1172141" y="2244299"/>
                  <a:pt x="1174300" y="2237297"/>
                  <a:pt x="1175413" y="2233764"/>
                </a:cubicBezTo>
                <a:cubicBezTo>
                  <a:pt x="1184769" y="2226958"/>
                  <a:pt x="1200669" y="2224995"/>
                  <a:pt x="1200865" y="2210729"/>
                </a:cubicBezTo>
                <a:cubicBezTo>
                  <a:pt x="1190854" y="2211514"/>
                  <a:pt x="1179600" y="2219890"/>
                  <a:pt x="1170178" y="2213739"/>
                </a:cubicBezTo>
                <a:cubicBezTo>
                  <a:pt x="1187387" y="2206541"/>
                  <a:pt x="1176132" y="2188022"/>
                  <a:pt x="1162130" y="2186778"/>
                </a:cubicBezTo>
                <a:cubicBezTo>
                  <a:pt x="1144267" y="2152619"/>
                  <a:pt x="1130723" y="2115777"/>
                  <a:pt x="1107233" y="2084955"/>
                </a:cubicBezTo>
                <a:cubicBezTo>
                  <a:pt x="1084528" y="2064080"/>
                  <a:pt x="1108280" y="2021283"/>
                  <a:pt x="1138247" y="2026846"/>
                </a:cubicBezTo>
                <a:cubicBezTo>
                  <a:pt x="1115150" y="2004400"/>
                  <a:pt x="1094212" y="1976130"/>
                  <a:pt x="1091660" y="1942299"/>
                </a:cubicBezTo>
                <a:cubicBezTo>
                  <a:pt x="1015171" y="1942233"/>
                  <a:pt x="936260" y="1941186"/>
                  <a:pt x="866183" y="1906962"/>
                </a:cubicBezTo>
                <a:cubicBezTo>
                  <a:pt x="832944" y="1879346"/>
                  <a:pt x="797742" y="1851273"/>
                  <a:pt x="777065" y="1812402"/>
                </a:cubicBezTo>
                <a:cubicBezTo>
                  <a:pt x="766138" y="1797482"/>
                  <a:pt x="755015" y="1782300"/>
                  <a:pt x="740489" y="1770652"/>
                </a:cubicBezTo>
                <a:cubicBezTo>
                  <a:pt x="729954" y="1763323"/>
                  <a:pt x="729038" y="1745262"/>
                  <a:pt x="713989" y="1745000"/>
                </a:cubicBezTo>
                <a:cubicBezTo>
                  <a:pt x="711503" y="1781253"/>
                  <a:pt x="737806" y="1809588"/>
                  <a:pt x="742648" y="1844467"/>
                </a:cubicBezTo>
                <a:cubicBezTo>
                  <a:pt x="743041" y="1858079"/>
                  <a:pt x="753444" y="1867240"/>
                  <a:pt x="761231" y="1877252"/>
                </a:cubicBezTo>
                <a:cubicBezTo>
                  <a:pt x="747883" y="1878823"/>
                  <a:pt x="733946" y="1882815"/>
                  <a:pt x="720794" y="1878037"/>
                </a:cubicBezTo>
                <a:cubicBezTo>
                  <a:pt x="712746" y="1865670"/>
                  <a:pt x="700314" y="1851666"/>
                  <a:pt x="701819" y="1836418"/>
                </a:cubicBezTo>
                <a:cubicBezTo>
                  <a:pt x="706334" y="1835764"/>
                  <a:pt x="715363" y="1834455"/>
                  <a:pt x="719813" y="1833801"/>
                </a:cubicBezTo>
                <a:cubicBezTo>
                  <a:pt x="713008" y="1823854"/>
                  <a:pt x="700249" y="1829547"/>
                  <a:pt x="690368" y="1828108"/>
                </a:cubicBezTo>
                <a:cubicBezTo>
                  <a:pt x="690107" y="1820844"/>
                  <a:pt x="690107" y="1813515"/>
                  <a:pt x="690303" y="1806316"/>
                </a:cubicBezTo>
                <a:cubicBezTo>
                  <a:pt x="696126" y="1806316"/>
                  <a:pt x="701950" y="1806447"/>
                  <a:pt x="707839" y="1806709"/>
                </a:cubicBezTo>
                <a:cubicBezTo>
                  <a:pt x="698155" y="1784525"/>
                  <a:pt x="693640" y="1760509"/>
                  <a:pt x="682647" y="1738914"/>
                </a:cubicBezTo>
                <a:cubicBezTo>
                  <a:pt x="695341" y="1736493"/>
                  <a:pt x="706465" y="1730473"/>
                  <a:pt x="713008" y="1719021"/>
                </a:cubicBezTo>
                <a:cubicBezTo>
                  <a:pt x="704305" y="1723733"/>
                  <a:pt x="696061" y="1729360"/>
                  <a:pt x="687686" y="1734595"/>
                </a:cubicBezTo>
                <a:cubicBezTo>
                  <a:pt x="673291" y="1721900"/>
                  <a:pt x="662953" y="1699324"/>
                  <a:pt x="670543" y="1680608"/>
                </a:cubicBezTo>
                <a:cubicBezTo>
                  <a:pt x="666682" y="1677598"/>
                  <a:pt x="662887" y="1674719"/>
                  <a:pt x="659027" y="1671774"/>
                </a:cubicBezTo>
                <a:cubicBezTo>
                  <a:pt x="660924" y="1661696"/>
                  <a:pt x="654970" y="1654236"/>
                  <a:pt x="648230" y="1647627"/>
                </a:cubicBezTo>
                <a:cubicBezTo>
                  <a:pt x="644435" y="1635194"/>
                  <a:pt x="645940" y="1621713"/>
                  <a:pt x="640640" y="1609672"/>
                </a:cubicBezTo>
                <a:cubicBezTo>
                  <a:pt x="632461" y="1589583"/>
                  <a:pt x="618394" y="1570671"/>
                  <a:pt x="622320" y="1547636"/>
                </a:cubicBezTo>
                <a:cubicBezTo>
                  <a:pt x="627162" y="1551759"/>
                  <a:pt x="631480" y="1556405"/>
                  <a:pt x="635340" y="1561444"/>
                </a:cubicBezTo>
                <a:cubicBezTo>
                  <a:pt x="634948" y="1553722"/>
                  <a:pt x="634424" y="1546066"/>
                  <a:pt x="633836" y="1538344"/>
                </a:cubicBezTo>
                <a:cubicBezTo>
                  <a:pt x="626507" y="1539064"/>
                  <a:pt x="619113" y="1539849"/>
                  <a:pt x="611785" y="1540503"/>
                </a:cubicBezTo>
                <a:cubicBezTo>
                  <a:pt x="597521" y="1503269"/>
                  <a:pt x="599615" y="1462827"/>
                  <a:pt x="585154" y="1425855"/>
                </a:cubicBezTo>
                <a:cubicBezTo>
                  <a:pt x="587510" y="1425004"/>
                  <a:pt x="592221" y="1423302"/>
                  <a:pt x="594642" y="1422452"/>
                </a:cubicBezTo>
                <a:cubicBezTo>
                  <a:pt x="580705" y="1399483"/>
                  <a:pt x="559702" y="1375925"/>
                  <a:pt x="561665" y="1347720"/>
                </a:cubicBezTo>
                <a:cubicBezTo>
                  <a:pt x="556888" y="1342943"/>
                  <a:pt x="551065" y="1340064"/>
                  <a:pt x="544194" y="1339017"/>
                </a:cubicBezTo>
                <a:moveTo>
                  <a:pt x="518087" y="1347982"/>
                </a:moveTo>
                <a:cubicBezTo>
                  <a:pt x="508403" y="1367287"/>
                  <a:pt x="540203" y="1348375"/>
                  <a:pt x="518087" y="1347982"/>
                </a:cubicBezTo>
                <a:moveTo>
                  <a:pt x="919837" y="1389209"/>
                </a:moveTo>
                <a:cubicBezTo>
                  <a:pt x="926446" y="1403736"/>
                  <a:pt x="944308" y="1393266"/>
                  <a:pt x="942476" y="1379851"/>
                </a:cubicBezTo>
                <a:cubicBezTo>
                  <a:pt x="934428" y="1369839"/>
                  <a:pt x="915257" y="1374747"/>
                  <a:pt x="919837" y="1389209"/>
                </a:cubicBezTo>
                <a:moveTo>
                  <a:pt x="3052644" y="1394117"/>
                </a:moveTo>
                <a:cubicBezTo>
                  <a:pt x="3050616" y="1396342"/>
                  <a:pt x="3046428" y="1400661"/>
                  <a:pt x="3044334" y="1402820"/>
                </a:cubicBezTo>
                <a:cubicBezTo>
                  <a:pt x="3048587" y="1403932"/>
                  <a:pt x="3057159" y="1406092"/>
                  <a:pt x="3061412" y="1407204"/>
                </a:cubicBezTo>
                <a:cubicBezTo>
                  <a:pt x="3067366" y="1415646"/>
                  <a:pt x="3063637" y="1426836"/>
                  <a:pt x="3065207" y="1436521"/>
                </a:cubicBezTo>
                <a:cubicBezTo>
                  <a:pt x="3080322" y="1435212"/>
                  <a:pt x="3081630" y="1415581"/>
                  <a:pt x="3088239" y="1404783"/>
                </a:cubicBezTo>
                <a:cubicBezTo>
                  <a:pt x="3080125" y="1395360"/>
                  <a:pt x="3064553" y="1394836"/>
                  <a:pt x="3052644" y="1394117"/>
                </a:cubicBezTo>
                <a:moveTo>
                  <a:pt x="3169243" y="1394051"/>
                </a:moveTo>
                <a:cubicBezTo>
                  <a:pt x="3172842" y="1397650"/>
                  <a:pt x="3172842" y="1397650"/>
                  <a:pt x="3169243" y="1394051"/>
                </a:cubicBezTo>
                <a:moveTo>
                  <a:pt x="1174235" y="1419834"/>
                </a:moveTo>
                <a:cubicBezTo>
                  <a:pt x="1176132" y="1428210"/>
                  <a:pt x="1181171" y="1429585"/>
                  <a:pt x="1189415" y="1423891"/>
                </a:cubicBezTo>
                <a:cubicBezTo>
                  <a:pt x="1187583" y="1415646"/>
                  <a:pt x="1182545" y="1414272"/>
                  <a:pt x="1174235" y="1419834"/>
                </a:cubicBezTo>
                <a:moveTo>
                  <a:pt x="2306986" y="1425527"/>
                </a:moveTo>
                <a:cubicBezTo>
                  <a:pt x="2301359" y="1433380"/>
                  <a:pt x="2315034" y="1441494"/>
                  <a:pt x="2320269" y="1434100"/>
                </a:cubicBezTo>
                <a:cubicBezTo>
                  <a:pt x="2326288" y="1426051"/>
                  <a:pt x="2312155" y="1417740"/>
                  <a:pt x="2306986" y="1425527"/>
                </a:cubicBezTo>
                <a:moveTo>
                  <a:pt x="603475" y="1431155"/>
                </a:moveTo>
                <a:cubicBezTo>
                  <a:pt x="600989" y="1434427"/>
                  <a:pt x="596082" y="1441036"/>
                  <a:pt x="593595" y="1444308"/>
                </a:cubicBezTo>
                <a:cubicBezTo>
                  <a:pt x="602494" y="1454386"/>
                  <a:pt x="625460" y="1450656"/>
                  <a:pt x="628666" y="1438550"/>
                </a:cubicBezTo>
                <a:cubicBezTo>
                  <a:pt x="620422" y="1435474"/>
                  <a:pt x="612243" y="1432071"/>
                  <a:pt x="603475" y="1431155"/>
                </a:cubicBezTo>
                <a:moveTo>
                  <a:pt x="349535" y="1439531"/>
                </a:moveTo>
                <a:cubicBezTo>
                  <a:pt x="353134" y="1443196"/>
                  <a:pt x="353134" y="1443196"/>
                  <a:pt x="349535" y="1439531"/>
                </a:cubicBezTo>
                <a:moveTo>
                  <a:pt x="380092" y="1445028"/>
                </a:moveTo>
                <a:cubicBezTo>
                  <a:pt x="379699" y="1453143"/>
                  <a:pt x="379699" y="1461322"/>
                  <a:pt x="380092" y="1469502"/>
                </a:cubicBezTo>
                <a:cubicBezTo>
                  <a:pt x="387617" y="1465969"/>
                  <a:pt x="398675" y="1465641"/>
                  <a:pt x="402208" y="1456807"/>
                </a:cubicBezTo>
                <a:cubicBezTo>
                  <a:pt x="399329" y="1447449"/>
                  <a:pt x="387551" y="1448038"/>
                  <a:pt x="380092" y="1445028"/>
                </a:cubicBezTo>
                <a:moveTo>
                  <a:pt x="426745" y="1463940"/>
                </a:moveTo>
                <a:cubicBezTo>
                  <a:pt x="432372" y="1485993"/>
                  <a:pt x="427334" y="1509682"/>
                  <a:pt x="406723" y="1521788"/>
                </a:cubicBezTo>
                <a:cubicBezTo>
                  <a:pt x="423604" y="1527350"/>
                  <a:pt x="423146" y="1504708"/>
                  <a:pt x="438849" y="1508831"/>
                </a:cubicBezTo>
                <a:cubicBezTo>
                  <a:pt x="422361" y="1528986"/>
                  <a:pt x="434204" y="1552741"/>
                  <a:pt x="428380" y="1575252"/>
                </a:cubicBezTo>
                <a:cubicBezTo>
                  <a:pt x="425109" y="1593444"/>
                  <a:pt x="441925" y="1609607"/>
                  <a:pt x="434138" y="1627406"/>
                </a:cubicBezTo>
                <a:cubicBezTo>
                  <a:pt x="447552" y="1651161"/>
                  <a:pt x="436690" y="1679038"/>
                  <a:pt x="441009" y="1704821"/>
                </a:cubicBezTo>
                <a:cubicBezTo>
                  <a:pt x="458414" y="1707634"/>
                  <a:pt x="454095" y="1684011"/>
                  <a:pt x="460376" y="1673475"/>
                </a:cubicBezTo>
                <a:cubicBezTo>
                  <a:pt x="480922" y="1668895"/>
                  <a:pt x="485240" y="1699127"/>
                  <a:pt x="505066" y="1699324"/>
                </a:cubicBezTo>
                <a:cubicBezTo>
                  <a:pt x="505459" y="1694612"/>
                  <a:pt x="506244" y="1685123"/>
                  <a:pt x="506637" y="1680347"/>
                </a:cubicBezTo>
                <a:cubicBezTo>
                  <a:pt x="497803" y="1664772"/>
                  <a:pt x="484848" y="1647954"/>
                  <a:pt x="486745" y="1629435"/>
                </a:cubicBezTo>
                <a:cubicBezTo>
                  <a:pt x="488905" y="1628388"/>
                  <a:pt x="493223" y="1626359"/>
                  <a:pt x="495382" y="1625312"/>
                </a:cubicBezTo>
                <a:cubicBezTo>
                  <a:pt x="489494" y="1607382"/>
                  <a:pt x="482689" y="1589517"/>
                  <a:pt x="480595" y="1570605"/>
                </a:cubicBezTo>
                <a:cubicBezTo>
                  <a:pt x="479286" y="1537624"/>
                  <a:pt x="446374" y="1512627"/>
                  <a:pt x="459002" y="1478336"/>
                </a:cubicBezTo>
                <a:cubicBezTo>
                  <a:pt x="452983" y="1479384"/>
                  <a:pt x="446963" y="1480496"/>
                  <a:pt x="440943" y="1481608"/>
                </a:cubicBezTo>
                <a:cubicBezTo>
                  <a:pt x="442056" y="1475654"/>
                  <a:pt x="443233" y="1469699"/>
                  <a:pt x="444411" y="1463744"/>
                </a:cubicBezTo>
                <a:cubicBezTo>
                  <a:pt x="440027" y="1463809"/>
                  <a:pt x="431194" y="1463875"/>
                  <a:pt x="426745" y="1463940"/>
                </a:cubicBezTo>
                <a:moveTo>
                  <a:pt x="609953" y="1465052"/>
                </a:moveTo>
                <a:cubicBezTo>
                  <a:pt x="600073" y="1484880"/>
                  <a:pt x="631611" y="1466296"/>
                  <a:pt x="609953" y="1465052"/>
                </a:cubicBezTo>
                <a:moveTo>
                  <a:pt x="2736610" y="1465314"/>
                </a:moveTo>
                <a:cubicBezTo>
                  <a:pt x="2726795" y="1485273"/>
                  <a:pt x="2757875" y="1466427"/>
                  <a:pt x="2736610" y="1465314"/>
                </a:cubicBezTo>
                <a:moveTo>
                  <a:pt x="611131" y="1495940"/>
                </a:moveTo>
                <a:cubicBezTo>
                  <a:pt x="616823" y="1503203"/>
                  <a:pt x="621992" y="1510860"/>
                  <a:pt x="626049" y="1519105"/>
                </a:cubicBezTo>
                <a:cubicBezTo>
                  <a:pt x="631087" y="1517927"/>
                  <a:pt x="635602" y="1515375"/>
                  <a:pt x="639986" y="1512757"/>
                </a:cubicBezTo>
                <a:cubicBezTo>
                  <a:pt x="633116" y="1510402"/>
                  <a:pt x="626573" y="1507326"/>
                  <a:pt x="620357" y="1503661"/>
                </a:cubicBezTo>
                <a:cubicBezTo>
                  <a:pt x="626245" y="1493387"/>
                  <a:pt x="635668" y="1484488"/>
                  <a:pt x="634490" y="1471662"/>
                </a:cubicBezTo>
                <a:cubicBezTo>
                  <a:pt x="621207" y="1471858"/>
                  <a:pt x="618132" y="1487236"/>
                  <a:pt x="611131" y="1495940"/>
                </a:cubicBezTo>
                <a:moveTo>
                  <a:pt x="656933" y="1471269"/>
                </a:moveTo>
                <a:cubicBezTo>
                  <a:pt x="660924" y="1475261"/>
                  <a:pt x="660924" y="1475261"/>
                  <a:pt x="656933" y="1471269"/>
                </a:cubicBezTo>
                <a:moveTo>
                  <a:pt x="2695715" y="1482459"/>
                </a:moveTo>
                <a:cubicBezTo>
                  <a:pt x="2671636" y="1497314"/>
                  <a:pt x="2641996" y="1484161"/>
                  <a:pt x="2616543" y="1494827"/>
                </a:cubicBezTo>
                <a:cubicBezTo>
                  <a:pt x="2603522" y="1499735"/>
                  <a:pt x="2582845" y="1490966"/>
                  <a:pt x="2577545" y="1508373"/>
                </a:cubicBezTo>
                <a:cubicBezTo>
                  <a:pt x="2542801" y="1511252"/>
                  <a:pt x="2503281" y="1520348"/>
                  <a:pt x="2482473" y="1550974"/>
                </a:cubicBezTo>
                <a:cubicBezTo>
                  <a:pt x="2472986" y="1561117"/>
                  <a:pt x="2467032" y="1575579"/>
                  <a:pt x="2454469" y="1582123"/>
                </a:cubicBezTo>
                <a:cubicBezTo>
                  <a:pt x="2438046" y="1571718"/>
                  <a:pt x="2421884" y="1557387"/>
                  <a:pt x="2400815" y="1561051"/>
                </a:cubicBezTo>
                <a:cubicBezTo>
                  <a:pt x="2396758" y="1571849"/>
                  <a:pt x="2411807" y="1571522"/>
                  <a:pt x="2417369" y="1576757"/>
                </a:cubicBezTo>
                <a:cubicBezTo>
                  <a:pt x="2416322" y="1586965"/>
                  <a:pt x="2416911" y="1597174"/>
                  <a:pt x="2420444" y="1606989"/>
                </a:cubicBezTo>
                <a:cubicBezTo>
                  <a:pt x="2417173" y="1608822"/>
                  <a:pt x="2410760" y="1612552"/>
                  <a:pt x="2407554" y="1614449"/>
                </a:cubicBezTo>
                <a:cubicBezTo>
                  <a:pt x="2413181" y="1627864"/>
                  <a:pt x="2417304" y="1642915"/>
                  <a:pt x="2427903" y="1653451"/>
                </a:cubicBezTo>
                <a:cubicBezTo>
                  <a:pt x="2445243" y="1657312"/>
                  <a:pt x="2461143" y="1670400"/>
                  <a:pt x="2479594" y="1665623"/>
                </a:cubicBezTo>
                <a:cubicBezTo>
                  <a:pt x="2520031" y="1656985"/>
                  <a:pt x="2563739" y="1662155"/>
                  <a:pt x="2601624" y="1643046"/>
                </a:cubicBezTo>
                <a:cubicBezTo>
                  <a:pt x="2628320" y="1626490"/>
                  <a:pt x="2655409" y="1607840"/>
                  <a:pt x="2687536" y="1605353"/>
                </a:cubicBezTo>
                <a:cubicBezTo>
                  <a:pt x="2701473" y="1580094"/>
                  <a:pt x="2730524" y="1574990"/>
                  <a:pt x="2753687" y="1561313"/>
                </a:cubicBezTo>
                <a:cubicBezTo>
                  <a:pt x="2747733" y="1536577"/>
                  <a:pt x="2746163" y="1510991"/>
                  <a:pt x="2746621" y="1485600"/>
                </a:cubicBezTo>
                <a:cubicBezTo>
                  <a:pt x="2730459" y="1481020"/>
                  <a:pt x="2711484" y="1472840"/>
                  <a:pt x="2695715" y="1482459"/>
                </a:cubicBezTo>
                <a:moveTo>
                  <a:pt x="531631" y="1485077"/>
                </a:moveTo>
                <a:cubicBezTo>
                  <a:pt x="521620" y="1504774"/>
                  <a:pt x="553551" y="1486386"/>
                  <a:pt x="531631" y="1485077"/>
                </a:cubicBezTo>
                <a:moveTo>
                  <a:pt x="656737" y="1484553"/>
                </a:moveTo>
                <a:cubicBezTo>
                  <a:pt x="660728" y="1488545"/>
                  <a:pt x="660728" y="1488545"/>
                  <a:pt x="656737" y="1484553"/>
                </a:cubicBezTo>
                <a:moveTo>
                  <a:pt x="998747" y="1497968"/>
                </a:moveTo>
                <a:cubicBezTo>
                  <a:pt x="995214" y="1512234"/>
                  <a:pt x="978398" y="1508046"/>
                  <a:pt x="970285" y="1516946"/>
                </a:cubicBezTo>
                <a:cubicBezTo>
                  <a:pt x="974603" y="1522442"/>
                  <a:pt x="975912" y="1532913"/>
                  <a:pt x="984549" y="1533043"/>
                </a:cubicBezTo>
                <a:cubicBezTo>
                  <a:pt x="991092" y="1515244"/>
                  <a:pt x="1014778" y="1526238"/>
                  <a:pt x="1027734" y="1515440"/>
                </a:cubicBezTo>
                <a:cubicBezTo>
                  <a:pt x="1026687" y="1500978"/>
                  <a:pt x="1012030" y="1492079"/>
                  <a:pt x="998747" y="1497968"/>
                </a:cubicBezTo>
                <a:moveTo>
                  <a:pt x="910153" y="1519563"/>
                </a:moveTo>
                <a:cubicBezTo>
                  <a:pt x="903348" y="1523228"/>
                  <a:pt x="897525" y="1528266"/>
                  <a:pt x="891570" y="1533109"/>
                </a:cubicBezTo>
                <a:cubicBezTo>
                  <a:pt x="910611" y="1533371"/>
                  <a:pt x="929586" y="1536381"/>
                  <a:pt x="948692" y="1535334"/>
                </a:cubicBezTo>
                <a:cubicBezTo>
                  <a:pt x="952160" y="1527678"/>
                  <a:pt x="954254" y="1519563"/>
                  <a:pt x="956348" y="1511449"/>
                </a:cubicBezTo>
                <a:cubicBezTo>
                  <a:pt x="943850" y="1524602"/>
                  <a:pt x="926380" y="1524275"/>
                  <a:pt x="910153" y="1519563"/>
                </a:cubicBezTo>
                <a:moveTo>
                  <a:pt x="769017" y="1524667"/>
                </a:moveTo>
                <a:cubicBezTo>
                  <a:pt x="767708" y="1534679"/>
                  <a:pt x="791264" y="1534287"/>
                  <a:pt x="789955" y="1524471"/>
                </a:cubicBezTo>
                <a:cubicBezTo>
                  <a:pt x="782954" y="1519890"/>
                  <a:pt x="775953" y="1519956"/>
                  <a:pt x="769017" y="1524667"/>
                </a:cubicBezTo>
                <a:moveTo>
                  <a:pt x="1087669" y="1522377"/>
                </a:moveTo>
                <a:cubicBezTo>
                  <a:pt x="1097287" y="1544561"/>
                  <a:pt x="1104223" y="1568773"/>
                  <a:pt x="1120450" y="1587292"/>
                </a:cubicBezTo>
                <a:cubicBezTo>
                  <a:pt x="1124769" y="1593836"/>
                  <a:pt x="1132751" y="1598875"/>
                  <a:pt x="1133144" y="1607448"/>
                </a:cubicBezTo>
                <a:lnTo>
                  <a:pt x="1126077" y="1606531"/>
                </a:lnTo>
                <a:cubicBezTo>
                  <a:pt x="1123656" y="1626098"/>
                  <a:pt x="1121890" y="1645795"/>
                  <a:pt x="1119861" y="1665492"/>
                </a:cubicBezTo>
                <a:cubicBezTo>
                  <a:pt x="1143482" y="1696641"/>
                  <a:pt x="1166907" y="1730604"/>
                  <a:pt x="1171160" y="1770521"/>
                </a:cubicBezTo>
                <a:cubicBezTo>
                  <a:pt x="1171487" y="1781581"/>
                  <a:pt x="1181956" y="1787470"/>
                  <a:pt x="1192032" y="1783871"/>
                </a:cubicBezTo>
                <a:cubicBezTo>
                  <a:pt x="1194715" y="1768362"/>
                  <a:pt x="1188761" y="1753311"/>
                  <a:pt x="1187517" y="1737998"/>
                </a:cubicBezTo>
                <a:cubicBezTo>
                  <a:pt x="1185424" y="1715945"/>
                  <a:pt x="1187975" y="1693696"/>
                  <a:pt x="1184835" y="1671709"/>
                </a:cubicBezTo>
                <a:cubicBezTo>
                  <a:pt x="1183788" y="1654171"/>
                  <a:pt x="1186274" y="1633558"/>
                  <a:pt x="1172403" y="1620143"/>
                </a:cubicBezTo>
                <a:cubicBezTo>
                  <a:pt x="1159120" y="1604961"/>
                  <a:pt x="1153166" y="1585329"/>
                  <a:pt x="1147408" y="1566483"/>
                </a:cubicBezTo>
                <a:cubicBezTo>
                  <a:pt x="1135630" y="1544168"/>
                  <a:pt x="1114954" y="1521526"/>
                  <a:pt x="1087669" y="1522377"/>
                </a:cubicBezTo>
                <a:moveTo>
                  <a:pt x="2763371" y="1544757"/>
                </a:moveTo>
                <a:cubicBezTo>
                  <a:pt x="2757613" y="1552806"/>
                  <a:pt x="2758987" y="1557714"/>
                  <a:pt x="2767559" y="1559415"/>
                </a:cubicBezTo>
                <a:cubicBezTo>
                  <a:pt x="2773186" y="1551235"/>
                  <a:pt x="2771812" y="1546393"/>
                  <a:pt x="2763371" y="1544757"/>
                </a:cubicBezTo>
                <a:moveTo>
                  <a:pt x="819661" y="1555882"/>
                </a:moveTo>
                <a:cubicBezTo>
                  <a:pt x="807425" y="1562229"/>
                  <a:pt x="793619" y="1562360"/>
                  <a:pt x="780271" y="1563473"/>
                </a:cubicBezTo>
                <a:cubicBezTo>
                  <a:pt x="778570" y="1578196"/>
                  <a:pt x="783478" y="1594294"/>
                  <a:pt x="775364" y="1607709"/>
                </a:cubicBezTo>
                <a:cubicBezTo>
                  <a:pt x="779617" y="1607906"/>
                  <a:pt x="788254" y="1608298"/>
                  <a:pt x="792507" y="1608495"/>
                </a:cubicBezTo>
                <a:cubicBezTo>
                  <a:pt x="797349" y="1627734"/>
                  <a:pt x="806837" y="1646187"/>
                  <a:pt x="804546" y="1666604"/>
                </a:cubicBezTo>
                <a:cubicBezTo>
                  <a:pt x="801275" y="1685909"/>
                  <a:pt x="816259" y="1700371"/>
                  <a:pt x="820250" y="1718039"/>
                </a:cubicBezTo>
                <a:cubicBezTo>
                  <a:pt x="815604" y="1724976"/>
                  <a:pt x="807949" y="1730473"/>
                  <a:pt x="806248" y="1738980"/>
                </a:cubicBezTo>
                <a:cubicBezTo>
                  <a:pt x="809716" y="1751152"/>
                  <a:pt x="820119" y="1758939"/>
                  <a:pt x="827971" y="1768231"/>
                </a:cubicBezTo>
                <a:cubicBezTo>
                  <a:pt x="833467" y="1776280"/>
                  <a:pt x="833860" y="1790153"/>
                  <a:pt x="845049" y="1792771"/>
                </a:cubicBezTo>
                <a:cubicBezTo>
                  <a:pt x="850610" y="1802194"/>
                  <a:pt x="861995" y="1793360"/>
                  <a:pt x="869913" y="1792836"/>
                </a:cubicBezTo>
                <a:cubicBezTo>
                  <a:pt x="879531" y="1803175"/>
                  <a:pt x="887775" y="1819339"/>
                  <a:pt x="903675" y="1819928"/>
                </a:cubicBezTo>
                <a:cubicBezTo>
                  <a:pt x="912639" y="1828435"/>
                  <a:pt x="923632" y="1843224"/>
                  <a:pt x="937503" y="1834128"/>
                </a:cubicBezTo>
                <a:cubicBezTo>
                  <a:pt x="944177" y="1831314"/>
                  <a:pt x="950917" y="1833670"/>
                  <a:pt x="957460" y="1835699"/>
                </a:cubicBezTo>
                <a:cubicBezTo>
                  <a:pt x="959881" y="1845907"/>
                  <a:pt x="962498" y="1856115"/>
                  <a:pt x="966228" y="1865997"/>
                </a:cubicBezTo>
                <a:cubicBezTo>
                  <a:pt x="981931" y="1868418"/>
                  <a:pt x="997373" y="1875027"/>
                  <a:pt x="1013469" y="1872802"/>
                </a:cubicBezTo>
                <a:cubicBezTo>
                  <a:pt x="1020994" y="1873391"/>
                  <a:pt x="1029304" y="1866324"/>
                  <a:pt x="1026556" y="1858471"/>
                </a:cubicBezTo>
                <a:cubicBezTo>
                  <a:pt x="1015432" y="1852320"/>
                  <a:pt x="1001103" y="1849964"/>
                  <a:pt x="994429" y="1837989"/>
                </a:cubicBezTo>
                <a:cubicBezTo>
                  <a:pt x="987428" y="1824901"/>
                  <a:pt x="972117" y="1821564"/>
                  <a:pt x="962760" y="1810766"/>
                </a:cubicBezTo>
                <a:cubicBezTo>
                  <a:pt x="952422" y="1800231"/>
                  <a:pt x="935933" y="1805989"/>
                  <a:pt x="922781" y="1804288"/>
                </a:cubicBezTo>
                <a:cubicBezTo>
                  <a:pt x="911069" y="1798987"/>
                  <a:pt x="898702" y="1794930"/>
                  <a:pt x="887972" y="1787797"/>
                </a:cubicBezTo>
                <a:cubicBezTo>
                  <a:pt x="886074" y="1762211"/>
                  <a:pt x="850741" y="1757564"/>
                  <a:pt x="854078" y="1731062"/>
                </a:cubicBezTo>
                <a:cubicBezTo>
                  <a:pt x="854013" y="1723013"/>
                  <a:pt x="855060" y="1714964"/>
                  <a:pt x="855714" y="1706980"/>
                </a:cubicBezTo>
                <a:cubicBezTo>
                  <a:pt x="832093" y="1685909"/>
                  <a:pt x="834122" y="1651422"/>
                  <a:pt x="834841" y="1622368"/>
                </a:cubicBezTo>
                <a:cubicBezTo>
                  <a:pt x="841908" y="1624920"/>
                  <a:pt x="851003" y="1627995"/>
                  <a:pt x="855649" y="1619816"/>
                </a:cubicBezTo>
                <a:cubicBezTo>
                  <a:pt x="853489" y="1605223"/>
                  <a:pt x="848974" y="1591153"/>
                  <a:pt x="844329" y="1577215"/>
                </a:cubicBezTo>
                <a:cubicBezTo>
                  <a:pt x="851853" y="1573354"/>
                  <a:pt x="858266" y="1565239"/>
                  <a:pt x="857939" y="1556471"/>
                </a:cubicBezTo>
                <a:cubicBezTo>
                  <a:pt x="848647" y="1542467"/>
                  <a:pt x="831570" y="1550908"/>
                  <a:pt x="819661" y="1555882"/>
                </a:cubicBezTo>
                <a:moveTo>
                  <a:pt x="1028388" y="1548029"/>
                </a:moveTo>
                <a:cubicBezTo>
                  <a:pt x="1031921" y="1560135"/>
                  <a:pt x="1040362" y="1575775"/>
                  <a:pt x="1054888" y="1575382"/>
                </a:cubicBezTo>
                <a:cubicBezTo>
                  <a:pt x="1054495" y="1562687"/>
                  <a:pt x="1044222" y="1542270"/>
                  <a:pt x="1028388" y="1548029"/>
                </a:cubicBezTo>
                <a:moveTo>
                  <a:pt x="381335" y="1593313"/>
                </a:moveTo>
                <a:cubicBezTo>
                  <a:pt x="383952" y="1593313"/>
                  <a:pt x="389187" y="1593182"/>
                  <a:pt x="391870" y="1593116"/>
                </a:cubicBezTo>
                <a:cubicBezTo>
                  <a:pt x="394160" y="1581141"/>
                  <a:pt x="406134" y="1564978"/>
                  <a:pt x="392262" y="1556078"/>
                </a:cubicBezTo>
                <a:cubicBezTo>
                  <a:pt x="378718" y="1562229"/>
                  <a:pt x="377344" y="1580487"/>
                  <a:pt x="381335" y="1593313"/>
                </a:cubicBezTo>
                <a:moveTo>
                  <a:pt x="880185" y="1564062"/>
                </a:moveTo>
                <a:cubicBezTo>
                  <a:pt x="879138" y="1599595"/>
                  <a:pt x="883261" y="1636241"/>
                  <a:pt x="875343" y="1670989"/>
                </a:cubicBezTo>
                <a:cubicBezTo>
                  <a:pt x="882279" y="1680085"/>
                  <a:pt x="886467" y="1690686"/>
                  <a:pt x="888364" y="1701941"/>
                </a:cubicBezTo>
                <a:cubicBezTo>
                  <a:pt x="898310" y="1710841"/>
                  <a:pt x="897852" y="1723471"/>
                  <a:pt x="899619" y="1735642"/>
                </a:cubicBezTo>
                <a:cubicBezTo>
                  <a:pt x="908975" y="1747618"/>
                  <a:pt x="919510" y="1758677"/>
                  <a:pt x="929128" y="1770456"/>
                </a:cubicBezTo>
                <a:cubicBezTo>
                  <a:pt x="928016" y="1757564"/>
                  <a:pt x="930240" y="1743364"/>
                  <a:pt x="921865" y="1732436"/>
                </a:cubicBezTo>
                <a:cubicBezTo>
                  <a:pt x="909302" y="1713655"/>
                  <a:pt x="909564" y="1690359"/>
                  <a:pt x="908255" y="1668764"/>
                </a:cubicBezTo>
                <a:cubicBezTo>
                  <a:pt x="902628" y="1668895"/>
                  <a:pt x="897001" y="1669026"/>
                  <a:pt x="891440" y="1669222"/>
                </a:cubicBezTo>
                <a:cubicBezTo>
                  <a:pt x="891570" y="1653844"/>
                  <a:pt x="896412" y="1639578"/>
                  <a:pt x="907732" y="1628911"/>
                </a:cubicBezTo>
                <a:cubicBezTo>
                  <a:pt x="904657" y="1628454"/>
                  <a:pt x="898441" y="1627537"/>
                  <a:pt x="895300" y="1627079"/>
                </a:cubicBezTo>
                <a:cubicBezTo>
                  <a:pt x="888364" y="1606597"/>
                  <a:pt x="885354" y="1585656"/>
                  <a:pt x="888495" y="1564062"/>
                </a:cubicBezTo>
                <a:cubicBezTo>
                  <a:pt x="886401" y="1564062"/>
                  <a:pt x="882279" y="1564062"/>
                  <a:pt x="880185" y="1564062"/>
                </a:cubicBezTo>
                <a:moveTo>
                  <a:pt x="343385" y="1576822"/>
                </a:moveTo>
                <a:cubicBezTo>
                  <a:pt x="333701" y="1585067"/>
                  <a:pt x="345806" y="1599857"/>
                  <a:pt x="352284" y="1585918"/>
                </a:cubicBezTo>
                <a:cubicBezTo>
                  <a:pt x="365304" y="1579309"/>
                  <a:pt x="351760" y="1567464"/>
                  <a:pt x="343385" y="1576822"/>
                </a:cubicBezTo>
                <a:moveTo>
                  <a:pt x="414443" y="1583235"/>
                </a:moveTo>
                <a:cubicBezTo>
                  <a:pt x="418500" y="1587227"/>
                  <a:pt x="418500" y="1587227"/>
                  <a:pt x="414443" y="1583235"/>
                </a:cubicBezTo>
                <a:moveTo>
                  <a:pt x="2723916" y="1600118"/>
                </a:moveTo>
                <a:cubicBezTo>
                  <a:pt x="2733207" y="1596519"/>
                  <a:pt x="2747733" y="1595603"/>
                  <a:pt x="2748126" y="1582777"/>
                </a:cubicBezTo>
                <a:cubicBezTo>
                  <a:pt x="2738769" y="1586245"/>
                  <a:pt x="2722804" y="1586507"/>
                  <a:pt x="2723916" y="1600118"/>
                </a:cubicBezTo>
                <a:moveTo>
                  <a:pt x="401684" y="1610000"/>
                </a:moveTo>
                <a:cubicBezTo>
                  <a:pt x="394356" y="1623087"/>
                  <a:pt x="422884" y="1628781"/>
                  <a:pt x="424585" y="1615824"/>
                </a:cubicBezTo>
                <a:cubicBezTo>
                  <a:pt x="421837" y="1606924"/>
                  <a:pt x="408293" y="1602998"/>
                  <a:pt x="401684" y="1610000"/>
                </a:cubicBezTo>
                <a:moveTo>
                  <a:pt x="370997" y="1620339"/>
                </a:moveTo>
                <a:cubicBezTo>
                  <a:pt x="371848" y="1634539"/>
                  <a:pt x="365501" y="1647496"/>
                  <a:pt x="361444" y="1660780"/>
                </a:cubicBezTo>
                <a:cubicBezTo>
                  <a:pt x="347376" y="1700371"/>
                  <a:pt x="361248" y="1745524"/>
                  <a:pt x="341553" y="1783675"/>
                </a:cubicBezTo>
                <a:cubicBezTo>
                  <a:pt x="344563" y="1784067"/>
                  <a:pt x="350648" y="1784918"/>
                  <a:pt x="353723" y="1785311"/>
                </a:cubicBezTo>
                <a:cubicBezTo>
                  <a:pt x="353985" y="1797220"/>
                  <a:pt x="349797" y="1809981"/>
                  <a:pt x="356733" y="1820778"/>
                </a:cubicBezTo>
                <a:cubicBezTo>
                  <a:pt x="364061" y="1820582"/>
                  <a:pt x="372633" y="1824574"/>
                  <a:pt x="379307" y="1820320"/>
                </a:cubicBezTo>
                <a:cubicBezTo>
                  <a:pt x="376820" y="1819208"/>
                  <a:pt x="371913" y="1816918"/>
                  <a:pt x="369427" y="1815805"/>
                </a:cubicBezTo>
                <a:cubicBezTo>
                  <a:pt x="368314" y="1791396"/>
                  <a:pt x="358630" y="1757368"/>
                  <a:pt x="384541" y="1742514"/>
                </a:cubicBezTo>
                <a:cubicBezTo>
                  <a:pt x="396123" y="1733548"/>
                  <a:pt x="407115" y="1749188"/>
                  <a:pt x="418697" y="1751021"/>
                </a:cubicBezTo>
                <a:cubicBezTo>
                  <a:pt x="420725" y="1738718"/>
                  <a:pt x="422950" y="1726416"/>
                  <a:pt x="423538" y="1713917"/>
                </a:cubicBezTo>
                <a:cubicBezTo>
                  <a:pt x="414378" y="1708093"/>
                  <a:pt x="407508" y="1699258"/>
                  <a:pt x="407377" y="1688068"/>
                </a:cubicBezTo>
                <a:cubicBezTo>
                  <a:pt x="413200" y="1681852"/>
                  <a:pt x="419416" y="1675635"/>
                  <a:pt x="421183" y="1666997"/>
                </a:cubicBezTo>
                <a:cubicBezTo>
                  <a:pt x="417519" y="1669157"/>
                  <a:pt x="410256" y="1673475"/>
                  <a:pt x="406592" y="1675635"/>
                </a:cubicBezTo>
                <a:cubicBezTo>
                  <a:pt x="400441" y="1672167"/>
                  <a:pt x="394356" y="1668567"/>
                  <a:pt x="388336" y="1664903"/>
                </a:cubicBezTo>
                <a:cubicBezTo>
                  <a:pt x="391804" y="1659341"/>
                  <a:pt x="395599" y="1653975"/>
                  <a:pt x="399460" y="1648674"/>
                </a:cubicBezTo>
                <a:cubicBezTo>
                  <a:pt x="391542" y="1645795"/>
                  <a:pt x="379830" y="1643504"/>
                  <a:pt x="379765" y="1632772"/>
                </a:cubicBezTo>
                <a:cubicBezTo>
                  <a:pt x="380092" y="1625705"/>
                  <a:pt x="377148" y="1621517"/>
                  <a:pt x="370997" y="1620339"/>
                </a:cubicBezTo>
                <a:moveTo>
                  <a:pt x="662756" y="1622040"/>
                </a:moveTo>
                <a:cubicBezTo>
                  <a:pt x="653007" y="1642065"/>
                  <a:pt x="684152" y="1623022"/>
                  <a:pt x="662756" y="1622040"/>
                </a:cubicBezTo>
                <a:moveTo>
                  <a:pt x="355359" y="1628519"/>
                </a:moveTo>
                <a:cubicBezTo>
                  <a:pt x="358958" y="1632053"/>
                  <a:pt x="358958" y="1632053"/>
                  <a:pt x="355359" y="1628519"/>
                </a:cubicBezTo>
                <a:moveTo>
                  <a:pt x="500224" y="1635128"/>
                </a:moveTo>
                <a:cubicBezTo>
                  <a:pt x="502384" y="1656330"/>
                  <a:pt x="519723" y="1624789"/>
                  <a:pt x="500224" y="1635128"/>
                </a:cubicBezTo>
                <a:moveTo>
                  <a:pt x="753641" y="1634147"/>
                </a:moveTo>
                <a:cubicBezTo>
                  <a:pt x="756323" y="1648478"/>
                  <a:pt x="759333" y="1662809"/>
                  <a:pt x="762997" y="1677009"/>
                </a:cubicBezTo>
                <a:cubicBezTo>
                  <a:pt x="765091" y="1677140"/>
                  <a:pt x="769344" y="1677402"/>
                  <a:pt x="771504" y="1677533"/>
                </a:cubicBezTo>
                <a:cubicBezTo>
                  <a:pt x="772223" y="1661304"/>
                  <a:pt x="772223" y="1640429"/>
                  <a:pt x="753641" y="1634147"/>
                </a:cubicBezTo>
                <a:moveTo>
                  <a:pt x="2789805" y="1635717"/>
                </a:moveTo>
                <a:cubicBezTo>
                  <a:pt x="2793666" y="1639644"/>
                  <a:pt x="2793666" y="1639644"/>
                  <a:pt x="2789805" y="1635717"/>
                </a:cubicBezTo>
                <a:moveTo>
                  <a:pt x="697370" y="1646384"/>
                </a:moveTo>
                <a:cubicBezTo>
                  <a:pt x="698809" y="1649721"/>
                  <a:pt x="701753" y="1656396"/>
                  <a:pt x="703193" y="1659733"/>
                </a:cubicBezTo>
                <a:cubicBezTo>
                  <a:pt x="699921" y="1669745"/>
                  <a:pt x="686966" y="1688854"/>
                  <a:pt x="700510" y="1694808"/>
                </a:cubicBezTo>
                <a:cubicBezTo>
                  <a:pt x="707839" y="1684273"/>
                  <a:pt x="706203" y="1668240"/>
                  <a:pt x="710129" y="1655676"/>
                </a:cubicBezTo>
                <a:cubicBezTo>
                  <a:pt x="706007" y="1652404"/>
                  <a:pt x="701688" y="1649328"/>
                  <a:pt x="697370" y="1646384"/>
                </a:cubicBezTo>
                <a:moveTo>
                  <a:pt x="905115" y="1646646"/>
                </a:moveTo>
                <a:cubicBezTo>
                  <a:pt x="905835" y="1668371"/>
                  <a:pt x="925137" y="1636437"/>
                  <a:pt x="905115" y="1646646"/>
                </a:cubicBezTo>
                <a:moveTo>
                  <a:pt x="2703959" y="1668240"/>
                </a:moveTo>
                <a:cubicBezTo>
                  <a:pt x="2669935" y="1683030"/>
                  <a:pt x="2636761" y="1700502"/>
                  <a:pt x="2600185" y="1708289"/>
                </a:cubicBezTo>
                <a:cubicBezTo>
                  <a:pt x="2546400" y="1733156"/>
                  <a:pt x="2486203" y="1723078"/>
                  <a:pt x="2429539" y="1717581"/>
                </a:cubicBezTo>
                <a:cubicBezTo>
                  <a:pt x="2409255" y="1705541"/>
                  <a:pt x="2388186" y="1694220"/>
                  <a:pt x="2364173" y="1692649"/>
                </a:cubicBezTo>
                <a:cubicBezTo>
                  <a:pt x="2356387" y="1685974"/>
                  <a:pt x="2337281" y="1673803"/>
                  <a:pt x="2331523" y="1685909"/>
                </a:cubicBezTo>
                <a:cubicBezTo>
                  <a:pt x="2342057" y="1697819"/>
                  <a:pt x="2360509" y="1699978"/>
                  <a:pt x="2375035" y="1705868"/>
                </a:cubicBezTo>
                <a:cubicBezTo>
                  <a:pt x="2374184" y="1714506"/>
                  <a:pt x="2367052" y="1717778"/>
                  <a:pt x="2360051" y="1720788"/>
                </a:cubicBezTo>
                <a:cubicBezTo>
                  <a:pt x="2368492" y="1741270"/>
                  <a:pt x="2386812" y="1757368"/>
                  <a:pt x="2385635" y="1780926"/>
                </a:cubicBezTo>
                <a:cubicBezTo>
                  <a:pt x="2403694" y="1788583"/>
                  <a:pt x="2419986" y="1804746"/>
                  <a:pt x="2423520" y="1824509"/>
                </a:cubicBezTo>
                <a:cubicBezTo>
                  <a:pt x="2412462" y="1822807"/>
                  <a:pt x="2403694" y="1816656"/>
                  <a:pt x="2397805" y="1807298"/>
                </a:cubicBezTo>
                <a:cubicBezTo>
                  <a:pt x="2394403" y="1806775"/>
                  <a:pt x="2387598" y="1805597"/>
                  <a:pt x="2384130" y="1805008"/>
                </a:cubicBezTo>
                <a:cubicBezTo>
                  <a:pt x="2385700" y="1814758"/>
                  <a:pt x="2387205" y="1824836"/>
                  <a:pt x="2391982" y="1833670"/>
                </a:cubicBezTo>
                <a:cubicBezTo>
                  <a:pt x="2409386" y="1845842"/>
                  <a:pt x="2429278" y="1854872"/>
                  <a:pt x="2449300" y="1861874"/>
                </a:cubicBezTo>
                <a:cubicBezTo>
                  <a:pt x="2494251" y="1856966"/>
                  <a:pt x="2539857" y="1858471"/>
                  <a:pt x="2584416" y="1852974"/>
                </a:cubicBezTo>
                <a:cubicBezTo>
                  <a:pt x="2595605" y="1855788"/>
                  <a:pt x="2607121" y="1855526"/>
                  <a:pt x="2616477" y="1847870"/>
                </a:cubicBezTo>
                <a:cubicBezTo>
                  <a:pt x="2617982" y="1840345"/>
                  <a:pt x="2619422" y="1832754"/>
                  <a:pt x="2620927" y="1825228"/>
                </a:cubicBezTo>
                <a:cubicBezTo>
                  <a:pt x="2638986" y="1814365"/>
                  <a:pt x="2645856" y="1836484"/>
                  <a:pt x="2662018" y="1837989"/>
                </a:cubicBezTo>
                <a:cubicBezTo>
                  <a:pt x="2660513" y="1844009"/>
                  <a:pt x="2659073" y="1850030"/>
                  <a:pt x="2657699" y="1856181"/>
                </a:cubicBezTo>
                <a:cubicBezTo>
                  <a:pt x="2663588" y="1853956"/>
                  <a:pt x="2669215" y="1851142"/>
                  <a:pt x="2674515" y="1847739"/>
                </a:cubicBezTo>
                <a:cubicBezTo>
                  <a:pt x="2676936" y="1830791"/>
                  <a:pt x="2684919" y="1815805"/>
                  <a:pt x="2693752" y="1801409"/>
                </a:cubicBezTo>
                <a:cubicBezTo>
                  <a:pt x="2709325" y="1775102"/>
                  <a:pt x="2709128" y="1743626"/>
                  <a:pt x="2719532" y="1715422"/>
                </a:cubicBezTo>
                <a:cubicBezTo>
                  <a:pt x="2724505" y="1702072"/>
                  <a:pt x="2721887" y="1687676"/>
                  <a:pt x="2722869" y="1673803"/>
                </a:cubicBezTo>
                <a:cubicBezTo>
                  <a:pt x="2726730" y="1664379"/>
                  <a:pt x="2732422" y="1655807"/>
                  <a:pt x="2736086" y="1646318"/>
                </a:cubicBezTo>
                <a:cubicBezTo>
                  <a:pt x="2720841" y="1645271"/>
                  <a:pt x="2716195" y="1662678"/>
                  <a:pt x="2703959" y="1668240"/>
                </a:cubicBezTo>
                <a:moveTo>
                  <a:pt x="1035912" y="1681524"/>
                </a:moveTo>
                <a:cubicBezTo>
                  <a:pt x="1030482" y="1690686"/>
                  <a:pt x="1023611" y="1700044"/>
                  <a:pt x="1023611" y="1711103"/>
                </a:cubicBezTo>
                <a:cubicBezTo>
                  <a:pt x="1027472" y="1720591"/>
                  <a:pt x="1042848" y="1738064"/>
                  <a:pt x="1051289" y="1723667"/>
                </a:cubicBezTo>
                <a:cubicBezTo>
                  <a:pt x="1047821" y="1709794"/>
                  <a:pt x="1049653" y="1688985"/>
                  <a:pt x="1035912" y="1681524"/>
                </a:cubicBezTo>
                <a:moveTo>
                  <a:pt x="539221" y="1713066"/>
                </a:moveTo>
                <a:cubicBezTo>
                  <a:pt x="540661" y="1734399"/>
                  <a:pt x="558982" y="1702923"/>
                  <a:pt x="539221" y="1713066"/>
                </a:cubicBezTo>
                <a:moveTo>
                  <a:pt x="474313" y="1726677"/>
                </a:moveTo>
                <a:cubicBezTo>
                  <a:pt x="465611" y="1726874"/>
                  <a:pt x="455207" y="1738849"/>
                  <a:pt x="468621" y="1741925"/>
                </a:cubicBezTo>
                <a:cubicBezTo>
                  <a:pt x="480726" y="1750039"/>
                  <a:pt x="490671" y="1721115"/>
                  <a:pt x="474313" y="1726677"/>
                </a:cubicBezTo>
                <a:moveTo>
                  <a:pt x="512787" y="1726416"/>
                </a:moveTo>
                <a:cubicBezTo>
                  <a:pt x="512853" y="1734072"/>
                  <a:pt x="513049" y="1741728"/>
                  <a:pt x="513376" y="1749450"/>
                </a:cubicBezTo>
                <a:cubicBezTo>
                  <a:pt x="517302" y="1753900"/>
                  <a:pt x="521686" y="1757957"/>
                  <a:pt x="526462" y="1761622"/>
                </a:cubicBezTo>
                <a:cubicBezTo>
                  <a:pt x="532155" y="1759724"/>
                  <a:pt x="537717" y="1757434"/>
                  <a:pt x="543278" y="1755012"/>
                </a:cubicBezTo>
                <a:cubicBezTo>
                  <a:pt x="538763" y="1754227"/>
                  <a:pt x="529799" y="1752591"/>
                  <a:pt x="525350" y="1751806"/>
                </a:cubicBezTo>
                <a:cubicBezTo>
                  <a:pt x="521620" y="1743102"/>
                  <a:pt x="522078" y="1731520"/>
                  <a:pt x="512787" y="1726416"/>
                </a:cubicBezTo>
                <a:moveTo>
                  <a:pt x="592025" y="1739831"/>
                </a:moveTo>
                <a:cubicBezTo>
                  <a:pt x="595624" y="1743430"/>
                  <a:pt x="595624" y="1743430"/>
                  <a:pt x="592025" y="1739831"/>
                </a:cubicBezTo>
                <a:moveTo>
                  <a:pt x="1115543" y="1740812"/>
                </a:moveTo>
                <a:cubicBezTo>
                  <a:pt x="1115085" y="1744673"/>
                  <a:pt x="1114169" y="1752395"/>
                  <a:pt x="1113711" y="1756321"/>
                </a:cubicBezTo>
                <a:cubicBezTo>
                  <a:pt x="1119076" y="1771437"/>
                  <a:pt x="1116590" y="1786947"/>
                  <a:pt x="1115870" y="1802521"/>
                </a:cubicBezTo>
                <a:cubicBezTo>
                  <a:pt x="1108803" y="1803306"/>
                  <a:pt x="1101737" y="1804157"/>
                  <a:pt x="1094735" y="1805204"/>
                </a:cubicBezTo>
                <a:cubicBezTo>
                  <a:pt x="1094277" y="1810243"/>
                  <a:pt x="1093296" y="1820190"/>
                  <a:pt x="1092838" y="1825163"/>
                </a:cubicBezTo>
                <a:cubicBezTo>
                  <a:pt x="1102064" y="1825948"/>
                  <a:pt x="1111355" y="1826210"/>
                  <a:pt x="1120646" y="1825883"/>
                </a:cubicBezTo>
                <a:cubicBezTo>
                  <a:pt x="1113580" y="1835568"/>
                  <a:pt x="1106579" y="1845253"/>
                  <a:pt x="1101344" y="1856050"/>
                </a:cubicBezTo>
                <a:cubicBezTo>
                  <a:pt x="1119469" y="1856377"/>
                  <a:pt x="1139294" y="1847805"/>
                  <a:pt x="1143744" y="1828566"/>
                </a:cubicBezTo>
                <a:cubicBezTo>
                  <a:pt x="1144660" y="1818030"/>
                  <a:pt x="1158335" y="1815347"/>
                  <a:pt x="1158662" y="1805204"/>
                </a:cubicBezTo>
                <a:cubicBezTo>
                  <a:pt x="1150418" y="1804288"/>
                  <a:pt x="1142173" y="1803699"/>
                  <a:pt x="1133994" y="1803503"/>
                </a:cubicBezTo>
                <a:cubicBezTo>
                  <a:pt x="1139818" y="1791135"/>
                  <a:pt x="1135827" y="1777458"/>
                  <a:pt x="1131573" y="1765286"/>
                </a:cubicBezTo>
                <a:cubicBezTo>
                  <a:pt x="1131443" y="1756975"/>
                  <a:pt x="1131115" y="1748665"/>
                  <a:pt x="1130461" y="1740354"/>
                </a:cubicBezTo>
                <a:cubicBezTo>
                  <a:pt x="1126732" y="1740485"/>
                  <a:pt x="1119272" y="1740681"/>
                  <a:pt x="1115543" y="1740812"/>
                </a:cubicBezTo>
                <a:moveTo>
                  <a:pt x="610804" y="1746898"/>
                </a:moveTo>
                <a:cubicBezTo>
                  <a:pt x="614860" y="1750955"/>
                  <a:pt x="614860" y="1750955"/>
                  <a:pt x="610804" y="1746898"/>
                </a:cubicBezTo>
                <a:moveTo>
                  <a:pt x="2351807" y="1746440"/>
                </a:moveTo>
                <a:cubicBezTo>
                  <a:pt x="2353050" y="1767838"/>
                  <a:pt x="2371567" y="1736297"/>
                  <a:pt x="2351807" y="1746440"/>
                </a:cubicBezTo>
                <a:moveTo>
                  <a:pt x="480071" y="1751871"/>
                </a:moveTo>
                <a:cubicBezTo>
                  <a:pt x="474510" y="1775560"/>
                  <a:pt x="485698" y="1795388"/>
                  <a:pt x="502187" y="1811421"/>
                </a:cubicBezTo>
                <a:cubicBezTo>
                  <a:pt x="502253" y="1814627"/>
                  <a:pt x="502318" y="1820975"/>
                  <a:pt x="502384" y="1824181"/>
                </a:cubicBezTo>
                <a:cubicBezTo>
                  <a:pt x="509908" y="1824836"/>
                  <a:pt x="516648" y="1821433"/>
                  <a:pt x="523583" y="1819012"/>
                </a:cubicBezTo>
                <a:cubicBezTo>
                  <a:pt x="527444" y="1829155"/>
                  <a:pt x="531304" y="1839363"/>
                  <a:pt x="535492" y="1849506"/>
                </a:cubicBezTo>
                <a:cubicBezTo>
                  <a:pt x="527902" y="1847412"/>
                  <a:pt x="520573" y="1838905"/>
                  <a:pt x="512395" y="1843486"/>
                </a:cubicBezTo>
                <a:cubicBezTo>
                  <a:pt x="511020" y="1852255"/>
                  <a:pt x="510366" y="1861023"/>
                  <a:pt x="510432" y="1869923"/>
                </a:cubicBezTo>
                <a:cubicBezTo>
                  <a:pt x="516778" y="1866259"/>
                  <a:pt x="523060" y="1862529"/>
                  <a:pt x="529538" y="1859191"/>
                </a:cubicBezTo>
                <a:cubicBezTo>
                  <a:pt x="534314" y="1864426"/>
                  <a:pt x="539156" y="1869596"/>
                  <a:pt x="543933" y="1874896"/>
                </a:cubicBezTo>
                <a:cubicBezTo>
                  <a:pt x="541054" y="1875878"/>
                  <a:pt x="535230" y="1877841"/>
                  <a:pt x="532286" y="1878823"/>
                </a:cubicBezTo>
                <a:cubicBezTo>
                  <a:pt x="529538" y="1878430"/>
                  <a:pt x="524041" y="1877579"/>
                  <a:pt x="521293" y="1877121"/>
                </a:cubicBezTo>
                <a:lnTo>
                  <a:pt x="520639" y="1882815"/>
                </a:lnTo>
                <a:lnTo>
                  <a:pt x="525481" y="1885628"/>
                </a:lnTo>
                <a:cubicBezTo>
                  <a:pt x="525285" y="1887984"/>
                  <a:pt x="524957" y="1892696"/>
                  <a:pt x="524761" y="1895052"/>
                </a:cubicBezTo>
                <a:cubicBezTo>
                  <a:pt x="520312" y="1895182"/>
                  <a:pt x="511479" y="1895510"/>
                  <a:pt x="507029" y="1895641"/>
                </a:cubicBezTo>
                <a:lnTo>
                  <a:pt x="507029" y="1900418"/>
                </a:lnTo>
                <a:cubicBezTo>
                  <a:pt x="510890" y="1900679"/>
                  <a:pt x="518741" y="1901137"/>
                  <a:pt x="522602" y="1901399"/>
                </a:cubicBezTo>
                <a:cubicBezTo>
                  <a:pt x="522144" y="1904868"/>
                  <a:pt x="521228" y="1911804"/>
                  <a:pt x="520770" y="1915338"/>
                </a:cubicBezTo>
                <a:cubicBezTo>
                  <a:pt x="523583" y="1917039"/>
                  <a:pt x="529145" y="1920442"/>
                  <a:pt x="531893" y="1922143"/>
                </a:cubicBezTo>
                <a:lnTo>
                  <a:pt x="531762" y="1926986"/>
                </a:lnTo>
                <a:cubicBezTo>
                  <a:pt x="531173" y="1932025"/>
                  <a:pt x="529930" y="1942168"/>
                  <a:pt x="529341" y="1947206"/>
                </a:cubicBezTo>
                <a:cubicBezTo>
                  <a:pt x="532351" y="1949693"/>
                  <a:pt x="538305" y="1954732"/>
                  <a:pt x="541250" y="1957284"/>
                </a:cubicBezTo>
                <a:cubicBezTo>
                  <a:pt x="539876" y="1963959"/>
                  <a:pt x="525023" y="1964940"/>
                  <a:pt x="531304" y="1972989"/>
                </a:cubicBezTo>
                <a:cubicBezTo>
                  <a:pt x="544260" y="1967427"/>
                  <a:pt x="557150" y="1962192"/>
                  <a:pt x="571676" y="1964810"/>
                </a:cubicBezTo>
                <a:cubicBezTo>
                  <a:pt x="584566" y="1974429"/>
                  <a:pt x="588688" y="1988957"/>
                  <a:pt x="590716" y="2004269"/>
                </a:cubicBezTo>
                <a:cubicBezTo>
                  <a:pt x="594053" y="2005840"/>
                  <a:pt x="600793" y="2009046"/>
                  <a:pt x="604130" y="2010682"/>
                </a:cubicBezTo>
                <a:cubicBezTo>
                  <a:pt x="594446" y="2015917"/>
                  <a:pt x="594053" y="2021741"/>
                  <a:pt x="602886" y="2028154"/>
                </a:cubicBezTo>
                <a:cubicBezTo>
                  <a:pt x="613683" y="2028743"/>
                  <a:pt x="617412" y="2024228"/>
                  <a:pt x="614010" y="2014543"/>
                </a:cubicBezTo>
                <a:cubicBezTo>
                  <a:pt x="611589" y="1991836"/>
                  <a:pt x="600465" y="1971681"/>
                  <a:pt x="593464" y="1950347"/>
                </a:cubicBezTo>
                <a:cubicBezTo>
                  <a:pt x="585678" y="1951264"/>
                  <a:pt x="578022" y="1953030"/>
                  <a:pt x="570498" y="1955125"/>
                </a:cubicBezTo>
                <a:cubicBezTo>
                  <a:pt x="569647" y="1946618"/>
                  <a:pt x="568666" y="1938110"/>
                  <a:pt x="567619" y="1929669"/>
                </a:cubicBezTo>
                <a:cubicBezTo>
                  <a:pt x="564413" y="1928949"/>
                  <a:pt x="558000" y="1927509"/>
                  <a:pt x="554794" y="1926724"/>
                </a:cubicBezTo>
                <a:cubicBezTo>
                  <a:pt x="557019" y="1923190"/>
                  <a:pt x="561403" y="1916058"/>
                  <a:pt x="563562" y="1912458"/>
                </a:cubicBezTo>
                <a:cubicBezTo>
                  <a:pt x="576125" y="1916908"/>
                  <a:pt x="579462" y="1928229"/>
                  <a:pt x="578742" y="1940401"/>
                </a:cubicBezTo>
                <a:cubicBezTo>
                  <a:pt x="581229" y="1940008"/>
                  <a:pt x="586136" y="1939223"/>
                  <a:pt x="588622" y="1938830"/>
                </a:cubicBezTo>
                <a:cubicBezTo>
                  <a:pt x="590651" y="1921293"/>
                  <a:pt x="583453" y="1905587"/>
                  <a:pt x="573835" y="1891518"/>
                </a:cubicBezTo>
                <a:cubicBezTo>
                  <a:pt x="569909" y="1875485"/>
                  <a:pt x="567815" y="1857948"/>
                  <a:pt x="573442" y="1842046"/>
                </a:cubicBezTo>
                <a:cubicBezTo>
                  <a:pt x="570760" y="1844729"/>
                  <a:pt x="565329" y="1850160"/>
                  <a:pt x="562646" y="1852843"/>
                </a:cubicBezTo>
                <a:cubicBezTo>
                  <a:pt x="546746" y="1840934"/>
                  <a:pt x="538763" y="1822414"/>
                  <a:pt x="527640" y="1806513"/>
                </a:cubicBezTo>
                <a:cubicBezTo>
                  <a:pt x="520312" y="1805008"/>
                  <a:pt x="512918" y="1803568"/>
                  <a:pt x="505590" y="1802194"/>
                </a:cubicBezTo>
                <a:cubicBezTo>
                  <a:pt x="506309" y="1796893"/>
                  <a:pt x="506964" y="1791527"/>
                  <a:pt x="507683" y="1786227"/>
                </a:cubicBezTo>
                <a:cubicBezTo>
                  <a:pt x="491391" y="1785703"/>
                  <a:pt x="495644" y="1767511"/>
                  <a:pt x="493485" y="1756387"/>
                </a:cubicBezTo>
                <a:cubicBezTo>
                  <a:pt x="490148" y="1755274"/>
                  <a:pt x="483408" y="1752984"/>
                  <a:pt x="480071" y="1751871"/>
                </a:cubicBezTo>
                <a:moveTo>
                  <a:pt x="1205315" y="1808803"/>
                </a:moveTo>
                <a:cubicBezTo>
                  <a:pt x="1216700" y="1803045"/>
                  <a:pt x="1218728" y="1785900"/>
                  <a:pt x="1228478" y="1776934"/>
                </a:cubicBezTo>
                <a:cubicBezTo>
                  <a:pt x="1227234" y="1774448"/>
                  <a:pt x="1224813" y="1769474"/>
                  <a:pt x="1223636" y="1766988"/>
                </a:cubicBezTo>
                <a:cubicBezTo>
                  <a:pt x="1202501" y="1768951"/>
                  <a:pt x="1195893" y="1792312"/>
                  <a:pt x="1205315" y="1808803"/>
                </a:cubicBezTo>
                <a:moveTo>
                  <a:pt x="297386" y="1798726"/>
                </a:moveTo>
                <a:cubicBezTo>
                  <a:pt x="301378" y="1802717"/>
                  <a:pt x="301378" y="1802717"/>
                  <a:pt x="297386" y="1798726"/>
                </a:cubicBezTo>
                <a:moveTo>
                  <a:pt x="1070002" y="1805728"/>
                </a:moveTo>
                <a:cubicBezTo>
                  <a:pt x="1064441" y="1814693"/>
                  <a:pt x="1080668" y="1821695"/>
                  <a:pt x="1086753" y="1815543"/>
                </a:cubicBezTo>
                <a:cubicBezTo>
                  <a:pt x="1093754" y="1805989"/>
                  <a:pt x="1076153" y="1799053"/>
                  <a:pt x="1070002" y="1805728"/>
                </a:cubicBezTo>
                <a:moveTo>
                  <a:pt x="552373" y="1817376"/>
                </a:moveTo>
                <a:cubicBezTo>
                  <a:pt x="553616" y="1838840"/>
                  <a:pt x="572199" y="1807167"/>
                  <a:pt x="552373" y="1817376"/>
                </a:cubicBezTo>
                <a:moveTo>
                  <a:pt x="1076415" y="1834717"/>
                </a:moveTo>
                <a:cubicBezTo>
                  <a:pt x="1082500" y="1843878"/>
                  <a:pt x="1101868" y="1835371"/>
                  <a:pt x="1092838" y="1825163"/>
                </a:cubicBezTo>
                <a:cubicBezTo>
                  <a:pt x="1086818" y="1816721"/>
                  <a:pt x="1068497" y="1824836"/>
                  <a:pt x="1076415" y="1834717"/>
                </a:cubicBezTo>
                <a:moveTo>
                  <a:pt x="506702" y="1829809"/>
                </a:moveTo>
                <a:cubicBezTo>
                  <a:pt x="507880" y="1851339"/>
                  <a:pt x="526724" y="1819404"/>
                  <a:pt x="506702" y="1829809"/>
                </a:cubicBezTo>
                <a:moveTo>
                  <a:pt x="3169570" y="1839101"/>
                </a:moveTo>
                <a:cubicBezTo>
                  <a:pt x="3173169" y="1842635"/>
                  <a:pt x="3173169" y="1842635"/>
                  <a:pt x="3169570" y="1839101"/>
                </a:cubicBezTo>
                <a:moveTo>
                  <a:pt x="597914" y="1880590"/>
                </a:moveTo>
                <a:cubicBezTo>
                  <a:pt x="606289" y="1883534"/>
                  <a:pt x="614860" y="1886021"/>
                  <a:pt x="623563" y="1887984"/>
                </a:cubicBezTo>
                <a:cubicBezTo>
                  <a:pt x="625199" y="1876205"/>
                  <a:pt x="622385" y="1866520"/>
                  <a:pt x="608317" y="1869072"/>
                </a:cubicBezTo>
                <a:cubicBezTo>
                  <a:pt x="611262" y="1862463"/>
                  <a:pt x="613683" y="1855788"/>
                  <a:pt x="615711" y="1848852"/>
                </a:cubicBezTo>
                <a:cubicBezTo>
                  <a:pt x="601643" y="1847870"/>
                  <a:pt x="597652" y="1869007"/>
                  <a:pt x="597914" y="1880590"/>
                </a:cubicBezTo>
                <a:moveTo>
                  <a:pt x="1058094" y="1856050"/>
                </a:moveTo>
                <a:cubicBezTo>
                  <a:pt x="1059010" y="1870970"/>
                  <a:pt x="1074452" y="1869727"/>
                  <a:pt x="1085379" y="1868222"/>
                </a:cubicBezTo>
                <a:cubicBezTo>
                  <a:pt x="1091791" y="1851796"/>
                  <a:pt x="1065684" y="1844009"/>
                  <a:pt x="1058094" y="1856050"/>
                </a:cubicBezTo>
                <a:moveTo>
                  <a:pt x="2397412" y="1850422"/>
                </a:moveTo>
                <a:cubicBezTo>
                  <a:pt x="2398983" y="1871690"/>
                  <a:pt x="2417434" y="1840148"/>
                  <a:pt x="2397412" y="1850422"/>
                </a:cubicBezTo>
                <a:moveTo>
                  <a:pt x="2626161" y="1851404"/>
                </a:moveTo>
                <a:cubicBezTo>
                  <a:pt x="2630022" y="1855199"/>
                  <a:pt x="2630022" y="1855199"/>
                  <a:pt x="2626161" y="1851404"/>
                </a:cubicBezTo>
                <a:moveTo>
                  <a:pt x="303472" y="1862921"/>
                </a:moveTo>
                <a:cubicBezTo>
                  <a:pt x="304911" y="1884385"/>
                  <a:pt x="323232" y="1852713"/>
                  <a:pt x="303472" y="1862921"/>
                </a:cubicBezTo>
                <a:moveTo>
                  <a:pt x="468621" y="1877056"/>
                </a:moveTo>
                <a:cubicBezTo>
                  <a:pt x="482296" y="1907551"/>
                  <a:pt x="485044" y="1940924"/>
                  <a:pt x="489428" y="1973644"/>
                </a:cubicBezTo>
                <a:cubicBezTo>
                  <a:pt x="493354" y="1995239"/>
                  <a:pt x="518218" y="2010224"/>
                  <a:pt x="513311" y="2033455"/>
                </a:cubicBezTo>
                <a:cubicBezTo>
                  <a:pt x="516190" y="2033128"/>
                  <a:pt x="521817" y="2032408"/>
                  <a:pt x="524696" y="2032081"/>
                </a:cubicBezTo>
                <a:lnTo>
                  <a:pt x="526331" y="2026322"/>
                </a:lnTo>
                <a:cubicBezTo>
                  <a:pt x="503758" y="1994781"/>
                  <a:pt x="516059" y="1950675"/>
                  <a:pt x="489297" y="1921031"/>
                </a:cubicBezTo>
                <a:cubicBezTo>
                  <a:pt x="489101" y="1903493"/>
                  <a:pt x="484913" y="1886479"/>
                  <a:pt x="475884" y="1871297"/>
                </a:cubicBezTo>
                <a:cubicBezTo>
                  <a:pt x="474052" y="1872737"/>
                  <a:pt x="470453" y="1875616"/>
                  <a:pt x="468621" y="1877056"/>
                </a:cubicBezTo>
                <a:moveTo>
                  <a:pt x="425763" y="1876467"/>
                </a:moveTo>
                <a:cubicBezTo>
                  <a:pt x="426025" y="1886741"/>
                  <a:pt x="426941" y="1897015"/>
                  <a:pt x="428380" y="1907289"/>
                </a:cubicBezTo>
                <a:cubicBezTo>
                  <a:pt x="431390" y="1906503"/>
                  <a:pt x="437410" y="1904998"/>
                  <a:pt x="440420" y="1904279"/>
                </a:cubicBezTo>
                <a:cubicBezTo>
                  <a:pt x="446112" y="1893219"/>
                  <a:pt x="436429" y="1880066"/>
                  <a:pt x="425763" y="1876467"/>
                </a:cubicBezTo>
                <a:moveTo>
                  <a:pt x="371520" y="1902577"/>
                </a:moveTo>
                <a:cubicBezTo>
                  <a:pt x="371913" y="1905522"/>
                  <a:pt x="372764" y="1911411"/>
                  <a:pt x="373222" y="1914422"/>
                </a:cubicBezTo>
                <a:cubicBezTo>
                  <a:pt x="357780" y="1921882"/>
                  <a:pt x="355751" y="1942495"/>
                  <a:pt x="368576" y="1953619"/>
                </a:cubicBezTo>
                <a:cubicBezTo>
                  <a:pt x="375708" y="1959182"/>
                  <a:pt x="372567" y="1980842"/>
                  <a:pt x="385130" y="1975411"/>
                </a:cubicBezTo>
                <a:cubicBezTo>
                  <a:pt x="381924" y="1965006"/>
                  <a:pt x="377475" y="1954928"/>
                  <a:pt x="375904" y="1944065"/>
                </a:cubicBezTo>
                <a:cubicBezTo>
                  <a:pt x="378652" y="1942364"/>
                  <a:pt x="384214" y="1939027"/>
                  <a:pt x="386962" y="1937391"/>
                </a:cubicBezTo>
                <a:cubicBezTo>
                  <a:pt x="380354" y="1932352"/>
                  <a:pt x="364977" y="1931370"/>
                  <a:pt x="366940" y="1920246"/>
                </a:cubicBezTo>
                <a:cubicBezTo>
                  <a:pt x="370735" y="1919460"/>
                  <a:pt x="378325" y="1917955"/>
                  <a:pt x="382120" y="1917235"/>
                </a:cubicBezTo>
                <a:cubicBezTo>
                  <a:pt x="383102" y="1913571"/>
                  <a:pt x="385065" y="1906307"/>
                  <a:pt x="386046" y="1902643"/>
                </a:cubicBezTo>
                <a:cubicBezTo>
                  <a:pt x="388925" y="1901072"/>
                  <a:pt x="394683" y="1897800"/>
                  <a:pt x="397562" y="1896164"/>
                </a:cubicBezTo>
                <a:cubicBezTo>
                  <a:pt x="388794" y="1897865"/>
                  <a:pt x="379830" y="1899240"/>
                  <a:pt x="371520" y="1902577"/>
                </a:cubicBezTo>
                <a:moveTo>
                  <a:pt x="596736" y="1895182"/>
                </a:moveTo>
                <a:cubicBezTo>
                  <a:pt x="591828" y="1913505"/>
                  <a:pt x="612570" y="1907485"/>
                  <a:pt x="623628" y="1908859"/>
                </a:cubicBezTo>
                <a:cubicBezTo>
                  <a:pt x="626769" y="1892369"/>
                  <a:pt x="606878" y="1895313"/>
                  <a:pt x="596736" y="1895182"/>
                </a:cubicBezTo>
                <a:moveTo>
                  <a:pt x="2782870" y="1897080"/>
                </a:moveTo>
                <a:cubicBezTo>
                  <a:pt x="2786665" y="1900941"/>
                  <a:pt x="2786665" y="1900941"/>
                  <a:pt x="2782870" y="1897080"/>
                </a:cubicBezTo>
                <a:moveTo>
                  <a:pt x="2423258" y="1915272"/>
                </a:moveTo>
                <a:cubicBezTo>
                  <a:pt x="2426071" y="1922929"/>
                  <a:pt x="2429408" y="1930454"/>
                  <a:pt x="2433073" y="1937849"/>
                </a:cubicBezTo>
                <a:cubicBezTo>
                  <a:pt x="2439289" y="1941382"/>
                  <a:pt x="2445963" y="1944196"/>
                  <a:pt x="2452768" y="1946618"/>
                </a:cubicBezTo>
                <a:cubicBezTo>
                  <a:pt x="2451001" y="1937391"/>
                  <a:pt x="2450674" y="1928098"/>
                  <a:pt x="2450216" y="1918806"/>
                </a:cubicBezTo>
                <a:cubicBezTo>
                  <a:pt x="2442691" y="1912720"/>
                  <a:pt x="2432026" y="1916254"/>
                  <a:pt x="2423258" y="1915272"/>
                </a:cubicBezTo>
                <a:moveTo>
                  <a:pt x="391084" y="1977570"/>
                </a:moveTo>
                <a:cubicBezTo>
                  <a:pt x="375839" y="1979337"/>
                  <a:pt x="374399" y="2000670"/>
                  <a:pt x="382971" y="2010421"/>
                </a:cubicBezTo>
                <a:cubicBezTo>
                  <a:pt x="383494" y="2042878"/>
                  <a:pt x="388860" y="2075532"/>
                  <a:pt x="401030" y="2105830"/>
                </a:cubicBezTo>
                <a:cubicBezTo>
                  <a:pt x="421248" y="2104129"/>
                  <a:pt x="430278" y="2081422"/>
                  <a:pt x="440878" y="2066894"/>
                </a:cubicBezTo>
                <a:cubicBezTo>
                  <a:pt x="448599" y="2066174"/>
                  <a:pt x="456254" y="2065455"/>
                  <a:pt x="463975" y="2064735"/>
                </a:cubicBezTo>
                <a:cubicBezTo>
                  <a:pt x="466723" y="2061986"/>
                  <a:pt x="472154" y="2056424"/>
                  <a:pt x="474837" y="2053676"/>
                </a:cubicBezTo>
                <a:cubicBezTo>
                  <a:pt x="481707" y="2053610"/>
                  <a:pt x="487138" y="2051516"/>
                  <a:pt x="491260" y="2047328"/>
                </a:cubicBezTo>
                <a:cubicBezTo>
                  <a:pt x="486942" y="2046805"/>
                  <a:pt x="478305" y="2045758"/>
                  <a:pt x="473986" y="2045234"/>
                </a:cubicBezTo>
                <a:cubicBezTo>
                  <a:pt x="470388" y="2031230"/>
                  <a:pt x="460376" y="2020629"/>
                  <a:pt x="453899" y="2008196"/>
                </a:cubicBezTo>
                <a:cubicBezTo>
                  <a:pt x="456647" y="2003746"/>
                  <a:pt x="459395" y="1999361"/>
                  <a:pt x="462078" y="1994977"/>
                </a:cubicBezTo>
                <a:cubicBezTo>
                  <a:pt x="460638" y="1992098"/>
                  <a:pt x="457628" y="1986339"/>
                  <a:pt x="456123" y="1983460"/>
                </a:cubicBezTo>
                <a:cubicBezTo>
                  <a:pt x="447486" y="1979860"/>
                  <a:pt x="440812" y="1980842"/>
                  <a:pt x="436167" y="1986601"/>
                </a:cubicBezTo>
                <a:cubicBezTo>
                  <a:pt x="440093" y="1988498"/>
                  <a:pt x="448010" y="1992294"/>
                  <a:pt x="451936" y="1994192"/>
                </a:cubicBezTo>
                <a:cubicBezTo>
                  <a:pt x="449253" y="1999034"/>
                  <a:pt x="445131" y="2003157"/>
                  <a:pt x="439635" y="2006494"/>
                </a:cubicBezTo>
                <a:cubicBezTo>
                  <a:pt x="436298" y="2004989"/>
                  <a:pt x="429558" y="2001979"/>
                  <a:pt x="426156" y="2000474"/>
                </a:cubicBezTo>
                <a:cubicBezTo>
                  <a:pt x="426221" y="2003942"/>
                  <a:pt x="426287" y="2010944"/>
                  <a:pt x="426287" y="2014412"/>
                </a:cubicBezTo>
                <a:cubicBezTo>
                  <a:pt x="419743" y="2010682"/>
                  <a:pt x="407704" y="2009439"/>
                  <a:pt x="409078" y="1999165"/>
                </a:cubicBezTo>
                <a:cubicBezTo>
                  <a:pt x="407704" y="1979926"/>
                  <a:pt x="407115" y="1960687"/>
                  <a:pt x="405479" y="1941513"/>
                </a:cubicBezTo>
                <a:cubicBezTo>
                  <a:pt x="391739" y="1947926"/>
                  <a:pt x="394683" y="1965202"/>
                  <a:pt x="391084" y="1977570"/>
                </a:cubicBezTo>
                <a:moveTo>
                  <a:pt x="453506" y="1956172"/>
                </a:moveTo>
                <a:cubicBezTo>
                  <a:pt x="457432" y="1960098"/>
                  <a:pt x="457432" y="1960098"/>
                  <a:pt x="453506" y="1956172"/>
                </a:cubicBezTo>
                <a:moveTo>
                  <a:pt x="662429" y="1956368"/>
                </a:moveTo>
                <a:cubicBezTo>
                  <a:pt x="652287" y="1976196"/>
                  <a:pt x="683760" y="1957611"/>
                  <a:pt x="662429" y="1956368"/>
                </a:cubicBezTo>
                <a:moveTo>
                  <a:pt x="421183" y="1976523"/>
                </a:moveTo>
                <a:cubicBezTo>
                  <a:pt x="415883" y="1984899"/>
                  <a:pt x="417323" y="1990069"/>
                  <a:pt x="425698" y="1992032"/>
                </a:cubicBezTo>
                <a:cubicBezTo>
                  <a:pt x="431063" y="1983721"/>
                  <a:pt x="429558" y="1978486"/>
                  <a:pt x="421183" y="1976523"/>
                </a:cubicBezTo>
                <a:moveTo>
                  <a:pt x="4223411" y="1976523"/>
                </a:moveTo>
                <a:cubicBezTo>
                  <a:pt x="4218176" y="1992359"/>
                  <a:pt x="4231917" y="2000866"/>
                  <a:pt x="4246247" y="2000016"/>
                </a:cubicBezTo>
                <a:lnTo>
                  <a:pt x="4243826" y="1995566"/>
                </a:lnTo>
                <a:cubicBezTo>
                  <a:pt x="4255865" y="1990985"/>
                  <a:pt x="4256847" y="1985096"/>
                  <a:pt x="4246901" y="1978028"/>
                </a:cubicBezTo>
                <a:cubicBezTo>
                  <a:pt x="4240619" y="1971746"/>
                  <a:pt x="4230936" y="1976654"/>
                  <a:pt x="4223411" y="1976523"/>
                </a:cubicBezTo>
                <a:moveTo>
                  <a:pt x="532286" y="2004400"/>
                </a:moveTo>
                <a:cubicBezTo>
                  <a:pt x="542493" y="2006690"/>
                  <a:pt x="552635" y="2009046"/>
                  <a:pt x="562777" y="2011402"/>
                </a:cubicBezTo>
                <a:cubicBezTo>
                  <a:pt x="559505" y="2002568"/>
                  <a:pt x="556823" y="1992948"/>
                  <a:pt x="550018" y="1986208"/>
                </a:cubicBezTo>
                <a:cubicBezTo>
                  <a:pt x="539876" y="1987059"/>
                  <a:pt x="535296" y="1995828"/>
                  <a:pt x="532286" y="2004400"/>
                </a:cubicBezTo>
                <a:moveTo>
                  <a:pt x="635275" y="1996482"/>
                </a:moveTo>
                <a:cubicBezTo>
                  <a:pt x="634948" y="1998969"/>
                  <a:pt x="634228" y="2003942"/>
                  <a:pt x="633901" y="2006429"/>
                </a:cubicBezTo>
                <a:cubicBezTo>
                  <a:pt x="644239" y="2026453"/>
                  <a:pt x="670543" y="2015001"/>
                  <a:pt x="668514" y="1994388"/>
                </a:cubicBezTo>
                <a:cubicBezTo>
                  <a:pt x="657522" y="1996024"/>
                  <a:pt x="646398" y="1997071"/>
                  <a:pt x="635275" y="1996482"/>
                </a:cubicBezTo>
                <a:moveTo>
                  <a:pt x="4104522" y="2085217"/>
                </a:moveTo>
                <a:cubicBezTo>
                  <a:pt x="4107008" y="2086591"/>
                  <a:pt x="4111981" y="2089274"/>
                  <a:pt x="4114467" y="2090649"/>
                </a:cubicBezTo>
                <a:cubicBezTo>
                  <a:pt x="4122254" y="2074354"/>
                  <a:pt x="4134097" y="2060743"/>
                  <a:pt x="4143781" y="2045692"/>
                </a:cubicBezTo>
                <a:cubicBezTo>
                  <a:pt x="4135471" y="2025799"/>
                  <a:pt x="4126965" y="2004007"/>
                  <a:pt x="4110149" y="1989807"/>
                </a:cubicBezTo>
                <a:cubicBezTo>
                  <a:pt x="4079331" y="2015590"/>
                  <a:pt x="4117543" y="2053414"/>
                  <a:pt x="4104522" y="2085217"/>
                </a:cubicBezTo>
                <a:moveTo>
                  <a:pt x="179152" y="2014936"/>
                </a:moveTo>
                <a:cubicBezTo>
                  <a:pt x="183143" y="2018993"/>
                  <a:pt x="183143" y="2018993"/>
                  <a:pt x="179152" y="2014936"/>
                </a:cubicBezTo>
                <a:moveTo>
                  <a:pt x="347900" y="2013823"/>
                </a:moveTo>
                <a:cubicBezTo>
                  <a:pt x="348946" y="2029071"/>
                  <a:pt x="350451" y="2044318"/>
                  <a:pt x="349339" y="2059631"/>
                </a:cubicBezTo>
                <a:cubicBezTo>
                  <a:pt x="347245" y="2078215"/>
                  <a:pt x="360724" y="2095687"/>
                  <a:pt x="355555" y="2114010"/>
                </a:cubicBezTo>
                <a:cubicBezTo>
                  <a:pt x="352742" y="2115384"/>
                  <a:pt x="347049" y="2118133"/>
                  <a:pt x="344235" y="2119507"/>
                </a:cubicBezTo>
                <a:cubicBezTo>
                  <a:pt x="350059" y="2137634"/>
                  <a:pt x="357191" y="2155564"/>
                  <a:pt x="356995" y="2174934"/>
                </a:cubicBezTo>
                <a:cubicBezTo>
                  <a:pt x="374727" y="2178337"/>
                  <a:pt x="373418" y="2158182"/>
                  <a:pt x="372960" y="2146468"/>
                </a:cubicBezTo>
                <a:cubicBezTo>
                  <a:pt x="375185" y="2144178"/>
                  <a:pt x="379568" y="2139597"/>
                  <a:pt x="381793" y="2137307"/>
                </a:cubicBezTo>
                <a:cubicBezTo>
                  <a:pt x="377475" y="2107008"/>
                  <a:pt x="363669" y="2078477"/>
                  <a:pt x="365435" y="2047393"/>
                </a:cubicBezTo>
                <a:cubicBezTo>
                  <a:pt x="360659" y="2036334"/>
                  <a:pt x="360266" y="2018469"/>
                  <a:pt x="347900" y="2013823"/>
                </a:cubicBezTo>
                <a:moveTo>
                  <a:pt x="2652007" y="2027827"/>
                </a:moveTo>
                <a:cubicBezTo>
                  <a:pt x="2655933" y="2031688"/>
                  <a:pt x="2655933" y="2031688"/>
                  <a:pt x="2652007" y="2027827"/>
                </a:cubicBezTo>
                <a:moveTo>
                  <a:pt x="1146950" y="2035025"/>
                </a:moveTo>
                <a:cubicBezTo>
                  <a:pt x="1138575" y="2044056"/>
                  <a:pt x="1155652" y="2048113"/>
                  <a:pt x="1160298" y="2041308"/>
                </a:cubicBezTo>
                <a:cubicBezTo>
                  <a:pt x="1169327" y="2032932"/>
                  <a:pt x="1151399" y="2027893"/>
                  <a:pt x="1146950" y="2035025"/>
                </a:cubicBezTo>
                <a:moveTo>
                  <a:pt x="119282" y="2081160"/>
                </a:moveTo>
                <a:cubicBezTo>
                  <a:pt x="109336" y="2101054"/>
                  <a:pt x="140874" y="2081945"/>
                  <a:pt x="119282" y="2081160"/>
                </a:cubicBezTo>
                <a:moveTo>
                  <a:pt x="483212" y="2115777"/>
                </a:moveTo>
                <a:cubicBezTo>
                  <a:pt x="480268" y="2124611"/>
                  <a:pt x="485240" y="2133511"/>
                  <a:pt x="487203" y="2142084"/>
                </a:cubicBezTo>
                <a:cubicBezTo>
                  <a:pt x="495709" y="2139466"/>
                  <a:pt x="503365" y="2134689"/>
                  <a:pt x="509254" y="2128080"/>
                </a:cubicBezTo>
                <a:cubicBezTo>
                  <a:pt x="502711" y="2124939"/>
                  <a:pt x="498065" y="2120031"/>
                  <a:pt x="495317" y="2113291"/>
                </a:cubicBezTo>
                <a:cubicBezTo>
                  <a:pt x="492307" y="2113880"/>
                  <a:pt x="486222" y="2115123"/>
                  <a:pt x="483212" y="2115777"/>
                </a:cubicBezTo>
                <a:moveTo>
                  <a:pt x="434662" y="2119965"/>
                </a:moveTo>
                <a:cubicBezTo>
                  <a:pt x="430736" y="2130436"/>
                  <a:pt x="447356" y="2137045"/>
                  <a:pt x="443888" y="2148497"/>
                </a:cubicBezTo>
                <a:cubicBezTo>
                  <a:pt x="438784" y="2163744"/>
                  <a:pt x="435054" y="2179057"/>
                  <a:pt x="438522" y="2195286"/>
                </a:cubicBezTo>
                <a:lnTo>
                  <a:pt x="433615" y="2194827"/>
                </a:lnTo>
                <a:cubicBezTo>
                  <a:pt x="433942" y="2186124"/>
                  <a:pt x="434138" y="2177551"/>
                  <a:pt x="434269" y="2168914"/>
                </a:cubicBezTo>
                <a:cubicBezTo>
                  <a:pt x="422426" y="2164398"/>
                  <a:pt x="422557" y="2182918"/>
                  <a:pt x="416537" y="2189003"/>
                </a:cubicBezTo>
                <a:cubicBezTo>
                  <a:pt x="408816" y="2190247"/>
                  <a:pt x="401161" y="2191359"/>
                  <a:pt x="393440" y="2192406"/>
                </a:cubicBezTo>
                <a:cubicBezTo>
                  <a:pt x="400376" y="2196987"/>
                  <a:pt x="409209" y="2196791"/>
                  <a:pt x="417061" y="2198819"/>
                </a:cubicBezTo>
                <a:cubicBezTo>
                  <a:pt x="427399" y="2213085"/>
                  <a:pt x="434138" y="2251170"/>
                  <a:pt x="406526" y="2246982"/>
                </a:cubicBezTo>
                <a:cubicBezTo>
                  <a:pt x="396515" y="2233764"/>
                  <a:pt x="414967" y="2226958"/>
                  <a:pt x="420136" y="2216684"/>
                </a:cubicBezTo>
                <a:cubicBezTo>
                  <a:pt x="411630" y="2217011"/>
                  <a:pt x="403124" y="2217600"/>
                  <a:pt x="394683" y="2218386"/>
                </a:cubicBezTo>
                <a:cubicBezTo>
                  <a:pt x="403320" y="2255162"/>
                  <a:pt x="401488" y="2308429"/>
                  <a:pt x="445262" y="2322237"/>
                </a:cubicBezTo>
                <a:cubicBezTo>
                  <a:pt x="444149" y="2318965"/>
                  <a:pt x="442056" y="2312421"/>
                  <a:pt x="440943" y="2309149"/>
                </a:cubicBezTo>
                <a:cubicBezTo>
                  <a:pt x="449384" y="2304830"/>
                  <a:pt x="460769" y="2303783"/>
                  <a:pt x="466069" y="2295014"/>
                </a:cubicBezTo>
                <a:cubicBezTo>
                  <a:pt x="476996" y="2276822"/>
                  <a:pt x="496233" y="2266156"/>
                  <a:pt x="510497" y="2250909"/>
                </a:cubicBezTo>
                <a:cubicBezTo>
                  <a:pt x="490213" y="2243056"/>
                  <a:pt x="484194" y="2218909"/>
                  <a:pt x="482231" y="2199408"/>
                </a:cubicBezTo>
                <a:cubicBezTo>
                  <a:pt x="471631" y="2172709"/>
                  <a:pt x="469668" y="2141037"/>
                  <a:pt x="450627" y="2118722"/>
                </a:cubicBezTo>
                <a:cubicBezTo>
                  <a:pt x="446636" y="2119049"/>
                  <a:pt x="438653" y="2119638"/>
                  <a:pt x="434662" y="2119965"/>
                </a:cubicBezTo>
                <a:moveTo>
                  <a:pt x="1487848" y="2138877"/>
                </a:moveTo>
                <a:cubicBezTo>
                  <a:pt x="1480782" y="2148431"/>
                  <a:pt x="1497401" y="2158378"/>
                  <a:pt x="1503944" y="2149413"/>
                </a:cubicBezTo>
                <a:cubicBezTo>
                  <a:pt x="1512254" y="2139728"/>
                  <a:pt x="1494261" y="2129716"/>
                  <a:pt x="1487848" y="2138877"/>
                </a:cubicBezTo>
                <a:moveTo>
                  <a:pt x="120001" y="2145290"/>
                </a:moveTo>
                <a:cubicBezTo>
                  <a:pt x="123993" y="2149217"/>
                  <a:pt x="123993" y="2149217"/>
                  <a:pt x="120001" y="2145290"/>
                </a:cubicBezTo>
                <a:moveTo>
                  <a:pt x="530323" y="2147319"/>
                </a:moveTo>
                <a:cubicBezTo>
                  <a:pt x="532613" y="2151703"/>
                  <a:pt x="535099" y="2155957"/>
                  <a:pt x="537782" y="2160210"/>
                </a:cubicBezTo>
                <a:cubicBezTo>
                  <a:pt x="543540" y="2159294"/>
                  <a:pt x="549363" y="2158836"/>
                  <a:pt x="555252" y="2158771"/>
                </a:cubicBezTo>
                <a:cubicBezTo>
                  <a:pt x="560945" y="2169175"/>
                  <a:pt x="564936" y="2180366"/>
                  <a:pt x="569385" y="2191359"/>
                </a:cubicBezTo>
                <a:cubicBezTo>
                  <a:pt x="572264" y="2192864"/>
                  <a:pt x="577957" y="2195874"/>
                  <a:pt x="580771" y="2197314"/>
                </a:cubicBezTo>
                <a:cubicBezTo>
                  <a:pt x="576714" y="2183310"/>
                  <a:pt x="575798" y="2166820"/>
                  <a:pt x="564871" y="2156088"/>
                </a:cubicBezTo>
                <a:cubicBezTo>
                  <a:pt x="553486" y="2152554"/>
                  <a:pt x="541773" y="2150394"/>
                  <a:pt x="530323" y="2147319"/>
                </a:cubicBezTo>
                <a:moveTo>
                  <a:pt x="1193079" y="2146403"/>
                </a:moveTo>
                <a:cubicBezTo>
                  <a:pt x="1186340" y="2155433"/>
                  <a:pt x="1202763" y="2164202"/>
                  <a:pt x="1208914" y="2156611"/>
                </a:cubicBezTo>
                <a:cubicBezTo>
                  <a:pt x="1214606" y="2147711"/>
                  <a:pt x="1199295" y="2139597"/>
                  <a:pt x="1193079" y="2146403"/>
                </a:cubicBezTo>
                <a:moveTo>
                  <a:pt x="480202" y="2157723"/>
                </a:moveTo>
                <a:cubicBezTo>
                  <a:pt x="483866" y="2166231"/>
                  <a:pt x="487334" y="2177617"/>
                  <a:pt x="499112" y="2175196"/>
                </a:cubicBezTo>
                <a:lnTo>
                  <a:pt x="504150" y="2175130"/>
                </a:lnTo>
                <a:cubicBezTo>
                  <a:pt x="505459" y="2177224"/>
                  <a:pt x="508076" y="2181347"/>
                  <a:pt x="509450" y="2183441"/>
                </a:cubicBezTo>
                <a:cubicBezTo>
                  <a:pt x="509843" y="2173036"/>
                  <a:pt x="509712" y="2162631"/>
                  <a:pt x="508927" y="2152358"/>
                </a:cubicBezTo>
                <a:cubicBezTo>
                  <a:pt x="499177" y="2152488"/>
                  <a:pt x="488774" y="2152161"/>
                  <a:pt x="480202" y="2157723"/>
                </a:cubicBezTo>
                <a:moveTo>
                  <a:pt x="1205773" y="2163613"/>
                </a:moveTo>
                <a:cubicBezTo>
                  <a:pt x="1201912" y="2172382"/>
                  <a:pt x="1189611" y="2187302"/>
                  <a:pt x="1204660" y="2192275"/>
                </a:cubicBezTo>
                <a:cubicBezTo>
                  <a:pt x="1212774" y="2189592"/>
                  <a:pt x="1219186" y="2183114"/>
                  <a:pt x="1223570" y="2175916"/>
                </a:cubicBezTo>
                <a:cubicBezTo>
                  <a:pt x="1226842" y="2167474"/>
                  <a:pt x="1213101" y="2157527"/>
                  <a:pt x="1205773" y="2163613"/>
                </a:cubicBezTo>
                <a:moveTo>
                  <a:pt x="2638070" y="2165380"/>
                </a:moveTo>
                <a:cubicBezTo>
                  <a:pt x="2627993" y="2185470"/>
                  <a:pt x="2659270" y="2166492"/>
                  <a:pt x="2638070" y="2165380"/>
                </a:cubicBezTo>
                <a:moveTo>
                  <a:pt x="538698" y="2177813"/>
                </a:moveTo>
                <a:cubicBezTo>
                  <a:pt x="542166" y="2190181"/>
                  <a:pt x="545372" y="2214525"/>
                  <a:pt x="563039" y="2209159"/>
                </a:cubicBezTo>
                <a:cubicBezTo>
                  <a:pt x="565198" y="2198165"/>
                  <a:pt x="558524" y="2187760"/>
                  <a:pt x="555514" y="2177551"/>
                </a:cubicBezTo>
                <a:cubicBezTo>
                  <a:pt x="551326" y="2177617"/>
                  <a:pt x="542886" y="2177748"/>
                  <a:pt x="538698" y="2177813"/>
                </a:cubicBezTo>
                <a:moveTo>
                  <a:pt x="1232207" y="2193126"/>
                </a:moveTo>
                <a:cubicBezTo>
                  <a:pt x="1223505" y="2197052"/>
                  <a:pt x="1225533" y="2213936"/>
                  <a:pt x="1236722" y="2211253"/>
                </a:cubicBezTo>
                <a:cubicBezTo>
                  <a:pt x="1246537" y="2208897"/>
                  <a:pt x="1241498" y="2190901"/>
                  <a:pt x="1232207" y="2193126"/>
                </a:cubicBezTo>
                <a:moveTo>
                  <a:pt x="2541951" y="2191556"/>
                </a:moveTo>
                <a:cubicBezTo>
                  <a:pt x="2543521" y="2200128"/>
                  <a:pt x="2548363" y="2201502"/>
                  <a:pt x="2556411" y="2195613"/>
                </a:cubicBezTo>
                <a:cubicBezTo>
                  <a:pt x="2554644" y="2186975"/>
                  <a:pt x="2549803" y="2185666"/>
                  <a:pt x="2541951" y="2191556"/>
                </a:cubicBezTo>
                <a:moveTo>
                  <a:pt x="2586575" y="2198296"/>
                </a:moveTo>
                <a:cubicBezTo>
                  <a:pt x="2580555" y="2226631"/>
                  <a:pt x="2595278" y="2253657"/>
                  <a:pt x="2591286" y="2281861"/>
                </a:cubicBezTo>
                <a:cubicBezTo>
                  <a:pt x="2588538" y="2306532"/>
                  <a:pt x="2592857" y="2331333"/>
                  <a:pt x="2597044" y="2355611"/>
                </a:cubicBezTo>
                <a:cubicBezTo>
                  <a:pt x="2597698" y="2364314"/>
                  <a:pt x="2605877" y="2367848"/>
                  <a:pt x="2612551" y="2371643"/>
                </a:cubicBezTo>
                <a:cubicBezTo>
                  <a:pt x="2611243" y="2373410"/>
                  <a:pt x="2608625" y="2376944"/>
                  <a:pt x="2607317" y="2378711"/>
                </a:cubicBezTo>
                <a:cubicBezTo>
                  <a:pt x="2603587" y="2377926"/>
                  <a:pt x="2596063" y="2376355"/>
                  <a:pt x="2592333" y="2375570"/>
                </a:cubicBezTo>
                <a:cubicBezTo>
                  <a:pt x="2592857" y="2379300"/>
                  <a:pt x="2593838" y="2386760"/>
                  <a:pt x="2594361" y="2390490"/>
                </a:cubicBezTo>
                <a:cubicBezTo>
                  <a:pt x="2597437" y="2393042"/>
                  <a:pt x="2603587" y="2398081"/>
                  <a:pt x="2606663" y="2400633"/>
                </a:cubicBezTo>
                <a:cubicBezTo>
                  <a:pt x="2601297" y="2404298"/>
                  <a:pt x="2596652" y="2408617"/>
                  <a:pt x="2592791" y="2413721"/>
                </a:cubicBezTo>
                <a:cubicBezTo>
                  <a:pt x="2595801" y="2431324"/>
                  <a:pt x="2601166" y="2449058"/>
                  <a:pt x="2615300" y="2461098"/>
                </a:cubicBezTo>
                <a:cubicBezTo>
                  <a:pt x="2612879" y="2464829"/>
                  <a:pt x="2608168" y="2472354"/>
                  <a:pt x="2605746" y="2476084"/>
                </a:cubicBezTo>
                <a:cubicBezTo>
                  <a:pt x="2623217" y="2474252"/>
                  <a:pt x="2625441" y="2498530"/>
                  <a:pt x="2606139" y="2492378"/>
                </a:cubicBezTo>
                <a:cubicBezTo>
                  <a:pt x="2630480" y="2502063"/>
                  <a:pt x="2622039" y="2536877"/>
                  <a:pt x="2638266" y="2549572"/>
                </a:cubicBezTo>
                <a:lnTo>
                  <a:pt x="2639902" y="2554283"/>
                </a:lnTo>
                <a:cubicBezTo>
                  <a:pt x="2636369" y="2564688"/>
                  <a:pt x="2637088" y="2575617"/>
                  <a:pt x="2641668" y="2585629"/>
                </a:cubicBezTo>
                <a:cubicBezTo>
                  <a:pt x="2647165" y="2607158"/>
                  <a:pt x="2649520" y="2630193"/>
                  <a:pt x="2661232" y="2649628"/>
                </a:cubicBezTo>
                <a:cubicBezTo>
                  <a:pt x="2662149" y="2652115"/>
                  <a:pt x="2663915" y="2657088"/>
                  <a:pt x="2664831" y="2659575"/>
                </a:cubicBezTo>
                <a:cubicBezTo>
                  <a:pt x="2662737" y="2678356"/>
                  <a:pt x="2674253" y="2695435"/>
                  <a:pt x="2674253" y="2714413"/>
                </a:cubicBezTo>
                <a:lnTo>
                  <a:pt x="2678572" y="2716703"/>
                </a:lnTo>
                <a:cubicBezTo>
                  <a:pt x="2678637" y="2718535"/>
                  <a:pt x="2678899" y="2722200"/>
                  <a:pt x="2678964" y="2724032"/>
                </a:cubicBezTo>
                <a:cubicBezTo>
                  <a:pt x="2676871" y="2737185"/>
                  <a:pt x="2684722" y="2748441"/>
                  <a:pt x="2687798" y="2760678"/>
                </a:cubicBezTo>
                <a:cubicBezTo>
                  <a:pt x="2691462" y="2811916"/>
                  <a:pt x="2698332" y="2864726"/>
                  <a:pt x="2722869" y="2910599"/>
                </a:cubicBezTo>
                <a:cubicBezTo>
                  <a:pt x="2726533" y="2931081"/>
                  <a:pt x="2720383" y="2952741"/>
                  <a:pt x="2725486" y="2972700"/>
                </a:cubicBezTo>
                <a:cubicBezTo>
                  <a:pt x="2736479" y="2988929"/>
                  <a:pt x="2739096" y="3008037"/>
                  <a:pt x="2739947" y="3027211"/>
                </a:cubicBezTo>
                <a:cubicBezTo>
                  <a:pt x="2741844" y="3027211"/>
                  <a:pt x="2745705" y="3027276"/>
                  <a:pt x="2747602" y="3027276"/>
                </a:cubicBezTo>
                <a:cubicBezTo>
                  <a:pt x="2747275" y="3033231"/>
                  <a:pt x="2740339" y="3042392"/>
                  <a:pt x="2747079" y="3046711"/>
                </a:cubicBezTo>
                <a:cubicBezTo>
                  <a:pt x="2751855" y="3057247"/>
                  <a:pt x="2752313" y="3068503"/>
                  <a:pt x="2751135" y="3079823"/>
                </a:cubicBezTo>
                <a:lnTo>
                  <a:pt x="2756828" y="3080412"/>
                </a:lnTo>
                <a:lnTo>
                  <a:pt x="2756566" y="3085386"/>
                </a:lnTo>
                <a:cubicBezTo>
                  <a:pt x="2741910" y="3089509"/>
                  <a:pt x="2753884" y="3111169"/>
                  <a:pt x="2759707" y="3119022"/>
                </a:cubicBezTo>
                <a:lnTo>
                  <a:pt x="2758398" y="3123602"/>
                </a:lnTo>
                <a:cubicBezTo>
                  <a:pt x="2754734" y="3134138"/>
                  <a:pt x="2758202" y="3138915"/>
                  <a:pt x="2768802" y="3137802"/>
                </a:cubicBezTo>
                <a:lnTo>
                  <a:pt x="2769849" y="3143496"/>
                </a:lnTo>
                <a:cubicBezTo>
                  <a:pt x="2757417" y="3144739"/>
                  <a:pt x="2761474" y="3164436"/>
                  <a:pt x="2771812" y="3166137"/>
                </a:cubicBezTo>
                <a:cubicBezTo>
                  <a:pt x="2765923" y="3186424"/>
                  <a:pt x="2775214" y="3209000"/>
                  <a:pt x="2775999" y="3230071"/>
                </a:cubicBezTo>
                <a:cubicBezTo>
                  <a:pt x="2783917" y="3260435"/>
                  <a:pt x="2781365" y="3292173"/>
                  <a:pt x="2789086" y="3322536"/>
                </a:cubicBezTo>
                <a:cubicBezTo>
                  <a:pt x="2793928" y="3344916"/>
                  <a:pt x="2790525" y="3368540"/>
                  <a:pt x="2798639" y="3390331"/>
                </a:cubicBezTo>
                <a:cubicBezTo>
                  <a:pt x="2806491" y="3412188"/>
                  <a:pt x="2810155" y="3435223"/>
                  <a:pt x="2817483" y="3457275"/>
                </a:cubicBezTo>
                <a:cubicBezTo>
                  <a:pt x="2825727" y="3483385"/>
                  <a:pt x="2833841" y="3510346"/>
                  <a:pt x="2830504" y="3538092"/>
                </a:cubicBezTo>
                <a:cubicBezTo>
                  <a:pt x="2842740" y="3573430"/>
                  <a:pt x="2855891" y="3612627"/>
                  <a:pt x="2843786" y="3649731"/>
                </a:cubicBezTo>
                <a:cubicBezTo>
                  <a:pt x="2845815" y="3657649"/>
                  <a:pt x="2853078" y="3663015"/>
                  <a:pt x="2857200" y="3670083"/>
                </a:cubicBezTo>
                <a:cubicBezTo>
                  <a:pt x="2855041" y="3709870"/>
                  <a:pt x="2873558" y="3746581"/>
                  <a:pt x="2893187" y="3779889"/>
                </a:cubicBezTo>
                <a:cubicBezTo>
                  <a:pt x="2916743" y="3822490"/>
                  <a:pt x="2903067" y="3871962"/>
                  <a:pt x="2913995" y="3917442"/>
                </a:cubicBezTo>
                <a:cubicBezTo>
                  <a:pt x="2922501" y="3956247"/>
                  <a:pt x="2928978" y="3995445"/>
                  <a:pt x="2938924" y="4033989"/>
                </a:cubicBezTo>
                <a:lnTo>
                  <a:pt x="2941738" y="4039158"/>
                </a:lnTo>
                <a:cubicBezTo>
                  <a:pt x="2937812" y="4071289"/>
                  <a:pt x="2947365" y="4102700"/>
                  <a:pt x="2953319" y="4133979"/>
                </a:cubicBezTo>
                <a:cubicBezTo>
                  <a:pt x="2957310" y="4167746"/>
                  <a:pt x="2948150" y="4203148"/>
                  <a:pt x="2961891" y="4235541"/>
                </a:cubicBezTo>
                <a:cubicBezTo>
                  <a:pt x="2970135" y="4271401"/>
                  <a:pt x="2988848" y="4314787"/>
                  <a:pt x="2962937" y="4347114"/>
                </a:cubicBezTo>
                <a:cubicBezTo>
                  <a:pt x="2964115" y="4349208"/>
                  <a:pt x="2966471" y="4353331"/>
                  <a:pt x="2967714" y="4355425"/>
                </a:cubicBezTo>
                <a:cubicBezTo>
                  <a:pt x="2957965" y="4362819"/>
                  <a:pt x="2946710" y="4371195"/>
                  <a:pt x="2933886" y="4366353"/>
                </a:cubicBezTo>
                <a:cubicBezTo>
                  <a:pt x="2928324" y="4365175"/>
                  <a:pt x="2917201" y="4362819"/>
                  <a:pt x="2911639" y="4361642"/>
                </a:cubicBezTo>
                <a:cubicBezTo>
                  <a:pt x="2914583" y="4346132"/>
                  <a:pt x="2896328" y="4342141"/>
                  <a:pt x="2885401" y="4337691"/>
                </a:cubicBezTo>
                <a:cubicBezTo>
                  <a:pt x="2870810" y="4322771"/>
                  <a:pt x="2880101" y="4303597"/>
                  <a:pt x="2878204" y="4285732"/>
                </a:cubicBezTo>
                <a:cubicBezTo>
                  <a:pt x="2875848" y="4285798"/>
                  <a:pt x="2871202" y="4285863"/>
                  <a:pt x="2868847" y="4285863"/>
                </a:cubicBezTo>
                <a:cubicBezTo>
                  <a:pt x="2863416" y="4289855"/>
                  <a:pt x="2858116" y="4294043"/>
                  <a:pt x="2852947" y="4298296"/>
                </a:cubicBezTo>
                <a:cubicBezTo>
                  <a:pt x="2851311" y="4295483"/>
                  <a:pt x="2848170" y="4289920"/>
                  <a:pt x="2846535" y="4287107"/>
                </a:cubicBezTo>
                <a:cubicBezTo>
                  <a:pt x="2850133" y="4266624"/>
                  <a:pt x="2831616" y="4247058"/>
                  <a:pt x="2813753" y="4238616"/>
                </a:cubicBezTo>
                <a:cubicBezTo>
                  <a:pt x="2794189" y="4228473"/>
                  <a:pt x="2781038" y="4210216"/>
                  <a:pt x="2762979" y="4198175"/>
                </a:cubicBezTo>
                <a:cubicBezTo>
                  <a:pt x="2753295" y="4191173"/>
                  <a:pt x="2741386" y="4197913"/>
                  <a:pt x="2730786" y="4197913"/>
                </a:cubicBezTo>
                <a:cubicBezTo>
                  <a:pt x="2720710" y="4189864"/>
                  <a:pt x="2711419" y="4179721"/>
                  <a:pt x="2697678" y="4179328"/>
                </a:cubicBezTo>
                <a:cubicBezTo>
                  <a:pt x="2706380" y="4188163"/>
                  <a:pt x="2715083" y="4197063"/>
                  <a:pt x="2722346" y="4207206"/>
                </a:cubicBezTo>
                <a:cubicBezTo>
                  <a:pt x="2717111" y="4207468"/>
                  <a:pt x="2706642" y="4207991"/>
                  <a:pt x="2701408" y="4208253"/>
                </a:cubicBezTo>
                <a:cubicBezTo>
                  <a:pt x="2657568" y="4192940"/>
                  <a:pt x="2627862" y="4152040"/>
                  <a:pt x="2581013" y="4144777"/>
                </a:cubicBezTo>
                <a:cubicBezTo>
                  <a:pt x="2557589" y="4127174"/>
                  <a:pt x="2535342" y="4107346"/>
                  <a:pt x="2511329" y="4090986"/>
                </a:cubicBezTo>
                <a:cubicBezTo>
                  <a:pt x="2492419" y="4090463"/>
                  <a:pt x="2478220" y="4076786"/>
                  <a:pt x="2460161" y="4074364"/>
                </a:cubicBezTo>
                <a:lnTo>
                  <a:pt x="2458198" y="4070176"/>
                </a:lnTo>
                <a:cubicBezTo>
                  <a:pt x="2450805" y="4071354"/>
                  <a:pt x="2443607" y="4073121"/>
                  <a:pt x="2436541" y="4075346"/>
                </a:cubicBezTo>
                <a:cubicBezTo>
                  <a:pt x="2444065" y="4083133"/>
                  <a:pt x="2454927" y="4089219"/>
                  <a:pt x="2450281" y="4102569"/>
                </a:cubicBezTo>
                <a:cubicBezTo>
                  <a:pt x="2434905" y="4105251"/>
                  <a:pt x="2428950" y="4084246"/>
                  <a:pt x="2413312" y="4085424"/>
                </a:cubicBezTo>
                <a:lnTo>
                  <a:pt x="2413705" y="4081039"/>
                </a:lnTo>
                <a:cubicBezTo>
                  <a:pt x="2408143" y="4079665"/>
                  <a:pt x="2402778" y="4080777"/>
                  <a:pt x="2397543" y="4084311"/>
                </a:cubicBezTo>
                <a:cubicBezTo>
                  <a:pt x="2396496" y="4077244"/>
                  <a:pt x="2392505" y="4073383"/>
                  <a:pt x="2385569" y="4072597"/>
                </a:cubicBezTo>
                <a:cubicBezTo>
                  <a:pt x="2388448" y="4068737"/>
                  <a:pt x="2391393" y="4064876"/>
                  <a:pt x="2394337" y="4061080"/>
                </a:cubicBezTo>
                <a:cubicBezTo>
                  <a:pt x="2387729" y="4053097"/>
                  <a:pt x="2379484" y="4046487"/>
                  <a:pt x="2370913" y="4040925"/>
                </a:cubicBezTo>
                <a:cubicBezTo>
                  <a:pt x="2354162" y="4036999"/>
                  <a:pt x="2333551" y="4038177"/>
                  <a:pt x="2326550" y="4018872"/>
                </a:cubicBezTo>
                <a:cubicBezTo>
                  <a:pt x="2299069" y="4011674"/>
                  <a:pt x="2278458" y="3980263"/>
                  <a:pt x="2248032" y="3985825"/>
                </a:cubicBezTo>
                <a:cubicBezTo>
                  <a:pt x="2243452" y="3979478"/>
                  <a:pt x="2249472" y="3964493"/>
                  <a:pt x="2239788" y="3963838"/>
                </a:cubicBezTo>
                <a:cubicBezTo>
                  <a:pt x="2238283" y="3971756"/>
                  <a:pt x="2235797" y="3979347"/>
                  <a:pt x="2232329" y="3986676"/>
                </a:cubicBezTo>
                <a:cubicBezTo>
                  <a:pt x="2227094" y="3980002"/>
                  <a:pt x="2224084" y="3972607"/>
                  <a:pt x="2223299" y="3964362"/>
                </a:cubicBezTo>
                <a:cubicBezTo>
                  <a:pt x="2221990" y="3967175"/>
                  <a:pt x="2219373" y="3972738"/>
                  <a:pt x="2218064" y="3975552"/>
                </a:cubicBezTo>
                <a:cubicBezTo>
                  <a:pt x="2205240" y="3957098"/>
                  <a:pt x="2180245" y="3949703"/>
                  <a:pt x="2162121" y="3935372"/>
                </a:cubicBezTo>
                <a:cubicBezTo>
                  <a:pt x="2154923" y="3921761"/>
                  <a:pt x="2152175" y="3906317"/>
                  <a:pt x="2145959" y="3892379"/>
                </a:cubicBezTo>
                <a:cubicBezTo>
                  <a:pt x="2134050" y="3891594"/>
                  <a:pt x="2122142" y="3891659"/>
                  <a:pt x="2110233" y="3891266"/>
                </a:cubicBezTo>
                <a:cubicBezTo>
                  <a:pt x="2111215" y="3886031"/>
                  <a:pt x="2110888" y="3881058"/>
                  <a:pt x="2109252" y="3876346"/>
                </a:cubicBezTo>
                <a:cubicBezTo>
                  <a:pt x="2100157" y="3874449"/>
                  <a:pt x="2091062" y="3872747"/>
                  <a:pt x="2081967" y="3871177"/>
                </a:cubicBezTo>
                <a:cubicBezTo>
                  <a:pt x="2078761" y="3854817"/>
                  <a:pt x="2081640" y="3838457"/>
                  <a:pt x="2093287" y="3826286"/>
                </a:cubicBezTo>
                <a:cubicBezTo>
                  <a:pt x="2075882" y="3828968"/>
                  <a:pt x="2060309" y="3837803"/>
                  <a:pt x="2051214" y="3853181"/>
                </a:cubicBezTo>
                <a:cubicBezTo>
                  <a:pt x="2052981" y="3863717"/>
                  <a:pt x="2054682" y="3874252"/>
                  <a:pt x="2056252" y="3884853"/>
                </a:cubicBezTo>
                <a:cubicBezTo>
                  <a:pt x="2053242" y="3885050"/>
                  <a:pt x="2047157" y="3885508"/>
                  <a:pt x="2044082" y="3885704"/>
                </a:cubicBezTo>
                <a:cubicBezTo>
                  <a:pt x="2036885" y="3871504"/>
                  <a:pt x="2028313" y="3857827"/>
                  <a:pt x="2027331" y="3841533"/>
                </a:cubicBezTo>
                <a:cubicBezTo>
                  <a:pt x="2013984" y="3835774"/>
                  <a:pt x="1999981" y="3825893"/>
                  <a:pt x="1985259" y="3827398"/>
                </a:cubicBezTo>
                <a:cubicBezTo>
                  <a:pt x="1984670" y="3829558"/>
                  <a:pt x="1983558" y="3833876"/>
                  <a:pt x="1982969" y="3836036"/>
                </a:cubicBezTo>
                <a:cubicBezTo>
                  <a:pt x="1986240" y="3835708"/>
                  <a:pt x="1992784" y="3835054"/>
                  <a:pt x="1996055" y="3834727"/>
                </a:cubicBezTo>
                <a:cubicBezTo>
                  <a:pt x="1999327" y="3848535"/>
                  <a:pt x="2007767" y="3859463"/>
                  <a:pt x="2015227" y="3870915"/>
                </a:cubicBezTo>
                <a:cubicBezTo>
                  <a:pt x="2012217" y="3871438"/>
                  <a:pt x="2006262" y="3872551"/>
                  <a:pt x="2003318" y="3873074"/>
                </a:cubicBezTo>
                <a:cubicBezTo>
                  <a:pt x="2008291" y="3885900"/>
                  <a:pt x="2016601" y="3897221"/>
                  <a:pt x="2026874" y="3906448"/>
                </a:cubicBezTo>
                <a:cubicBezTo>
                  <a:pt x="2026284" y="3913057"/>
                  <a:pt x="2020527" y="3917835"/>
                  <a:pt x="2017648" y="3923658"/>
                </a:cubicBezTo>
                <a:cubicBezTo>
                  <a:pt x="2020199" y="3925818"/>
                  <a:pt x="2025238" y="3930137"/>
                  <a:pt x="2027789" y="3932296"/>
                </a:cubicBezTo>
                <a:cubicBezTo>
                  <a:pt x="2031257" y="3946104"/>
                  <a:pt x="2032631" y="3960501"/>
                  <a:pt x="2033613" y="3974766"/>
                </a:cubicBezTo>
                <a:cubicBezTo>
                  <a:pt x="2041138" y="3976337"/>
                  <a:pt x="2049317" y="3977711"/>
                  <a:pt x="2053111" y="3985629"/>
                </a:cubicBezTo>
                <a:cubicBezTo>
                  <a:pt x="2061160" y="3999829"/>
                  <a:pt x="2076209" y="4006766"/>
                  <a:pt x="2087463" y="4017891"/>
                </a:cubicBezTo>
                <a:cubicBezTo>
                  <a:pt x="2088379" y="4022209"/>
                  <a:pt x="2090146" y="4030847"/>
                  <a:pt x="2091062" y="4035167"/>
                </a:cubicBezTo>
                <a:cubicBezTo>
                  <a:pt x="2094726" y="4035494"/>
                  <a:pt x="2102185" y="4036083"/>
                  <a:pt x="2105915" y="4036410"/>
                </a:cubicBezTo>
                <a:cubicBezTo>
                  <a:pt x="2099110" y="4019854"/>
                  <a:pt x="2091389" y="4003363"/>
                  <a:pt x="2089884" y="3985368"/>
                </a:cubicBezTo>
                <a:cubicBezTo>
                  <a:pt x="2073984" y="3964885"/>
                  <a:pt x="2065740" y="3940673"/>
                  <a:pt x="2053831" y="3918031"/>
                </a:cubicBezTo>
                <a:cubicBezTo>
                  <a:pt x="2053962" y="3912927"/>
                  <a:pt x="2054289" y="3902783"/>
                  <a:pt x="2054485" y="3897679"/>
                </a:cubicBezTo>
                <a:lnTo>
                  <a:pt x="2060505" y="3899381"/>
                </a:lnTo>
                <a:cubicBezTo>
                  <a:pt x="2068553" y="3922546"/>
                  <a:pt x="2078630" y="3944926"/>
                  <a:pt x="2090342" y="3966521"/>
                </a:cubicBezTo>
                <a:cubicBezTo>
                  <a:pt x="2095315" y="3965932"/>
                  <a:pt x="2100222" y="3965147"/>
                  <a:pt x="2105195" y="3964231"/>
                </a:cubicBezTo>
                <a:cubicBezTo>
                  <a:pt x="2105260" y="3973130"/>
                  <a:pt x="2110037" y="3981048"/>
                  <a:pt x="2119525" y="3982357"/>
                </a:cubicBezTo>
                <a:cubicBezTo>
                  <a:pt x="2122796" y="3976795"/>
                  <a:pt x="2126002" y="3971233"/>
                  <a:pt x="2129143" y="3965670"/>
                </a:cubicBezTo>
                <a:cubicBezTo>
                  <a:pt x="2144454" y="3973916"/>
                  <a:pt x="2162775" y="3975028"/>
                  <a:pt x="2176581" y="3986218"/>
                </a:cubicBezTo>
                <a:cubicBezTo>
                  <a:pt x="2190518" y="3991322"/>
                  <a:pt x="2210540" y="4000026"/>
                  <a:pt x="2208250" y="4017956"/>
                </a:cubicBezTo>
                <a:cubicBezTo>
                  <a:pt x="2204651" y="4018087"/>
                  <a:pt x="2197519" y="4018218"/>
                  <a:pt x="2193920" y="4018349"/>
                </a:cubicBezTo>
                <a:cubicBezTo>
                  <a:pt x="2196014" y="4020050"/>
                  <a:pt x="2200267" y="4023518"/>
                  <a:pt x="2202361" y="4025285"/>
                </a:cubicBezTo>
                <a:cubicBezTo>
                  <a:pt x="2210344" y="4029211"/>
                  <a:pt x="2209558" y="4014030"/>
                  <a:pt x="2217541" y="4015731"/>
                </a:cubicBezTo>
                <a:cubicBezTo>
                  <a:pt x="2229384" y="4025351"/>
                  <a:pt x="2243059" y="4034512"/>
                  <a:pt x="2244761" y="4051134"/>
                </a:cubicBezTo>
                <a:cubicBezTo>
                  <a:pt x="2247967" y="4048974"/>
                  <a:pt x="2254248" y="4044524"/>
                  <a:pt x="2257454" y="4042365"/>
                </a:cubicBezTo>
                <a:cubicBezTo>
                  <a:pt x="2256800" y="4053162"/>
                  <a:pt x="2261773" y="4057285"/>
                  <a:pt x="2272307" y="4054798"/>
                </a:cubicBezTo>
                <a:cubicBezTo>
                  <a:pt x="2272700" y="4047600"/>
                  <a:pt x="2270279" y="4041121"/>
                  <a:pt x="2265110" y="4035297"/>
                </a:cubicBezTo>
                <a:cubicBezTo>
                  <a:pt x="2270933" y="4037195"/>
                  <a:pt x="2276888" y="4039027"/>
                  <a:pt x="2282907" y="4040729"/>
                </a:cubicBezTo>
                <a:cubicBezTo>
                  <a:pt x="2281795" y="4050610"/>
                  <a:pt x="2290170" y="4068802"/>
                  <a:pt x="2302406" y="4061015"/>
                </a:cubicBezTo>
                <a:cubicBezTo>
                  <a:pt x="2313202" y="4054536"/>
                  <a:pt x="2333028" y="4054013"/>
                  <a:pt x="2336757" y="4068933"/>
                </a:cubicBezTo>
                <a:cubicBezTo>
                  <a:pt x="2326681" y="4070242"/>
                  <a:pt x="2320007" y="4058332"/>
                  <a:pt x="2309996" y="4061146"/>
                </a:cubicBezTo>
                <a:cubicBezTo>
                  <a:pt x="2308295" y="4068802"/>
                  <a:pt x="2311108" y="4076000"/>
                  <a:pt x="2318371" y="4082675"/>
                </a:cubicBezTo>
                <a:cubicBezTo>
                  <a:pt x="2309211" y="4084376"/>
                  <a:pt x="2300181" y="4086143"/>
                  <a:pt x="2291152" y="4087910"/>
                </a:cubicBezTo>
                <a:cubicBezTo>
                  <a:pt x="2283169" y="4081694"/>
                  <a:pt x="2280813" y="4070896"/>
                  <a:pt x="2275383" y="4062782"/>
                </a:cubicBezTo>
                <a:cubicBezTo>
                  <a:pt x="2266680" y="4059575"/>
                  <a:pt x="2258763" y="4063959"/>
                  <a:pt x="2255622" y="4072401"/>
                </a:cubicBezTo>
                <a:cubicBezTo>
                  <a:pt x="2243452" y="4063109"/>
                  <a:pt x="2230104" y="4055911"/>
                  <a:pt x="2214924" y="4053097"/>
                </a:cubicBezTo>
                <a:cubicBezTo>
                  <a:pt x="2192350" y="4038897"/>
                  <a:pt x="2175272" y="4016647"/>
                  <a:pt x="2152240" y="4003756"/>
                </a:cubicBezTo>
                <a:cubicBezTo>
                  <a:pt x="2153942" y="4011805"/>
                  <a:pt x="2154138" y="4022144"/>
                  <a:pt x="2161401" y="4027575"/>
                </a:cubicBezTo>
                <a:cubicBezTo>
                  <a:pt x="2175796" y="4036344"/>
                  <a:pt x="2173964" y="4057088"/>
                  <a:pt x="2187639" y="4066708"/>
                </a:cubicBezTo>
                <a:cubicBezTo>
                  <a:pt x="2199220" y="4076917"/>
                  <a:pt x="2220158" y="4086863"/>
                  <a:pt x="2214858" y="4105579"/>
                </a:cubicBezTo>
                <a:cubicBezTo>
                  <a:pt x="2211129" y="4107673"/>
                  <a:pt x="2207203" y="4109047"/>
                  <a:pt x="2203015" y="4109767"/>
                </a:cubicBezTo>
                <a:cubicBezTo>
                  <a:pt x="2198959" y="4106037"/>
                  <a:pt x="2194836" y="4102307"/>
                  <a:pt x="2190845" y="4098642"/>
                </a:cubicBezTo>
                <a:cubicBezTo>
                  <a:pt x="2193070" y="4093014"/>
                  <a:pt x="2193789" y="4087452"/>
                  <a:pt x="2193070" y="4081825"/>
                </a:cubicBezTo>
                <a:cubicBezTo>
                  <a:pt x="2189275" y="4080647"/>
                  <a:pt x="2181619" y="4078226"/>
                  <a:pt x="2177824" y="4077047"/>
                </a:cubicBezTo>
                <a:cubicBezTo>
                  <a:pt x="2172328" y="4058005"/>
                  <a:pt x="2153876" y="4048320"/>
                  <a:pt x="2143015" y="4033007"/>
                </a:cubicBezTo>
                <a:cubicBezTo>
                  <a:pt x="2136340" y="4023780"/>
                  <a:pt x="2129797" y="4014423"/>
                  <a:pt x="2120702" y="4007551"/>
                </a:cubicBezTo>
                <a:cubicBezTo>
                  <a:pt x="2102054" y="4029408"/>
                  <a:pt x="2141117" y="4053031"/>
                  <a:pt x="2121095" y="4076590"/>
                </a:cubicBezTo>
                <a:cubicBezTo>
                  <a:pt x="2127311" y="4073972"/>
                  <a:pt x="2133527" y="4071485"/>
                  <a:pt x="2139808" y="4069064"/>
                </a:cubicBezTo>
                <a:cubicBezTo>
                  <a:pt x="2150801" y="4094062"/>
                  <a:pt x="2154858" y="4121153"/>
                  <a:pt x="2146875" y="4147722"/>
                </a:cubicBezTo>
                <a:cubicBezTo>
                  <a:pt x="2153287" y="4142094"/>
                  <a:pt x="2164345" y="4137775"/>
                  <a:pt x="2165130" y="4128286"/>
                </a:cubicBezTo>
                <a:cubicBezTo>
                  <a:pt x="2160747" y="4118732"/>
                  <a:pt x="2150801" y="4111599"/>
                  <a:pt x="2150081" y="4100671"/>
                </a:cubicBezTo>
                <a:cubicBezTo>
                  <a:pt x="2152502" y="4099100"/>
                  <a:pt x="2157344" y="4095894"/>
                  <a:pt x="2159830" y="4094323"/>
                </a:cubicBezTo>
                <a:cubicBezTo>
                  <a:pt x="2183648" y="4107477"/>
                  <a:pt x="2198108" y="4135550"/>
                  <a:pt x="2219766" y="4153022"/>
                </a:cubicBezTo>
                <a:cubicBezTo>
                  <a:pt x="2231347" y="4165521"/>
                  <a:pt x="2247574" y="4172196"/>
                  <a:pt x="2259614" y="4184236"/>
                </a:cubicBezTo>
                <a:cubicBezTo>
                  <a:pt x="2279505" y="4212899"/>
                  <a:pt x="2313464" y="4226183"/>
                  <a:pt x="2340422" y="4247320"/>
                </a:cubicBezTo>
                <a:cubicBezTo>
                  <a:pt x="2338786" y="4252489"/>
                  <a:pt x="2337084" y="4257725"/>
                  <a:pt x="2335449" y="4263025"/>
                </a:cubicBezTo>
                <a:cubicBezTo>
                  <a:pt x="2341861" y="4260538"/>
                  <a:pt x="2348470" y="4258902"/>
                  <a:pt x="2355274" y="4258052"/>
                </a:cubicBezTo>
                <a:cubicBezTo>
                  <a:pt x="2355929" y="4262633"/>
                  <a:pt x="2357172" y="4271794"/>
                  <a:pt x="2357826" y="4276375"/>
                </a:cubicBezTo>
                <a:cubicBezTo>
                  <a:pt x="2379877" y="4279057"/>
                  <a:pt x="2389495" y="4305364"/>
                  <a:pt x="2412789" y="4301765"/>
                </a:cubicBezTo>
                <a:cubicBezTo>
                  <a:pt x="2416126" y="4325061"/>
                  <a:pt x="2438634" y="4342272"/>
                  <a:pt x="2461666" y="4332259"/>
                </a:cubicBezTo>
                <a:cubicBezTo>
                  <a:pt x="2459180" y="4338476"/>
                  <a:pt x="2456563" y="4344627"/>
                  <a:pt x="2453815" y="4350779"/>
                </a:cubicBezTo>
                <a:cubicBezTo>
                  <a:pt x="2443607" y="4352807"/>
                  <a:pt x="2428231" y="4348030"/>
                  <a:pt x="2428362" y="4363278"/>
                </a:cubicBezTo>
                <a:cubicBezTo>
                  <a:pt x="2410368" y="4368055"/>
                  <a:pt x="2419397" y="4343318"/>
                  <a:pt x="2404675" y="4341094"/>
                </a:cubicBezTo>
                <a:cubicBezTo>
                  <a:pt x="2404872" y="4338673"/>
                  <a:pt x="2405199" y="4333895"/>
                  <a:pt x="2405395" y="4331539"/>
                </a:cubicBezTo>
                <a:cubicBezTo>
                  <a:pt x="2393487" y="4327482"/>
                  <a:pt x="2379092" y="4326108"/>
                  <a:pt x="2371567" y="4314787"/>
                </a:cubicBezTo>
                <a:cubicBezTo>
                  <a:pt x="2352788" y="4287630"/>
                  <a:pt x="2319680" y="4275524"/>
                  <a:pt x="2300116" y="4248890"/>
                </a:cubicBezTo>
                <a:cubicBezTo>
                  <a:pt x="2281860" y="4241626"/>
                  <a:pt x="2273420" y="4221602"/>
                  <a:pt x="2254379" y="4216498"/>
                </a:cubicBezTo>
                <a:cubicBezTo>
                  <a:pt x="2250649" y="4207009"/>
                  <a:pt x="2240704" y="4202298"/>
                  <a:pt x="2230954" y="4205177"/>
                </a:cubicBezTo>
                <a:cubicBezTo>
                  <a:pt x="2227945" y="4210608"/>
                  <a:pt x="2227160" y="4216367"/>
                  <a:pt x="2228534" y="4222453"/>
                </a:cubicBezTo>
                <a:cubicBezTo>
                  <a:pt x="2234488" y="4225332"/>
                  <a:pt x="2240377" y="4228473"/>
                  <a:pt x="2246200" y="4231811"/>
                </a:cubicBezTo>
                <a:cubicBezTo>
                  <a:pt x="2246266" y="4236391"/>
                  <a:pt x="2246331" y="4245618"/>
                  <a:pt x="2246331" y="4250199"/>
                </a:cubicBezTo>
                <a:cubicBezTo>
                  <a:pt x="2253659" y="4247974"/>
                  <a:pt x="2260988" y="4245749"/>
                  <a:pt x="2268381" y="4243655"/>
                </a:cubicBezTo>
                <a:cubicBezTo>
                  <a:pt x="2270541" y="4262240"/>
                  <a:pt x="2277673" y="4279188"/>
                  <a:pt x="2292460" y="4290575"/>
                </a:cubicBezTo>
                <a:cubicBezTo>
                  <a:pt x="2286113" y="4297642"/>
                  <a:pt x="2276691" y="4300653"/>
                  <a:pt x="2269690" y="4307000"/>
                </a:cubicBezTo>
                <a:cubicBezTo>
                  <a:pt x="2283496" y="4303728"/>
                  <a:pt x="2297760" y="4302223"/>
                  <a:pt x="2310977" y="4296988"/>
                </a:cubicBezTo>
                <a:cubicBezTo>
                  <a:pt x="2308556" y="4286910"/>
                  <a:pt x="2293442" y="4282068"/>
                  <a:pt x="2296386" y="4271139"/>
                </a:cubicBezTo>
                <a:cubicBezTo>
                  <a:pt x="2317193" y="4276047"/>
                  <a:pt x="2326681" y="4299998"/>
                  <a:pt x="2337281" y="4316750"/>
                </a:cubicBezTo>
                <a:cubicBezTo>
                  <a:pt x="2334991" y="4323033"/>
                  <a:pt x="2333028" y="4329445"/>
                  <a:pt x="2331392" y="4335989"/>
                </a:cubicBezTo>
                <a:cubicBezTo>
                  <a:pt x="2341599" y="4354640"/>
                  <a:pt x="2359331" y="4366877"/>
                  <a:pt x="2374773" y="4380946"/>
                </a:cubicBezTo>
                <a:cubicBezTo>
                  <a:pt x="2374577" y="4376169"/>
                  <a:pt x="2374250" y="4366615"/>
                  <a:pt x="2374119" y="4361838"/>
                </a:cubicBezTo>
                <a:cubicBezTo>
                  <a:pt x="2387598" y="4373159"/>
                  <a:pt x="2411546" y="4382189"/>
                  <a:pt x="2409583" y="4403261"/>
                </a:cubicBezTo>
                <a:cubicBezTo>
                  <a:pt x="2399637" y="4403130"/>
                  <a:pt x="2391065" y="4397502"/>
                  <a:pt x="2381774" y="4395081"/>
                </a:cubicBezTo>
                <a:cubicBezTo>
                  <a:pt x="2388645" y="4406533"/>
                  <a:pt x="2402123" y="4412946"/>
                  <a:pt x="2415079" y="4408561"/>
                </a:cubicBezTo>
                <a:cubicBezTo>
                  <a:pt x="2430259" y="4428062"/>
                  <a:pt x="2445243" y="4448021"/>
                  <a:pt x="2460947" y="4466867"/>
                </a:cubicBezTo>
                <a:cubicBezTo>
                  <a:pt x="2480249" y="4479824"/>
                  <a:pt x="2484305" y="4504757"/>
                  <a:pt x="2499355" y="4521574"/>
                </a:cubicBezTo>
                <a:cubicBezTo>
                  <a:pt x="2503412" y="4536298"/>
                  <a:pt x="2520228" y="4542449"/>
                  <a:pt x="2523368" y="4557369"/>
                </a:cubicBezTo>
                <a:cubicBezTo>
                  <a:pt x="2526901" y="4571242"/>
                  <a:pt x="2541754" y="4578440"/>
                  <a:pt x="2546269" y="4592052"/>
                </a:cubicBezTo>
                <a:cubicBezTo>
                  <a:pt x="2552420" y="4603504"/>
                  <a:pt x="2545877" y="4616264"/>
                  <a:pt x="2546858" y="4628501"/>
                </a:cubicBezTo>
                <a:cubicBezTo>
                  <a:pt x="2550653" y="4630988"/>
                  <a:pt x="2558243" y="4636027"/>
                  <a:pt x="2561973" y="4638579"/>
                </a:cubicBezTo>
                <a:cubicBezTo>
                  <a:pt x="2561122" y="4646890"/>
                  <a:pt x="2552289" y="4650816"/>
                  <a:pt x="2547578" y="4656967"/>
                </a:cubicBezTo>
                <a:cubicBezTo>
                  <a:pt x="2561711" y="4658931"/>
                  <a:pt x="2563085" y="4638841"/>
                  <a:pt x="2576695" y="4644861"/>
                </a:cubicBezTo>
                <a:cubicBezTo>
                  <a:pt x="2577611" y="4653761"/>
                  <a:pt x="2581995" y="4657229"/>
                  <a:pt x="2589716" y="4655201"/>
                </a:cubicBezTo>
                <a:cubicBezTo>
                  <a:pt x="2590370" y="4640935"/>
                  <a:pt x="2586837" y="4626211"/>
                  <a:pt x="2591155" y="4612469"/>
                </a:cubicBezTo>
                <a:cubicBezTo>
                  <a:pt x="2601363" y="4610898"/>
                  <a:pt x="2607251" y="4603046"/>
                  <a:pt x="2613009" y="4595324"/>
                </a:cubicBezTo>
                <a:cubicBezTo>
                  <a:pt x="2621712" y="4603177"/>
                  <a:pt x="2620141" y="4618358"/>
                  <a:pt x="2631330" y="4624379"/>
                </a:cubicBezTo>
                <a:cubicBezTo>
                  <a:pt x="2640294" y="4629025"/>
                  <a:pt x="2643697" y="4638775"/>
                  <a:pt x="2648735" y="4647021"/>
                </a:cubicBezTo>
                <a:cubicBezTo>
                  <a:pt x="2651549" y="4648395"/>
                  <a:pt x="2657176" y="4651078"/>
                  <a:pt x="2660055" y="4652387"/>
                </a:cubicBezTo>
                <a:cubicBezTo>
                  <a:pt x="2659531" y="4655201"/>
                  <a:pt x="2658615" y="4660697"/>
                  <a:pt x="2658092" y="4663511"/>
                </a:cubicBezTo>
                <a:cubicBezTo>
                  <a:pt x="2671113" y="4670579"/>
                  <a:pt x="2663457" y="4695249"/>
                  <a:pt x="2682171" y="4690668"/>
                </a:cubicBezTo>
                <a:cubicBezTo>
                  <a:pt x="2682694" y="4685564"/>
                  <a:pt x="2683741" y="4675421"/>
                  <a:pt x="2684330" y="4670317"/>
                </a:cubicBezTo>
                <a:cubicBezTo>
                  <a:pt x="2695780" y="4668681"/>
                  <a:pt x="2709259" y="4666260"/>
                  <a:pt x="2719532" y="4673262"/>
                </a:cubicBezTo>
                <a:cubicBezTo>
                  <a:pt x="2723000" y="4681049"/>
                  <a:pt x="2721168" y="4705000"/>
                  <a:pt x="2735497" y="4695707"/>
                </a:cubicBezTo>
                <a:cubicBezTo>
                  <a:pt x="2746032" y="4673523"/>
                  <a:pt x="2726860" y="4659978"/>
                  <a:pt x="2710044" y="4650554"/>
                </a:cubicBezTo>
                <a:cubicBezTo>
                  <a:pt x="2693621" y="4626146"/>
                  <a:pt x="2675366" y="4602587"/>
                  <a:pt x="2656652" y="4579684"/>
                </a:cubicBezTo>
                <a:cubicBezTo>
                  <a:pt x="2635256" y="4566531"/>
                  <a:pt x="2617393" y="4547881"/>
                  <a:pt x="2606270" y="4525304"/>
                </a:cubicBezTo>
                <a:cubicBezTo>
                  <a:pt x="2601036" y="4514507"/>
                  <a:pt x="2588931" y="4513002"/>
                  <a:pt x="2578527" y="4511104"/>
                </a:cubicBezTo>
                <a:cubicBezTo>
                  <a:pt x="2576826" y="4504233"/>
                  <a:pt x="2576564" y="4497362"/>
                  <a:pt x="2577807" y="4490360"/>
                </a:cubicBezTo>
                <a:cubicBezTo>
                  <a:pt x="2574928" y="4490687"/>
                  <a:pt x="2569170" y="4491276"/>
                  <a:pt x="2566291" y="4491603"/>
                </a:cubicBezTo>
                <a:cubicBezTo>
                  <a:pt x="2551831" y="4471513"/>
                  <a:pt x="2530239" y="4458687"/>
                  <a:pt x="2515975" y="4438663"/>
                </a:cubicBezTo>
                <a:cubicBezTo>
                  <a:pt x="2505440" y="4429044"/>
                  <a:pt x="2489933" y="4425706"/>
                  <a:pt x="2482081" y="4413273"/>
                </a:cubicBezTo>
                <a:cubicBezTo>
                  <a:pt x="2467424" y="4395277"/>
                  <a:pt x="2444785" y="4382778"/>
                  <a:pt x="2434250" y="4362165"/>
                </a:cubicBezTo>
                <a:cubicBezTo>
                  <a:pt x="2444916" y="4358566"/>
                  <a:pt x="2454861" y="4352546"/>
                  <a:pt x="2466050" y="4350451"/>
                </a:cubicBezTo>
                <a:cubicBezTo>
                  <a:pt x="2471481" y="4356864"/>
                  <a:pt x="2476716" y="4363735"/>
                  <a:pt x="2483978" y="4368447"/>
                </a:cubicBezTo>
                <a:cubicBezTo>
                  <a:pt x="2480511" y="4370672"/>
                  <a:pt x="2473640" y="4375187"/>
                  <a:pt x="2470238" y="4377478"/>
                </a:cubicBezTo>
                <a:cubicBezTo>
                  <a:pt x="2472986" y="4388013"/>
                  <a:pt x="2481885" y="4394688"/>
                  <a:pt x="2491045" y="4399792"/>
                </a:cubicBezTo>
                <a:cubicBezTo>
                  <a:pt x="2493728" y="4393379"/>
                  <a:pt x="2498373" y="4389257"/>
                  <a:pt x="2505047" y="4387425"/>
                </a:cubicBezTo>
                <a:cubicBezTo>
                  <a:pt x="2510478" y="4395081"/>
                  <a:pt x="2516956" y="4401952"/>
                  <a:pt x="2523630" y="4408692"/>
                </a:cubicBezTo>
                <a:cubicBezTo>
                  <a:pt x="2519704" y="4411048"/>
                  <a:pt x="2511852" y="4415759"/>
                  <a:pt x="2507926" y="4418115"/>
                </a:cubicBezTo>
                <a:cubicBezTo>
                  <a:pt x="2512572" y="4422173"/>
                  <a:pt x="2518723" y="4423809"/>
                  <a:pt x="2524677" y="4425445"/>
                </a:cubicBezTo>
                <a:cubicBezTo>
                  <a:pt x="2529453" y="4419817"/>
                  <a:pt x="2529322" y="4407449"/>
                  <a:pt x="2538941" y="4408103"/>
                </a:cubicBezTo>
                <a:cubicBezTo>
                  <a:pt x="2539922" y="4420471"/>
                  <a:pt x="2540838" y="4432970"/>
                  <a:pt x="2541820" y="4445469"/>
                </a:cubicBezTo>
                <a:cubicBezTo>
                  <a:pt x="2543848" y="4447301"/>
                  <a:pt x="2547840" y="4450835"/>
                  <a:pt x="2549868" y="4452667"/>
                </a:cubicBezTo>
                <a:cubicBezTo>
                  <a:pt x="2550326" y="4449722"/>
                  <a:pt x="2551242" y="4443833"/>
                  <a:pt x="2551700" y="4440888"/>
                </a:cubicBezTo>
                <a:cubicBezTo>
                  <a:pt x="2560468" y="4444684"/>
                  <a:pt x="2569366" y="4448544"/>
                  <a:pt x="2576826" y="4454761"/>
                </a:cubicBezTo>
                <a:cubicBezTo>
                  <a:pt x="2576630" y="4457444"/>
                  <a:pt x="2576368" y="4462875"/>
                  <a:pt x="2576171" y="4465624"/>
                </a:cubicBezTo>
                <a:cubicBezTo>
                  <a:pt x="2596848" y="4470924"/>
                  <a:pt x="2609869" y="4489378"/>
                  <a:pt x="2615561" y="4509010"/>
                </a:cubicBezTo>
                <a:cubicBezTo>
                  <a:pt x="2624787" y="4513133"/>
                  <a:pt x="2635191" y="4514834"/>
                  <a:pt x="2643697" y="4520593"/>
                </a:cubicBezTo>
                <a:cubicBezTo>
                  <a:pt x="2651483" y="4528511"/>
                  <a:pt x="2654100" y="4540028"/>
                  <a:pt x="2660513" y="4549124"/>
                </a:cubicBezTo>
                <a:cubicBezTo>
                  <a:pt x="2682301" y="4561754"/>
                  <a:pt x="2694276" y="4585050"/>
                  <a:pt x="2713709" y="4600624"/>
                </a:cubicBezTo>
                <a:cubicBezTo>
                  <a:pt x="2724374" y="4608412"/>
                  <a:pt x="2717700" y="4631708"/>
                  <a:pt x="2734581" y="4630203"/>
                </a:cubicBezTo>
                <a:cubicBezTo>
                  <a:pt x="2733076" y="4608870"/>
                  <a:pt x="2738769" y="4588387"/>
                  <a:pt x="2739554" y="4567316"/>
                </a:cubicBezTo>
                <a:cubicBezTo>
                  <a:pt x="2746228" y="4564371"/>
                  <a:pt x="2753164" y="4562146"/>
                  <a:pt x="2760165" y="4560183"/>
                </a:cubicBezTo>
                <a:cubicBezTo>
                  <a:pt x="2758398" y="4568232"/>
                  <a:pt x="2756436" y="4576347"/>
                  <a:pt x="2754669" y="4584527"/>
                </a:cubicBezTo>
                <a:cubicBezTo>
                  <a:pt x="2768017" y="4596829"/>
                  <a:pt x="2781103" y="4609131"/>
                  <a:pt x="2789282" y="4625622"/>
                </a:cubicBezTo>
                <a:cubicBezTo>
                  <a:pt x="2804462" y="4627978"/>
                  <a:pt x="2819577" y="4620911"/>
                  <a:pt x="2834692" y="4624248"/>
                </a:cubicBezTo>
                <a:cubicBezTo>
                  <a:pt x="2839272" y="4649245"/>
                  <a:pt x="2807668" y="4623790"/>
                  <a:pt x="2795367" y="4631185"/>
                </a:cubicBezTo>
                <a:cubicBezTo>
                  <a:pt x="2795040" y="4639364"/>
                  <a:pt x="2795498" y="4647544"/>
                  <a:pt x="2796676" y="4655724"/>
                </a:cubicBezTo>
                <a:cubicBezTo>
                  <a:pt x="2812510" y="4660567"/>
                  <a:pt x="2817876" y="4637074"/>
                  <a:pt x="2833645" y="4643225"/>
                </a:cubicBezTo>
                <a:cubicBezTo>
                  <a:pt x="2852162" y="4648068"/>
                  <a:pt x="2864594" y="4668288"/>
                  <a:pt x="2865444" y="4687069"/>
                </a:cubicBezTo>
                <a:cubicBezTo>
                  <a:pt x="2868127" y="4688313"/>
                  <a:pt x="2873492" y="4690799"/>
                  <a:pt x="2876110" y="4692043"/>
                </a:cubicBezTo>
                <a:cubicBezTo>
                  <a:pt x="2876110" y="4724500"/>
                  <a:pt x="2881802" y="4756631"/>
                  <a:pt x="2881017" y="4789088"/>
                </a:cubicBezTo>
                <a:cubicBezTo>
                  <a:pt x="2880624" y="4798447"/>
                  <a:pt x="2886579" y="4805710"/>
                  <a:pt x="2891094" y="4813432"/>
                </a:cubicBezTo>
                <a:cubicBezTo>
                  <a:pt x="2885597" y="4816311"/>
                  <a:pt x="2880166" y="4819256"/>
                  <a:pt x="2874801" y="4822266"/>
                </a:cubicBezTo>
                <a:cubicBezTo>
                  <a:pt x="2879643" y="4836728"/>
                  <a:pt x="2900123" y="4832867"/>
                  <a:pt x="2910592" y="4827043"/>
                </a:cubicBezTo>
                <a:cubicBezTo>
                  <a:pt x="2902740" y="4817816"/>
                  <a:pt x="2900843" y="4806626"/>
                  <a:pt x="2902282" y="4794978"/>
                </a:cubicBezTo>
                <a:cubicBezTo>
                  <a:pt x="2903984" y="4777833"/>
                  <a:pt x="2920800" y="4764811"/>
                  <a:pt x="2916088" y="4747011"/>
                </a:cubicBezTo>
                <a:cubicBezTo>
                  <a:pt x="2906143" y="4696427"/>
                  <a:pt x="2907910" y="4643945"/>
                  <a:pt x="2916023" y="4593164"/>
                </a:cubicBezTo>
                <a:cubicBezTo>
                  <a:pt x="2921257" y="4572878"/>
                  <a:pt x="2909611" y="4553574"/>
                  <a:pt x="2909611" y="4533353"/>
                </a:cubicBezTo>
                <a:cubicBezTo>
                  <a:pt x="2909742" y="4521640"/>
                  <a:pt x="2899207" y="4514965"/>
                  <a:pt x="2889785" y="4511104"/>
                </a:cubicBezTo>
                <a:cubicBezTo>
                  <a:pt x="2891421" y="4509599"/>
                  <a:pt x="2894758" y="4506523"/>
                  <a:pt x="2896394" y="4504953"/>
                </a:cubicBezTo>
                <a:cubicBezTo>
                  <a:pt x="2890177" y="4491799"/>
                  <a:pt x="2882129" y="4478712"/>
                  <a:pt x="2870679" y="4469550"/>
                </a:cubicBezTo>
                <a:cubicBezTo>
                  <a:pt x="2851442" y="4461763"/>
                  <a:pt x="2836851" y="4445992"/>
                  <a:pt x="2817156" y="4439383"/>
                </a:cubicBezTo>
                <a:cubicBezTo>
                  <a:pt x="2819708" y="4436176"/>
                  <a:pt x="2822260" y="4433035"/>
                  <a:pt x="2824942" y="4429960"/>
                </a:cubicBezTo>
                <a:cubicBezTo>
                  <a:pt x="2821998" y="4427931"/>
                  <a:pt x="2816240" y="4423874"/>
                  <a:pt x="2813361" y="4421845"/>
                </a:cubicBezTo>
                <a:cubicBezTo>
                  <a:pt x="2815258" y="4419555"/>
                  <a:pt x="2819053" y="4414843"/>
                  <a:pt x="2820951" y="4412487"/>
                </a:cubicBezTo>
                <a:cubicBezTo>
                  <a:pt x="2844637" y="4416414"/>
                  <a:pt x="2858901" y="4439448"/>
                  <a:pt x="2875521" y="4454892"/>
                </a:cubicBezTo>
                <a:lnTo>
                  <a:pt x="2869501" y="4455285"/>
                </a:lnTo>
                <a:lnTo>
                  <a:pt x="2867865" y="4460847"/>
                </a:lnTo>
                <a:cubicBezTo>
                  <a:pt x="2875913" y="4460847"/>
                  <a:pt x="2883962" y="4460323"/>
                  <a:pt x="2892009" y="4459407"/>
                </a:cubicBezTo>
                <a:cubicBezTo>
                  <a:pt x="2896001" y="4447628"/>
                  <a:pt x="2892075" y="4434998"/>
                  <a:pt x="2893384" y="4422892"/>
                </a:cubicBezTo>
                <a:cubicBezTo>
                  <a:pt x="2901497" y="4422630"/>
                  <a:pt x="2909676" y="4422434"/>
                  <a:pt x="2917855" y="4422303"/>
                </a:cubicBezTo>
                <a:lnTo>
                  <a:pt x="2917004" y="4418050"/>
                </a:lnTo>
                <a:cubicBezTo>
                  <a:pt x="2924136" y="4413469"/>
                  <a:pt x="2929633" y="4407449"/>
                  <a:pt x="2933493" y="4399989"/>
                </a:cubicBezTo>
                <a:cubicBezTo>
                  <a:pt x="2948608" y="4389126"/>
                  <a:pt x="2967845" y="4392790"/>
                  <a:pt x="2984268" y="4386574"/>
                </a:cubicBezTo>
                <a:cubicBezTo>
                  <a:pt x="2985315" y="4388864"/>
                  <a:pt x="2987540" y="4393379"/>
                  <a:pt x="2988652" y="4395604"/>
                </a:cubicBezTo>
                <a:cubicBezTo>
                  <a:pt x="2979753" y="4397764"/>
                  <a:pt x="2968826" y="4395146"/>
                  <a:pt x="2961694" y="4402017"/>
                </a:cubicBezTo>
                <a:cubicBezTo>
                  <a:pt x="2959862" y="4420340"/>
                  <a:pt x="2965751" y="4437943"/>
                  <a:pt x="2968434" y="4455873"/>
                </a:cubicBezTo>
                <a:cubicBezTo>
                  <a:pt x="2971509" y="4474851"/>
                  <a:pt x="2966732" y="4495202"/>
                  <a:pt x="2976155" y="4512936"/>
                </a:cubicBezTo>
                <a:cubicBezTo>
                  <a:pt x="2969023" y="4532110"/>
                  <a:pt x="2991138" y="4550171"/>
                  <a:pt x="2983352" y="4569737"/>
                </a:cubicBezTo>
                <a:cubicBezTo>
                  <a:pt x="2977529" y="4585770"/>
                  <a:pt x="2981782" y="4602260"/>
                  <a:pt x="2985511" y="4618227"/>
                </a:cubicBezTo>
                <a:cubicBezTo>
                  <a:pt x="2993298" y="4652517"/>
                  <a:pt x="2972621" y="4689098"/>
                  <a:pt x="2993494" y="4720901"/>
                </a:cubicBezTo>
                <a:cubicBezTo>
                  <a:pt x="2995784" y="4720574"/>
                  <a:pt x="3000299" y="4719985"/>
                  <a:pt x="3002589" y="4719658"/>
                </a:cubicBezTo>
                <a:cubicBezTo>
                  <a:pt x="3005926" y="4720312"/>
                  <a:pt x="3012731" y="4721490"/>
                  <a:pt x="3016133" y="4722144"/>
                </a:cubicBezTo>
                <a:cubicBezTo>
                  <a:pt x="3027715" y="4754340"/>
                  <a:pt x="3066254" y="4760950"/>
                  <a:pt x="3080322" y="4790986"/>
                </a:cubicBezTo>
                <a:cubicBezTo>
                  <a:pt x="3094324" y="4796287"/>
                  <a:pt x="3111794" y="4794585"/>
                  <a:pt x="3120889" y="4808720"/>
                </a:cubicBezTo>
                <a:cubicBezTo>
                  <a:pt x="3154652" y="4829072"/>
                  <a:pt x="3189658" y="4847853"/>
                  <a:pt x="3221654" y="4871280"/>
                </a:cubicBezTo>
                <a:cubicBezTo>
                  <a:pt x="3246191" y="4889996"/>
                  <a:pt x="3280150" y="4890061"/>
                  <a:pt x="3303312" y="4911132"/>
                </a:cubicBezTo>
                <a:cubicBezTo>
                  <a:pt x="3306649" y="4929717"/>
                  <a:pt x="3324839" y="4939794"/>
                  <a:pt x="3339365" y="4949414"/>
                </a:cubicBezTo>
                <a:cubicBezTo>
                  <a:pt x="3340478" y="4969766"/>
                  <a:pt x="3359715" y="4980694"/>
                  <a:pt x="3378362" y="4972448"/>
                </a:cubicBezTo>
                <a:cubicBezTo>
                  <a:pt x="3379082" y="4956089"/>
                  <a:pt x="3384251" y="4934756"/>
                  <a:pt x="3374044" y="4921406"/>
                </a:cubicBezTo>
                <a:cubicBezTo>
                  <a:pt x="3372997" y="4914273"/>
                  <a:pt x="3372146" y="4907140"/>
                  <a:pt x="3371492" y="4900138"/>
                </a:cubicBezTo>
                <a:cubicBezTo>
                  <a:pt x="3380194" y="4885284"/>
                  <a:pt x="3397010" y="4876122"/>
                  <a:pt x="3402965" y="4859305"/>
                </a:cubicBezTo>
                <a:cubicBezTo>
                  <a:pt x="3401852" y="4851386"/>
                  <a:pt x="3395702" y="4845432"/>
                  <a:pt x="3392430" y="4838495"/>
                </a:cubicBezTo>
                <a:cubicBezTo>
                  <a:pt x="3394982" y="4821546"/>
                  <a:pt x="3396422" y="4804532"/>
                  <a:pt x="3390271" y="4788238"/>
                </a:cubicBezTo>
                <a:cubicBezTo>
                  <a:pt x="3393084" y="4772336"/>
                  <a:pt x="3405909" y="4753293"/>
                  <a:pt x="3392823" y="4738962"/>
                </a:cubicBezTo>
                <a:cubicBezTo>
                  <a:pt x="3398973" y="4712394"/>
                  <a:pt x="3398581" y="4684648"/>
                  <a:pt x="3404404" y="4658407"/>
                </a:cubicBezTo>
                <a:cubicBezTo>
                  <a:pt x="3410228" y="4655070"/>
                  <a:pt x="3422856" y="4657229"/>
                  <a:pt x="3420762" y="4647348"/>
                </a:cubicBezTo>
                <a:cubicBezTo>
                  <a:pt x="3416444" y="4646432"/>
                  <a:pt x="3407807" y="4644600"/>
                  <a:pt x="3403423" y="4643618"/>
                </a:cubicBezTo>
                <a:cubicBezTo>
                  <a:pt x="3397468" y="4611422"/>
                  <a:pt x="3402245" y="4577525"/>
                  <a:pt x="3399301" y="4544674"/>
                </a:cubicBezTo>
                <a:cubicBezTo>
                  <a:pt x="3396945" y="4529754"/>
                  <a:pt x="3410882" y="4505934"/>
                  <a:pt x="3390009" y="4499914"/>
                </a:cubicBezTo>
                <a:lnTo>
                  <a:pt x="3388635" y="4496053"/>
                </a:lnTo>
                <a:cubicBezTo>
                  <a:pt x="3391449" y="4494875"/>
                  <a:pt x="3397141" y="4492519"/>
                  <a:pt x="3399955" y="4491276"/>
                </a:cubicBezTo>
                <a:cubicBezTo>
                  <a:pt x="3400086" y="4467914"/>
                  <a:pt x="3405844" y="4438794"/>
                  <a:pt x="3387916" y="4420471"/>
                </a:cubicBezTo>
                <a:cubicBezTo>
                  <a:pt x="3399170" y="4418377"/>
                  <a:pt x="3410489" y="4416152"/>
                  <a:pt x="3421678" y="4413207"/>
                </a:cubicBezTo>
                <a:lnTo>
                  <a:pt x="3422332" y="4407579"/>
                </a:lnTo>
                <a:cubicBezTo>
                  <a:pt x="3434961" y="4402672"/>
                  <a:pt x="3448112" y="4399727"/>
                  <a:pt x="3461788" y="4399727"/>
                </a:cubicBezTo>
                <a:lnTo>
                  <a:pt x="3458123" y="4396847"/>
                </a:lnTo>
                <a:cubicBezTo>
                  <a:pt x="3459628" y="4392071"/>
                  <a:pt x="3462704" y="4382582"/>
                  <a:pt x="3464209" y="4377805"/>
                </a:cubicBezTo>
                <a:cubicBezTo>
                  <a:pt x="3467022" y="4377281"/>
                  <a:pt x="3472518" y="4376169"/>
                  <a:pt x="3475332" y="4375645"/>
                </a:cubicBezTo>
                <a:cubicBezTo>
                  <a:pt x="3500000" y="4383105"/>
                  <a:pt x="3526696" y="4387359"/>
                  <a:pt x="3547895" y="4403195"/>
                </a:cubicBezTo>
                <a:cubicBezTo>
                  <a:pt x="3558234" y="4409543"/>
                  <a:pt x="3570339" y="4413011"/>
                  <a:pt x="3582574" y="4412815"/>
                </a:cubicBezTo>
                <a:cubicBezTo>
                  <a:pt x="3583948" y="4408823"/>
                  <a:pt x="3586566" y="4400839"/>
                  <a:pt x="3587939" y="4396782"/>
                </a:cubicBezTo>
                <a:cubicBezTo>
                  <a:pt x="3599521" y="4391809"/>
                  <a:pt x="3612804" y="4394230"/>
                  <a:pt x="3625170" y="4392529"/>
                </a:cubicBezTo>
                <a:cubicBezTo>
                  <a:pt x="3641855" y="4399073"/>
                  <a:pt x="3658671" y="4405420"/>
                  <a:pt x="3675814" y="4410851"/>
                </a:cubicBezTo>
                <a:cubicBezTo>
                  <a:pt x="3692957" y="4416283"/>
                  <a:pt x="3705978" y="4430549"/>
                  <a:pt x="3724037" y="4433755"/>
                </a:cubicBezTo>
                <a:cubicBezTo>
                  <a:pt x="3741900" y="4460650"/>
                  <a:pt x="3780374" y="4457837"/>
                  <a:pt x="3800920" y="4481722"/>
                </a:cubicBezTo>
                <a:cubicBezTo>
                  <a:pt x="3823035" y="4495202"/>
                  <a:pt x="3846656" y="4506785"/>
                  <a:pt x="3871062" y="4515619"/>
                </a:cubicBezTo>
                <a:cubicBezTo>
                  <a:pt x="3882971" y="4521116"/>
                  <a:pt x="3892851" y="4507570"/>
                  <a:pt x="3904694" y="4509075"/>
                </a:cubicBezTo>
                <a:cubicBezTo>
                  <a:pt x="3925894" y="4512020"/>
                  <a:pt x="3944541" y="4525501"/>
                  <a:pt x="3966396" y="4525239"/>
                </a:cubicBezTo>
                <a:cubicBezTo>
                  <a:pt x="3973855" y="4528904"/>
                  <a:pt x="3978435" y="4534335"/>
                  <a:pt x="3980202" y="4541468"/>
                </a:cubicBezTo>
                <a:cubicBezTo>
                  <a:pt x="3973528" y="4543562"/>
                  <a:pt x="3959002" y="4537476"/>
                  <a:pt x="3961619" y="4549320"/>
                </a:cubicBezTo>
                <a:cubicBezTo>
                  <a:pt x="3980660" y="4544740"/>
                  <a:pt x="3991587" y="4563652"/>
                  <a:pt x="4008861" y="4563324"/>
                </a:cubicBezTo>
                <a:cubicBezTo>
                  <a:pt x="4007291" y="4547357"/>
                  <a:pt x="4012132" y="4528249"/>
                  <a:pt x="4001991" y="4514768"/>
                </a:cubicBezTo>
                <a:cubicBezTo>
                  <a:pt x="4013441" y="4505803"/>
                  <a:pt x="4025219" y="4497362"/>
                  <a:pt x="4036996" y="4488855"/>
                </a:cubicBezTo>
                <a:lnTo>
                  <a:pt x="4040791" y="4484536"/>
                </a:lnTo>
                <a:cubicBezTo>
                  <a:pt x="4045175" y="4451031"/>
                  <a:pt x="4030126" y="4419097"/>
                  <a:pt x="4034379" y="4385396"/>
                </a:cubicBezTo>
                <a:cubicBezTo>
                  <a:pt x="4027967" y="4376954"/>
                  <a:pt x="4019395" y="4370083"/>
                  <a:pt x="4014357" y="4360725"/>
                </a:cubicBezTo>
                <a:cubicBezTo>
                  <a:pt x="4005589" y="4328530"/>
                  <a:pt x="3993746" y="4296791"/>
                  <a:pt x="3975621" y="4268587"/>
                </a:cubicBezTo>
                <a:cubicBezTo>
                  <a:pt x="3969864" y="4244637"/>
                  <a:pt x="3968882" y="4218788"/>
                  <a:pt x="3955142" y="4197521"/>
                </a:cubicBezTo>
                <a:cubicBezTo>
                  <a:pt x="3947093" y="4186069"/>
                  <a:pt x="3943756" y="4172588"/>
                  <a:pt x="3940027" y="4159435"/>
                </a:cubicBezTo>
                <a:cubicBezTo>
                  <a:pt x="3932829" y="4153415"/>
                  <a:pt x="3925043" y="4148179"/>
                  <a:pt x="3918500" y="4141635"/>
                </a:cubicBezTo>
                <a:cubicBezTo>
                  <a:pt x="3912480" y="4131820"/>
                  <a:pt x="3919547" y="4118405"/>
                  <a:pt x="3910779" y="4109636"/>
                </a:cubicBezTo>
                <a:cubicBezTo>
                  <a:pt x="3897497" y="4091444"/>
                  <a:pt x="3900375" y="4066970"/>
                  <a:pt x="3887027" y="4048778"/>
                </a:cubicBezTo>
                <a:cubicBezTo>
                  <a:pt x="3875250" y="4017629"/>
                  <a:pt x="3858826" y="3988050"/>
                  <a:pt x="3849928" y="3955985"/>
                </a:cubicBezTo>
                <a:cubicBezTo>
                  <a:pt x="3852414" y="3956705"/>
                  <a:pt x="3857321" y="3958145"/>
                  <a:pt x="3859742" y="3958930"/>
                </a:cubicBezTo>
                <a:cubicBezTo>
                  <a:pt x="3876689" y="3980329"/>
                  <a:pt x="3881596" y="4009384"/>
                  <a:pt x="3898412" y="4030651"/>
                </a:cubicBezTo>
                <a:cubicBezTo>
                  <a:pt x="3917649" y="4036737"/>
                  <a:pt x="3920528" y="4056892"/>
                  <a:pt x="3927987" y="4072925"/>
                </a:cubicBezTo>
                <a:cubicBezTo>
                  <a:pt x="3930016" y="4071682"/>
                  <a:pt x="3933942" y="4069195"/>
                  <a:pt x="3935970" y="4068017"/>
                </a:cubicBezTo>
                <a:cubicBezTo>
                  <a:pt x="3934269" y="4058790"/>
                  <a:pt x="3933549" y="4049498"/>
                  <a:pt x="3934073" y="4040271"/>
                </a:cubicBezTo>
                <a:cubicBezTo>
                  <a:pt x="3943953" y="4048254"/>
                  <a:pt x="3956647" y="4056761"/>
                  <a:pt x="3955992" y="4071224"/>
                </a:cubicBezTo>
                <a:cubicBezTo>
                  <a:pt x="3957105" y="4088827"/>
                  <a:pt x="3958609" y="4118078"/>
                  <a:pt x="3983866" y="4112319"/>
                </a:cubicBezTo>
                <a:cubicBezTo>
                  <a:pt x="3984389" y="4091182"/>
                  <a:pt x="3972481" y="4073383"/>
                  <a:pt x="3966003" y="4054144"/>
                </a:cubicBezTo>
                <a:cubicBezTo>
                  <a:pt x="3962143" y="4024173"/>
                  <a:pt x="3949514" y="3995969"/>
                  <a:pt x="3948533" y="3965605"/>
                </a:cubicBezTo>
                <a:cubicBezTo>
                  <a:pt x="3938587" y="3936877"/>
                  <a:pt x="3922819" y="3910571"/>
                  <a:pt x="3907834" y="3884133"/>
                </a:cubicBezTo>
                <a:cubicBezTo>
                  <a:pt x="3890364" y="3871242"/>
                  <a:pt x="3884737" y="3849254"/>
                  <a:pt x="3872305" y="3832306"/>
                </a:cubicBezTo>
                <a:cubicBezTo>
                  <a:pt x="3873025" y="3822883"/>
                  <a:pt x="3873614" y="3812740"/>
                  <a:pt x="3883952" y="3809140"/>
                </a:cubicBezTo>
                <a:cubicBezTo>
                  <a:pt x="3889187" y="3798997"/>
                  <a:pt x="3874268" y="3797361"/>
                  <a:pt x="3869230" y="3791799"/>
                </a:cubicBezTo>
                <a:cubicBezTo>
                  <a:pt x="3867790" y="3788200"/>
                  <a:pt x="3865042" y="3781067"/>
                  <a:pt x="3863603" y="3777468"/>
                </a:cubicBezTo>
                <a:cubicBezTo>
                  <a:pt x="3859939" y="3776290"/>
                  <a:pt x="3852610" y="3774000"/>
                  <a:pt x="3848946" y="3772822"/>
                </a:cubicBezTo>
                <a:cubicBezTo>
                  <a:pt x="3855097" y="3766540"/>
                  <a:pt x="3865173" y="3755481"/>
                  <a:pt x="3855097" y="3747824"/>
                </a:cubicBezTo>
                <a:cubicBezTo>
                  <a:pt x="3838673" y="3735064"/>
                  <a:pt x="3827354" y="3717918"/>
                  <a:pt x="3818128" y="3699596"/>
                </a:cubicBezTo>
                <a:cubicBezTo>
                  <a:pt x="3810342" y="3695865"/>
                  <a:pt x="3801116" y="3694492"/>
                  <a:pt x="3794834" y="3688406"/>
                </a:cubicBezTo>
                <a:cubicBezTo>
                  <a:pt x="3796339" y="3682058"/>
                  <a:pt x="3797975" y="3675776"/>
                  <a:pt x="3799611" y="3669494"/>
                </a:cubicBezTo>
                <a:cubicBezTo>
                  <a:pt x="3791497" y="3669690"/>
                  <a:pt x="3783514" y="3670279"/>
                  <a:pt x="3775532" y="3671261"/>
                </a:cubicBezTo>
                <a:cubicBezTo>
                  <a:pt x="3759697" y="3661052"/>
                  <a:pt x="3755248" y="3641617"/>
                  <a:pt x="3746546" y="3626173"/>
                </a:cubicBezTo>
                <a:cubicBezTo>
                  <a:pt x="3734506" y="3600325"/>
                  <a:pt x="3711082" y="3583180"/>
                  <a:pt x="3692237" y="3562828"/>
                </a:cubicBezTo>
                <a:lnTo>
                  <a:pt x="3692630" y="3557790"/>
                </a:lnTo>
                <a:cubicBezTo>
                  <a:pt x="3696295" y="3556677"/>
                  <a:pt x="3703688" y="3554452"/>
                  <a:pt x="3707352" y="3553405"/>
                </a:cubicBezTo>
                <a:cubicBezTo>
                  <a:pt x="3707680" y="3550460"/>
                  <a:pt x="3708334" y="3544636"/>
                  <a:pt x="3708595" y="3541757"/>
                </a:cubicBezTo>
                <a:cubicBezTo>
                  <a:pt x="3693873" y="3542019"/>
                  <a:pt x="3677188" y="3541888"/>
                  <a:pt x="3667766" y="3528473"/>
                </a:cubicBezTo>
                <a:cubicBezTo>
                  <a:pt x="3649838" y="3500858"/>
                  <a:pt x="3631779" y="3473373"/>
                  <a:pt x="3610186" y="3448441"/>
                </a:cubicBezTo>
                <a:cubicBezTo>
                  <a:pt x="3603382" y="3441308"/>
                  <a:pt x="3608616" y="3432016"/>
                  <a:pt x="3609598" y="3423836"/>
                </a:cubicBezTo>
                <a:cubicBezTo>
                  <a:pt x="3600176" y="3421284"/>
                  <a:pt x="3588267" y="3420041"/>
                  <a:pt x="3584275" y="3409570"/>
                </a:cubicBezTo>
                <a:cubicBezTo>
                  <a:pt x="3575769" y="3392295"/>
                  <a:pt x="3562814" y="3377963"/>
                  <a:pt x="3552868" y="3361669"/>
                </a:cubicBezTo>
                <a:cubicBezTo>
                  <a:pt x="3553784" y="3358593"/>
                  <a:pt x="3555551" y="3352311"/>
                  <a:pt x="3556402" y="3349236"/>
                </a:cubicBezTo>
                <a:cubicBezTo>
                  <a:pt x="3540567" y="3344655"/>
                  <a:pt x="3523817" y="3335755"/>
                  <a:pt x="3518975" y="3318872"/>
                </a:cubicBezTo>
                <a:cubicBezTo>
                  <a:pt x="3515442" y="3297931"/>
                  <a:pt x="3501570" y="3279347"/>
                  <a:pt x="3484100" y="3267699"/>
                </a:cubicBezTo>
                <a:cubicBezTo>
                  <a:pt x="3470163" y="3257032"/>
                  <a:pt x="3468265" y="3238186"/>
                  <a:pt x="3461657" y="3223069"/>
                </a:cubicBezTo>
                <a:cubicBezTo>
                  <a:pt x="3454459" y="3201474"/>
                  <a:pt x="3428745" y="3192509"/>
                  <a:pt x="3424230" y="3169671"/>
                </a:cubicBezTo>
                <a:cubicBezTo>
                  <a:pt x="3416051" y="3160444"/>
                  <a:pt x="3407087" y="3151741"/>
                  <a:pt x="3402441" y="3140093"/>
                </a:cubicBezTo>
                <a:cubicBezTo>
                  <a:pt x="3392234" y="3114703"/>
                  <a:pt x="3366977" y="3100437"/>
                  <a:pt x="3354349" y="3076552"/>
                </a:cubicBezTo>
                <a:cubicBezTo>
                  <a:pt x="3338776" y="3057116"/>
                  <a:pt x="3330074" y="3032315"/>
                  <a:pt x="3309332" y="3017526"/>
                </a:cubicBezTo>
                <a:cubicBezTo>
                  <a:pt x="3297751" y="3003391"/>
                  <a:pt x="3298601" y="2982189"/>
                  <a:pt x="3284991" y="2968970"/>
                </a:cubicBezTo>
                <a:cubicBezTo>
                  <a:pt x="3269877" y="2954115"/>
                  <a:pt x="3260324" y="2935203"/>
                  <a:pt x="3252996" y="2915572"/>
                </a:cubicBezTo>
                <a:cubicBezTo>
                  <a:pt x="3245340" y="2893323"/>
                  <a:pt x="3219167" y="2884357"/>
                  <a:pt x="3212035" y="2861781"/>
                </a:cubicBezTo>
                <a:cubicBezTo>
                  <a:pt x="3209418" y="2848824"/>
                  <a:pt x="3194173" y="2847777"/>
                  <a:pt x="3186124" y="2839466"/>
                </a:cubicBezTo>
                <a:cubicBezTo>
                  <a:pt x="3167934" y="2824873"/>
                  <a:pt x="3168981" y="2796669"/>
                  <a:pt x="3145033" y="2788228"/>
                </a:cubicBezTo>
                <a:cubicBezTo>
                  <a:pt x="3130573" y="2759827"/>
                  <a:pt x="3104073" y="2741635"/>
                  <a:pt x="3080060" y="2722003"/>
                </a:cubicBezTo>
                <a:cubicBezTo>
                  <a:pt x="3070572" y="2693537"/>
                  <a:pt x="3036679" y="2687321"/>
                  <a:pt x="3021760" y="2662847"/>
                </a:cubicBezTo>
                <a:cubicBezTo>
                  <a:pt x="3008936" y="2643019"/>
                  <a:pt x="2986689" y="2632548"/>
                  <a:pt x="2972949" y="2613702"/>
                </a:cubicBezTo>
                <a:cubicBezTo>
                  <a:pt x="2963788" y="2598520"/>
                  <a:pt x="2945009" y="2594136"/>
                  <a:pt x="2936634" y="2578234"/>
                </a:cubicBezTo>
                <a:cubicBezTo>
                  <a:pt x="2897637" y="2536550"/>
                  <a:pt x="2847516" y="2505793"/>
                  <a:pt x="2814211" y="2458743"/>
                </a:cubicBezTo>
                <a:cubicBezTo>
                  <a:pt x="2797396" y="2450890"/>
                  <a:pt x="2783786" y="2439111"/>
                  <a:pt x="2774364" y="2423144"/>
                </a:cubicBezTo>
                <a:cubicBezTo>
                  <a:pt x="2767690" y="2422228"/>
                  <a:pt x="2761146" y="2421246"/>
                  <a:pt x="2754538" y="2420788"/>
                </a:cubicBezTo>
                <a:cubicBezTo>
                  <a:pt x="2752902" y="2402989"/>
                  <a:pt x="2732618" y="2398735"/>
                  <a:pt x="2721757" y="2387741"/>
                </a:cubicBezTo>
                <a:cubicBezTo>
                  <a:pt x="2699641" y="2372625"/>
                  <a:pt x="2686162" y="2348478"/>
                  <a:pt x="2663588" y="2334016"/>
                </a:cubicBezTo>
                <a:cubicBezTo>
                  <a:pt x="2650960" y="2328846"/>
                  <a:pt x="2647230" y="2305681"/>
                  <a:pt x="2663326" y="2303129"/>
                </a:cubicBezTo>
                <a:cubicBezTo>
                  <a:pt x="2665158" y="2310458"/>
                  <a:pt x="2666794" y="2317984"/>
                  <a:pt x="2668561" y="2325378"/>
                </a:cubicBezTo>
                <a:cubicBezTo>
                  <a:pt x="2683348" y="2324855"/>
                  <a:pt x="2696565" y="2330024"/>
                  <a:pt x="2704483" y="2343047"/>
                </a:cubicBezTo>
                <a:cubicBezTo>
                  <a:pt x="2710764" y="2343963"/>
                  <a:pt x="2717111" y="2344290"/>
                  <a:pt x="2723458" y="2344486"/>
                </a:cubicBezTo>
                <a:cubicBezTo>
                  <a:pt x="2724047" y="2351554"/>
                  <a:pt x="2724897" y="2358687"/>
                  <a:pt x="2725748" y="2365819"/>
                </a:cubicBezTo>
                <a:cubicBezTo>
                  <a:pt x="2748257" y="2368371"/>
                  <a:pt x="2761932" y="2388723"/>
                  <a:pt x="2778028" y="2402465"/>
                </a:cubicBezTo>
                <a:cubicBezTo>
                  <a:pt x="2782935" y="2401484"/>
                  <a:pt x="2787843" y="2400240"/>
                  <a:pt x="2792750" y="2398801"/>
                </a:cubicBezTo>
                <a:cubicBezTo>
                  <a:pt x="2781299" y="2381001"/>
                  <a:pt x="2769391" y="2363071"/>
                  <a:pt x="2752902" y="2349590"/>
                </a:cubicBezTo>
                <a:cubicBezTo>
                  <a:pt x="2742499" y="2342065"/>
                  <a:pt x="2736806" y="2326949"/>
                  <a:pt x="2722411" y="2327079"/>
                </a:cubicBezTo>
                <a:cubicBezTo>
                  <a:pt x="2722149" y="2322695"/>
                  <a:pt x="2721757" y="2313926"/>
                  <a:pt x="2721495" y="2309542"/>
                </a:cubicBezTo>
                <a:cubicBezTo>
                  <a:pt x="2715017" y="2276233"/>
                  <a:pt x="2680142" y="2258041"/>
                  <a:pt x="2657110" y="2236054"/>
                </a:cubicBezTo>
                <a:cubicBezTo>
                  <a:pt x="2639836" y="2214655"/>
                  <a:pt x="2613991" y="2200717"/>
                  <a:pt x="2586575" y="2198296"/>
                </a:cubicBezTo>
                <a:moveTo>
                  <a:pt x="1529790" y="2233829"/>
                </a:moveTo>
                <a:cubicBezTo>
                  <a:pt x="1516115" y="2241224"/>
                  <a:pt x="1523116" y="2256340"/>
                  <a:pt x="1523901" y="2268315"/>
                </a:cubicBezTo>
                <a:cubicBezTo>
                  <a:pt x="1516769" y="2269559"/>
                  <a:pt x="1509702" y="2270737"/>
                  <a:pt x="1502636" y="2271980"/>
                </a:cubicBezTo>
                <a:cubicBezTo>
                  <a:pt x="1501196" y="2280160"/>
                  <a:pt x="1503356" y="2292528"/>
                  <a:pt x="1492494" y="2295080"/>
                </a:cubicBezTo>
                <a:cubicBezTo>
                  <a:pt x="1482548" y="2295473"/>
                  <a:pt x="1472014" y="2292070"/>
                  <a:pt x="1462461" y="2296061"/>
                </a:cubicBezTo>
                <a:cubicBezTo>
                  <a:pt x="1438775" y="2306793"/>
                  <a:pt x="1411293" y="2296192"/>
                  <a:pt x="1388065" y="2309018"/>
                </a:cubicBezTo>
                <a:cubicBezTo>
                  <a:pt x="1388327" y="2313337"/>
                  <a:pt x="1388785" y="2321975"/>
                  <a:pt x="1389047" y="2326229"/>
                </a:cubicBezTo>
                <a:cubicBezTo>
                  <a:pt x="1399189" y="2326556"/>
                  <a:pt x="1413649" y="2331726"/>
                  <a:pt x="1419734" y="2320339"/>
                </a:cubicBezTo>
                <a:cubicBezTo>
                  <a:pt x="1426670" y="2305877"/>
                  <a:pt x="1446888" y="2306204"/>
                  <a:pt x="1456899" y="2317067"/>
                </a:cubicBezTo>
                <a:cubicBezTo>
                  <a:pt x="1472079" y="2330875"/>
                  <a:pt x="1492952" y="2329828"/>
                  <a:pt x="1512058" y="2329501"/>
                </a:cubicBezTo>
                <a:cubicBezTo>
                  <a:pt x="1511273" y="2337353"/>
                  <a:pt x="1503356" y="2341607"/>
                  <a:pt x="1499233" y="2347693"/>
                </a:cubicBezTo>
                <a:cubicBezTo>
                  <a:pt x="1507216" y="2356527"/>
                  <a:pt x="1522985" y="2351554"/>
                  <a:pt x="1530902" y="2360846"/>
                </a:cubicBezTo>
                <a:cubicBezTo>
                  <a:pt x="1540063" y="2369288"/>
                  <a:pt x="1547129" y="2384993"/>
                  <a:pt x="1562244" y="2380674"/>
                </a:cubicBezTo>
                <a:cubicBezTo>
                  <a:pt x="1562178" y="2363791"/>
                  <a:pt x="1552822" y="2342392"/>
                  <a:pt x="1565974" y="2328585"/>
                </a:cubicBezTo>
                <a:cubicBezTo>
                  <a:pt x="1578340" y="2326556"/>
                  <a:pt x="1591099" y="2326752"/>
                  <a:pt x="1603531" y="2328388"/>
                </a:cubicBezTo>
                <a:cubicBezTo>
                  <a:pt x="1607588" y="2345991"/>
                  <a:pt x="1622179" y="2357443"/>
                  <a:pt x="1633630" y="2370335"/>
                </a:cubicBezTo>
                <a:cubicBezTo>
                  <a:pt x="1629115" y="2380151"/>
                  <a:pt x="1624731" y="2389966"/>
                  <a:pt x="1619693" y="2399520"/>
                </a:cubicBezTo>
                <a:cubicBezTo>
                  <a:pt x="1628068" y="2409925"/>
                  <a:pt x="1632190" y="2422293"/>
                  <a:pt x="1633957" y="2435446"/>
                </a:cubicBezTo>
                <a:cubicBezTo>
                  <a:pt x="1648614" y="2453377"/>
                  <a:pt x="1658167" y="2475364"/>
                  <a:pt x="1659868" y="2498660"/>
                </a:cubicBezTo>
                <a:cubicBezTo>
                  <a:pt x="1655222" y="2532950"/>
                  <a:pt x="1686826" y="2556312"/>
                  <a:pt x="1702464" y="2583600"/>
                </a:cubicBezTo>
                <a:cubicBezTo>
                  <a:pt x="1703053" y="2590929"/>
                  <a:pt x="1704165" y="2598193"/>
                  <a:pt x="1705670" y="2605457"/>
                </a:cubicBezTo>
                <a:cubicBezTo>
                  <a:pt x="1711035" y="2609645"/>
                  <a:pt x="1716793" y="2613113"/>
                  <a:pt x="1723009" y="2615992"/>
                </a:cubicBezTo>
                <a:cubicBezTo>
                  <a:pt x="1722617" y="2623452"/>
                  <a:pt x="1723336" y="2630847"/>
                  <a:pt x="1725169" y="2638176"/>
                </a:cubicBezTo>
                <a:cubicBezTo>
                  <a:pt x="1732039" y="2643346"/>
                  <a:pt x="1739694" y="2644720"/>
                  <a:pt x="1748135" y="2642299"/>
                </a:cubicBezTo>
                <a:cubicBezTo>
                  <a:pt x="1747415" y="2623714"/>
                  <a:pt x="1740349" y="2603494"/>
                  <a:pt x="1727655" y="2590406"/>
                </a:cubicBezTo>
                <a:cubicBezTo>
                  <a:pt x="1723664" y="2582030"/>
                  <a:pt x="1719214" y="2573719"/>
                  <a:pt x="1712998" y="2566913"/>
                </a:cubicBezTo>
                <a:lnTo>
                  <a:pt x="1713391" y="2563576"/>
                </a:lnTo>
                <a:cubicBezTo>
                  <a:pt x="1704623" y="2548787"/>
                  <a:pt x="1696444" y="2533605"/>
                  <a:pt x="1689181" y="2518030"/>
                </a:cubicBezTo>
                <a:cubicBezTo>
                  <a:pt x="1690032" y="2514955"/>
                  <a:pt x="1691798" y="2508804"/>
                  <a:pt x="1692649" y="2505728"/>
                </a:cubicBezTo>
                <a:cubicBezTo>
                  <a:pt x="1684928" y="2505466"/>
                  <a:pt x="1677273" y="2505204"/>
                  <a:pt x="1669682" y="2504812"/>
                </a:cubicBezTo>
                <a:cubicBezTo>
                  <a:pt x="1674721" y="2495977"/>
                  <a:pt x="1682115" y="2488845"/>
                  <a:pt x="1687415" y="2480207"/>
                </a:cubicBezTo>
                <a:cubicBezTo>
                  <a:pt x="1683423" y="2479814"/>
                  <a:pt x="1675506" y="2479029"/>
                  <a:pt x="1671580" y="2478636"/>
                </a:cubicBezTo>
                <a:cubicBezTo>
                  <a:pt x="1671122" y="2466137"/>
                  <a:pt x="1667850" y="2454031"/>
                  <a:pt x="1665037" y="2441990"/>
                </a:cubicBezTo>
                <a:cubicBezTo>
                  <a:pt x="1662420" y="2432305"/>
                  <a:pt x="1669748" y="2421115"/>
                  <a:pt x="1662812" y="2412608"/>
                </a:cubicBezTo>
                <a:cubicBezTo>
                  <a:pt x="1650577" y="2396576"/>
                  <a:pt x="1653783" y="2373999"/>
                  <a:pt x="1640108" y="2358556"/>
                </a:cubicBezTo>
                <a:cubicBezTo>
                  <a:pt x="1645735" y="2348674"/>
                  <a:pt x="1649006" y="2336503"/>
                  <a:pt x="1658821" y="2329697"/>
                </a:cubicBezTo>
                <a:cubicBezTo>
                  <a:pt x="1679366" y="2323873"/>
                  <a:pt x="1695921" y="2339775"/>
                  <a:pt x="1712082" y="2349590"/>
                </a:cubicBezTo>
                <a:cubicBezTo>
                  <a:pt x="1723795" y="2353190"/>
                  <a:pt x="1736488" y="2350572"/>
                  <a:pt x="1748593" y="2352470"/>
                </a:cubicBezTo>
                <a:cubicBezTo>
                  <a:pt x="1755071" y="2362678"/>
                  <a:pt x="1737339" y="2369418"/>
                  <a:pt x="1742508" y="2379431"/>
                </a:cubicBezTo>
                <a:cubicBezTo>
                  <a:pt x="1742770" y="2388396"/>
                  <a:pt x="1757295" y="2384339"/>
                  <a:pt x="1762137" y="2381328"/>
                </a:cubicBezTo>
                <a:cubicBezTo>
                  <a:pt x="1765278" y="2370466"/>
                  <a:pt x="1765605" y="2356200"/>
                  <a:pt x="1777776" y="2351030"/>
                </a:cubicBezTo>
                <a:cubicBezTo>
                  <a:pt x="1790535" y="2343505"/>
                  <a:pt x="1804733" y="2352143"/>
                  <a:pt x="1816446" y="2357705"/>
                </a:cubicBezTo>
                <a:cubicBezTo>
                  <a:pt x="1819325" y="2377271"/>
                  <a:pt x="1835421" y="2384862"/>
                  <a:pt x="1853545" y="2386040"/>
                </a:cubicBezTo>
                <a:cubicBezTo>
                  <a:pt x="1855181" y="2396837"/>
                  <a:pt x="1835355" y="2392584"/>
                  <a:pt x="1841440" y="2406457"/>
                </a:cubicBezTo>
                <a:cubicBezTo>
                  <a:pt x="1845497" y="2406915"/>
                  <a:pt x="1853676" y="2407766"/>
                  <a:pt x="1857798" y="2408224"/>
                </a:cubicBezTo>
                <a:cubicBezTo>
                  <a:pt x="1859761" y="2404232"/>
                  <a:pt x="1863818" y="2396183"/>
                  <a:pt x="1865846" y="2392191"/>
                </a:cubicBezTo>
                <a:cubicBezTo>
                  <a:pt x="1901114" y="2385516"/>
                  <a:pt x="1932848" y="2415422"/>
                  <a:pt x="1940962" y="2447618"/>
                </a:cubicBezTo>
                <a:cubicBezTo>
                  <a:pt x="1944822" y="2449189"/>
                  <a:pt x="1952478" y="2452330"/>
                  <a:pt x="1956338" y="2453966"/>
                </a:cubicBezTo>
                <a:cubicBezTo>
                  <a:pt x="1958694" y="2465941"/>
                  <a:pt x="1961507" y="2477851"/>
                  <a:pt x="1971715" y="2485834"/>
                </a:cubicBezTo>
                <a:cubicBezTo>
                  <a:pt x="1972631" y="2492640"/>
                  <a:pt x="1973612" y="2499511"/>
                  <a:pt x="1974725" y="2506382"/>
                </a:cubicBezTo>
                <a:cubicBezTo>
                  <a:pt x="1977276" y="2509196"/>
                  <a:pt x="1982380" y="2514824"/>
                  <a:pt x="1984932" y="2517638"/>
                </a:cubicBezTo>
                <a:cubicBezTo>
                  <a:pt x="1983558" y="2523200"/>
                  <a:pt x="1982249" y="2528762"/>
                  <a:pt x="1981006" y="2534325"/>
                </a:cubicBezTo>
                <a:cubicBezTo>
                  <a:pt x="2001159" y="2549376"/>
                  <a:pt x="2007244" y="2575682"/>
                  <a:pt x="2026284" y="2591846"/>
                </a:cubicBezTo>
                <a:cubicBezTo>
                  <a:pt x="2030799" y="2592500"/>
                  <a:pt x="2035445" y="2593089"/>
                  <a:pt x="2040091" y="2593612"/>
                </a:cubicBezTo>
                <a:cubicBezTo>
                  <a:pt x="2040352" y="2637260"/>
                  <a:pt x="2073788" y="2671550"/>
                  <a:pt x="2092763" y="2708850"/>
                </a:cubicBezTo>
                <a:cubicBezTo>
                  <a:pt x="2103690" y="2715198"/>
                  <a:pt x="2115533" y="2719844"/>
                  <a:pt x="2127115" y="2724883"/>
                </a:cubicBezTo>
                <a:cubicBezTo>
                  <a:pt x="2130190" y="2697137"/>
                  <a:pt x="2103494" y="2678290"/>
                  <a:pt x="2104083" y="2651264"/>
                </a:cubicBezTo>
                <a:cubicBezTo>
                  <a:pt x="2101204" y="2649432"/>
                  <a:pt x="2095446" y="2645636"/>
                  <a:pt x="2092501" y="2643739"/>
                </a:cubicBezTo>
                <a:cubicBezTo>
                  <a:pt x="2090408" y="2620704"/>
                  <a:pt x="2074311" y="2597866"/>
                  <a:pt x="2050887" y="2593351"/>
                </a:cubicBezTo>
                <a:cubicBezTo>
                  <a:pt x="2055532" y="2587592"/>
                  <a:pt x="2060113" y="2581768"/>
                  <a:pt x="2064627" y="2575944"/>
                </a:cubicBezTo>
                <a:cubicBezTo>
                  <a:pt x="2055990" y="2563118"/>
                  <a:pt x="2043951" y="2552255"/>
                  <a:pt x="2041007" y="2536419"/>
                </a:cubicBezTo>
                <a:cubicBezTo>
                  <a:pt x="2043231" y="2516394"/>
                  <a:pt x="2031323" y="2490873"/>
                  <a:pt x="2010974" y="2486620"/>
                </a:cubicBezTo>
                <a:cubicBezTo>
                  <a:pt x="2008291" y="2485834"/>
                  <a:pt x="2002860" y="2484198"/>
                  <a:pt x="2000177" y="2483348"/>
                </a:cubicBezTo>
                <a:cubicBezTo>
                  <a:pt x="2002009" y="2481385"/>
                  <a:pt x="2005608" y="2477327"/>
                  <a:pt x="2007440" y="2475299"/>
                </a:cubicBezTo>
                <a:cubicBezTo>
                  <a:pt x="2002598" y="2461229"/>
                  <a:pt x="1993961" y="2448927"/>
                  <a:pt x="1986044" y="2436493"/>
                </a:cubicBezTo>
                <a:cubicBezTo>
                  <a:pt x="1979436" y="2423013"/>
                  <a:pt x="1962947" y="2421443"/>
                  <a:pt x="1952020" y="2413001"/>
                </a:cubicBezTo>
                <a:cubicBezTo>
                  <a:pt x="1955618" y="2408289"/>
                  <a:pt x="1959283" y="2403512"/>
                  <a:pt x="1962947" y="2398801"/>
                </a:cubicBezTo>
                <a:cubicBezTo>
                  <a:pt x="1959217" y="2390882"/>
                  <a:pt x="1951038" y="2386302"/>
                  <a:pt x="1945607" y="2379627"/>
                </a:cubicBezTo>
                <a:cubicBezTo>
                  <a:pt x="1946000" y="2376682"/>
                  <a:pt x="1946720" y="2370793"/>
                  <a:pt x="1947047" y="2367848"/>
                </a:cubicBezTo>
                <a:cubicBezTo>
                  <a:pt x="1938475" y="2366408"/>
                  <a:pt x="1929969" y="2365099"/>
                  <a:pt x="1921398" y="2363791"/>
                </a:cubicBezTo>
                <a:cubicBezTo>
                  <a:pt x="1920940" y="2358817"/>
                  <a:pt x="1920482" y="2353975"/>
                  <a:pt x="1920024" y="2349067"/>
                </a:cubicBezTo>
                <a:cubicBezTo>
                  <a:pt x="1901245" y="2328846"/>
                  <a:pt x="1872913" y="2314581"/>
                  <a:pt x="1865716" y="2286442"/>
                </a:cubicBezTo>
                <a:cubicBezTo>
                  <a:pt x="1853414" y="2274925"/>
                  <a:pt x="1840001" y="2285133"/>
                  <a:pt x="1837449" y="2299268"/>
                </a:cubicBezTo>
                <a:cubicBezTo>
                  <a:pt x="1819455" y="2308953"/>
                  <a:pt x="1813632" y="2279178"/>
                  <a:pt x="1796489" y="2285133"/>
                </a:cubicBezTo>
                <a:cubicBezTo>
                  <a:pt x="1766260" y="2295931"/>
                  <a:pt x="1729814" y="2312421"/>
                  <a:pt x="1700566" y="2290434"/>
                </a:cubicBezTo>
                <a:cubicBezTo>
                  <a:pt x="1672889" y="2291219"/>
                  <a:pt x="1646716" y="2282254"/>
                  <a:pt x="1622441" y="2269820"/>
                </a:cubicBezTo>
                <a:cubicBezTo>
                  <a:pt x="1601110" y="2253657"/>
                  <a:pt x="1585930" y="2231081"/>
                  <a:pt x="1569049" y="2210598"/>
                </a:cubicBezTo>
                <a:cubicBezTo>
                  <a:pt x="1552560" y="2208177"/>
                  <a:pt x="1542091" y="2225518"/>
                  <a:pt x="1529790" y="2233829"/>
                </a:cubicBezTo>
                <a:moveTo>
                  <a:pt x="1736292" y="2224406"/>
                </a:moveTo>
                <a:cubicBezTo>
                  <a:pt x="1719018" y="2232389"/>
                  <a:pt x="1744471" y="2245543"/>
                  <a:pt x="1751799" y="2234353"/>
                </a:cubicBezTo>
                <a:cubicBezTo>
                  <a:pt x="1756052" y="2225715"/>
                  <a:pt x="1742508" y="2220938"/>
                  <a:pt x="1736292" y="2224406"/>
                </a:cubicBezTo>
                <a:moveTo>
                  <a:pt x="560421" y="2236643"/>
                </a:moveTo>
                <a:cubicBezTo>
                  <a:pt x="561730" y="2245543"/>
                  <a:pt x="572395" y="2252937"/>
                  <a:pt x="578284" y="2259939"/>
                </a:cubicBezTo>
                <a:cubicBezTo>
                  <a:pt x="590520" y="2253330"/>
                  <a:pt x="572395" y="2226762"/>
                  <a:pt x="560421" y="2236643"/>
                </a:cubicBezTo>
                <a:moveTo>
                  <a:pt x="4204043" y="2238082"/>
                </a:moveTo>
                <a:cubicBezTo>
                  <a:pt x="4196322" y="2257714"/>
                  <a:pt x="4196519" y="2278917"/>
                  <a:pt x="4197369" y="2299595"/>
                </a:cubicBezTo>
                <a:cubicBezTo>
                  <a:pt x="4205745" y="2297959"/>
                  <a:pt x="4216868" y="2296650"/>
                  <a:pt x="4218438" y="2286246"/>
                </a:cubicBezTo>
                <a:cubicBezTo>
                  <a:pt x="4222233" y="2269362"/>
                  <a:pt x="4235778" y="2253264"/>
                  <a:pt x="4233946" y="2236316"/>
                </a:cubicBezTo>
                <a:cubicBezTo>
                  <a:pt x="4223869" y="2235792"/>
                  <a:pt x="4213727" y="2235269"/>
                  <a:pt x="4204043" y="2238082"/>
                </a:cubicBezTo>
                <a:moveTo>
                  <a:pt x="1262764" y="2261706"/>
                </a:moveTo>
                <a:cubicBezTo>
                  <a:pt x="1255435" y="2287947"/>
                  <a:pt x="1285468" y="2301755"/>
                  <a:pt x="1297377" y="2320928"/>
                </a:cubicBezTo>
                <a:cubicBezTo>
                  <a:pt x="1312230" y="2323742"/>
                  <a:pt x="1327279" y="2319554"/>
                  <a:pt x="1342198" y="2319685"/>
                </a:cubicBezTo>
                <a:cubicBezTo>
                  <a:pt x="1353779" y="2324462"/>
                  <a:pt x="1363594" y="2332511"/>
                  <a:pt x="1374390" y="2338793"/>
                </a:cubicBezTo>
                <a:cubicBezTo>
                  <a:pt x="1382634" y="2330351"/>
                  <a:pt x="1376091" y="2318900"/>
                  <a:pt x="1371969" y="2310262"/>
                </a:cubicBezTo>
                <a:cubicBezTo>
                  <a:pt x="1354303" y="2308822"/>
                  <a:pt x="1334804" y="2317067"/>
                  <a:pt x="1319100" y="2305616"/>
                </a:cubicBezTo>
                <a:cubicBezTo>
                  <a:pt x="1310005" y="2299464"/>
                  <a:pt x="1296919" y="2295276"/>
                  <a:pt x="1294171" y="2283301"/>
                </a:cubicBezTo>
                <a:cubicBezTo>
                  <a:pt x="1291030" y="2269493"/>
                  <a:pt x="1278075" y="2255947"/>
                  <a:pt x="1262764" y="2261706"/>
                </a:cubicBezTo>
                <a:moveTo>
                  <a:pt x="2718158" y="2261902"/>
                </a:moveTo>
                <a:cubicBezTo>
                  <a:pt x="2722018" y="2271391"/>
                  <a:pt x="2720317" y="2290303"/>
                  <a:pt x="2735497" y="2286442"/>
                </a:cubicBezTo>
                <a:cubicBezTo>
                  <a:pt x="2740339" y="2276103"/>
                  <a:pt x="2731310" y="2258303"/>
                  <a:pt x="2718158" y="2261902"/>
                </a:cubicBezTo>
                <a:moveTo>
                  <a:pt x="4030323" y="2313272"/>
                </a:moveTo>
                <a:cubicBezTo>
                  <a:pt x="4003692" y="2334998"/>
                  <a:pt x="3981903" y="2363071"/>
                  <a:pt x="3949645" y="2377206"/>
                </a:cubicBezTo>
                <a:cubicBezTo>
                  <a:pt x="3944607" y="2386629"/>
                  <a:pt x="3955599" y="2387872"/>
                  <a:pt x="3962208" y="2389966"/>
                </a:cubicBezTo>
                <a:cubicBezTo>
                  <a:pt x="3975883" y="2393827"/>
                  <a:pt x="3990344" y="2394220"/>
                  <a:pt x="4004477" y="2392322"/>
                </a:cubicBezTo>
                <a:cubicBezTo>
                  <a:pt x="4018348" y="2384666"/>
                  <a:pt x="4030061" y="2372494"/>
                  <a:pt x="4046157" y="2369026"/>
                </a:cubicBezTo>
                <a:cubicBezTo>
                  <a:pt x="4059178" y="2366081"/>
                  <a:pt x="4072460" y="2362678"/>
                  <a:pt x="4082733" y="2353451"/>
                </a:cubicBezTo>
                <a:cubicBezTo>
                  <a:pt x="4080443" y="2334867"/>
                  <a:pt x="4068665" y="2314581"/>
                  <a:pt x="4078807" y="2296781"/>
                </a:cubicBezTo>
                <a:cubicBezTo>
                  <a:pt x="4083126" y="2286376"/>
                  <a:pt x="4081359" y="2274598"/>
                  <a:pt x="4082341" y="2263604"/>
                </a:cubicBezTo>
                <a:cubicBezTo>
                  <a:pt x="4056626" y="2271260"/>
                  <a:pt x="4051915" y="2300380"/>
                  <a:pt x="4030323" y="2313272"/>
                </a:cubicBezTo>
                <a:moveTo>
                  <a:pt x="501402" y="2277477"/>
                </a:moveTo>
                <a:cubicBezTo>
                  <a:pt x="499897" y="2287227"/>
                  <a:pt x="517040" y="2285199"/>
                  <a:pt x="521359" y="2280029"/>
                </a:cubicBezTo>
                <a:cubicBezTo>
                  <a:pt x="522602" y="2270409"/>
                  <a:pt x="505590" y="2271784"/>
                  <a:pt x="501402" y="2277477"/>
                </a:cubicBezTo>
                <a:moveTo>
                  <a:pt x="613879" y="2275775"/>
                </a:moveTo>
                <a:cubicBezTo>
                  <a:pt x="614141" y="2285788"/>
                  <a:pt x="610149" y="2294884"/>
                  <a:pt x="604326" y="2302998"/>
                </a:cubicBezTo>
                <a:lnTo>
                  <a:pt x="604980" y="2308691"/>
                </a:lnTo>
                <a:cubicBezTo>
                  <a:pt x="605046" y="2311636"/>
                  <a:pt x="605046" y="2317525"/>
                  <a:pt x="605111" y="2320470"/>
                </a:cubicBezTo>
                <a:lnTo>
                  <a:pt x="609888" y="2317853"/>
                </a:lnTo>
                <a:cubicBezTo>
                  <a:pt x="612963" y="2317918"/>
                  <a:pt x="619048" y="2318114"/>
                  <a:pt x="622123" y="2318245"/>
                </a:cubicBezTo>
                <a:cubicBezTo>
                  <a:pt x="625002" y="2318638"/>
                  <a:pt x="630760" y="2319554"/>
                  <a:pt x="633639" y="2320012"/>
                </a:cubicBezTo>
                <a:cubicBezTo>
                  <a:pt x="634097" y="2305812"/>
                  <a:pt x="633901" y="2291612"/>
                  <a:pt x="632592" y="2277477"/>
                </a:cubicBezTo>
                <a:cubicBezTo>
                  <a:pt x="626376" y="2276626"/>
                  <a:pt x="620160" y="2276037"/>
                  <a:pt x="613879" y="2275775"/>
                </a:cubicBezTo>
                <a:moveTo>
                  <a:pt x="2822521" y="2276626"/>
                </a:moveTo>
                <a:cubicBezTo>
                  <a:pt x="2826447" y="2280552"/>
                  <a:pt x="2826447" y="2280552"/>
                  <a:pt x="2822521" y="2276626"/>
                </a:cubicBezTo>
                <a:moveTo>
                  <a:pt x="2836262" y="2281927"/>
                </a:moveTo>
                <a:cubicBezTo>
                  <a:pt x="2837832" y="2303849"/>
                  <a:pt x="2855499" y="2271391"/>
                  <a:pt x="2836262" y="2281927"/>
                </a:cubicBezTo>
                <a:moveTo>
                  <a:pt x="2853340" y="2291284"/>
                </a:moveTo>
                <a:cubicBezTo>
                  <a:pt x="2858574" y="2301624"/>
                  <a:pt x="2872315" y="2299922"/>
                  <a:pt x="2881213" y="2305616"/>
                </a:cubicBezTo>
                <a:cubicBezTo>
                  <a:pt x="2898945" y="2317264"/>
                  <a:pt x="2916743" y="2329828"/>
                  <a:pt x="2937354" y="2335914"/>
                </a:cubicBezTo>
                <a:lnTo>
                  <a:pt x="2936372" y="2330417"/>
                </a:lnTo>
                <a:cubicBezTo>
                  <a:pt x="2915172" y="2325378"/>
                  <a:pt x="2901759" y="2306990"/>
                  <a:pt x="2881606" y="2299792"/>
                </a:cubicBezTo>
                <a:cubicBezTo>
                  <a:pt x="2875194" y="2289976"/>
                  <a:pt x="2863481" y="2290826"/>
                  <a:pt x="2853340" y="2291284"/>
                </a:cubicBezTo>
                <a:moveTo>
                  <a:pt x="264474" y="2295800"/>
                </a:moveTo>
                <a:cubicBezTo>
                  <a:pt x="268400" y="2299726"/>
                  <a:pt x="268400" y="2299726"/>
                  <a:pt x="264474" y="2295800"/>
                </a:cubicBezTo>
                <a:moveTo>
                  <a:pt x="526789" y="2316151"/>
                </a:moveTo>
                <a:cubicBezTo>
                  <a:pt x="524369" y="2319292"/>
                  <a:pt x="519461" y="2325705"/>
                  <a:pt x="516975" y="2328912"/>
                </a:cubicBezTo>
                <a:cubicBezTo>
                  <a:pt x="509058" y="2324593"/>
                  <a:pt x="502187" y="2318703"/>
                  <a:pt x="494859" y="2313534"/>
                </a:cubicBezTo>
                <a:cubicBezTo>
                  <a:pt x="495186" y="2324069"/>
                  <a:pt x="493289" y="2335717"/>
                  <a:pt x="499112" y="2345271"/>
                </a:cubicBezTo>
                <a:cubicBezTo>
                  <a:pt x="510235" y="2343832"/>
                  <a:pt x="522144" y="2328061"/>
                  <a:pt x="532678" y="2340233"/>
                </a:cubicBezTo>
                <a:cubicBezTo>
                  <a:pt x="527771" y="2350310"/>
                  <a:pt x="512395" y="2348805"/>
                  <a:pt x="508272" y="2360257"/>
                </a:cubicBezTo>
                <a:cubicBezTo>
                  <a:pt x="515797" y="2362875"/>
                  <a:pt x="523387" y="2365427"/>
                  <a:pt x="531043" y="2367848"/>
                </a:cubicBezTo>
                <a:cubicBezTo>
                  <a:pt x="525743" y="2391471"/>
                  <a:pt x="529341" y="2415553"/>
                  <a:pt x="533987" y="2438915"/>
                </a:cubicBezTo>
                <a:cubicBezTo>
                  <a:pt x="532089" y="2442579"/>
                  <a:pt x="530192" y="2446178"/>
                  <a:pt x="528294" y="2449843"/>
                </a:cubicBezTo>
                <a:cubicBezTo>
                  <a:pt x="530454" y="2451806"/>
                  <a:pt x="534772" y="2455732"/>
                  <a:pt x="536931" y="2457630"/>
                </a:cubicBezTo>
                <a:cubicBezTo>
                  <a:pt x="531108" y="2460706"/>
                  <a:pt x="525350" y="2463847"/>
                  <a:pt x="519592" y="2467053"/>
                </a:cubicBezTo>
                <a:cubicBezTo>
                  <a:pt x="516386" y="2482759"/>
                  <a:pt x="521097" y="2498071"/>
                  <a:pt x="524499" y="2513319"/>
                </a:cubicBezTo>
                <a:cubicBezTo>
                  <a:pt x="507356" y="2520517"/>
                  <a:pt x="512787" y="2500100"/>
                  <a:pt x="500551" y="2496959"/>
                </a:cubicBezTo>
                <a:cubicBezTo>
                  <a:pt x="501271" y="2500493"/>
                  <a:pt x="502776" y="2507495"/>
                  <a:pt x="503496" y="2511028"/>
                </a:cubicBezTo>
                <a:cubicBezTo>
                  <a:pt x="497672" y="2514693"/>
                  <a:pt x="491784" y="2518227"/>
                  <a:pt x="485829" y="2521629"/>
                </a:cubicBezTo>
                <a:cubicBezTo>
                  <a:pt x="498196" y="2521433"/>
                  <a:pt x="511217" y="2518423"/>
                  <a:pt x="523191" y="2522677"/>
                </a:cubicBezTo>
                <a:cubicBezTo>
                  <a:pt x="536473" y="2559649"/>
                  <a:pt x="529472" y="2600614"/>
                  <a:pt x="539810" y="2638503"/>
                </a:cubicBezTo>
                <a:cubicBezTo>
                  <a:pt x="547728" y="2655517"/>
                  <a:pt x="525023" y="2673121"/>
                  <a:pt x="536931" y="2688499"/>
                </a:cubicBezTo>
                <a:cubicBezTo>
                  <a:pt x="542559" y="2698249"/>
                  <a:pt x="555187" y="2692490"/>
                  <a:pt x="562319" y="2698642"/>
                </a:cubicBezTo>
                <a:cubicBezTo>
                  <a:pt x="557935" y="2698969"/>
                  <a:pt x="549233" y="2699558"/>
                  <a:pt x="544914" y="2699885"/>
                </a:cubicBezTo>
                <a:cubicBezTo>
                  <a:pt x="546812" y="2704793"/>
                  <a:pt x="550083" y="2708850"/>
                  <a:pt x="554729" y="2711991"/>
                </a:cubicBezTo>
                <a:cubicBezTo>
                  <a:pt x="541577" y="2711402"/>
                  <a:pt x="540792" y="2722396"/>
                  <a:pt x="544456" y="2732081"/>
                </a:cubicBezTo>
                <a:cubicBezTo>
                  <a:pt x="533791" y="2763884"/>
                  <a:pt x="543475" y="2796931"/>
                  <a:pt x="540203" y="2829520"/>
                </a:cubicBezTo>
                <a:cubicBezTo>
                  <a:pt x="543017" y="2855761"/>
                  <a:pt x="552242" y="2882329"/>
                  <a:pt x="542559" y="2908635"/>
                </a:cubicBezTo>
                <a:cubicBezTo>
                  <a:pt x="538305" y="2909486"/>
                  <a:pt x="529865" y="2911253"/>
                  <a:pt x="525677" y="2912103"/>
                </a:cubicBezTo>
                <a:cubicBezTo>
                  <a:pt x="547270" y="2920283"/>
                  <a:pt x="541642" y="2947179"/>
                  <a:pt x="533333" y="2963408"/>
                </a:cubicBezTo>
                <a:cubicBezTo>
                  <a:pt x="532875" y="2991350"/>
                  <a:pt x="535884" y="3019292"/>
                  <a:pt x="535361" y="3047300"/>
                </a:cubicBezTo>
                <a:cubicBezTo>
                  <a:pt x="533922" y="3082245"/>
                  <a:pt x="549102" y="3118367"/>
                  <a:pt x="534707" y="3152199"/>
                </a:cubicBezTo>
                <a:cubicBezTo>
                  <a:pt x="540138" y="3162407"/>
                  <a:pt x="549233" y="3171896"/>
                  <a:pt x="545176" y="3184460"/>
                </a:cubicBezTo>
                <a:cubicBezTo>
                  <a:pt x="539025" y="3212730"/>
                  <a:pt x="548644" y="3241981"/>
                  <a:pt x="539418" y="3269596"/>
                </a:cubicBezTo>
                <a:cubicBezTo>
                  <a:pt x="542559" y="3280459"/>
                  <a:pt x="553682" y="3286283"/>
                  <a:pt x="561076" y="3294136"/>
                </a:cubicBezTo>
                <a:cubicBezTo>
                  <a:pt x="561534" y="3289948"/>
                  <a:pt x="562450" y="3281637"/>
                  <a:pt x="562908" y="3277449"/>
                </a:cubicBezTo>
                <a:cubicBezTo>
                  <a:pt x="580640" y="3279216"/>
                  <a:pt x="595820" y="3294005"/>
                  <a:pt x="601643" y="3310496"/>
                </a:cubicBezTo>
                <a:cubicBezTo>
                  <a:pt x="613813" y="3334905"/>
                  <a:pt x="603410" y="3366708"/>
                  <a:pt x="623825" y="3387779"/>
                </a:cubicBezTo>
                <a:cubicBezTo>
                  <a:pt x="627292" y="3385685"/>
                  <a:pt x="634163" y="3381628"/>
                  <a:pt x="637631" y="3379534"/>
                </a:cubicBezTo>
                <a:cubicBezTo>
                  <a:pt x="641098" y="3379665"/>
                  <a:pt x="648034" y="3379992"/>
                  <a:pt x="651502" y="3380123"/>
                </a:cubicBezTo>
                <a:cubicBezTo>
                  <a:pt x="651698" y="3397791"/>
                  <a:pt x="650063" y="3415656"/>
                  <a:pt x="654119" y="3433128"/>
                </a:cubicBezTo>
                <a:cubicBezTo>
                  <a:pt x="655690" y="3440850"/>
                  <a:pt x="658700" y="3448965"/>
                  <a:pt x="654643" y="3456556"/>
                </a:cubicBezTo>
                <a:cubicBezTo>
                  <a:pt x="649343" y="3449554"/>
                  <a:pt x="643061" y="3443468"/>
                  <a:pt x="636257" y="3438102"/>
                </a:cubicBezTo>
                <a:lnTo>
                  <a:pt x="631873" y="3440458"/>
                </a:lnTo>
                <a:cubicBezTo>
                  <a:pt x="610280" y="3419648"/>
                  <a:pt x="595885" y="3393865"/>
                  <a:pt x="581687" y="3367820"/>
                </a:cubicBezTo>
                <a:cubicBezTo>
                  <a:pt x="579200" y="3367624"/>
                  <a:pt x="574293" y="3367100"/>
                  <a:pt x="571806" y="3366839"/>
                </a:cubicBezTo>
                <a:cubicBezTo>
                  <a:pt x="573639" y="3375804"/>
                  <a:pt x="572788" y="3384638"/>
                  <a:pt x="567030" y="3392098"/>
                </a:cubicBezTo>
                <a:cubicBezTo>
                  <a:pt x="580640" y="3414413"/>
                  <a:pt x="575274" y="3441504"/>
                  <a:pt x="582930" y="3465651"/>
                </a:cubicBezTo>
                <a:cubicBezTo>
                  <a:pt x="590324" y="3492285"/>
                  <a:pt x="589996" y="3520162"/>
                  <a:pt x="593857" y="3547319"/>
                </a:cubicBezTo>
                <a:cubicBezTo>
                  <a:pt x="598241" y="3554321"/>
                  <a:pt x="603672" y="3560603"/>
                  <a:pt x="609822" y="3566231"/>
                </a:cubicBezTo>
                <a:cubicBezTo>
                  <a:pt x="620618" y="3568129"/>
                  <a:pt x="628797" y="3556743"/>
                  <a:pt x="632658" y="3548170"/>
                </a:cubicBezTo>
                <a:cubicBezTo>
                  <a:pt x="638089" y="3516301"/>
                  <a:pt x="620357" y="3486657"/>
                  <a:pt x="611392" y="3458126"/>
                </a:cubicBezTo>
                <a:cubicBezTo>
                  <a:pt x="624871" y="3461333"/>
                  <a:pt x="634294" y="3474486"/>
                  <a:pt x="648754" y="3474028"/>
                </a:cubicBezTo>
                <a:cubicBezTo>
                  <a:pt x="649212" y="3482600"/>
                  <a:pt x="655821" y="3489602"/>
                  <a:pt x="656279" y="3498044"/>
                </a:cubicBezTo>
                <a:cubicBezTo>
                  <a:pt x="653792" y="3517675"/>
                  <a:pt x="661775" y="3536522"/>
                  <a:pt x="663149" y="3556023"/>
                </a:cubicBezTo>
                <a:cubicBezTo>
                  <a:pt x="668645" y="3571139"/>
                  <a:pt x="687817" y="3569634"/>
                  <a:pt x="697500" y="3580497"/>
                </a:cubicBezTo>
                <a:cubicBezTo>
                  <a:pt x="710063" y="3591556"/>
                  <a:pt x="716999" y="3615768"/>
                  <a:pt x="738133" y="3607458"/>
                </a:cubicBezTo>
                <a:cubicBezTo>
                  <a:pt x="739050" y="3580824"/>
                  <a:pt x="718242" y="3559098"/>
                  <a:pt x="715952" y="3532923"/>
                </a:cubicBezTo>
                <a:cubicBezTo>
                  <a:pt x="720401" y="3522649"/>
                  <a:pt x="733815" y="3512898"/>
                  <a:pt x="726029" y="3500727"/>
                </a:cubicBezTo>
                <a:lnTo>
                  <a:pt x="732245" y="3499484"/>
                </a:lnTo>
                <a:lnTo>
                  <a:pt x="731001" y="3493659"/>
                </a:lnTo>
                <a:cubicBezTo>
                  <a:pt x="744873" y="3489929"/>
                  <a:pt x="773074" y="3499156"/>
                  <a:pt x="768494" y="3475860"/>
                </a:cubicBezTo>
                <a:cubicBezTo>
                  <a:pt x="778112" y="3475009"/>
                  <a:pt x="785506" y="3467614"/>
                  <a:pt x="792769" y="3461987"/>
                </a:cubicBezTo>
                <a:cubicBezTo>
                  <a:pt x="796433" y="3462379"/>
                  <a:pt x="803761" y="3463296"/>
                  <a:pt x="807425" y="3463754"/>
                </a:cubicBezTo>
                <a:cubicBezTo>
                  <a:pt x="821559" y="3476187"/>
                  <a:pt x="842039" y="3474878"/>
                  <a:pt x="859116" y="3481030"/>
                </a:cubicBezTo>
                <a:cubicBezTo>
                  <a:pt x="858658" y="3483974"/>
                  <a:pt x="857742" y="3489995"/>
                  <a:pt x="857284" y="3492940"/>
                </a:cubicBezTo>
                <a:cubicBezTo>
                  <a:pt x="862388" y="3492416"/>
                  <a:pt x="872661" y="3491304"/>
                  <a:pt x="877764" y="3490780"/>
                </a:cubicBezTo>
                <a:cubicBezTo>
                  <a:pt x="882868" y="3477627"/>
                  <a:pt x="873708" y="3466568"/>
                  <a:pt x="867884" y="3455770"/>
                </a:cubicBezTo>
                <a:cubicBezTo>
                  <a:pt x="881887" y="3453218"/>
                  <a:pt x="887187" y="3440196"/>
                  <a:pt x="890458" y="3427893"/>
                </a:cubicBezTo>
                <a:cubicBezTo>
                  <a:pt x="909302" y="3401063"/>
                  <a:pt x="947580" y="3417685"/>
                  <a:pt x="966162" y="3436727"/>
                </a:cubicBezTo>
                <a:cubicBezTo>
                  <a:pt x="996326" y="3460613"/>
                  <a:pt x="998813" y="3501905"/>
                  <a:pt x="1018311" y="3532792"/>
                </a:cubicBezTo>
                <a:cubicBezTo>
                  <a:pt x="1018573" y="3540186"/>
                  <a:pt x="1018246" y="3547581"/>
                  <a:pt x="1018246" y="3555041"/>
                </a:cubicBezTo>
                <a:cubicBezTo>
                  <a:pt x="1023808" y="3564923"/>
                  <a:pt x="1034277" y="3569372"/>
                  <a:pt x="1045269" y="3569699"/>
                </a:cubicBezTo>
                <a:cubicBezTo>
                  <a:pt x="1037417" y="3544636"/>
                  <a:pt x="1042194" y="3519246"/>
                  <a:pt x="1048214" y="3494379"/>
                </a:cubicBezTo>
                <a:cubicBezTo>
                  <a:pt x="1058683" y="3493267"/>
                  <a:pt x="1069283" y="3492351"/>
                  <a:pt x="1079817" y="3492743"/>
                </a:cubicBezTo>
                <a:cubicBezTo>
                  <a:pt x="1087342" y="3497455"/>
                  <a:pt x="1090286" y="3506747"/>
                  <a:pt x="1097876" y="3511590"/>
                </a:cubicBezTo>
                <a:cubicBezTo>
                  <a:pt x="1089763" y="3495754"/>
                  <a:pt x="1089697" y="3478281"/>
                  <a:pt x="1090810" y="3461005"/>
                </a:cubicBezTo>
                <a:cubicBezTo>
                  <a:pt x="1082827" y="3461987"/>
                  <a:pt x="1080995" y="3470167"/>
                  <a:pt x="1077396" y="3476056"/>
                </a:cubicBezTo>
                <a:cubicBezTo>
                  <a:pt x="1070460" y="3476842"/>
                  <a:pt x="1063459" y="3477169"/>
                  <a:pt x="1056523" y="3477038"/>
                </a:cubicBezTo>
                <a:cubicBezTo>
                  <a:pt x="1056589" y="3473439"/>
                  <a:pt x="1056851" y="3466306"/>
                  <a:pt x="1056981" y="3462707"/>
                </a:cubicBezTo>
                <a:cubicBezTo>
                  <a:pt x="1066273" y="3458519"/>
                  <a:pt x="1075695" y="3454723"/>
                  <a:pt x="1084986" y="3450601"/>
                </a:cubicBezTo>
                <a:cubicBezTo>
                  <a:pt x="1081518" y="3436989"/>
                  <a:pt x="1078181" y="3419910"/>
                  <a:pt x="1066142" y="3411861"/>
                </a:cubicBezTo>
                <a:lnTo>
                  <a:pt x="1060188" y="3413693"/>
                </a:lnTo>
                <a:cubicBezTo>
                  <a:pt x="1057047" y="3393603"/>
                  <a:pt x="1055869" y="3373056"/>
                  <a:pt x="1049326" y="3353685"/>
                </a:cubicBezTo>
                <a:cubicBezTo>
                  <a:pt x="1038137" y="3323649"/>
                  <a:pt x="1034473" y="3290341"/>
                  <a:pt x="1013535" y="3264754"/>
                </a:cubicBezTo>
                <a:cubicBezTo>
                  <a:pt x="1003720" y="3261940"/>
                  <a:pt x="993316" y="3262595"/>
                  <a:pt x="983502" y="3265081"/>
                </a:cubicBezTo>
                <a:cubicBezTo>
                  <a:pt x="986119" y="3260173"/>
                  <a:pt x="989260" y="3255658"/>
                  <a:pt x="993055" y="3251666"/>
                </a:cubicBezTo>
                <a:cubicBezTo>
                  <a:pt x="989783" y="3251208"/>
                  <a:pt x="983240" y="3250292"/>
                  <a:pt x="979968" y="3249834"/>
                </a:cubicBezTo>
                <a:cubicBezTo>
                  <a:pt x="976566" y="3237466"/>
                  <a:pt x="974669" y="3224182"/>
                  <a:pt x="968060" y="3213057"/>
                </a:cubicBezTo>
                <a:cubicBezTo>
                  <a:pt x="961713" y="3206710"/>
                  <a:pt x="954712" y="3200820"/>
                  <a:pt x="951506" y="3192248"/>
                </a:cubicBezTo>
                <a:cubicBezTo>
                  <a:pt x="955432" y="3191659"/>
                  <a:pt x="963349" y="3190481"/>
                  <a:pt x="967275" y="3189892"/>
                </a:cubicBezTo>
                <a:cubicBezTo>
                  <a:pt x="950197" y="3177786"/>
                  <a:pt x="942803" y="3160117"/>
                  <a:pt x="943785" y="3139438"/>
                </a:cubicBezTo>
                <a:cubicBezTo>
                  <a:pt x="924548" y="3137737"/>
                  <a:pt x="911265" y="3155406"/>
                  <a:pt x="893468" y="3160052"/>
                </a:cubicBezTo>
                <a:cubicBezTo>
                  <a:pt x="896870" y="3178047"/>
                  <a:pt x="905900" y="3197417"/>
                  <a:pt x="896674" y="3215151"/>
                </a:cubicBezTo>
                <a:cubicBezTo>
                  <a:pt x="887645" y="3213581"/>
                  <a:pt x="884177" y="3208149"/>
                  <a:pt x="885878" y="3199577"/>
                </a:cubicBezTo>
                <a:cubicBezTo>
                  <a:pt x="881625" y="3196501"/>
                  <a:pt x="876979" y="3194276"/>
                  <a:pt x="871876" y="3193033"/>
                </a:cubicBezTo>
                <a:cubicBezTo>
                  <a:pt x="873642" y="3184460"/>
                  <a:pt x="877961" y="3173728"/>
                  <a:pt x="869127" y="3167577"/>
                </a:cubicBezTo>
                <a:cubicBezTo>
                  <a:pt x="843805" y="3143888"/>
                  <a:pt x="869847" y="3096968"/>
                  <a:pt x="836739" y="3078776"/>
                </a:cubicBezTo>
                <a:cubicBezTo>
                  <a:pt x="829214" y="3062090"/>
                  <a:pt x="839487" y="3042720"/>
                  <a:pt x="829345" y="3027145"/>
                </a:cubicBezTo>
                <a:cubicBezTo>
                  <a:pt x="836412" y="3015366"/>
                  <a:pt x="833991" y="3001820"/>
                  <a:pt x="833075" y="2988994"/>
                </a:cubicBezTo>
                <a:cubicBezTo>
                  <a:pt x="837066" y="2988340"/>
                  <a:pt x="845049" y="2987031"/>
                  <a:pt x="849040" y="2986442"/>
                </a:cubicBezTo>
                <a:cubicBezTo>
                  <a:pt x="842889" y="2970802"/>
                  <a:pt x="832617" y="2955621"/>
                  <a:pt x="834710" y="2938083"/>
                </a:cubicBezTo>
                <a:cubicBezTo>
                  <a:pt x="838636" y="2914852"/>
                  <a:pt x="825419" y="2890705"/>
                  <a:pt x="841057" y="2870223"/>
                </a:cubicBezTo>
                <a:cubicBezTo>
                  <a:pt x="837982" y="2861323"/>
                  <a:pt x="835365" y="2852292"/>
                  <a:pt x="832682" y="2843327"/>
                </a:cubicBezTo>
                <a:cubicBezTo>
                  <a:pt x="829934" y="2841495"/>
                  <a:pt x="824503" y="2837896"/>
                  <a:pt x="821755" y="2836129"/>
                </a:cubicBezTo>
                <a:cubicBezTo>
                  <a:pt x="824961" y="2832661"/>
                  <a:pt x="826989" y="2828734"/>
                  <a:pt x="827644" y="2824415"/>
                </a:cubicBezTo>
                <a:lnTo>
                  <a:pt x="822671" y="2823826"/>
                </a:lnTo>
                <a:cubicBezTo>
                  <a:pt x="824699" y="2814403"/>
                  <a:pt x="832486" y="2801708"/>
                  <a:pt x="821755" y="2794837"/>
                </a:cubicBezTo>
                <a:cubicBezTo>
                  <a:pt x="814688" y="2788882"/>
                  <a:pt x="815670" y="2779066"/>
                  <a:pt x="813641" y="2771017"/>
                </a:cubicBezTo>
                <a:cubicBezTo>
                  <a:pt x="807491" y="2768792"/>
                  <a:pt x="800751" y="2770297"/>
                  <a:pt x="794405" y="2769839"/>
                </a:cubicBezTo>
                <a:cubicBezTo>
                  <a:pt x="791329" y="2757733"/>
                  <a:pt x="789105" y="2742551"/>
                  <a:pt x="773859" y="2741046"/>
                </a:cubicBezTo>
                <a:cubicBezTo>
                  <a:pt x="759988" y="2761071"/>
                  <a:pt x="770915" y="2787442"/>
                  <a:pt x="784263" y="2804980"/>
                </a:cubicBezTo>
                <a:cubicBezTo>
                  <a:pt x="779421" y="2807859"/>
                  <a:pt x="774579" y="2810804"/>
                  <a:pt x="769737" y="2813814"/>
                </a:cubicBezTo>
                <a:cubicBezTo>
                  <a:pt x="774383" y="2822060"/>
                  <a:pt x="784524" y="2825070"/>
                  <a:pt x="792049" y="2830305"/>
                </a:cubicBezTo>
                <a:cubicBezTo>
                  <a:pt x="791133" y="2859491"/>
                  <a:pt x="822409" y="2888611"/>
                  <a:pt x="800817" y="2916292"/>
                </a:cubicBezTo>
                <a:cubicBezTo>
                  <a:pt x="827644" y="2949077"/>
                  <a:pt x="793227" y="2993575"/>
                  <a:pt x="813118" y="3027996"/>
                </a:cubicBezTo>
                <a:cubicBezTo>
                  <a:pt x="804743" y="3047235"/>
                  <a:pt x="813445" y="3069026"/>
                  <a:pt x="808342" y="3089181"/>
                </a:cubicBezTo>
                <a:cubicBezTo>
                  <a:pt x="803042" y="3106523"/>
                  <a:pt x="819727" y="3117647"/>
                  <a:pt x="829149" y="3129295"/>
                </a:cubicBezTo>
                <a:cubicBezTo>
                  <a:pt x="835561" y="3143234"/>
                  <a:pt x="836870" y="3159070"/>
                  <a:pt x="843871" y="3172812"/>
                </a:cubicBezTo>
                <a:cubicBezTo>
                  <a:pt x="837066" y="3175561"/>
                  <a:pt x="830130" y="3176411"/>
                  <a:pt x="822867" y="3175299"/>
                </a:cubicBezTo>
                <a:cubicBezTo>
                  <a:pt x="819792" y="3174317"/>
                  <a:pt x="813576" y="3172354"/>
                  <a:pt x="810435" y="3171373"/>
                </a:cubicBezTo>
                <a:cubicBezTo>
                  <a:pt x="811351" y="3163127"/>
                  <a:pt x="811286" y="3154947"/>
                  <a:pt x="810239" y="3146833"/>
                </a:cubicBezTo>
                <a:cubicBezTo>
                  <a:pt x="798069" y="3143103"/>
                  <a:pt x="785375" y="3141402"/>
                  <a:pt x="772681" y="3141663"/>
                </a:cubicBezTo>
                <a:cubicBezTo>
                  <a:pt x="760707" y="3123210"/>
                  <a:pt x="760446" y="3101091"/>
                  <a:pt x="758941" y="3079954"/>
                </a:cubicBezTo>
                <a:cubicBezTo>
                  <a:pt x="768428" y="3023742"/>
                  <a:pt x="760642" y="2966222"/>
                  <a:pt x="758483" y="2909551"/>
                </a:cubicBezTo>
                <a:cubicBezTo>
                  <a:pt x="759268" y="2886386"/>
                  <a:pt x="748995" y="2864988"/>
                  <a:pt x="748145" y="2842018"/>
                </a:cubicBezTo>
                <a:cubicBezTo>
                  <a:pt x="745331" y="2841691"/>
                  <a:pt x="739638" y="2841102"/>
                  <a:pt x="736825" y="2840775"/>
                </a:cubicBezTo>
                <a:cubicBezTo>
                  <a:pt x="734208" y="2845290"/>
                  <a:pt x="732245" y="2850068"/>
                  <a:pt x="731001" y="2855172"/>
                </a:cubicBezTo>
                <a:cubicBezTo>
                  <a:pt x="745135" y="2870157"/>
                  <a:pt x="741470" y="2895678"/>
                  <a:pt x="730020" y="2911384"/>
                </a:cubicBezTo>
                <a:cubicBezTo>
                  <a:pt x="728188" y="2922705"/>
                  <a:pt x="740816" y="2928202"/>
                  <a:pt x="746116" y="2936578"/>
                </a:cubicBezTo>
                <a:cubicBezTo>
                  <a:pt x="739508" y="2943711"/>
                  <a:pt x="728646" y="2938606"/>
                  <a:pt x="721972" y="2945608"/>
                </a:cubicBezTo>
                <a:cubicBezTo>
                  <a:pt x="739442" y="2942794"/>
                  <a:pt x="741012" y="2962033"/>
                  <a:pt x="733095" y="2973027"/>
                </a:cubicBezTo>
                <a:cubicBezTo>
                  <a:pt x="725701" y="2983759"/>
                  <a:pt x="733161" y="2995865"/>
                  <a:pt x="734796" y="3007121"/>
                </a:cubicBezTo>
                <a:cubicBezTo>
                  <a:pt x="731983" y="3009673"/>
                  <a:pt x="726356" y="3014843"/>
                  <a:pt x="723542" y="3017395"/>
                </a:cubicBezTo>
                <a:cubicBezTo>
                  <a:pt x="727795" y="3061828"/>
                  <a:pt x="708689" y="3102400"/>
                  <a:pt x="699921" y="3144935"/>
                </a:cubicBezTo>
                <a:cubicBezTo>
                  <a:pt x="691088" y="3167970"/>
                  <a:pt x="673160" y="3188256"/>
                  <a:pt x="670543" y="3213188"/>
                </a:cubicBezTo>
                <a:cubicBezTo>
                  <a:pt x="692135" y="3215217"/>
                  <a:pt x="708624" y="3228435"/>
                  <a:pt x="714316" y="3249245"/>
                </a:cubicBezTo>
                <a:cubicBezTo>
                  <a:pt x="722364" y="3247347"/>
                  <a:pt x="733619" y="3232689"/>
                  <a:pt x="740096" y="3243486"/>
                </a:cubicBezTo>
                <a:cubicBezTo>
                  <a:pt x="748145" y="3261744"/>
                  <a:pt x="770064" y="3268746"/>
                  <a:pt x="774383" y="3289294"/>
                </a:cubicBezTo>
                <a:cubicBezTo>
                  <a:pt x="774906" y="3301007"/>
                  <a:pt x="774383" y="3312655"/>
                  <a:pt x="759530" y="3312655"/>
                </a:cubicBezTo>
                <a:cubicBezTo>
                  <a:pt x="757828" y="3310234"/>
                  <a:pt x="754360" y="3305260"/>
                  <a:pt x="752594" y="3302839"/>
                </a:cubicBezTo>
                <a:cubicBezTo>
                  <a:pt x="752398" y="3292500"/>
                  <a:pt x="751809" y="3282226"/>
                  <a:pt x="750565" y="3272018"/>
                </a:cubicBezTo>
                <a:cubicBezTo>
                  <a:pt x="743303" y="3271036"/>
                  <a:pt x="736040" y="3270513"/>
                  <a:pt x="728711" y="3270316"/>
                </a:cubicBezTo>
                <a:cubicBezTo>
                  <a:pt x="731263" y="3278561"/>
                  <a:pt x="733684" y="3287265"/>
                  <a:pt x="739769" y="3293744"/>
                </a:cubicBezTo>
                <a:lnTo>
                  <a:pt x="735451" y="3297866"/>
                </a:lnTo>
                <a:cubicBezTo>
                  <a:pt x="727010" y="3298782"/>
                  <a:pt x="718569" y="3299109"/>
                  <a:pt x="717261" y="3288574"/>
                </a:cubicBezTo>
                <a:cubicBezTo>
                  <a:pt x="717522" y="3284975"/>
                  <a:pt x="717981" y="3277645"/>
                  <a:pt x="718242" y="3273981"/>
                </a:cubicBezTo>
                <a:cubicBezTo>
                  <a:pt x="714513" y="3272476"/>
                  <a:pt x="707119" y="3269400"/>
                  <a:pt x="703389" y="3267895"/>
                </a:cubicBezTo>
                <a:cubicBezTo>
                  <a:pt x="701623" y="3264558"/>
                  <a:pt x="698024" y="3257817"/>
                  <a:pt x="696257" y="3254480"/>
                </a:cubicBezTo>
                <a:cubicBezTo>
                  <a:pt x="689256" y="3250881"/>
                  <a:pt x="681862" y="3248263"/>
                  <a:pt x="674469" y="3245842"/>
                </a:cubicBezTo>
                <a:cubicBezTo>
                  <a:pt x="673094" y="3244206"/>
                  <a:pt x="670346" y="3240934"/>
                  <a:pt x="668972" y="3239233"/>
                </a:cubicBezTo>
                <a:cubicBezTo>
                  <a:pt x="653923" y="3245580"/>
                  <a:pt x="638285" y="3241916"/>
                  <a:pt x="623955" y="3235634"/>
                </a:cubicBezTo>
                <a:cubicBezTo>
                  <a:pt x="612439" y="3225752"/>
                  <a:pt x="619702" y="3207299"/>
                  <a:pt x="611654" y="3195585"/>
                </a:cubicBezTo>
                <a:cubicBezTo>
                  <a:pt x="603083" y="3190743"/>
                  <a:pt x="594184" y="3186685"/>
                  <a:pt x="585743" y="3181843"/>
                </a:cubicBezTo>
                <a:cubicBezTo>
                  <a:pt x="585547" y="3173925"/>
                  <a:pt x="584108" y="3164305"/>
                  <a:pt x="591240" y="3158743"/>
                </a:cubicBezTo>
                <a:cubicBezTo>
                  <a:pt x="599615" y="3155275"/>
                  <a:pt x="609757" y="3154686"/>
                  <a:pt x="615515" y="3146898"/>
                </a:cubicBezTo>
                <a:cubicBezTo>
                  <a:pt x="607074" y="3149058"/>
                  <a:pt x="599091" y="3153508"/>
                  <a:pt x="590258" y="3153639"/>
                </a:cubicBezTo>
                <a:cubicBezTo>
                  <a:pt x="578415" y="3144805"/>
                  <a:pt x="587837" y="3130212"/>
                  <a:pt x="583911" y="3118302"/>
                </a:cubicBezTo>
                <a:cubicBezTo>
                  <a:pt x="587314" y="3113132"/>
                  <a:pt x="591043" y="3108224"/>
                  <a:pt x="594773" y="3103382"/>
                </a:cubicBezTo>
                <a:cubicBezTo>
                  <a:pt x="585154" y="3104036"/>
                  <a:pt x="578677" y="3100895"/>
                  <a:pt x="575274" y="3093958"/>
                </a:cubicBezTo>
                <a:cubicBezTo>
                  <a:pt x="580574" y="3084928"/>
                  <a:pt x="590585" y="3084797"/>
                  <a:pt x="599680" y="3084731"/>
                </a:cubicBezTo>
                <a:cubicBezTo>
                  <a:pt x="590847" y="3064314"/>
                  <a:pt x="588884" y="3041738"/>
                  <a:pt x="580771" y="3020994"/>
                </a:cubicBezTo>
                <a:cubicBezTo>
                  <a:pt x="582406" y="3016871"/>
                  <a:pt x="585678" y="3008561"/>
                  <a:pt x="587379" y="3004372"/>
                </a:cubicBezTo>
                <a:cubicBezTo>
                  <a:pt x="605635" y="2998941"/>
                  <a:pt x="621927" y="3010655"/>
                  <a:pt x="639070" y="3015039"/>
                </a:cubicBezTo>
                <a:cubicBezTo>
                  <a:pt x="627620" y="2993510"/>
                  <a:pt x="615057" y="2969363"/>
                  <a:pt x="626376" y="2945216"/>
                </a:cubicBezTo>
                <a:cubicBezTo>
                  <a:pt x="612374" y="2941813"/>
                  <a:pt x="597717" y="2940766"/>
                  <a:pt x="584238" y="2935465"/>
                </a:cubicBezTo>
                <a:cubicBezTo>
                  <a:pt x="582210" y="2929183"/>
                  <a:pt x="580313" y="2922901"/>
                  <a:pt x="578480" y="2916619"/>
                </a:cubicBezTo>
                <a:cubicBezTo>
                  <a:pt x="583192" y="2902419"/>
                  <a:pt x="573115" y="2882002"/>
                  <a:pt x="589735" y="2874018"/>
                </a:cubicBezTo>
                <a:cubicBezTo>
                  <a:pt x="595689" y="2880169"/>
                  <a:pt x="602559" y="2885339"/>
                  <a:pt x="609822" y="2889920"/>
                </a:cubicBezTo>
                <a:cubicBezTo>
                  <a:pt x="615449" y="2888088"/>
                  <a:pt x="620880" y="2885863"/>
                  <a:pt x="626180" y="2883245"/>
                </a:cubicBezTo>
                <a:cubicBezTo>
                  <a:pt x="616562" y="2847712"/>
                  <a:pt x="608775" y="2811655"/>
                  <a:pt x="613683" y="2774616"/>
                </a:cubicBezTo>
                <a:cubicBezTo>
                  <a:pt x="590454" y="2772719"/>
                  <a:pt x="603279" y="2809495"/>
                  <a:pt x="584042" y="2814992"/>
                </a:cubicBezTo>
                <a:cubicBezTo>
                  <a:pt x="575929" y="2795230"/>
                  <a:pt x="576321" y="2773569"/>
                  <a:pt x="575078" y="2752694"/>
                </a:cubicBezTo>
                <a:cubicBezTo>
                  <a:pt x="578088" y="2750142"/>
                  <a:pt x="584108" y="2745038"/>
                  <a:pt x="587117" y="2742551"/>
                </a:cubicBezTo>
                <a:cubicBezTo>
                  <a:pt x="585285" y="2728220"/>
                  <a:pt x="573050" y="2716245"/>
                  <a:pt x="575274" y="2700998"/>
                </a:cubicBezTo>
                <a:cubicBezTo>
                  <a:pt x="576452" y="2650217"/>
                  <a:pt x="572984" y="2599240"/>
                  <a:pt x="579854" y="2548721"/>
                </a:cubicBezTo>
                <a:cubicBezTo>
                  <a:pt x="579004" y="2522546"/>
                  <a:pt x="580705" y="2495912"/>
                  <a:pt x="589473" y="2471111"/>
                </a:cubicBezTo>
                <a:cubicBezTo>
                  <a:pt x="592221" y="2462865"/>
                  <a:pt x="601381" y="2456583"/>
                  <a:pt x="600596" y="2447618"/>
                </a:cubicBezTo>
                <a:cubicBezTo>
                  <a:pt x="587968" y="2441794"/>
                  <a:pt x="568600" y="2435643"/>
                  <a:pt x="577957" y="2417712"/>
                </a:cubicBezTo>
                <a:cubicBezTo>
                  <a:pt x="593530" y="2425696"/>
                  <a:pt x="610542" y="2434007"/>
                  <a:pt x="627750" y="2424911"/>
                </a:cubicBezTo>
                <a:cubicBezTo>
                  <a:pt x="635406" y="2428575"/>
                  <a:pt x="643716" y="2430604"/>
                  <a:pt x="652287" y="2429949"/>
                </a:cubicBezTo>
                <a:cubicBezTo>
                  <a:pt x="655821" y="2420592"/>
                  <a:pt x="658830" y="2411038"/>
                  <a:pt x="660204" y="2401156"/>
                </a:cubicBezTo>
                <a:cubicBezTo>
                  <a:pt x="656082" y="2396248"/>
                  <a:pt x="650782" y="2392911"/>
                  <a:pt x="644305" y="2391013"/>
                </a:cubicBezTo>
                <a:cubicBezTo>
                  <a:pt x="644239" y="2380608"/>
                  <a:pt x="649081" y="2368371"/>
                  <a:pt x="641360" y="2359537"/>
                </a:cubicBezTo>
                <a:cubicBezTo>
                  <a:pt x="625068" y="2355938"/>
                  <a:pt x="613748" y="2370662"/>
                  <a:pt x="599877" y="2376224"/>
                </a:cubicBezTo>
                <a:cubicBezTo>
                  <a:pt x="592025" y="2377664"/>
                  <a:pt x="583977" y="2375832"/>
                  <a:pt x="576059" y="2375766"/>
                </a:cubicBezTo>
                <a:cubicBezTo>
                  <a:pt x="577368" y="2377991"/>
                  <a:pt x="579985" y="2382310"/>
                  <a:pt x="581229" y="2384470"/>
                </a:cubicBezTo>
                <a:cubicBezTo>
                  <a:pt x="578808" y="2394416"/>
                  <a:pt x="577041" y="2404821"/>
                  <a:pt x="570629" y="2413263"/>
                </a:cubicBezTo>
                <a:cubicBezTo>
                  <a:pt x="567946" y="2410972"/>
                  <a:pt x="562515" y="2406326"/>
                  <a:pt x="559832" y="2404036"/>
                </a:cubicBezTo>
                <a:cubicBezTo>
                  <a:pt x="563889" y="2385975"/>
                  <a:pt x="563169" y="2366670"/>
                  <a:pt x="552112" y="2351030"/>
                </a:cubicBezTo>
                <a:cubicBezTo>
                  <a:pt x="541054" y="2338139"/>
                  <a:pt x="550345" y="2322106"/>
                  <a:pt x="557477" y="2310000"/>
                </a:cubicBezTo>
                <a:cubicBezTo>
                  <a:pt x="547793" y="2314384"/>
                  <a:pt x="537128" y="2314777"/>
                  <a:pt x="526789" y="2316151"/>
                </a:cubicBezTo>
                <a:moveTo>
                  <a:pt x="3511908" y="2334343"/>
                </a:moveTo>
                <a:lnTo>
                  <a:pt x="3512366" y="2340364"/>
                </a:lnTo>
                <a:cubicBezTo>
                  <a:pt x="3539782" y="2359799"/>
                  <a:pt x="3569226" y="2328715"/>
                  <a:pt x="3597558" y="2325705"/>
                </a:cubicBezTo>
                <a:lnTo>
                  <a:pt x="3600895" y="2321256"/>
                </a:lnTo>
                <a:cubicBezTo>
                  <a:pt x="3584668" y="2321583"/>
                  <a:pt x="3568703" y="2319620"/>
                  <a:pt x="3552803" y="2316740"/>
                </a:cubicBezTo>
                <a:cubicBezTo>
                  <a:pt x="3536903" y="2313926"/>
                  <a:pt x="3523424" y="2325116"/>
                  <a:pt x="3511908" y="2334343"/>
                </a:cubicBezTo>
                <a:moveTo>
                  <a:pt x="4137368" y="2323939"/>
                </a:moveTo>
                <a:cubicBezTo>
                  <a:pt x="4153007" y="2324985"/>
                  <a:pt x="4158503" y="2345599"/>
                  <a:pt x="4175515" y="2342719"/>
                </a:cubicBezTo>
                <a:cubicBezTo>
                  <a:pt x="4186115" y="2345991"/>
                  <a:pt x="4204567" y="2334670"/>
                  <a:pt x="4193312" y="2323546"/>
                </a:cubicBezTo>
                <a:cubicBezTo>
                  <a:pt x="4176562" y="2315955"/>
                  <a:pt x="4153007" y="2312421"/>
                  <a:pt x="4137368" y="2323939"/>
                </a:cubicBezTo>
                <a:moveTo>
                  <a:pt x="2946710" y="2341803"/>
                </a:moveTo>
                <a:cubicBezTo>
                  <a:pt x="2950636" y="2345730"/>
                  <a:pt x="2950636" y="2345730"/>
                  <a:pt x="2946710" y="2341803"/>
                </a:cubicBezTo>
                <a:moveTo>
                  <a:pt x="465415" y="2379300"/>
                </a:moveTo>
                <a:cubicBezTo>
                  <a:pt x="477585" y="2388592"/>
                  <a:pt x="481642" y="2402923"/>
                  <a:pt x="486287" y="2416796"/>
                </a:cubicBezTo>
                <a:cubicBezTo>
                  <a:pt x="497869" y="2425107"/>
                  <a:pt x="507880" y="2440878"/>
                  <a:pt x="523845" y="2438260"/>
                </a:cubicBezTo>
                <a:cubicBezTo>
                  <a:pt x="529014" y="2427070"/>
                  <a:pt x="513311" y="2424060"/>
                  <a:pt x="507225" y="2418563"/>
                </a:cubicBezTo>
                <a:cubicBezTo>
                  <a:pt x="507160" y="2410841"/>
                  <a:pt x="510759" y="2401091"/>
                  <a:pt x="501337" y="2397557"/>
                </a:cubicBezTo>
                <a:cubicBezTo>
                  <a:pt x="502711" y="2390032"/>
                  <a:pt x="504543" y="2382572"/>
                  <a:pt x="505262" y="2374981"/>
                </a:cubicBezTo>
                <a:cubicBezTo>
                  <a:pt x="491456" y="2373149"/>
                  <a:pt x="494597" y="2356985"/>
                  <a:pt x="484979" y="2351030"/>
                </a:cubicBezTo>
                <a:cubicBezTo>
                  <a:pt x="476538" y="2358883"/>
                  <a:pt x="470715" y="2369091"/>
                  <a:pt x="465415" y="2379300"/>
                </a:cubicBezTo>
                <a:moveTo>
                  <a:pt x="1351358" y="2355153"/>
                </a:moveTo>
                <a:cubicBezTo>
                  <a:pt x="1346124" y="2367914"/>
                  <a:pt x="1373016" y="2371578"/>
                  <a:pt x="1374848" y="2359210"/>
                </a:cubicBezTo>
                <a:cubicBezTo>
                  <a:pt x="1373278" y="2348609"/>
                  <a:pt x="1357181" y="2348086"/>
                  <a:pt x="1351358" y="2355153"/>
                </a:cubicBezTo>
                <a:moveTo>
                  <a:pt x="1488895" y="2361893"/>
                </a:moveTo>
                <a:cubicBezTo>
                  <a:pt x="1488437" y="2371185"/>
                  <a:pt x="1504795" y="2370007"/>
                  <a:pt x="1509572" y="2365034"/>
                </a:cubicBezTo>
                <a:cubicBezTo>
                  <a:pt x="1510291" y="2355480"/>
                  <a:pt x="1493606" y="2356658"/>
                  <a:pt x="1488895" y="2361893"/>
                </a:cubicBezTo>
                <a:moveTo>
                  <a:pt x="2216036" y="2414637"/>
                </a:moveTo>
                <a:cubicBezTo>
                  <a:pt x="2216625" y="2422359"/>
                  <a:pt x="2217018" y="2430211"/>
                  <a:pt x="2216625" y="2438064"/>
                </a:cubicBezTo>
                <a:cubicBezTo>
                  <a:pt x="2223299" y="2437671"/>
                  <a:pt x="2229973" y="2437148"/>
                  <a:pt x="2236647" y="2436428"/>
                </a:cubicBezTo>
                <a:cubicBezTo>
                  <a:pt x="2232918" y="2422293"/>
                  <a:pt x="2234880" y="2405410"/>
                  <a:pt x="2226767" y="2393173"/>
                </a:cubicBezTo>
                <a:cubicBezTo>
                  <a:pt x="2223234" y="2393238"/>
                  <a:pt x="2216036" y="2393304"/>
                  <a:pt x="2212437" y="2393369"/>
                </a:cubicBezTo>
                <a:cubicBezTo>
                  <a:pt x="2195098" y="2391013"/>
                  <a:pt x="2207399" y="2412085"/>
                  <a:pt x="2216036" y="2414637"/>
                </a:cubicBezTo>
                <a:moveTo>
                  <a:pt x="3914967" y="2403119"/>
                </a:moveTo>
                <a:cubicBezTo>
                  <a:pt x="3923734" y="2407897"/>
                  <a:pt x="3932502" y="2407766"/>
                  <a:pt x="3941270" y="2402662"/>
                </a:cubicBezTo>
                <a:cubicBezTo>
                  <a:pt x="3947944" y="2408747"/>
                  <a:pt x="3968424" y="2426219"/>
                  <a:pt x="3969667" y="2408224"/>
                </a:cubicBezTo>
                <a:cubicBezTo>
                  <a:pt x="3958151" y="2401811"/>
                  <a:pt x="3945850" y="2397034"/>
                  <a:pt x="3933353" y="2393173"/>
                </a:cubicBezTo>
                <a:cubicBezTo>
                  <a:pt x="3927006" y="2388527"/>
                  <a:pt x="3907965" y="2393304"/>
                  <a:pt x="3914967" y="2403119"/>
                </a:cubicBezTo>
                <a:moveTo>
                  <a:pt x="3567852" y="2408944"/>
                </a:moveTo>
                <a:cubicBezTo>
                  <a:pt x="3559869" y="2419218"/>
                  <a:pt x="3579695" y="2426089"/>
                  <a:pt x="3585715" y="2418171"/>
                </a:cubicBezTo>
                <a:cubicBezTo>
                  <a:pt x="3593763" y="2407438"/>
                  <a:pt x="3573937" y="2401549"/>
                  <a:pt x="3567852" y="2408944"/>
                </a:cubicBezTo>
                <a:moveTo>
                  <a:pt x="4071610" y="2433745"/>
                </a:moveTo>
                <a:cubicBezTo>
                  <a:pt x="4065721" y="2439962"/>
                  <a:pt x="4051849" y="2440420"/>
                  <a:pt x="4052635" y="2451217"/>
                </a:cubicBezTo>
                <a:cubicBezTo>
                  <a:pt x="4054532" y="2461949"/>
                  <a:pt x="4066375" y="2458612"/>
                  <a:pt x="4073442" y="2455994"/>
                </a:cubicBezTo>
                <a:cubicBezTo>
                  <a:pt x="4094903" y="2447749"/>
                  <a:pt x="4110411" y="2428968"/>
                  <a:pt x="4116038" y="2406850"/>
                </a:cubicBezTo>
                <a:cubicBezTo>
                  <a:pt x="4100007" y="2413655"/>
                  <a:pt x="4083911" y="2421050"/>
                  <a:pt x="4071610" y="2433745"/>
                </a:cubicBezTo>
                <a:moveTo>
                  <a:pt x="951637" y="2413655"/>
                </a:moveTo>
                <a:cubicBezTo>
                  <a:pt x="955628" y="2429033"/>
                  <a:pt x="965574" y="2447225"/>
                  <a:pt x="950721" y="2460051"/>
                </a:cubicBezTo>
                <a:cubicBezTo>
                  <a:pt x="952814" y="2485900"/>
                  <a:pt x="945682" y="2511486"/>
                  <a:pt x="949935" y="2537335"/>
                </a:cubicBezTo>
                <a:cubicBezTo>
                  <a:pt x="950001" y="2563641"/>
                  <a:pt x="960928" y="2588574"/>
                  <a:pt x="957853" y="2615011"/>
                </a:cubicBezTo>
                <a:cubicBezTo>
                  <a:pt x="964592" y="2669914"/>
                  <a:pt x="969434" y="2725406"/>
                  <a:pt x="966359" y="2780964"/>
                </a:cubicBezTo>
                <a:cubicBezTo>
                  <a:pt x="967864" y="2786395"/>
                  <a:pt x="969957" y="2791696"/>
                  <a:pt x="972706" y="2796800"/>
                </a:cubicBezTo>
                <a:cubicBezTo>
                  <a:pt x="968845" y="2796931"/>
                  <a:pt x="961059" y="2797193"/>
                  <a:pt x="957198" y="2797389"/>
                </a:cubicBezTo>
                <a:cubicBezTo>
                  <a:pt x="959488" y="2800399"/>
                  <a:pt x="964069" y="2806420"/>
                  <a:pt x="966359" y="2809430"/>
                </a:cubicBezTo>
                <a:cubicBezTo>
                  <a:pt x="970612" y="2858771"/>
                  <a:pt x="957264" y="2912954"/>
                  <a:pt x="976762" y="2959678"/>
                </a:cubicBezTo>
                <a:cubicBezTo>
                  <a:pt x="982128" y="2953854"/>
                  <a:pt x="986184" y="2946328"/>
                  <a:pt x="994167" y="2943776"/>
                </a:cubicBezTo>
                <a:cubicBezTo>
                  <a:pt x="991942" y="2960528"/>
                  <a:pt x="974472" y="2967269"/>
                  <a:pt x="968256" y="2981731"/>
                </a:cubicBezTo>
                <a:cubicBezTo>
                  <a:pt x="973098" y="2991939"/>
                  <a:pt x="983698" y="2991285"/>
                  <a:pt x="993382" y="2991546"/>
                </a:cubicBezTo>
                <a:cubicBezTo>
                  <a:pt x="993055" y="3002017"/>
                  <a:pt x="977809" y="2999464"/>
                  <a:pt x="975650" y="3009280"/>
                </a:cubicBezTo>
                <a:cubicBezTo>
                  <a:pt x="960601" y="3034736"/>
                  <a:pt x="1013862" y="3042131"/>
                  <a:pt x="994625" y="3068045"/>
                </a:cubicBezTo>
                <a:cubicBezTo>
                  <a:pt x="996719" y="3069288"/>
                  <a:pt x="1000841" y="3071709"/>
                  <a:pt x="1002935" y="3072887"/>
                </a:cubicBezTo>
                <a:cubicBezTo>
                  <a:pt x="986054" y="3089770"/>
                  <a:pt x="1010591" y="3108682"/>
                  <a:pt x="1017723" y="3124518"/>
                </a:cubicBezTo>
                <a:cubicBezTo>
                  <a:pt x="1015367" y="3129492"/>
                  <a:pt x="1009674" y="3134923"/>
                  <a:pt x="1013535" y="3140813"/>
                </a:cubicBezTo>
                <a:cubicBezTo>
                  <a:pt x="1021583" y="3158416"/>
                  <a:pt x="1024855" y="3177393"/>
                  <a:pt x="1028977" y="3196174"/>
                </a:cubicBezTo>
                <a:cubicBezTo>
                  <a:pt x="1032445" y="3197745"/>
                  <a:pt x="1039380" y="3200886"/>
                  <a:pt x="1042848" y="3202456"/>
                </a:cubicBezTo>
                <a:cubicBezTo>
                  <a:pt x="1046185" y="3225229"/>
                  <a:pt x="1042063" y="3249834"/>
                  <a:pt x="1053317" y="3270905"/>
                </a:cubicBezTo>
                <a:cubicBezTo>
                  <a:pt x="1059468" y="3273523"/>
                  <a:pt x="1065684" y="3276140"/>
                  <a:pt x="1071900" y="3278693"/>
                </a:cubicBezTo>
                <a:cubicBezTo>
                  <a:pt x="1066534" y="3284059"/>
                  <a:pt x="1060973" y="3289294"/>
                  <a:pt x="1055476" y="3294659"/>
                </a:cubicBezTo>
                <a:cubicBezTo>
                  <a:pt x="1062739" y="3295641"/>
                  <a:pt x="1069937" y="3296819"/>
                  <a:pt x="1077134" y="3298062"/>
                </a:cubicBezTo>
                <a:cubicBezTo>
                  <a:pt x="1075171" y="3320050"/>
                  <a:pt x="1093819" y="3336802"/>
                  <a:pt x="1088323" y="3359379"/>
                </a:cubicBezTo>
                <a:cubicBezTo>
                  <a:pt x="1095259" y="3362912"/>
                  <a:pt x="1099708" y="3369325"/>
                  <a:pt x="1097614" y="3377374"/>
                </a:cubicBezTo>
                <a:cubicBezTo>
                  <a:pt x="1093558" y="3378356"/>
                  <a:pt x="1085379" y="3380385"/>
                  <a:pt x="1081257" y="3381366"/>
                </a:cubicBezTo>
                <a:cubicBezTo>
                  <a:pt x="1086229" y="3397006"/>
                  <a:pt x="1097091" y="3411010"/>
                  <a:pt x="1096240" y="3428155"/>
                </a:cubicBezTo>
                <a:cubicBezTo>
                  <a:pt x="1109130" y="3432081"/>
                  <a:pt x="1120123" y="3420041"/>
                  <a:pt x="1132882" y="3420171"/>
                </a:cubicBezTo>
                <a:cubicBezTo>
                  <a:pt x="1140080" y="3422135"/>
                  <a:pt x="1147277" y="3424359"/>
                  <a:pt x="1154409" y="3426846"/>
                </a:cubicBezTo>
                <a:cubicBezTo>
                  <a:pt x="1154998" y="3439214"/>
                  <a:pt x="1163373" y="3450339"/>
                  <a:pt x="1172664" y="3458126"/>
                </a:cubicBezTo>
                <a:cubicBezTo>
                  <a:pt x="1174562" y="3464539"/>
                  <a:pt x="1175936" y="3471083"/>
                  <a:pt x="1176721" y="3477758"/>
                </a:cubicBezTo>
                <a:cubicBezTo>
                  <a:pt x="1174497" y="3479721"/>
                  <a:pt x="1169916" y="3483516"/>
                  <a:pt x="1167626" y="3485414"/>
                </a:cubicBezTo>
                <a:cubicBezTo>
                  <a:pt x="1190200" y="3506289"/>
                  <a:pt x="1164485" y="3533053"/>
                  <a:pt x="1168477" y="3557528"/>
                </a:cubicBezTo>
                <a:cubicBezTo>
                  <a:pt x="1159447" y="3558706"/>
                  <a:pt x="1150418" y="3559425"/>
                  <a:pt x="1141388" y="3560145"/>
                </a:cubicBezTo>
                <a:cubicBezTo>
                  <a:pt x="1149305" y="3575196"/>
                  <a:pt x="1149240" y="3592014"/>
                  <a:pt x="1148716" y="3608636"/>
                </a:cubicBezTo>
                <a:cubicBezTo>
                  <a:pt x="1160167" y="3613936"/>
                  <a:pt x="1172076" y="3619891"/>
                  <a:pt x="1184966" y="3620153"/>
                </a:cubicBezTo>
                <a:cubicBezTo>
                  <a:pt x="1201585" y="3601830"/>
                  <a:pt x="1226253" y="3594632"/>
                  <a:pt x="1240190" y="3573626"/>
                </a:cubicBezTo>
                <a:cubicBezTo>
                  <a:pt x="1281608" y="3543720"/>
                  <a:pt x="1319885" y="3509365"/>
                  <a:pt x="1357967" y="3475860"/>
                </a:cubicBezTo>
                <a:cubicBezTo>
                  <a:pt x="1372034" y="3472261"/>
                  <a:pt x="1377989" y="3458519"/>
                  <a:pt x="1389243" y="3450862"/>
                </a:cubicBezTo>
                <a:cubicBezTo>
                  <a:pt x="1396833" y="3447460"/>
                  <a:pt x="1414369" y="3455377"/>
                  <a:pt x="1411817" y="3441897"/>
                </a:cubicBezTo>
                <a:cubicBezTo>
                  <a:pt x="1398142" y="3445954"/>
                  <a:pt x="1384270" y="3449488"/>
                  <a:pt x="1369941" y="3449554"/>
                </a:cubicBezTo>
                <a:cubicBezTo>
                  <a:pt x="1354303" y="3449423"/>
                  <a:pt x="1340954" y="3465128"/>
                  <a:pt x="1325055" y="3457995"/>
                </a:cubicBezTo>
                <a:cubicBezTo>
                  <a:pt x="1322437" y="3445234"/>
                  <a:pt x="1317726" y="3432997"/>
                  <a:pt x="1316025" y="3420171"/>
                </a:cubicBezTo>
                <a:cubicBezTo>
                  <a:pt x="1320605" y="3419975"/>
                  <a:pt x="1329766" y="3419714"/>
                  <a:pt x="1334346" y="3419583"/>
                </a:cubicBezTo>
                <a:lnTo>
                  <a:pt x="1334542" y="3414478"/>
                </a:lnTo>
                <a:cubicBezTo>
                  <a:pt x="1325840" y="3415263"/>
                  <a:pt x="1317203" y="3414936"/>
                  <a:pt x="1308762" y="3413497"/>
                </a:cubicBezTo>
                <a:cubicBezTo>
                  <a:pt x="1308958" y="3409440"/>
                  <a:pt x="1309351" y="3401456"/>
                  <a:pt x="1309547" y="3397464"/>
                </a:cubicBezTo>
                <a:cubicBezTo>
                  <a:pt x="1315763" y="3397661"/>
                  <a:pt x="1321979" y="3397857"/>
                  <a:pt x="1328195" y="3398184"/>
                </a:cubicBezTo>
                <a:cubicBezTo>
                  <a:pt x="1332187" y="3386798"/>
                  <a:pt x="1319558" y="3386339"/>
                  <a:pt x="1312295" y="3383133"/>
                </a:cubicBezTo>
                <a:cubicBezTo>
                  <a:pt x="1311379" y="3380188"/>
                  <a:pt x="1309547" y="3374364"/>
                  <a:pt x="1308631" y="3371420"/>
                </a:cubicBezTo>
                <a:cubicBezTo>
                  <a:pt x="1316745" y="3370045"/>
                  <a:pt x="1332775" y="3379861"/>
                  <a:pt x="1335262" y="3368606"/>
                </a:cubicBezTo>
                <a:cubicBezTo>
                  <a:pt x="1322437" y="3360753"/>
                  <a:pt x="1308958" y="3353424"/>
                  <a:pt x="1294367" y="3349628"/>
                </a:cubicBezTo>
                <a:cubicBezTo>
                  <a:pt x="1301761" y="3343477"/>
                  <a:pt x="1310463" y="3338504"/>
                  <a:pt x="1315436" y="3329997"/>
                </a:cubicBezTo>
                <a:cubicBezTo>
                  <a:pt x="1305425" y="3328688"/>
                  <a:pt x="1295349" y="3328034"/>
                  <a:pt x="1285338" y="3327314"/>
                </a:cubicBezTo>
                <a:cubicBezTo>
                  <a:pt x="1288151" y="3307747"/>
                  <a:pt x="1279776" y="3289228"/>
                  <a:pt x="1279383" y="3269858"/>
                </a:cubicBezTo>
                <a:cubicBezTo>
                  <a:pt x="1280627" y="3259453"/>
                  <a:pt x="1275523" y="3250815"/>
                  <a:pt x="1266690" y="3245842"/>
                </a:cubicBezTo>
                <a:cubicBezTo>
                  <a:pt x="1265119" y="3230922"/>
                  <a:pt x="1271662" y="3215740"/>
                  <a:pt x="1266166" y="3201278"/>
                </a:cubicBezTo>
                <a:cubicBezTo>
                  <a:pt x="1260474" y="3186031"/>
                  <a:pt x="1261390" y="3169802"/>
                  <a:pt x="1261651" y="3153900"/>
                </a:cubicBezTo>
                <a:cubicBezTo>
                  <a:pt x="1248303" y="3147160"/>
                  <a:pt x="1230964" y="3143692"/>
                  <a:pt x="1226515" y="3127267"/>
                </a:cubicBezTo>
                <a:cubicBezTo>
                  <a:pt x="1249416" y="3119938"/>
                  <a:pt x="1255108" y="3096249"/>
                  <a:pt x="1269045" y="3079431"/>
                </a:cubicBezTo>
                <a:cubicBezTo>
                  <a:pt x="1263025" y="3069353"/>
                  <a:pt x="1252622" y="3063464"/>
                  <a:pt x="1242284" y="3058752"/>
                </a:cubicBezTo>
                <a:cubicBezTo>
                  <a:pt x="1244705" y="3030613"/>
                  <a:pt x="1281019" y="3035718"/>
                  <a:pt x="1287497" y="3010655"/>
                </a:cubicBezTo>
                <a:cubicBezTo>
                  <a:pt x="1284552" y="3008888"/>
                  <a:pt x="1278664" y="3005485"/>
                  <a:pt x="1275719" y="3003783"/>
                </a:cubicBezTo>
                <a:cubicBezTo>
                  <a:pt x="1287104" y="2991416"/>
                  <a:pt x="1276962" y="2972242"/>
                  <a:pt x="1272775" y="2958500"/>
                </a:cubicBezTo>
                <a:cubicBezTo>
                  <a:pt x="1265512" y="2957714"/>
                  <a:pt x="1258249" y="2957257"/>
                  <a:pt x="1250986" y="2957191"/>
                </a:cubicBezTo>
                <a:cubicBezTo>
                  <a:pt x="1235937" y="2961248"/>
                  <a:pt x="1220888" y="2965960"/>
                  <a:pt x="1205184" y="2967007"/>
                </a:cubicBezTo>
                <a:cubicBezTo>
                  <a:pt x="1208652" y="2959154"/>
                  <a:pt x="1212447" y="2951432"/>
                  <a:pt x="1215980" y="2943711"/>
                </a:cubicBezTo>
                <a:cubicBezTo>
                  <a:pt x="1212905" y="2941682"/>
                  <a:pt x="1206754" y="2937625"/>
                  <a:pt x="1203679" y="2935596"/>
                </a:cubicBezTo>
                <a:cubicBezTo>
                  <a:pt x="1210026" y="2933175"/>
                  <a:pt x="1216373" y="2930688"/>
                  <a:pt x="1222720" y="2928136"/>
                </a:cubicBezTo>
                <a:cubicBezTo>
                  <a:pt x="1223112" y="2923424"/>
                  <a:pt x="1224028" y="2914001"/>
                  <a:pt x="1224421" y="2909290"/>
                </a:cubicBezTo>
                <a:cubicBezTo>
                  <a:pt x="1213690" y="2907261"/>
                  <a:pt x="1202763" y="2907850"/>
                  <a:pt x="1191967" y="2907457"/>
                </a:cubicBezTo>
                <a:cubicBezTo>
                  <a:pt x="1198117" y="2900913"/>
                  <a:pt x="1207147" y="2899147"/>
                  <a:pt x="1215260" y="2896006"/>
                </a:cubicBezTo>
                <a:cubicBezTo>
                  <a:pt x="1213559" y="2885274"/>
                  <a:pt x="1195696" y="2888415"/>
                  <a:pt x="1190069" y="2879319"/>
                </a:cubicBezTo>
                <a:cubicBezTo>
                  <a:pt x="1182741" y="2874280"/>
                  <a:pt x="1177048" y="2857658"/>
                  <a:pt x="1166579" y="2864333"/>
                </a:cubicBezTo>
                <a:cubicBezTo>
                  <a:pt x="1161214" y="2895417"/>
                  <a:pt x="1175151" y="2925846"/>
                  <a:pt x="1173646" y="2957125"/>
                </a:cubicBezTo>
                <a:cubicBezTo>
                  <a:pt x="1165925" y="2974205"/>
                  <a:pt x="1185685" y="2993902"/>
                  <a:pt x="1166710" y="3007775"/>
                </a:cubicBezTo>
                <a:cubicBezTo>
                  <a:pt x="1184246" y="3020732"/>
                  <a:pt x="1169916" y="3041934"/>
                  <a:pt x="1168477" y="3058818"/>
                </a:cubicBezTo>
                <a:cubicBezTo>
                  <a:pt x="1181301" y="3076552"/>
                  <a:pt x="1168411" y="3100437"/>
                  <a:pt x="1181105" y="3119218"/>
                </a:cubicBezTo>
                <a:cubicBezTo>
                  <a:pt x="1177376" y="3140813"/>
                  <a:pt x="1148389" y="3142252"/>
                  <a:pt x="1134910" y="3129034"/>
                </a:cubicBezTo>
                <a:lnTo>
                  <a:pt x="1137135" y="3122817"/>
                </a:lnTo>
                <a:cubicBezTo>
                  <a:pt x="1135041" y="3120068"/>
                  <a:pt x="1130919" y="3114506"/>
                  <a:pt x="1128825" y="3111758"/>
                </a:cubicBezTo>
                <a:cubicBezTo>
                  <a:pt x="1131835" y="3102204"/>
                  <a:pt x="1134845" y="3092519"/>
                  <a:pt x="1135107" y="3082507"/>
                </a:cubicBezTo>
                <a:cubicBezTo>
                  <a:pt x="1133078" y="3080282"/>
                  <a:pt x="1129087" y="3075897"/>
                  <a:pt x="1127059" y="3073672"/>
                </a:cubicBezTo>
                <a:cubicBezTo>
                  <a:pt x="1127778" y="3070662"/>
                  <a:pt x="1129152" y="3064511"/>
                  <a:pt x="1129807" y="3061435"/>
                </a:cubicBezTo>
                <a:lnTo>
                  <a:pt x="1125423" y="3061043"/>
                </a:lnTo>
                <a:cubicBezTo>
                  <a:pt x="1126732" y="3042981"/>
                  <a:pt x="1112533" y="3025182"/>
                  <a:pt x="1100101" y="3013141"/>
                </a:cubicBezTo>
                <a:cubicBezTo>
                  <a:pt x="1086164" y="3016740"/>
                  <a:pt x="1091071" y="3031595"/>
                  <a:pt x="1088716" y="3042065"/>
                </a:cubicBezTo>
                <a:cubicBezTo>
                  <a:pt x="1083023" y="3043243"/>
                  <a:pt x="1077461" y="3044552"/>
                  <a:pt x="1071834" y="3045926"/>
                </a:cubicBezTo>
                <a:cubicBezTo>
                  <a:pt x="1070460" y="3048806"/>
                  <a:pt x="1067581" y="3054433"/>
                  <a:pt x="1066142" y="3057247"/>
                </a:cubicBezTo>
                <a:cubicBezTo>
                  <a:pt x="1063786" y="3057509"/>
                  <a:pt x="1058944" y="3057901"/>
                  <a:pt x="1056589" y="3058163"/>
                </a:cubicBezTo>
                <a:cubicBezTo>
                  <a:pt x="1045662" y="3052077"/>
                  <a:pt x="1035716" y="3044356"/>
                  <a:pt x="1027079" y="3035456"/>
                </a:cubicBezTo>
                <a:cubicBezTo>
                  <a:pt x="1024069" y="3026753"/>
                  <a:pt x="1022761" y="3017591"/>
                  <a:pt x="1019685" y="3008888"/>
                </a:cubicBezTo>
                <a:cubicBezTo>
                  <a:pt x="1021518" y="2995800"/>
                  <a:pt x="1026556" y="2982123"/>
                  <a:pt x="1017723" y="2970475"/>
                </a:cubicBezTo>
                <a:cubicBezTo>
                  <a:pt x="1021648" y="2970017"/>
                  <a:pt x="1029500" y="2969166"/>
                  <a:pt x="1033426" y="2968774"/>
                </a:cubicBezTo>
                <a:cubicBezTo>
                  <a:pt x="1033099" y="2964389"/>
                  <a:pt x="1032510" y="2955686"/>
                  <a:pt x="1032183" y="2951302"/>
                </a:cubicBezTo>
                <a:cubicBezTo>
                  <a:pt x="1029108" y="2943449"/>
                  <a:pt x="1011899" y="2934222"/>
                  <a:pt x="1024724" y="2927482"/>
                </a:cubicBezTo>
                <a:cubicBezTo>
                  <a:pt x="1010787" y="2913609"/>
                  <a:pt x="1005225" y="2891425"/>
                  <a:pt x="1020732" y="2876374"/>
                </a:cubicBezTo>
                <a:cubicBezTo>
                  <a:pt x="1005356" y="2857920"/>
                  <a:pt x="1015629" y="2834362"/>
                  <a:pt x="1018311" y="2813487"/>
                </a:cubicBezTo>
                <a:cubicBezTo>
                  <a:pt x="1012946" y="2803279"/>
                  <a:pt x="1005814" y="2794183"/>
                  <a:pt x="999402" y="2784694"/>
                </a:cubicBezTo>
                <a:cubicBezTo>
                  <a:pt x="1002150" y="2773962"/>
                  <a:pt x="1016676" y="2775663"/>
                  <a:pt x="1024855" y="2770952"/>
                </a:cubicBezTo>
                <a:cubicBezTo>
                  <a:pt x="1015171" y="2763034"/>
                  <a:pt x="1002477" y="2753938"/>
                  <a:pt x="997439" y="2740392"/>
                </a:cubicBezTo>
                <a:cubicBezTo>
                  <a:pt x="1000187" y="2735549"/>
                  <a:pt x="1002870" y="2730641"/>
                  <a:pt x="1005487" y="2725734"/>
                </a:cubicBezTo>
                <a:cubicBezTo>
                  <a:pt x="978856" y="2633595"/>
                  <a:pt x="986577" y="2536419"/>
                  <a:pt x="971462" y="2442514"/>
                </a:cubicBezTo>
                <a:cubicBezTo>
                  <a:pt x="962891" y="2434072"/>
                  <a:pt x="963676" y="2417712"/>
                  <a:pt x="951637" y="2413655"/>
                </a:cubicBezTo>
                <a:moveTo>
                  <a:pt x="2950898" y="2414048"/>
                </a:moveTo>
                <a:cubicBezTo>
                  <a:pt x="2951160" y="2424322"/>
                  <a:pt x="2957703" y="2433483"/>
                  <a:pt x="2957638" y="2443757"/>
                </a:cubicBezTo>
                <a:cubicBezTo>
                  <a:pt x="2954889" y="2445786"/>
                  <a:pt x="2949328" y="2449712"/>
                  <a:pt x="2946580" y="2451741"/>
                </a:cubicBezTo>
                <a:cubicBezTo>
                  <a:pt x="2955151" y="2449450"/>
                  <a:pt x="2963657" y="2446702"/>
                  <a:pt x="2972229" y="2444215"/>
                </a:cubicBezTo>
                <a:cubicBezTo>
                  <a:pt x="2974781" y="2454751"/>
                  <a:pt x="2977267" y="2465352"/>
                  <a:pt x="2980277" y="2475888"/>
                </a:cubicBezTo>
                <a:cubicBezTo>
                  <a:pt x="2985642" y="2475102"/>
                  <a:pt x="2991073" y="2474317"/>
                  <a:pt x="2996569" y="2473597"/>
                </a:cubicBezTo>
                <a:cubicBezTo>
                  <a:pt x="3001411" y="2482301"/>
                  <a:pt x="3003963" y="2492902"/>
                  <a:pt x="3012207" y="2499380"/>
                </a:cubicBezTo>
                <a:cubicBezTo>
                  <a:pt x="3001346" y="2509785"/>
                  <a:pt x="3014890" y="2532950"/>
                  <a:pt x="3028762" y="2522480"/>
                </a:cubicBezTo>
                <a:cubicBezTo>
                  <a:pt x="3037857" y="2534390"/>
                  <a:pt x="3057551" y="2528043"/>
                  <a:pt x="3069133" y="2537073"/>
                </a:cubicBezTo>
                <a:cubicBezTo>
                  <a:pt x="3079929" y="2553367"/>
                  <a:pt x="3097530" y="2565212"/>
                  <a:pt x="3116113" y="2570578"/>
                </a:cubicBezTo>
                <a:cubicBezTo>
                  <a:pt x="3119842" y="2553236"/>
                  <a:pt x="3099035" y="2551666"/>
                  <a:pt x="3088631" y="2544075"/>
                </a:cubicBezTo>
                <a:cubicBezTo>
                  <a:pt x="3089809" y="2540869"/>
                  <a:pt x="3092099" y="2534586"/>
                  <a:pt x="3093277" y="2531445"/>
                </a:cubicBezTo>
                <a:cubicBezTo>
                  <a:pt x="3064880" y="2541719"/>
                  <a:pt x="3040801" y="2517572"/>
                  <a:pt x="3038576" y="2490350"/>
                </a:cubicBezTo>
                <a:cubicBezTo>
                  <a:pt x="3024051" y="2480403"/>
                  <a:pt x="3013254" y="2466922"/>
                  <a:pt x="3002458" y="2453115"/>
                </a:cubicBezTo>
                <a:cubicBezTo>
                  <a:pt x="2986951" y="2452330"/>
                  <a:pt x="2972425" y="2446178"/>
                  <a:pt x="2975828" y="2427921"/>
                </a:cubicBezTo>
                <a:cubicBezTo>
                  <a:pt x="2967845" y="2422686"/>
                  <a:pt x="2959535" y="2417974"/>
                  <a:pt x="2950898" y="2414048"/>
                </a:cubicBezTo>
                <a:moveTo>
                  <a:pt x="435316" y="2419218"/>
                </a:moveTo>
                <a:cubicBezTo>
                  <a:pt x="433353" y="2428183"/>
                  <a:pt x="436887" y="2431651"/>
                  <a:pt x="445916" y="2429622"/>
                </a:cubicBezTo>
                <a:cubicBezTo>
                  <a:pt x="448075" y="2420395"/>
                  <a:pt x="444542" y="2416927"/>
                  <a:pt x="435316" y="2419218"/>
                </a:cubicBezTo>
                <a:moveTo>
                  <a:pt x="1848245" y="2421508"/>
                </a:moveTo>
                <a:cubicBezTo>
                  <a:pt x="1840263" y="2436232"/>
                  <a:pt x="1869118" y="2437802"/>
                  <a:pt x="1870754" y="2424453"/>
                </a:cubicBezTo>
                <a:cubicBezTo>
                  <a:pt x="1868922" y="2414637"/>
                  <a:pt x="1853807" y="2415553"/>
                  <a:pt x="1848245" y="2421508"/>
                </a:cubicBezTo>
                <a:moveTo>
                  <a:pt x="3349114" y="2444870"/>
                </a:moveTo>
                <a:cubicBezTo>
                  <a:pt x="3336355" y="2446178"/>
                  <a:pt x="3318427" y="2447618"/>
                  <a:pt x="3319212" y="2464763"/>
                </a:cubicBezTo>
                <a:cubicBezTo>
                  <a:pt x="3325363" y="2467446"/>
                  <a:pt x="3331710" y="2469736"/>
                  <a:pt x="3338253" y="2471700"/>
                </a:cubicBezTo>
                <a:cubicBezTo>
                  <a:pt x="3332102" y="2478636"/>
                  <a:pt x="3328504" y="2487274"/>
                  <a:pt x="3326344" y="2496239"/>
                </a:cubicBezTo>
                <a:cubicBezTo>
                  <a:pt x="3333542" y="2496108"/>
                  <a:pt x="3340739" y="2495716"/>
                  <a:pt x="3347937" y="2494930"/>
                </a:cubicBezTo>
                <a:cubicBezTo>
                  <a:pt x="3355985" y="2486227"/>
                  <a:pt x="3356508" y="2474383"/>
                  <a:pt x="3349638" y="2464894"/>
                </a:cubicBezTo>
                <a:cubicBezTo>
                  <a:pt x="3363248" y="2452853"/>
                  <a:pt x="3371558" y="2435970"/>
                  <a:pt x="3376530" y="2418694"/>
                </a:cubicBezTo>
                <a:cubicBezTo>
                  <a:pt x="3360303" y="2415946"/>
                  <a:pt x="3336486" y="2425565"/>
                  <a:pt x="3349114" y="2444870"/>
                </a:cubicBezTo>
                <a:moveTo>
                  <a:pt x="3627002" y="2439373"/>
                </a:moveTo>
                <a:cubicBezTo>
                  <a:pt x="3639172" y="2448534"/>
                  <a:pt x="3648268" y="2460837"/>
                  <a:pt x="3655923" y="2473924"/>
                </a:cubicBezTo>
                <a:cubicBezTo>
                  <a:pt x="3677450" y="2481057"/>
                  <a:pt x="3700155" y="2475888"/>
                  <a:pt x="3720962" y="2468755"/>
                </a:cubicBezTo>
                <a:cubicBezTo>
                  <a:pt x="3721289" y="2466661"/>
                  <a:pt x="3721944" y="2462407"/>
                  <a:pt x="3722271" y="2460313"/>
                </a:cubicBezTo>
                <a:cubicBezTo>
                  <a:pt x="3713241" y="2458285"/>
                  <a:pt x="3703295" y="2459004"/>
                  <a:pt x="3695182" y="2454358"/>
                </a:cubicBezTo>
                <a:cubicBezTo>
                  <a:pt x="3675029" y="2441205"/>
                  <a:pt x="3649969" y="2442448"/>
                  <a:pt x="3627002" y="2439373"/>
                </a:cubicBezTo>
                <a:moveTo>
                  <a:pt x="2221205" y="2461753"/>
                </a:moveTo>
                <a:cubicBezTo>
                  <a:pt x="2219308" y="2472877"/>
                  <a:pt x="2230693" y="2480010"/>
                  <a:pt x="2230039" y="2491135"/>
                </a:cubicBezTo>
                <a:cubicBezTo>
                  <a:pt x="2231478" y="2511879"/>
                  <a:pt x="2246004" y="2528043"/>
                  <a:pt x="2251173" y="2547740"/>
                </a:cubicBezTo>
                <a:cubicBezTo>
                  <a:pt x="2256800" y="2565343"/>
                  <a:pt x="2273681" y="2575028"/>
                  <a:pt x="2285001" y="2588508"/>
                </a:cubicBezTo>
                <a:cubicBezTo>
                  <a:pt x="2283627" y="2594201"/>
                  <a:pt x="2282384" y="2599894"/>
                  <a:pt x="2281337" y="2605719"/>
                </a:cubicBezTo>
                <a:cubicBezTo>
                  <a:pt x="2291348" y="2608271"/>
                  <a:pt x="2292853" y="2618152"/>
                  <a:pt x="2295470" y="2626724"/>
                </a:cubicBezTo>
                <a:lnTo>
                  <a:pt x="2300050" y="2624499"/>
                </a:lnTo>
                <a:cubicBezTo>
                  <a:pt x="2313726" y="2646487"/>
                  <a:pt x="2332308" y="2671550"/>
                  <a:pt x="2323017" y="2698511"/>
                </a:cubicBezTo>
                <a:cubicBezTo>
                  <a:pt x="2345983" y="2714805"/>
                  <a:pt x="2344806" y="2747786"/>
                  <a:pt x="2367772" y="2764473"/>
                </a:cubicBezTo>
                <a:cubicBezTo>
                  <a:pt x="2369800" y="2754527"/>
                  <a:pt x="2371829" y="2744645"/>
                  <a:pt x="2373530" y="2734764"/>
                </a:cubicBezTo>
                <a:cubicBezTo>
                  <a:pt x="2371174" y="2733259"/>
                  <a:pt x="2366463" y="2730249"/>
                  <a:pt x="2364042" y="2728744"/>
                </a:cubicBezTo>
                <a:cubicBezTo>
                  <a:pt x="2373203" y="2724883"/>
                  <a:pt x="2385111" y="2719517"/>
                  <a:pt x="2384588" y="2707672"/>
                </a:cubicBezTo>
                <a:cubicBezTo>
                  <a:pt x="2380400" y="2709636"/>
                  <a:pt x="2371960" y="2713496"/>
                  <a:pt x="2367772" y="2715460"/>
                </a:cubicBezTo>
                <a:cubicBezTo>
                  <a:pt x="2353377" y="2708392"/>
                  <a:pt x="2365547" y="2697464"/>
                  <a:pt x="2374184" y="2692490"/>
                </a:cubicBezTo>
                <a:cubicBezTo>
                  <a:pt x="2367118" y="2676327"/>
                  <a:pt x="2357172" y="2661145"/>
                  <a:pt x="2338131" y="2659248"/>
                </a:cubicBezTo>
                <a:cubicBezTo>
                  <a:pt x="2346245" y="2629800"/>
                  <a:pt x="2319614" y="2607747"/>
                  <a:pt x="2310781" y="2581702"/>
                </a:cubicBezTo>
                <a:cubicBezTo>
                  <a:pt x="2317782" y="2579805"/>
                  <a:pt x="2330607" y="2583796"/>
                  <a:pt x="2328317" y="2572279"/>
                </a:cubicBezTo>
                <a:cubicBezTo>
                  <a:pt x="2319811" y="2570971"/>
                  <a:pt x="2311304" y="2569858"/>
                  <a:pt x="2302798" y="2568876"/>
                </a:cubicBezTo>
                <a:cubicBezTo>
                  <a:pt x="2293245" y="2548983"/>
                  <a:pt x="2286179" y="2527388"/>
                  <a:pt x="2272896" y="2509327"/>
                </a:cubicBezTo>
                <a:cubicBezTo>
                  <a:pt x="2260202" y="2493425"/>
                  <a:pt x="2259221" y="2472485"/>
                  <a:pt x="2254248" y="2453508"/>
                </a:cubicBezTo>
                <a:cubicBezTo>
                  <a:pt x="2243321" y="2456714"/>
                  <a:pt x="2232329" y="2459463"/>
                  <a:pt x="2221205" y="2461753"/>
                </a:cubicBezTo>
                <a:moveTo>
                  <a:pt x="3799022" y="2461098"/>
                </a:moveTo>
                <a:cubicBezTo>
                  <a:pt x="3785216" y="2473924"/>
                  <a:pt x="3764998" y="2490153"/>
                  <a:pt x="3775401" y="2511356"/>
                </a:cubicBezTo>
                <a:cubicBezTo>
                  <a:pt x="3786066" y="2517245"/>
                  <a:pt x="3792152" y="2506251"/>
                  <a:pt x="3798041" y="2499707"/>
                </a:cubicBezTo>
                <a:cubicBezTo>
                  <a:pt x="3811061" y="2496108"/>
                  <a:pt x="3828270" y="2492640"/>
                  <a:pt x="3837823" y="2505139"/>
                </a:cubicBezTo>
                <a:cubicBezTo>
                  <a:pt x="3829120" y="2509458"/>
                  <a:pt x="3820352" y="2513515"/>
                  <a:pt x="3811781" y="2517965"/>
                </a:cubicBezTo>
                <a:cubicBezTo>
                  <a:pt x="3818063" y="2530791"/>
                  <a:pt x="3836252" y="2523527"/>
                  <a:pt x="3847441" y="2522807"/>
                </a:cubicBezTo>
                <a:cubicBezTo>
                  <a:pt x="3865566" y="2519077"/>
                  <a:pt x="3892000" y="2529875"/>
                  <a:pt x="3902142" y="2509000"/>
                </a:cubicBezTo>
                <a:cubicBezTo>
                  <a:pt x="3915621" y="2506513"/>
                  <a:pt x="3932568" y="2516787"/>
                  <a:pt x="3927856" y="2531903"/>
                </a:cubicBezTo>
                <a:cubicBezTo>
                  <a:pt x="3920855" y="2533997"/>
                  <a:pt x="3906199" y="2529089"/>
                  <a:pt x="3909797" y="2541261"/>
                </a:cubicBezTo>
                <a:cubicBezTo>
                  <a:pt x="3920528" y="2538971"/>
                  <a:pt x="3935970" y="2544075"/>
                  <a:pt x="3943299" y="2534128"/>
                </a:cubicBezTo>
                <a:cubicBezTo>
                  <a:pt x="3932241" y="2530791"/>
                  <a:pt x="3933615" y="2518881"/>
                  <a:pt x="3934465" y="2509916"/>
                </a:cubicBezTo>
                <a:cubicBezTo>
                  <a:pt x="3963975" y="2508018"/>
                  <a:pt x="3997607" y="2503568"/>
                  <a:pt x="4017498" y="2479029"/>
                </a:cubicBezTo>
                <a:cubicBezTo>
                  <a:pt x="3997672" y="2485311"/>
                  <a:pt x="3974771" y="2483217"/>
                  <a:pt x="3957824" y="2496566"/>
                </a:cubicBezTo>
                <a:cubicBezTo>
                  <a:pt x="3935970" y="2499707"/>
                  <a:pt x="3913658" y="2496501"/>
                  <a:pt x="3891673" y="2498922"/>
                </a:cubicBezTo>
                <a:cubicBezTo>
                  <a:pt x="3882512" y="2499838"/>
                  <a:pt x="3876885" y="2507822"/>
                  <a:pt x="3869884" y="2512730"/>
                </a:cubicBezTo>
                <a:cubicBezTo>
                  <a:pt x="3865958" y="2505073"/>
                  <a:pt x="3860331" y="2499773"/>
                  <a:pt x="3853003" y="2496828"/>
                </a:cubicBezTo>
                <a:cubicBezTo>
                  <a:pt x="3855686" y="2490612"/>
                  <a:pt x="3858630" y="2484591"/>
                  <a:pt x="3861836" y="2478702"/>
                </a:cubicBezTo>
                <a:cubicBezTo>
                  <a:pt x="3868248" y="2472485"/>
                  <a:pt x="3881073" y="2470325"/>
                  <a:pt x="3879633" y="2458939"/>
                </a:cubicBezTo>
                <a:cubicBezTo>
                  <a:pt x="3864781" y="2456845"/>
                  <a:pt x="3849928" y="2463389"/>
                  <a:pt x="3835206" y="2459921"/>
                </a:cubicBezTo>
                <a:cubicBezTo>
                  <a:pt x="3823297" y="2459659"/>
                  <a:pt x="3808771" y="2450432"/>
                  <a:pt x="3799022" y="2461098"/>
                </a:cubicBezTo>
                <a:moveTo>
                  <a:pt x="369950" y="2473008"/>
                </a:moveTo>
                <a:cubicBezTo>
                  <a:pt x="371128" y="2481450"/>
                  <a:pt x="375904" y="2482628"/>
                  <a:pt x="384280" y="2476542"/>
                </a:cubicBezTo>
                <a:cubicBezTo>
                  <a:pt x="383102" y="2467904"/>
                  <a:pt x="378325" y="2466726"/>
                  <a:pt x="369950" y="2473008"/>
                </a:cubicBezTo>
                <a:moveTo>
                  <a:pt x="1566497" y="2472747"/>
                </a:moveTo>
                <a:cubicBezTo>
                  <a:pt x="1571404" y="2495716"/>
                  <a:pt x="1586192" y="2515936"/>
                  <a:pt x="1587239" y="2540083"/>
                </a:cubicBezTo>
                <a:cubicBezTo>
                  <a:pt x="1587173" y="2554218"/>
                  <a:pt x="1596465" y="2566324"/>
                  <a:pt x="1595156" y="2580525"/>
                </a:cubicBezTo>
                <a:cubicBezTo>
                  <a:pt x="1598166" y="2581572"/>
                  <a:pt x="1604316" y="2583731"/>
                  <a:pt x="1607326" y="2584844"/>
                </a:cubicBezTo>
                <a:cubicBezTo>
                  <a:pt x="1607392" y="2599633"/>
                  <a:pt x="1616879" y="2612459"/>
                  <a:pt x="1613412" y="2627510"/>
                </a:cubicBezTo>
                <a:cubicBezTo>
                  <a:pt x="1624142" y="2629342"/>
                  <a:pt x="1632714" y="2617497"/>
                  <a:pt x="1642594" y="2613898"/>
                </a:cubicBezTo>
                <a:cubicBezTo>
                  <a:pt x="1648025" y="2619199"/>
                  <a:pt x="1654044" y="2624303"/>
                  <a:pt x="1657970" y="2630978"/>
                </a:cubicBezTo>
                <a:cubicBezTo>
                  <a:pt x="1657839" y="2658528"/>
                  <a:pt x="1677534" y="2680319"/>
                  <a:pt x="1687611" y="2704662"/>
                </a:cubicBezTo>
                <a:cubicBezTo>
                  <a:pt x="1697098" y="2728351"/>
                  <a:pt x="1699519" y="2756752"/>
                  <a:pt x="1717186" y="2775729"/>
                </a:cubicBezTo>
                <a:cubicBezTo>
                  <a:pt x="1715943" y="2788162"/>
                  <a:pt x="1720916" y="2802362"/>
                  <a:pt x="1734591" y="2804980"/>
                </a:cubicBezTo>
                <a:cubicBezTo>
                  <a:pt x="1747873" y="2807663"/>
                  <a:pt x="1752257" y="2820947"/>
                  <a:pt x="1755921" y="2832268"/>
                </a:cubicBezTo>
                <a:cubicBezTo>
                  <a:pt x="1751014" y="2836456"/>
                  <a:pt x="1745321" y="2839335"/>
                  <a:pt x="1738909" y="2840971"/>
                </a:cubicBezTo>
                <a:cubicBezTo>
                  <a:pt x="1737862" y="2846141"/>
                  <a:pt x="1737862" y="2851507"/>
                  <a:pt x="1738124" y="2856873"/>
                </a:cubicBezTo>
                <a:cubicBezTo>
                  <a:pt x="1749967" y="2856939"/>
                  <a:pt x="1765278" y="2856153"/>
                  <a:pt x="1770120" y="2843065"/>
                </a:cubicBezTo>
                <a:cubicBezTo>
                  <a:pt x="1770447" y="2829454"/>
                  <a:pt x="1769989" y="2815843"/>
                  <a:pt x="1770055" y="2802297"/>
                </a:cubicBezTo>
                <a:cubicBezTo>
                  <a:pt x="1763708" y="2797978"/>
                  <a:pt x="1757165" y="2793855"/>
                  <a:pt x="1751210" y="2789078"/>
                </a:cubicBezTo>
                <a:cubicBezTo>
                  <a:pt x="1750687" y="2784236"/>
                  <a:pt x="1750229" y="2779459"/>
                  <a:pt x="1749836" y="2774682"/>
                </a:cubicBezTo>
                <a:cubicBezTo>
                  <a:pt x="1746434" y="2773896"/>
                  <a:pt x="1739498" y="2772326"/>
                  <a:pt x="1736030" y="2771606"/>
                </a:cubicBezTo>
                <a:cubicBezTo>
                  <a:pt x="1734983" y="2764539"/>
                  <a:pt x="1732497" y="2758387"/>
                  <a:pt x="1728506" y="2753087"/>
                </a:cubicBezTo>
                <a:cubicBezTo>
                  <a:pt x="1725103" y="2743402"/>
                  <a:pt x="1727262" y="2726584"/>
                  <a:pt x="1713064" y="2726257"/>
                </a:cubicBezTo>
                <a:cubicBezTo>
                  <a:pt x="1713653" y="2721938"/>
                  <a:pt x="1714830" y="2713300"/>
                  <a:pt x="1715419" y="2709046"/>
                </a:cubicBezTo>
                <a:cubicBezTo>
                  <a:pt x="1722355" y="2707083"/>
                  <a:pt x="1726085" y="2702764"/>
                  <a:pt x="1726739" y="2696090"/>
                </a:cubicBezTo>
                <a:cubicBezTo>
                  <a:pt x="1718822" y="2695435"/>
                  <a:pt x="1710905" y="2694846"/>
                  <a:pt x="1703053" y="2694388"/>
                </a:cubicBezTo>
                <a:cubicBezTo>
                  <a:pt x="1706259" y="2688237"/>
                  <a:pt x="1709727" y="2682217"/>
                  <a:pt x="1712279" y="2675804"/>
                </a:cubicBezTo>
                <a:cubicBezTo>
                  <a:pt x="1692845" y="2655583"/>
                  <a:pt x="1693107" y="2624827"/>
                  <a:pt x="1673608" y="2604999"/>
                </a:cubicBezTo>
                <a:cubicBezTo>
                  <a:pt x="1658756" y="2576271"/>
                  <a:pt x="1631470" y="2557294"/>
                  <a:pt x="1614982" y="2529809"/>
                </a:cubicBezTo>
                <a:lnTo>
                  <a:pt x="1609289" y="2528173"/>
                </a:lnTo>
                <a:cubicBezTo>
                  <a:pt x="1612299" y="2523004"/>
                  <a:pt x="1614720" y="2517638"/>
                  <a:pt x="1616487" y="2512010"/>
                </a:cubicBezTo>
                <a:cubicBezTo>
                  <a:pt x="1602942" y="2496959"/>
                  <a:pt x="1590576" y="2466857"/>
                  <a:pt x="1566497" y="2472747"/>
                </a:cubicBezTo>
                <a:moveTo>
                  <a:pt x="1781112" y="2505073"/>
                </a:moveTo>
                <a:cubicBezTo>
                  <a:pt x="1783076" y="2507953"/>
                  <a:pt x="1787001" y="2513646"/>
                  <a:pt x="1788964" y="2516460"/>
                </a:cubicBezTo>
                <a:cubicBezTo>
                  <a:pt x="1792105" y="2529089"/>
                  <a:pt x="1794395" y="2542046"/>
                  <a:pt x="1798517" y="2554414"/>
                </a:cubicBezTo>
                <a:cubicBezTo>
                  <a:pt x="1810033" y="2567437"/>
                  <a:pt x="1826129" y="2577187"/>
                  <a:pt x="1828420" y="2596099"/>
                </a:cubicBezTo>
                <a:cubicBezTo>
                  <a:pt x="1824363" y="2611150"/>
                  <a:pt x="1841571" y="2617694"/>
                  <a:pt x="1845235" y="2630520"/>
                </a:cubicBezTo>
                <a:cubicBezTo>
                  <a:pt x="1854919" y="2652377"/>
                  <a:pt x="1867744" y="2672466"/>
                  <a:pt x="1880110" y="2692883"/>
                </a:cubicBezTo>
                <a:cubicBezTo>
                  <a:pt x="1889467" y="2708196"/>
                  <a:pt x="1884363" y="2728809"/>
                  <a:pt x="1894702" y="2743075"/>
                </a:cubicBezTo>
                <a:cubicBezTo>
                  <a:pt x="1894047" y="2754592"/>
                  <a:pt x="1894505" y="2766175"/>
                  <a:pt x="1895160" y="2777757"/>
                </a:cubicBezTo>
                <a:cubicBezTo>
                  <a:pt x="1915313" y="2777299"/>
                  <a:pt x="1934680" y="2782600"/>
                  <a:pt x="1947505" y="2799091"/>
                </a:cubicBezTo>
                <a:cubicBezTo>
                  <a:pt x="1938410" y="2809692"/>
                  <a:pt x="1944364" y="2823303"/>
                  <a:pt x="1947767" y="2834951"/>
                </a:cubicBezTo>
                <a:cubicBezTo>
                  <a:pt x="1954899" y="2835867"/>
                  <a:pt x="1962096" y="2836391"/>
                  <a:pt x="1969359" y="2836587"/>
                </a:cubicBezTo>
                <a:cubicBezTo>
                  <a:pt x="1964714" y="2831548"/>
                  <a:pt x="1959021" y="2827753"/>
                  <a:pt x="1953590" y="2823761"/>
                </a:cubicBezTo>
                <a:cubicBezTo>
                  <a:pt x="1956142" y="2819180"/>
                  <a:pt x="1958694" y="2814665"/>
                  <a:pt x="1961377" y="2810215"/>
                </a:cubicBezTo>
                <a:cubicBezTo>
                  <a:pt x="1951234" y="2782993"/>
                  <a:pt x="1951038" y="2749226"/>
                  <a:pt x="1923492" y="2732277"/>
                </a:cubicBezTo>
                <a:cubicBezTo>
                  <a:pt x="1929642" y="2726257"/>
                  <a:pt x="1936251" y="2720826"/>
                  <a:pt x="1942925" y="2715394"/>
                </a:cubicBezTo>
                <a:cubicBezTo>
                  <a:pt x="1938541" y="2714871"/>
                  <a:pt x="1929773" y="2713824"/>
                  <a:pt x="1925455" y="2713300"/>
                </a:cubicBezTo>
                <a:cubicBezTo>
                  <a:pt x="1927876" y="2708850"/>
                  <a:pt x="1931343" y="2704793"/>
                  <a:pt x="1935858" y="2700998"/>
                </a:cubicBezTo>
                <a:cubicBezTo>
                  <a:pt x="1931409" y="2700932"/>
                  <a:pt x="1922445" y="2700736"/>
                  <a:pt x="1917930" y="2700670"/>
                </a:cubicBezTo>
                <a:cubicBezTo>
                  <a:pt x="1916621" y="2691836"/>
                  <a:pt x="1915901" y="2682217"/>
                  <a:pt x="1909293" y="2675542"/>
                </a:cubicBezTo>
                <a:cubicBezTo>
                  <a:pt x="1890841" y="2654863"/>
                  <a:pt x="1871801" y="2632352"/>
                  <a:pt x="1866435" y="2604344"/>
                </a:cubicBezTo>
                <a:cubicBezTo>
                  <a:pt x="1860808" y="2595052"/>
                  <a:pt x="1852171" y="2587984"/>
                  <a:pt x="1844712" y="2580394"/>
                </a:cubicBezTo>
                <a:cubicBezTo>
                  <a:pt x="1844254" y="2559977"/>
                  <a:pt x="1839150" y="2531511"/>
                  <a:pt x="1814679" y="2528435"/>
                </a:cubicBezTo>
                <a:cubicBezTo>
                  <a:pt x="1814221" y="2517441"/>
                  <a:pt x="1824821" y="2498137"/>
                  <a:pt x="1807416" y="2496697"/>
                </a:cubicBezTo>
                <a:cubicBezTo>
                  <a:pt x="1798190" y="2498006"/>
                  <a:pt x="1787917" y="2497613"/>
                  <a:pt x="1781112" y="2505073"/>
                </a:cubicBezTo>
                <a:moveTo>
                  <a:pt x="2076929" y="2498464"/>
                </a:moveTo>
                <a:cubicBezTo>
                  <a:pt x="2076144" y="2525098"/>
                  <a:pt x="2098587" y="2542766"/>
                  <a:pt x="2104017" y="2567502"/>
                </a:cubicBezTo>
                <a:lnTo>
                  <a:pt x="2107812" y="2565343"/>
                </a:lnTo>
                <a:cubicBezTo>
                  <a:pt x="2113243" y="2571690"/>
                  <a:pt x="2118936" y="2577842"/>
                  <a:pt x="2124824" y="2583862"/>
                </a:cubicBezTo>
                <a:cubicBezTo>
                  <a:pt x="2125675" y="2604148"/>
                  <a:pt x="2142622" y="2626528"/>
                  <a:pt x="2164803" y="2613898"/>
                </a:cubicBezTo>
                <a:cubicBezTo>
                  <a:pt x="2166962" y="2599894"/>
                  <a:pt x="2151717" y="2594005"/>
                  <a:pt x="2144519" y="2584582"/>
                </a:cubicBezTo>
                <a:cubicBezTo>
                  <a:pt x="2135032" y="2578103"/>
                  <a:pt x="2143015" y="2564557"/>
                  <a:pt x="2136210" y="2557097"/>
                </a:cubicBezTo>
                <a:cubicBezTo>
                  <a:pt x="2133658" y="2555134"/>
                  <a:pt x="2128685" y="2551143"/>
                  <a:pt x="2126199" y="2549179"/>
                </a:cubicBezTo>
                <a:cubicBezTo>
                  <a:pt x="2120310" y="2533016"/>
                  <a:pt x="2108467" y="2519994"/>
                  <a:pt x="2097213" y="2507364"/>
                </a:cubicBezTo>
                <a:cubicBezTo>
                  <a:pt x="2092436" y="2500754"/>
                  <a:pt x="2084977" y="2497483"/>
                  <a:pt x="2076929" y="2498464"/>
                </a:cubicBezTo>
                <a:moveTo>
                  <a:pt x="3451057" y="2498726"/>
                </a:moveTo>
                <a:cubicBezTo>
                  <a:pt x="3450533" y="2503110"/>
                  <a:pt x="3449486" y="2511814"/>
                  <a:pt x="3448963" y="2516198"/>
                </a:cubicBezTo>
                <a:cubicBezTo>
                  <a:pt x="3446476" y="2518816"/>
                  <a:pt x="3441504" y="2524051"/>
                  <a:pt x="3438952" y="2526668"/>
                </a:cubicBezTo>
                <a:cubicBezTo>
                  <a:pt x="3438821" y="2532296"/>
                  <a:pt x="3438821" y="2537924"/>
                  <a:pt x="3439018" y="2543617"/>
                </a:cubicBezTo>
                <a:cubicBezTo>
                  <a:pt x="3428483" y="2549637"/>
                  <a:pt x="3416444" y="2552189"/>
                  <a:pt x="3405320" y="2556901"/>
                </a:cubicBezTo>
                <a:cubicBezTo>
                  <a:pt x="3407152" y="2564819"/>
                  <a:pt x="3409638" y="2572672"/>
                  <a:pt x="3412583" y="2580394"/>
                </a:cubicBezTo>
                <a:cubicBezTo>
                  <a:pt x="3422136" y="2583666"/>
                  <a:pt x="3430904" y="2577187"/>
                  <a:pt x="3435550" y="2569204"/>
                </a:cubicBezTo>
                <a:lnTo>
                  <a:pt x="3442878" y="2570054"/>
                </a:lnTo>
                <a:cubicBezTo>
                  <a:pt x="3441766" y="2573981"/>
                  <a:pt x="3439541" y="2581768"/>
                  <a:pt x="3438429" y="2585629"/>
                </a:cubicBezTo>
                <a:cubicBezTo>
                  <a:pt x="3435222" y="2587068"/>
                  <a:pt x="3428810" y="2589948"/>
                  <a:pt x="3425604" y="2591387"/>
                </a:cubicBezTo>
                <a:cubicBezTo>
                  <a:pt x="3427763" y="2593089"/>
                  <a:pt x="3432082" y="2596426"/>
                  <a:pt x="3434241" y="2598062"/>
                </a:cubicBezTo>
                <a:cubicBezTo>
                  <a:pt x="3431231" y="2603952"/>
                  <a:pt x="3428090" y="2609710"/>
                  <a:pt x="3424950" y="2615534"/>
                </a:cubicBezTo>
                <a:cubicBezTo>
                  <a:pt x="3446084" y="2617497"/>
                  <a:pt x="3477818" y="2591453"/>
                  <a:pt x="3460152" y="2570381"/>
                </a:cubicBezTo>
                <a:lnTo>
                  <a:pt x="3466302" y="2569269"/>
                </a:lnTo>
                <a:cubicBezTo>
                  <a:pt x="3466171" y="2566193"/>
                  <a:pt x="3465779" y="2559977"/>
                  <a:pt x="3465648" y="2556901"/>
                </a:cubicBezTo>
                <a:lnTo>
                  <a:pt x="3460217" y="2553433"/>
                </a:lnTo>
                <a:cubicBezTo>
                  <a:pt x="3461133" y="2549899"/>
                  <a:pt x="3462965" y="2542897"/>
                  <a:pt x="3463816" y="2539363"/>
                </a:cubicBezTo>
                <a:cubicBezTo>
                  <a:pt x="3478473" y="2534586"/>
                  <a:pt x="3485605" y="2520124"/>
                  <a:pt x="3499280" y="2513842"/>
                </a:cubicBezTo>
                <a:cubicBezTo>
                  <a:pt x="3482726" y="2510112"/>
                  <a:pt x="3468920" y="2490480"/>
                  <a:pt x="3451057" y="2498726"/>
                </a:cubicBezTo>
                <a:moveTo>
                  <a:pt x="3340020" y="2512861"/>
                </a:moveTo>
                <a:cubicBezTo>
                  <a:pt x="3329289" y="2521106"/>
                  <a:pt x="3334523" y="2536419"/>
                  <a:pt x="3333476" y="2548001"/>
                </a:cubicBezTo>
                <a:cubicBezTo>
                  <a:pt x="3337141" y="2547936"/>
                  <a:pt x="3344469" y="2547740"/>
                  <a:pt x="3348133" y="2547674"/>
                </a:cubicBezTo>
                <a:cubicBezTo>
                  <a:pt x="3357490" y="2537073"/>
                  <a:pt x="3361154" y="2509261"/>
                  <a:pt x="3340020" y="2512861"/>
                </a:cubicBezTo>
                <a:moveTo>
                  <a:pt x="283711" y="2518358"/>
                </a:moveTo>
                <a:cubicBezTo>
                  <a:pt x="275009" y="2522938"/>
                  <a:pt x="274878" y="2527323"/>
                  <a:pt x="283319" y="2531445"/>
                </a:cubicBezTo>
                <a:cubicBezTo>
                  <a:pt x="292217" y="2526799"/>
                  <a:pt x="292348" y="2522415"/>
                  <a:pt x="283711" y="2518358"/>
                </a:cubicBezTo>
                <a:moveTo>
                  <a:pt x="762147" y="2525163"/>
                </a:moveTo>
                <a:cubicBezTo>
                  <a:pt x="763325" y="2539298"/>
                  <a:pt x="754295" y="2568353"/>
                  <a:pt x="777000" y="2567699"/>
                </a:cubicBezTo>
                <a:cubicBezTo>
                  <a:pt x="774710" y="2553564"/>
                  <a:pt x="784197" y="2525556"/>
                  <a:pt x="762147" y="2525163"/>
                </a:cubicBezTo>
                <a:moveTo>
                  <a:pt x="1899740" y="2525883"/>
                </a:moveTo>
                <a:cubicBezTo>
                  <a:pt x="1890187" y="2536550"/>
                  <a:pt x="1898824" y="2550881"/>
                  <a:pt x="1907854" y="2558537"/>
                </a:cubicBezTo>
                <a:cubicBezTo>
                  <a:pt x="1908115" y="2577056"/>
                  <a:pt x="1913808" y="2594921"/>
                  <a:pt x="1921463" y="2611608"/>
                </a:cubicBezTo>
                <a:lnTo>
                  <a:pt x="1925978" y="2612197"/>
                </a:lnTo>
                <a:lnTo>
                  <a:pt x="1929250" y="2616123"/>
                </a:lnTo>
                <a:cubicBezTo>
                  <a:pt x="1928792" y="2619199"/>
                  <a:pt x="1927876" y="2625416"/>
                  <a:pt x="1927483" y="2628491"/>
                </a:cubicBezTo>
                <a:cubicBezTo>
                  <a:pt x="1938344" y="2642626"/>
                  <a:pt x="1942401" y="2659967"/>
                  <a:pt x="1949337" y="2675934"/>
                </a:cubicBezTo>
                <a:cubicBezTo>
                  <a:pt x="1959741" y="2683395"/>
                  <a:pt x="1967069" y="2693407"/>
                  <a:pt x="1968247" y="2706494"/>
                </a:cubicBezTo>
                <a:cubicBezTo>
                  <a:pt x="1974267" y="2707803"/>
                  <a:pt x="1980352" y="2709177"/>
                  <a:pt x="1986437" y="2710486"/>
                </a:cubicBezTo>
                <a:cubicBezTo>
                  <a:pt x="1984801" y="2736727"/>
                  <a:pt x="2006851" y="2752891"/>
                  <a:pt x="2016862" y="2775009"/>
                </a:cubicBezTo>
                <a:cubicBezTo>
                  <a:pt x="2026088" y="2777823"/>
                  <a:pt x="2038651" y="2772915"/>
                  <a:pt x="2034071" y="2761267"/>
                </a:cubicBezTo>
                <a:cubicBezTo>
                  <a:pt x="2031846" y="2746281"/>
                  <a:pt x="2020919" y="2734306"/>
                  <a:pt x="2018760" y="2719320"/>
                </a:cubicBezTo>
                <a:cubicBezTo>
                  <a:pt x="2017451" y="2707083"/>
                  <a:pt x="2008880" y="2698053"/>
                  <a:pt x="1999392" y="2691313"/>
                </a:cubicBezTo>
                <a:cubicBezTo>
                  <a:pt x="2001748" y="2688433"/>
                  <a:pt x="2004169" y="2685619"/>
                  <a:pt x="2006590" y="2682806"/>
                </a:cubicBezTo>
                <a:cubicBezTo>
                  <a:pt x="2003449" y="2681759"/>
                  <a:pt x="1997102" y="2679599"/>
                  <a:pt x="1993961" y="2678552"/>
                </a:cubicBezTo>
                <a:cubicBezTo>
                  <a:pt x="1987091" y="2667100"/>
                  <a:pt x="1984997" y="2653620"/>
                  <a:pt x="1978847" y="2641906"/>
                </a:cubicBezTo>
                <a:cubicBezTo>
                  <a:pt x="1968770" y="2625743"/>
                  <a:pt x="1956862" y="2610430"/>
                  <a:pt x="1941551" y="2598913"/>
                </a:cubicBezTo>
                <a:cubicBezTo>
                  <a:pt x="1948421" y="2595903"/>
                  <a:pt x="1952347" y="2589163"/>
                  <a:pt x="1956862" y="2583469"/>
                </a:cubicBezTo>
                <a:cubicBezTo>
                  <a:pt x="1953983" y="2583796"/>
                  <a:pt x="1948225" y="2584385"/>
                  <a:pt x="1945346" y="2584713"/>
                </a:cubicBezTo>
                <a:cubicBezTo>
                  <a:pt x="1943187" y="2582291"/>
                  <a:pt x="1938868" y="2577383"/>
                  <a:pt x="1936709" y="2574962"/>
                </a:cubicBezTo>
                <a:cubicBezTo>
                  <a:pt x="1950449" y="2558930"/>
                  <a:pt x="1930100" y="2543028"/>
                  <a:pt x="1927745" y="2526668"/>
                </a:cubicBezTo>
                <a:cubicBezTo>
                  <a:pt x="1918519" y="2524574"/>
                  <a:pt x="1909031" y="2524705"/>
                  <a:pt x="1899740" y="2525883"/>
                </a:cubicBezTo>
                <a:moveTo>
                  <a:pt x="2612682" y="2525425"/>
                </a:moveTo>
                <a:cubicBezTo>
                  <a:pt x="2616281" y="2529089"/>
                  <a:pt x="2616281" y="2529089"/>
                  <a:pt x="2612682" y="2525425"/>
                </a:cubicBezTo>
                <a:moveTo>
                  <a:pt x="486745" y="2538513"/>
                </a:moveTo>
                <a:cubicBezTo>
                  <a:pt x="483474" y="2547871"/>
                  <a:pt x="486418" y="2550815"/>
                  <a:pt x="495644" y="2547281"/>
                </a:cubicBezTo>
                <a:cubicBezTo>
                  <a:pt x="498850" y="2537924"/>
                  <a:pt x="495906" y="2534979"/>
                  <a:pt x="486745" y="2538513"/>
                </a:cubicBezTo>
                <a:moveTo>
                  <a:pt x="2619487" y="2539494"/>
                </a:moveTo>
                <a:cubicBezTo>
                  <a:pt x="2614318" y="2546300"/>
                  <a:pt x="2613206" y="2564099"/>
                  <a:pt x="2622432" y="2566782"/>
                </a:cubicBezTo>
                <a:cubicBezTo>
                  <a:pt x="2626488" y="2559715"/>
                  <a:pt x="2629629" y="2541327"/>
                  <a:pt x="2619487" y="2539494"/>
                </a:cubicBezTo>
                <a:moveTo>
                  <a:pt x="1042717" y="2552059"/>
                </a:moveTo>
                <a:cubicBezTo>
                  <a:pt x="1043568" y="2589817"/>
                  <a:pt x="1060580" y="2628687"/>
                  <a:pt x="1045204" y="2665399"/>
                </a:cubicBezTo>
                <a:cubicBezTo>
                  <a:pt x="1054495" y="2668671"/>
                  <a:pt x="1048410" y="2681431"/>
                  <a:pt x="1058683" y="2684114"/>
                </a:cubicBezTo>
                <a:cubicBezTo>
                  <a:pt x="1056196" y="2689022"/>
                  <a:pt x="1053644" y="2693865"/>
                  <a:pt x="1051223" y="2698838"/>
                </a:cubicBezTo>
                <a:cubicBezTo>
                  <a:pt x="1054888" y="2703811"/>
                  <a:pt x="1058028" y="2709177"/>
                  <a:pt x="1060515" y="2714936"/>
                </a:cubicBezTo>
                <a:cubicBezTo>
                  <a:pt x="1053644" y="2716572"/>
                  <a:pt x="1047101" y="2714805"/>
                  <a:pt x="1040885" y="2709701"/>
                </a:cubicBezTo>
                <a:cubicBezTo>
                  <a:pt x="1041867" y="2712842"/>
                  <a:pt x="1043830" y="2719124"/>
                  <a:pt x="1044811" y="2722265"/>
                </a:cubicBezTo>
                <a:cubicBezTo>
                  <a:pt x="1052532" y="2724294"/>
                  <a:pt x="1063001" y="2723836"/>
                  <a:pt x="1065684" y="2733521"/>
                </a:cubicBezTo>
                <a:cubicBezTo>
                  <a:pt x="1063394" y="2743991"/>
                  <a:pt x="1059402" y="2754003"/>
                  <a:pt x="1057178" y="2764539"/>
                </a:cubicBezTo>
                <a:cubicBezTo>
                  <a:pt x="1060122" y="2774355"/>
                  <a:pt x="1064964" y="2783516"/>
                  <a:pt x="1070068" y="2792350"/>
                </a:cubicBezTo>
                <a:cubicBezTo>
                  <a:pt x="1066731" y="2794248"/>
                  <a:pt x="1059991" y="2797913"/>
                  <a:pt x="1056589" y="2799745"/>
                </a:cubicBezTo>
                <a:cubicBezTo>
                  <a:pt x="1069544" y="2810935"/>
                  <a:pt x="1061300" y="2828538"/>
                  <a:pt x="1070984" y="2841430"/>
                </a:cubicBezTo>
                <a:cubicBezTo>
                  <a:pt x="1076873" y="2848824"/>
                  <a:pt x="1065749" y="2852162"/>
                  <a:pt x="1061562" y="2856022"/>
                </a:cubicBezTo>
                <a:cubicBezTo>
                  <a:pt x="1066338" y="2856611"/>
                  <a:pt x="1075891" y="2857658"/>
                  <a:pt x="1080668" y="2858247"/>
                </a:cubicBezTo>
                <a:cubicBezTo>
                  <a:pt x="1083481" y="2870026"/>
                  <a:pt x="1078901" y="2881609"/>
                  <a:pt x="1078116" y="2893323"/>
                </a:cubicBezTo>
                <a:cubicBezTo>
                  <a:pt x="1079817" y="2895351"/>
                  <a:pt x="1083220" y="2899474"/>
                  <a:pt x="1084921" y="2901502"/>
                </a:cubicBezTo>
                <a:cubicBezTo>
                  <a:pt x="1077461" y="2902680"/>
                  <a:pt x="1070002" y="2903989"/>
                  <a:pt x="1062609" y="2905429"/>
                </a:cubicBezTo>
                <a:cubicBezTo>
                  <a:pt x="1067778" y="2924406"/>
                  <a:pt x="1078312" y="2943514"/>
                  <a:pt x="1067843" y="2962819"/>
                </a:cubicBezTo>
                <a:cubicBezTo>
                  <a:pt x="1077069" y="2985133"/>
                  <a:pt x="1097614" y="3004896"/>
                  <a:pt x="1119534" y="3013534"/>
                </a:cubicBezTo>
                <a:cubicBezTo>
                  <a:pt x="1121824" y="3005747"/>
                  <a:pt x="1123591" y="2997894"/>
                  <a:pt x="1124180" y="2989845"/>
                </a:cubicBezTo>
                <a:cubicBezTo>
                  <a:pt x="1119338" y="2986704"/>
                  <a:pt x="1114561" y="2983628"/>
                  <a:pt x="1109719" y="2980553"/>
                </a:cubicBezTo>
                <a:cubicBezTo>
                  <a:pt x="1125357" y="2961772"/>
                  <a:pt x="1109065" y="2936185"/>
                  <a:pt x="1125096" y="2917928"/>
                </a:cubicBezTo>
                <a:cubicBezTo>
                  <a:pt x="1120581" y="2914590"/>
                  <a:pt x="1116066" y="2911318"/>
                  <a:pt x="1111617" y="2907981"/>
                </a:cubicBezTo>
                <a:cubicBezTo>
                  <a:pt x="1110439" y="2895155"/>
                  <a:pt x="1109000" y="2882263"/>
                  <a:pt x="1103111" y="2870681"/>
                </a:cubicBezTo>
                <a:cubicBezTo>
                  <a:pt x="1101409" y="2863024"/>
                  <a:pt x="1099643" y="2855434"/>
                  <a:pt x="1097876" y="2847908"/>
                </a:cubicBezTo>
                <a:cubicBezTo>
                  <a:pt x="1093427" y="2789405"/>
                  <a:pt x="1079424" y="2731754"/>
                  <a:pt x="1073405" y="2673775"/>
                </a:cubicBezTo>
                <a:cubicBezTo>
                  <a:pt x="1076676" y="2667689"/>
                  <a:pt x="1080340" y="2661865"/>
                  <a:pt x="1083939" y="2656041"/>
                </a:cubicBezTo>
                <a:cubicBezTo>
                  <a:pt x="1079294" y="2653293"/>
                  <a:pt x="1074713" y="2650479"/>
                  <a:pt x="1070199" y="2647796"/>
                </a:cubicBezTo>
                <a:cubicBezTo>
                  <a:pt x="1071049" y="2634839"/>
                  <a:pt x="1073143" y="2622078"/>
                  <a:pt x="1074975" y="2609318"/>
                </a:cubicBezTo>
                <a:cubicBezTo>
                  <a:pt x="1072358" y="2607027"/>
                  <a:pt x="1067058" y="2602381"/>
                  <a:pt x="1064441" y="2600025"/>
                </a:cubicBezTo>
                <a:cubicBezTo>
                  <a:pt x="1065684" y="2597277"/>
                  <a:pt x="1068170" y="2591780"/>
                  <a:pt x="1069413" y="2589032"/>
                </a:cubicBezTo>
                <a:cubicBezTo>
                  <a:pt x="1058159" y="2578692"/>
                  <a:pt x="1058879" y="2553825"/>
                  <a:pt x="1042717" y="2552059"/>
                </a:cubicBezTo>
                <a:moveTo>
                  <a:pt x="2175076" y="2558602"/>
                </a:moveTo>
                <a:cubicBezTo>
                  <a:pt x="2174618" y="2565932"/>
                  <a:pt x="2174552" y="2573261"/>
                  <a:pt x="2174749" y="2580655"/>
                </a:cubicBezTo>
                <a:cubicBezTo>
                  <a:pt x="2185872" y="2582815"/>
                  <a:pt x="2187770" y="2570839"/>
                  <a:pt x="2191630" y="2563314"/>
                </a:cubicBezTo>
                <a:cubicBezTo>
                  <a:pt x="2186592" y="2559911"/>
                  <a:pt x="2181096" y="2558341"/>
                  <a:pt x="2175076" y="2558602"/>
                </a:cubicBezTo>
                <a:moveTo>
                  <a:pt x="434138" y="2609841"/>
                </a:moveTo>
                <a:cubicBezTo>
                  <a:pt x="430671" y="2619068"/>
                  <a:pt x="433550" y="2622013"/>
                  <a:pt x="442841" y="2618806"/>
                </a:cubicBezTo>
                <a:cubicBezTo>
                  <a:pt x="446374" y="2609448"/>
                  <a:pt x="443430" y="2606504"/>
                  <a:pt x="434138" y="2609841"/>
                </a:cubicBezTo>
                <a:moveTo>
                  <a:pt x="519069" y="2610561"/>
                </a:moveTo>
                <a:cubicBezTo>
                  <a:pt x="522667" y="2614095"/>
                  <a:pt x="522667" y="2614095"/>
                  <a:pt x="519069" y="2610561"/>
                </a:cubicBezTo>
                <a:moveTo>
                  <a:pt x="3327391" y="2628622"/>
                </a:moveTo>
                <a:cubicBezTo>
                  <a:pt x="3327915" y="2634381"/>
                  <a:pt x="3328504" y="2640205"/>
                  <a:pt x="3329092" y="2646029"/>
                </a:cubicBezTo>
                <a:cubicBezTo>
                  <a:pt x="3319932" y="2648908"/>
                  <a:pt x="3308351" y="2646683"/>
                  <a:pt x="3301219" y="2654209"/>
                </a:cubicBezTo>
                <a:cubicBezTo>
                  <a:pt x="3314828" y="2665268"/>
                  <a:pt x="3325494" y="2685161"/>
                  <a:pt x="3345712" y="2683067"/>
                </a:cubicBezTo>
                <a:cubicBezTo>
                  <a:pt x="3346105" y="2664875"/>
                  <a:pt x="3347675" y="2646749"/>
                  <a:pt x="3349507" y="2628687"/>
                </a:cubicBezTo>
                <a:cubicBezTo>
                  <a:pt x="3342113" y="2628360"/>
                  <a:pt x="3334720" y="2628295"/>
                  <a:pt x="3327391" y="2628622"/>
                </a:cubicBezTo>
                <a:moveTo>
                  <a:pt x="405676" y="2683918"/>
                </a:moveTo>
                <a:cubicBezTo>
                  <a:pt x="397889" y="2679337"/>
                  <a:pt x="396712" y="2669325"/>
                  <a:pt x="390954" y="2662978"/>
                </a:cubicBezTo>
                <a:cubicBezTo>
                  <a:pt x="381597" y="2661014"/>
                  <a:pt x="371651" y="2660556"/>
                  <a:pt x="362425" y="2663436"/>
                </a:cubicBezTo>
                <a:cubicBezTo>
                  <a:pt x="349535" y="2665137"/>
                  <a:pt x="349666" y="2681104"/>
                  <a:pt x="340179" y="2687779"/>
                </a:cubicBezTo>
                <a:cubicBezTo>
                  <a:pt x="353396" y="2701587"/>
                  <a:pt x="368838" y="2713889"/>
                  <a:pt x="375446" y="2732605"/>
                </a:cubicBezTo>
                <a:cubicBezTo>
                  <a:pt x="388991" y="2733848"/>
                  <a:pt x="393963" y="2719975"/>
                  <a:pt x="396188" y="2709308"/>
                </a:cubicBezTo>
                <a:cubicBezTo>
                  <a:pt x="403189" y="2707803"/>
                  <a:pt x="410190" y="2706298"/>
                  <a:pt x="417257" y="2704924"/>
                </a:cubicBezTo>
                <a:cubicBezTo>
                  <a:pt x="427726" y="2691967"/>
                  <a:pt x="439111" y="2679076"/>
                  <a:pt x="457170" y="2678814"/>
                </a:cubicBezTo>
                <a:cubicBezTo>
                  <a:pt x="461751" y="2667362"/>
                  <a:pt x="468555" y="2655517"/>
                  <a:pt x="465938" y="2642822"/>
                </a:cubicBezTo>
                <a:cubicBezTo>
                  <a:pt x="446243" y="2657023"/>
                  <a:pt x="423669" y="2667100"/>
                  <a:pt x="405676" y="2683918"/>
                </a:cubicBezTo>
                <a:moveTo>
                  <a:pt x="1513825" y="2648254"/>
                </a:moveTo>
                <a:cubicBezTo>
                  <a:pt x="1511142" y="2667297"/>
                  <a:pt x="1532734" y="2682544"/>
                  <a:pt x="1535286" y="2701914"/>
                </a:cubicBezTo>
                <a:cubicBezTo>
                  <a:pt x="1537380" y="2717096"/>
                  <a:pt x="1539866" y="2732277"/>
                  <a:pt x="1543334" y="2747263"/>
                </a:cubicBezTo>
                <a:lnTo>
                  <a:pt x="1548569" y="2747656"/>
                </a:lnTo>
                <a:cubicBezTo>
                  <a:pt x="1551840" y="2757799"/>
                  <a:pt x="1542222" y="2776449"/>
                  <a:pt x="1558907" y="2777038"/>
                </a:cubicBezTo>
                <a:cubicBezTo>
                  <a:pt x="1557467" y="2790256"/>
                  <a:pt x="1561917" y="2802951"/>
                  <a:pt x="1568329" y="2814338"/>
                </a:cubicBezTo>
                <a:cubicBezTo>
                  <a:pt x="1564338" y="2826509"/>
                  <a:pt x="1578994" y="2834755"/>
                  <a:pt x="1585014" y="2843785"/>
                </a:cubicBezTo>
                <a:cubicBezTo>
                  <a:pt x="1599605" y="2856808"/>
                  <a:pt x="1598886" y="2877748"/>
                  <a:pt x="1605952" y="2894828"/>
                </a:cubicBezTo>
                <a:lnTo>
                  <a:pt x="1610990" y="2893977"/>
                </a:lnTo>
                <a:cubicBezTo>
                  <a:pt x="1616945" y="2913609"/>
                  <a:pt x="1620674" y="2933764"/>
                  <a:pt x="1624273" y="2953919"/>
                </a:cubicBezTo>
                <a:cubicBezTo>
                  <a:pt x="1629508" y="2957911"/>
                  <a:pt x="1634742" y="2961903"/>
                  <a:pt x="1640108" y="2965894"/>
                </a:cubicBezTo>
                <a:cubicBezTo>
                  <a:pt x="1634349" y="2983890"/>
                  <a:pt x="1634284" y="3002802"/>
                  <a:pt x="1645407" y="3019096"/>
                </a:cubicBezTo>
                <a:cubicBezTo>
                  <a:pt x="1656073" y="3024855"/>
                  <a:pt x="1668832" y="3019751"/>
                  <a:pt x="1680348" y="3019358"/>
                </a:cubicBezTo>
                <a:lnTo>
                  <a:pt x="1680348" y="3024462"/>
                </a:lnTo>
                <a:cubicBezTo>
                  <a:pt x="1675899" y="3030810"/>
                  <a:pt x="1669225" y="3034998"/>
                  <a:pt x="1663794" y="3040495"/>
                </a:cubicBezTo>
                <a:cubicBezTo>
                  <a:pt x="1679955" y="3044421"/>
                  <a:pt x="1699716" y="3050441"/>
                  <a:pt x="1714307" y="3039513"/>
                </a:cubicBezTo>
                <a:cubicBezTo>
                  <a:pt x="1710708" y="3024004"/>
                  <a:pt x="1708091" y="3007383"/>
                  <a:pt x="1699061" y="2994098"/>
                </a:cubicBezTo>
                <a:cubicBezTo>
                  <a:pt x="1704950" y="2990565"/>
                  <a:pt x="1705932" y="2983497"/>
                  <a:pt x="1701417" y="2978589"/>
                </a:cubicBezTo>
                <a:cubicBezTo>
                  <a:pt x="1696575" y="2967334"/>
                  <a:pt x="1695855" y="2954181"/>
                  <a:pt x="1686302" y="2945412"/>
                </a:cubicBezTo>
                <a:cubicBezTo>
                  <a:pt x="1682900" y="2945150"/>
                  <a:pt x="1676095" y="2944692"/>
                  <a:pt x="1672692" y="2944430"/>
                </a:cubicBezTo>
                <a:cubicBezTo>
                  <a:pt x="1668897" y="2952610"/>
                  <a:pt x="1675244" y="2969428"/>
                  <a:pt x="1663074" y="2970868"/>
                </a:cubicBezTo>
                <a:cubicBezTo>
                  <a:pt x="1647109" y="2974205"/>
                  <a:pt x="1651296" y="2952741"/>
                  <a:pt x="1648090" y="2943449"/>
                </a:cubicBezTo>
                <a:cubicBezTo>
                  <a:pt x="1647632" y="2923228"/>
                  <a:pt x="1632190" y="2907588"/>
                  <a:pt x="1631929" y="2887433"/>
                </a:cubicBezTo>
                <a:cubicBezTo>
                  <a:pt x="1629508" y="2884881"/>
                  <a:pt x="1624600" y="2879711"/>
                  <a:pt x="1622179" y="2877159"/>
                </a:cubicBezTo>
                <a:cubicBezTo>
                  <a:pt x="1626825" y="2873036"/>
                  <a:pt x="1631340" y="2868783"/>
                  <a:pt x="1635724" y="2864333"/>
                </a:cubicBezTo>
                <a:cubicBezTo>
                  <a:pt x="1630489" y="2863744"/>
                  <a:pt x="1619955" y="2862501"/>
                  <a:pt x="1614720" y="2861912"/>
                </a:cubicBezTo>
                <a:cubicBezTo>
                  <a:pt x="1620936" y="2858378"/>
                  <a:pt x="1627545" y="2855695"/>
                  <a:pt x="1634611" y="2853863"/>
                </a:cubicBezTo>
                <a:cubicBezTo>
                  <a:pt x="1635004" y="2839008"/>
                  <a:pt x="1611907" y="2839990"/>
                  <a:pt x="1610598" y="2825397"/>
                </a:cubicBezTo>
                <a:cubicBezTo>
                  <a:pt x="1613150" y="2823041"/>
                  <a:pt x="1618253" y="2818330"/>
                  <a:pt x="1620740" y="2815974"/>
                </a:cubicBezTo>
                <a:cubicBezTo>
                  <a:pt x="1613281" y="2809233"/>
                  <a:pt x="1605036" y="2802428"/>
                  <a:pt x="1602942" y="2792023"/>
                </a:cubicBezTo>
                <a:cubicBezTo>
                  <a:pt x="1596596" y="2771083"/>
                  <a:pt x="1585799" y="2750731"/>
                  <a:pt x="1587239" y="2728286"/>
                </a:cubicBezTo>
                <a:cubicBezTo>
                  <a:pt x="1583706" y="2728678"/>
                  <a:pt x="1576508" y="2729398"/>
                  <a:pt x="1572909" y="2729791"/>
                </a:cubicBezTo>
                <a:cubicBezTo>
                  <a:pt x="1557402" y="2701194"/>
                  <a:pt x="1555243" y="2664875"/>
                  <a:pt x="1525079" y="2646094"/>
                </a:cubicBezTo>
                <a:cubicBezTo>
                  <a:pt x="1522265" y="2646618"/>
                  <a:pt x="1516638" y="2647730"/>
                  <a:pt x="1513825" y="2648254"/>
                </a:cubicBezTo>
                <a:moveTo>
                  <a:pt x="748668" y="2662781"/>
                </a:moveTo>
                <a:cubicBezTo>
                  <a:pt x="742387" y="2671354"/>
                  <a:pt x="755996" y="2683656"/>
                  <a:pt x="764241" y="2678159"/>
                </a:cubicBezTo>
                <a:cubicBezTo>
                  <a:pt x="770260" y="2669587"/>
                  <a:pt x="757370" y="2655059"/>
                  <a:pt x="748668" y="2662781"/>
                </a:cubicBezTo>
                <a:moveTo>
                  <a:pt x="211409" y="2688302"/>
                </a:moveTo>
                <a:cubicBezTo>
                  <a:pt x="215532" y="2692360"/>
                  <a:pt x="215532" y="2692360"/>
                  <a:pt x="211409" y="2688302"/>
                </a:cubicBezTo>
                <a:moveTo>
                  <a:pt x="1609616" y="2695501"/>
                </a:moveTo>
                <a:cubicBezTo>
                  <a:pt x="1613412" y="2715590"/>
                  <a:pt x="1614458" y="2742290"/>
                  <a:pt x="1635985" y="2751974"/>
                </a:cubicBezTo>
                <a:cubicBezTo>
                  <a:pt x="1629050" y="2735484"/>
                  <a:pt x="1623226" y="2717946"/>
                  <a:pt x="1633826" y="2701521"/>
                </a:cubicBezTo>
                <a:cubicBezTo>
                  <a:pt x="1625843" y="2698969"/>
                  <a:pt x="1617730" y="2697006"/>
                  <a:pt x="1609616" y="2695501"/>
                </a:cubicBezTo>
                <a:moveTo>
                  <a:pt x="846226" y="2707869"/>
                </a:moveTo>
                <a:cubicBezTo>
                  <a:pt x="846030" y="2721611"/>
                  <a:pt x="845310" y="2735680"/>
                  <a:pt x="848320" y="2749292"/>
                </a:cubicBezTo>
                <a:cubicBezTo>
                  <a:pt x="853162" y="2752956"/>
                  <a:pt x="858004" y="2756686"/>
                  <a:pt x="862846" y="2760482"/>
                </a:cubicBezTo>
                <a:cubicBezTo>
                  <a:pt x="853686" y="2779001"/>
                  <a:pt x="848844" y="2806093"/>
                  <a:pt x="862192" y="2821929"/>
                </a:cubicBezTo>
                <a:cubicBezTo>
                  <a:pt x="866248" y="2810346"/>
                  <a:pt x="874166" y="2800988"/>
                  <a:pt x="880709" y="2790911"/>
                </a:cubicBezTo>
                <a:cubicBezTo>
                  <a:pt x="879466" y="2774747"/>
                  <a:pt x="866445" y="2761332"/>
                  <a:pt x="867230" y="2744776"/>
                </a:cubicBezTo>
                <a:cubicBezTo>
                  <a:pt x="866903" y="2732801"/>
                  <a:pt x="869520" y="2719844"/>
                  <a:pt x="862584" y="2709243"/>
                </a:cubicBezTo>
                <a:cubicBezTo>
                  <a:pt x="858528" y="2708850"/>
                  <a:pt x="850349" y="2708196"/>
                  <a:pt x="846226" y="2707869"/>
                </a:cubicBezTo>
                <a:moveTo>
                  <a:pt x="733880" y="2726519"/>
                </a:moveTo>
                <a:cubicBezTo>
                  <a:pt x="744807" y="2729594"/>
                  <a:pt x="765157" y="2729464"/>
                  <a:pt x="764829" y="2713824"/>
                </a:cubicBezTo>
                <a:cubicBezTo>
                  <a:pt x="754230" y="2712188"/>
                  <a:pt x="724131" y="2707149"/>
                  <a:pt x="733880" y="2726519"/>
                </a:cubicBezTo>
                <a:moveTo>
                  <a:pt x="158802" y="2721415"/>
                </a:moveTo>
                <a:cubicBezTo>
                  <a:pt x="162794" y="2725341"/>
                  <a:pt x="162794" y="2725341"/>
                  <a:pt x="158802" y="2721415"/>
                </a:cubicBezTo>
                <a:moveTo>
                  <a:pt x="2384195" y="2727893"/>
                </a:moveTo>
                <a:cubicBezTo>
                  <a:pt x="2380727" y="2738560"/>
                  <a:pt x="2384326" y="2742224"/>
                  <a:pt x="2394926" y="2738887"/>
                </a:cubicBezTo>
                <a:cubicBezTo>
                  <a:pt x="2398394" y="2728155"/>
                  <a:pt x="2394795" y="2724490"/>
                  <a:pt x="2384195" y="2727893"/>
                </a:cubicBezTo>
                <a:moveTo>
                  <a:pt x="2580424" y="2740523"/>
                </a:moveTo>
                <a:cubicBezTo>
                  <a:pt x="2578658" y="2749357"/>
                  <a:pt x="2582257" y="2752825"/>
                  <a:pt x="2591286" y="2750862"/>
                </a:cubicBezTo>
                <a:cubicBezTo>
                  <a:pt x="2593249" y="2741701"/>
                  <a:pt x="2589650" y="2738298"/>
                  <a:pt x="2580424" y="2740523"/>
                </a:cubicBezTo>
                <a:moveTo>
                  <a:pt x="290254" y="2748114"/>
                </a:moveTo>
                <a:cubicBezTo>
                  <a:pt x="294115" y="2751844"/>
                  <a:pt x="294115" y="2751844"/>
                  <a:pt x="290254" y="2748114"/>
                </a:cubicBezTo>
                <a:moveTo>
                  <a:pt x="1480978" y="2748245"/>
                </a:moveTo>
                <a:cubicBezTo>
                  <a:pt x="1482614" y="2751320"/>
                  <a:pt x="1485951" y="2757471"/>
                  <a:pt x="1487587" y="2760482"/>
                </a:cubicBezTo>
                <a:cubicBezTo>
                  <a:pt x="1488830" y="2782273"/>
                  <a:pt x="1484642" y="2825528"/>
                  <a:pt x="1516376" y="2823826"/>
                </a:cubicBezTo>
                <a:cubicBezTo>
                  <a:pt x="1510030" y="2804457"/>
                  <a:pt x="1516900" y="2785152"/>
                  <a:pt x="1509048" y="2766306"/>
                </a:cubicBezTo>
                <a:cubicBezTo>
                  <a:pt x="1508721" y="2762576"/>
                  <a:pt x="1508197" y="2755050"/>
                  <a:pt x="1507936" y="2751320"/>
                </a:cubicBezTo>
                <a:cubicBezTo>
                  <a:pt x="1499757" y="2746478"/>
                  <a:pt x="1489877" y="2748572"/>
                  <a:pt x="1480978" y="2748245"/>
                </a:cubicBezTo>
                <a:moveTo>
                  <a:pt x="2407489" y="2798763"/>
                </a:moveTo>
                <a:cubicBezTo>
                  <a:pt x="2403825" y="2783974"/>
                  <a:pt x="2400357" y="2769054"/>
                  <a:pt x="2399964" y="2753807"/>
                </a:cubicBezTo>
                <a:cubicBezTo>
                  <a:pt x="2389299" y="2762641"/>
                  <a:pt x="2380531" y="2802690"/>
                  <a:pt x="2407489" y="2798763"/>
                </a:cubicBezTo>
                <a:moveTo>
                  <a:pt x="2109186" y="2773373"/>
                </a:moveTo>
                <a:cubicBezTo>
                  <a:pt x="2113963" y="2786657"/>
                  <a:pt x="2127442" y="2794444"/>
                  <a:pt x="2131760" y="2808252"/>
                </a:cubicBezTo>
                <a:cubicBezTo>
                  <a:pt x="2135228" y="2820358"/>
                  <a:pt x="2146875" y="2825201"/>
                  <a:pt x="2158587" y="2824088"/>
                </a:cubicBezTo>
                <a:cubicBezTo>
                  <a:pt x="2154007" y="2807663"/>
                  <a:pt x="2143931" y="2791827"/>
                  <a:pt x="2151128" y="2774551"/>
                </a:cubicBezTo>
                <a:cubicBezTo>
                  <a:pt x="2138304" y="2768400"/>
                  <a:pt x="2121422" y="2763230"/>
                  <a:pt x="2109186" y="2773373"/>
                </a:cubicBezTo>
                <a:moveTo>
                  <a:pt x="2593576" y="2773831"/>
                </a:moveTo>
                <a:cubicBezTo>
                  <a:pt x="2597240" y="2777496"/>
                  <a:pt x="2597240" y="2777496"/>
                  <a:pt x="2593576" y="2773831"/>
                </a:cubicBezTo>
                <a:moveTo>
                  <a:pt x="2299985" y="2800988"/>
                </a:moveTo>
                <a:cubicBezTo>
                  <a:pt x="2298480" y="2810935"/>
                  <a:pt x="2300116" y="2820947"/>
                  <a:pt x="2309800" y="2826117"/>
                </a:cubicBezTo>
                <a:cubicBezTo>
                  <a:pt x="2323279" y="2834755"/>
                  <a:pt x="2330672" y="2856873"/>
                  <a:pt x="2349647" y="2852031"/>
                </a:cubicBezTo>
                <a:cubicBezTo>
                  <a:pt x="2342319" y="2832726"/>
                  <a:pt x="2322035" y="2821078"/>
                  <a:pt x="2313267" y="2801904"/>
                </a:cubicBezTo>
                <a:cubicBezTo>
                  <a:pt x="2309930" y="2801708"/>
                  <a:pt x="2303256" y="2801250"/>
                  <a:pt x="2299985" y="2800988"/>
                </a:cubicBezTo>
                <a:moveTo>
                  <a:pt x="3359191" y="2819246"/>
                </a:moveTo>
                <a:cubicBezTo>
                  <a:pt x="3359322" y="2823499"/>
                  <a:pt x="3359584" y="2832006"/>
                  <a:pt x="3359715" y="2836260"/>
                </a:cubicBezTo>
                <a:cubicBezTo>
                  <a:pt x="3369725" y="2836260"/>
                  <a:pt x="3380522" y="2837045"/>
                  <a:pt x="3389224" y="2830894"/>
                </a:cubicBezTo>
                <a:cubicBezTo>
                  <a:pt x="3384316" y="2820162"/>
                  <a:pt x="3369529" y="2818853"/>
                  <a:pt x="3359191" y="2819246"/>
                </a:cubicBezTo>
                <a:moveTo>
                  <a:pt x="2224673" y="2841888"/>
                </a:moveTo>
                <a:cubicBezTo>
                  <a:pt x="2231085" y="2839532"/>
                  <a:pt x="2237563" y="2837438"/>
                  <a:pt x="2244106" y="2835475"/>
                </a:cubicBezTo>
                <a:cubicBezTo>
                  <a:pt x="2262558" y="2849675"/>
                  <a:pt x="2282842" y="2861258"/>
                  <a:pt x="2303453" y="2872120"/>
                </a:cubicBezTo>
                <a:cubicBezTo>
                  <a:pt x="2304827" y="2883834"/>
                  <a:pt x="2290890" y="2890967"/>
                  <a:pt x="2284936" y="2899866"/>
                </a:cubicBezTo>
                <a:cubicBezTo>
                  <a:pt x="2267792" y="2891948"/>
                  <a:pt x="2253267" y="2875065"/>
                  <a:pt x="2232918" y="2876963"/>
                </a:cubicBezTo>
                <a:cubicBezTo>
                  <a:pt x="2228599" y="2894108"/>
                  <a:pt x="2219962" y="2908243"/>
                  <a:pt x="2205305" y="2918517"/>
                </a:cubicBezTo>
                <a:cubicBezTo>
                  <a:pt x="2205960" y="2925846"/>
                  <a:pt x="2206941" y="2933175"/>
                  <a:pt x="2208315" y="2940439"/>
                </a:cubicBezTo>
                <a:cubicBezTo>
                  <a:pt x="2238087" y="2927220"/>
                  <a:pt x="2270475" y="2912103"/>
                  <a:pt x="2304630" y="2916357"/>
                </a:cubicBezTo>
                <a:cubicBezTo>
                  <a:pt x="2303518" y="2919956"/>
                  <a:pt x="2301359" y="2927155"/>
                  <a:pt x="2300247" y="2930754"/>
                </a:cubicBezTo>
                <a:cubicBezTo>
                  <a:pt x="2319418" y="2922443"/>
                  <a:pt x="2296190" y="2899147"/>
                  <a:pt x="2303060" y="2885404"/>
                </a:cubicBezTo>
                <a:cubicBezTo>
                  <a:pt x="2310650" y="2882198"/>
                  <a:pt x="2326812" y="2882918"/>
                  <a:pt x="2323671" y="2870223"/>
                </a:cubicBezTo>
                <a:cubicBezTo>
                  <a:pt x="2320923" y="2852227"/>
                  <a:pt x="2300639" y="2843654"/>
                  <a:pt x="2294292" y="2826706"/>
                </a:cubicBezTo>
                <a:cubicBezTo>
                  <a:pt x="2284478" y="2823957"/>
                  <a:pt x="2275317" y="2832792"/>
                  <a:pt x="2265502" y="2830240"/>
                </a:cubicBezTo>
                <a:cubicBezTo>
                  <a:pt x="2251042" y="2827949"/>
                  <a:pt x="2228337" y="2821471"/>
                  <a:pt x="2224673" y="2841888"/>
                </a:cubicBezTo>
                <a:moveTo>
                  <a:pt x="905704" y="2839335"/>
                </a:moveTo>
                <a:cubicBezTo>
                  <a:pt x="899880" y="2858116"/>
                  <a:pt x="899946" y="2882067"/>
                  <a:pt x="920753" y="2891032"/>
                </a:cubicBezTo>
                <a:cubicBezTo>
                  <a:pt x="917678" y="2895024"/>
                  <a:pt x="914537" y="2899081"/>
                  <a:pt x="911462" y="2903138"/>
                </a:cubicBezTo>
                <a:cubicBezTo>
                  <a:pt x="918921" y="2908308"/>
                  <a:pt x="926903" y="2912823"/>
                  <a:pt x="935737" y="2915441"/>
                </a:cubicBezTo>
                <a:cubicBezTo>
                  <a:pt x="952880" y="2889135"/>
                  <a:pt x="919510" y="2861454"/>
                  <a:pt x="926838" y="2832595"/>
                </a:cubicBezTo>
                <a:cubicBezTo>
                  <a:pt x="919379" y="2833446"/>
                  <a:pt x="912050" y="2835147"/>
                  <a:pt x="905704" y="2839335"/>
                </a:cubicBezTo>
                <a:moveTo>
                  <a:pt x="2142622" y="2831287"/>
                </a:moveTo>
                <a:cubicBezTo>
                  <a:pt x="2149885" y="2843785"/>
                  <a:pt x="2156035" y="2858182"/>
                  <a:pt x="2143276" y="2869568"/>
                </a:cubicBezTo>
                <a:cubicBezTo>
                  <a:pt x="2150866" y="2877814"/>
                  <a:pt x="2158783" y="2888807"/>
                  <a:pt x="2171346" y="2888415"/>
                </a:cubicBezTo>
                <a:cubicBezTo>
                  <a:pt x="2170758" y="2875065"/>
                  <a:pt x="2170561" y="2861585"/>
                  <a:pt x="2167748" y="2848432"/>
                </a:cubicBezTo>
                <a:cubicBezTo>
                  <a:pt x="2163822" y="2838027"/>
                  <a:pt x="2151455" y="2835736"/>
                  <a:pt x="2142622" y="2831287"/>
                </a:cubicBezTo>
                <a:moveTo>
                  <a:pt x="2035249" y="2837176"/>
                </a:moveTo>
                <a:cubicBezTo>
                  <a:pt x="2036296" y="2846992"/>
                  <a:pt x="2037670" y="2856873"/>
                  <a:pt x="2041072" y="2866165"/>
                </a:cubicBezTo>
                <a:cubicBezTo>
                  <a:pt x="2053439" y="2871073"/>
                  <a:pt x="2068161" y="2875392"/>
                  <a:pt x="2081116" y="2870223"/>
                </a:cubicBezTo>
                <a:cubicBezTo>
                  <a:pt x="2088183" y="2856219"/>
                  <a:pt x="2069208" y="2845552"/>
                  <a:pt x="2061618" y="2835867"/>
                </a:cubicBezTo>
                <a:cubicBezTo>
                  <a:pt x="2052719" y="2835278"/>
                  <a:pt x="2043951" y="2835736"/>
                  <a:pt x="2035249" y="2837176"/>
                </a:cubicBezTo>
                <a:moveTo>
                  <a:pt x="1503028" y="2860930"/>
                </a:moveTo>
                <a:cubicBezTo>
                  <a:pt x="1500084" y="2872840"/>
                  <a:pt x="1492429" y="2885993"/>
                  <a:pt x="1498579" y="2898100"/>
                </a:cubicBezTo>
                <a:cubicBezTo>
                  <a:pt x="1505907" y="2912627"/>
                  <a:pt x="1507936" y="2928660"/>
                  <a:pt x="1511469" y="2944300"/>
                </a:cubicBezTo>
                <a:cubicBezTo>
                  <a:pt x="1521087" y="2953592"/>
                  <a:pt x="1525406" y="2965436"/>
                  <a:pt x="1522658" y="2978786"/>
                </a:cubicBezTo>
                <a:cubicBezTo>
                  <a:pt x="1530313" y="2986900"/>
                  <a:pt x="1538754" y="2994491"/>
                  <a:pt x="1548176" y="3000577"/>
                </a:cubicBezTo>
                <a:cubicBezTo>
                  <a:pt x="1548045" y="2981861"/>
                  <a:pt x="1552167" y="2961641"/>
                  <a:pt x="1541895" y="2944823"/>
                </a:cubicBezTo>
                <a:cubicBezTo>
                  <a:pt x="1533258" y="2931539"/>
                  <a:pt x="1535940" y="2915703"/>
                  <a:pt x="1534828" y="2900848"/>
                </a:cubicBezTo>
                <a:cubicBezTo>
                  <a:pt x="1530117" y="2896987"/>
                  <a:pt x="1525471" y="2893126"/>
                  <a:pt x="1520826" y="2889396"/>
                </a:cubicBezTo>
                <a:cubicBezTo>
                  <a:pt x="1521807" y="2877159"/>
                  <a:pt x="1524032" y="2865053"/>
                  <a:pt x="1525210" y="2852947"/>
                </a:cubicBezTo>
                <a:cubicBezTo>
                  <a:pt x="1517489" y="2854648"/>
                  <a:pt x="1509702" y="2856546"/>
                  <a:pt x="1503028" y="2860930"/>
                </a:cubicBezTo>
                <a:moveTo>
                  <a:pt x="1855574" y="2853601"/>
                </a:moveTo>
                <a:cubicBezTo>
                  <a:pt x="1851779" y="2861912"/>
                  <a:pt x="1843861" y="2871662"/>
                  <a:pt x="1848311" y="2881216"/>
                </a:cubicBezTo>
                <a:cubicBezTo>
                  <a:pt x="1852171" y="2889396"/>
                  <a:pt x="1861659" y="2888284"/>
                  <a:pt x="1869052" y="2887499"/>
                </a:cubicBezTo>
                <a:cubicBezTo>
                  <a:pt x="1877820" y="2878795"/>
                  <a:pt x="1886850" y="2869830"/>
                  <a:pt x="1891954" y="2858378"/>
                </a:cubicBezTo>
                <a:cubicBezTo>
                  <a:pt x="1881027" y="2851442"/>
                  <a:pt x="1867809" y="2853012"/>
                  <a:pt x="1855574" y="2853601"/>
                </a:cubicBezTo>
                <a:moveTo>
                  <a:pt x="3405255" y="2865446"/>
                </a:moveTo>
                <a:cubicBezTo>
                  <a:pt x="3405255" y="2869568"/>
                  <a:pt x="3405320" y="2877814"/>
                  <a:pt x="3405386" y="2881936"/>
                </a:cubicBezTo>
                <a:cubicBezTo>
                  <a:pt x="3412845" y="2882394"/>
                  <a:pt x="3420369" y="2882460"/>
                  <a:pt x="3427960" y="2882198"/>
                </a:cubicBezTo>
                <a:cubicBezTo>
                  <a:pt x="3430250" y="2868390"/>
                  <a:pt x="3416378" y="2863482"/>
                  <a:pt x="3405255" y="2865446"/>
                </a:cubicBezTo>
                <a:moveTo>
                  <a:pt x="3424557" y="2890901"/>
                </a:moveTo>
                <a:cubicBezTo>
                  <a:pt x="3432343" y="2919498"/>
                  <a:pt x="3463750" y="2930950"/>
                  <a:pt x="3473238" y="2958173"/>
                </a:cubicBezTo>
                <a:cubicBezTo>
                  <a:pt x="3480632" y="2962361"/>
                  <a:pt x="3493260" y="2971457"/>
                  <a:pt x="3499607" y="2961444"/>
                </a:cubicBezTo>
                <a:cubicBezTo>
                  <a:pt x="3494111" y="2948030"/>
                  <a:pt x="3488026" y="2931997"/>
                  <a:pt x="3472191" y="2928660"/>
                </a:cubicBezTo>
                <a:cubicBezTo>
                  <a:pt x="3467349" y="2908308"/>
                  <a:pt x="3446084" y="2889920"/>
                  <a:pt x="3424557" y="2890901"/>
                </a:cubicBezTo>
                <a:moveTo>
                  <a:pt x="1895421" y="2899605"/>
                </a:moveTo>
                <a:cubicBezTo>
                  <a:pt x="1886915" y="2917273"/>
                  <a:pt x="1864080" y="2921134"/>
                  <a:pt x="1854134" y="2934876"/>
                </a:cubicBezTo>
                <a:cubicBezTo>
                  <a:pt x="1858845" y="2938737"/>
                  <a:pt x="1863556" y="2942664"/>
                  <a:pt x="1868333" y="2946590"/>
                </a:cubicBezTo>
                <a:cubicBezTo>
                  <a:pt x="1869445" y="2953199"/>
                  <a:pt x="1870034" y="2959874"/>
                  <a:pt x="1870034" y="2966614"/>
                </a:cubicBezTo>
                <a:cubicBezTo>
                  <a:pt x="1865912" y="2967138"/>
                  <a:pt x="1857733" y="2968185"/>
                  <a:pt x="1853611" y="2968708"/>
                </a:cubicBezTo>
                <a:cubicBezTo>
                  <a:pt x="1849358" y="2965044"/>
                  <a:pt x="1845170" y="2961314"/>
                  <a:pt x="1841179" y="2957518"/>
                </a:cubicBezTo>
                <a:cubicBezTo>
                  <a:pt x="1842291" y="2965175"/>
                  <a:pt x="1842422" y="2972896"/>
                  <a:pt x="1841571" y="2980618"/>
                </a:cubicBezTo>
                <a:cubicBezTo>
                  <a:pt x="1835552" y="2988013"/>
                  <a:pt x="1825017" y="2988144"/>
                  <a:pt x="1817034" y="2992528"/>
                </a:cubicBezTo>
                <a:cubicBezTo>
                  <a:pt x="1810622" y="3000184"/>
                  <a:pt x="1805846" y="3008953"/>
                  <a:pt x="1799957" y="3017002"/>
                </a:cubicBezTo>
                <a:cubicBezTo>
                  <a:pt x="1793217" y="3018704"/>
                  <a:pt x="1780655" y="3014646"/>
                  <a:pt x="1782945" y="3025836"/>
                </a:cubicBezTo>
                <a:cubicBezTo>
                  <a:pt x="1799106" y="3020274"/>
                  <a:pt x="1816184" y="3018311"/>
                  <a:pt x="1832738" y="3014188"/>
                </a:cubicBezTo>
                <a:cubicBezTo>
                  <a:pt x="1864276" y="2996127"/>
                  <a:pt x="1891038" y="2965371"/>
                  <a:pt x="1930166" y="2966680"/>
                </a:cubicBezTo>
                <a:cubicBezTo>
                  <a:pt x="1925847" y="2946524"/>
                  <a:pt x="1907068" y="2934484"/>
                  <a:pt x="1898039" y="2916750"/>
                </a:cubicBezTo>
                <a:cubicBezTo>
                  <a:pt x="1903928" y="2913543"/>
                  <a:pt x="1909882" y="2910402"/>
                  <a:pt x="1915836" y="2907261"/>
                </a:cubicBezTo>
                <a:cubicBezTo>
                  <a:pt x="1913939" y="2897445"/>
                  <a:pt x="1902881" y="2899343"/>
                  <a:pt x="1895421" y="2899605"/>
                </a:cubicBezTo>
                <a:moveTo>
                  <a:pt x="2161859" y="2898034"/>
                </a:moveTo>
                <a:cubicBezTo>
                  <a:pt x="2161990" y="2912300"/>
                  <a:pt x="2162644" y="2926631"/>
                  <a:pt x="2162906" y="2941028"/>
                </a:cubicBezTo>
                <a:cubicBezTo>
                  <a:pt x="2166635" y="2941158"/>
                  <a:pt x="2174160" y="2941420"/>
                  <a:pt x="2177890" y="2941617"/>
                </a:cubicBezTo>
                <a:cubicBezTo>
                  <a:pt x="2190387" y="2930034"/>
                  <a:pt x="2178740" y="2912758"/>
                  <a:pt x="2176581" y="2899212"/>
                </a:cubicBezTo>
                <a:cubicBezTo>
                  <a:pt x="2172917" y="2898885"/>
                  <a:pt x="2165523" y="2898296"/>
                  <a:pt x="2161859" y="2898034"/>
                </a:cubicBezTo>
                <a:moveTo>
                  <a:pt x="1709203" y="2912365"/>
                </a:moveTo>
                <a:cubicBezTo>
                  <a:pt x="1706520" y="2919433"/>
                  <a:pt x="1704688" y="2926762"/>
                  <a:pt x="1704034" y="2934287"/>
                </a:cubicBezTo>
                <a:cubicBezTo>
                  <a:pt x="1709072" y="2942205"/>
                  <a:pt x="1717906" y="2945870"/>
                  <a:pt x="1726870" y="2947310"/>
                </a:cubicBezTo>
                <a:cubicBezTo>
                  <a:pt x="1729553" y="2937821"/>
                  <a:pt x="1731385" y="2928202"/>
                  <a:pt x="1732104" y="2918451"/>
                </a:cubicBezTo>
                <a:cubicBezTo>
                  <a:pt x="1724580" y="2915834"/>
                  <a:pt x="1716924" y="2913805"/>
                  <a:pt x="1709203" y="2912365"/>
                </a:cubicBezTo>
                <a:moveTo>
                  <a:pt x="2645660" y="2917339"/>
                </a:moveTo>
                <a:cubicBezTo>
                  <a:pt x="2637023" y="2929183"/>
                  <a:pt x="2644089" y="2942009"/>
                  <a:pt x="2644613" y="2954770"/>
                </a:cubicBezTo>
                <a:cubicBezTo>
                  <a:pt x="2645071" y="2963866"/>
                  <a:pt x="2632116" y="2965763"/>
                  <a:pt x="2632181" y="2974598"/>
                </a:cubicBezTo>
                <a:cubicBezTo>
                  <a:pt x="2638659" y="2981076"/>
                  <a:pt x="2647492" y="2986180"/>
                  <a:pt x="2650829" y="2995342"/>
                </a:cubicBezTo>
                <a:cubicBezTo>
                  <a:pt x="2648801" y="3006074"/>
                  <a:pt x="2645333" y="3016479"/>
                  <a:pt x="2642454" y="3027014"/>
                </a:cubicBezTo>
                <a:cubicBezTo>
                  <a:pt x="2629956" y="3027996"/>
                  <a:pt x="2617459" y="3027734"/>
                  <a:pt x="2605027" y="3028585"/>
                </a:cubicBezTo>
                <a:cubicBezTo>
                  <a:pt x="2599661" y="3042262"/>
                  <a:pt x="2616216" y="3041345"/>
                  <a:pt x="2619095" y="3052077"/>
                </a:cubicBezTo>
                <a:cubicBezTo>
                  <a:pt x="2615888" y="3051554"/>
                  <a:pt x="2609542" y="3050376"/>
                  <a:pt x="2606401" y="3049853"/>
                </a:cubicBezTo>
                <a:cubicBezTo>
                  <a:pt x="2606008" y="3052601"/>
                  <a:pt x="2605354" y="3058229"/>
                  <a:pt x="2604961" y="3061043"/>
                </a:cubicBezTo>
                <a:cubicBezTo>
                  <a:pt x="2600446" y="3060519"/>
                  <a:pt x="2591352" y="3059603"/>
                  <a:pt x="2586771" y="3059145"/>
                </a:cubicBezTo>
                <a:cubicBezTo>
                  <a:pt x="2584220" y="3049067"/>
                  <a:pt x="2591744" y="3039513"/>
                  <a:pt x="2589258" y="3029828"/>
                </a:cubicBezTo>
                <a:cubicBezTo>
                  <a:pt x="2579705" y="3026883"/>
                  <a:pt x="2570152" y="3024200"/>
                  <a:pt x="2560402" y="3022499"/>
                </a:cubicBezTo>
                <a:cubicBezTo>
                  <a:pt x="2557000" y="3027734"/>
                  <a:pt x="2553663" y="3032969"/>
                  <a:pt x="2550391" y="3038270"/>
                </a:cubicBezTo>
                <a:cubicBezTo>
                  <a:pt x="2547382" y="3037027"/>
                  <a:pt x="2541427" y="3034474"/>
                  <a:pt x="2538417" y="3033231"/>
                </a:cubicBezTo>
                <a:lnTo>
                  <a:pt x="2536258" y="3027014"/>
                </a:lnTo>
                <a:cubicBezTo>
                  <a:pt x="2541231" y="3021452"/>
                  <a:pt x="2545157" y="3015235"/>
                  <a:pt x="2548036" y="3008430"/>
                </a:cubicBezTo>
                <a:cubicBezTo>
                  <a:pt x="2543063" y="2999596"/>
                  <a:pt x="2538483" y="2987620"/>
                  <a:pt x="2526247" y="2988994"/>
                </a:cubicBezTo>
                <a:cubicBezTo>
                  <a:pt x="2524219" y="2983432"/>
                  <a:pt x="2520489" y="2979048"/>
                  <a:pt x="2515189" y="2975841"/>
                </a:cubicBezTo>
                <a:cubicBezTo>
                  <a:pt x="2514077" y="2960790"/>
                  <a:pt x="2480118" y="2943776"/>
                  <a:pt x="2481296" y="2967203"/>
                </a:cubicBezTo>
                <a:cubicBezTo>
                  <a:pt x="2484109" y="2967858"/>
                  <a:pt x="2489605" y="2969101"/>
                  <a:pt x="2492354" y="2969690"/>
                </a:cubicBezTo>
                <a:cubicBezTo>
                  <a:pt x="2491568" y="2973093"/>
                  <a:pt x="2489933" y="2979898"/>
                  <a:pt x="2489148" y="2983301"/>
                </a:cubicBezTo>
                <a:lnTo>
                  <a:pt x="2483062" y="2982843"/>
                </a:lnTo>
                <a:lnTo>
                  <a:pt x="2484829" y="2988144"/>
                </a:lnTo>
                <a:cubicBezTo>
                  <a:pt x="2472790" y="2990369"/>
                  <a:pt x="2468798" y="3014516"/>
                  <a:pt x="2483062" y="3016086"/>
                </a:cubicBezTo>
                <a:cubicBezTo>
                  <a:pt x="2481099" y="3018965"/>
                  <a:pt x="2477239" y="3024659"/>
                  <a:pt x="2475276" y="3027472"/>
                </a:cubicBezTo>
                <a:cubicBezTo>
                  <a:pt x="2477828" y="3026622"/>
                  <a:pt x="2482931" y="3024855"/>
                  <a:pt x="2485483" y="3024004"/>
                </a:cubicBezTo>
                <a:cubicBezTo>
                  <a:pt x="2497261" y="3037550"/>
                  <a:pt x="2498308" y="3054629"/>
                  <a:pt x="2495560" y="3071578"/>
                </a:cubicBezTo>
                <a:cubicBezTo>
                  <a:pt x="2503870" y="3073083"/>
                  <a:pt x="2512310" y="3074523"/>
                  <a:pt x="2520816" y="3075701"/>
                </a:cubicBezTo>
                <a:cubicBezTo>
                  <a:pt x="2525200" y="3080151"/>
                  <a:pt x="2530435" y="3083684"/>
                  <a:pt x="2535997" y="3086760"/>
                </a:cubicBezTo>
                <a:cubicBezTo>
                  <a:pt x="2532987" y="3093697"/>
                  <a:pt x="2534622" y="3098081"/>
                  <a:pt x="2540773" y="3099913"/>
                </a:cubicBezTo>
                <a:cubicBezTo>
                  <a:pt x="2551504" y="3098604"/>
                  <a:pt x="2549083" y="3078711"/>
                  <a:pt x="2537894" y="3083226"/>
                </a:cubicBezTo>
                <a:cubicBezTo>
                  <a:pt x="2536258" y="3077730"/>
                  <a:pt x="2534753" y="3072233"/>
                  <a:pt x="2533379" y="3066736"/>
                </a:cubicBezTo>
                <a:cubicBezTo>
                  <a:pt x="2538090" y="3065231"/>
                  <a:pt x="2547447" y="3062155"/>
                  <a:pt x="2552158" y="3060650"/>
                </a:cubicBezTo>
                <a:cubicBezTo>
                  <a:pt x="2553467" y="3074654"/>
                  <a:pt x="2553009" y="3089639"/>
                  <a:pt x="2561384" y="3101746"/>
                </a:cubicBezTo>
                <a:cubicBezTo>
                  <a:pt x="2560402" y="3104821"/>
                  <a:pt x="2558505" y="3110907"/>
                  <a:pt x="2557589" y="3113983"/>
                </a:cubicBezTo>
                <a:cubicBezTo>
                  <a:pt x="2565441" y="3116993"/>
                  <a:pt x="2573554" y="3119545"/>
                  <a:pt x="2581537" y="3122555"/>
                </a:cubicBezTo>
                <a:cubicBezTo>
                  <a:pt x="2582845" y="3126416"/>
                  <a:pt x="2585397" y="3134138"/>
                  <a:pt x="2586706" y="3138064"/>
                </a:cubicBezTo>
                <a:cubicBezTo>
                  <a:pt x="2583500" y="3138326"/>
                  <a:pt x="2577153" y="3138980"/>
                  <a:pt x="2573947" y="3139307"/>
                </a:cubicBezTo>
                <a:cubicBezTo>
                  <a:pt x="2566422" y="3115291"/>
                  <a:pt x="2549868" y="3144543"/>
                  <a:pt x="2546924" y="3156125"/>
                </a:cubicBezTo>
                <a:cubicBezTo>
                  <a:pt x="2563805" y="3156453"/>
                  <a:pt x="2558243" y="3174448"/>
                  <a:pt x="2560860" y="3185835"/>
                </a:cubicBezTo>
                <a:cubicBezTo>
                  <a:pt x="2563085" y="3191790"/>
                  <a:pt x="2565506" y="3197679"/>
                  <a:pt x="2568189" y="3203503"/>
                </a:cubicBezTo>
                <a:cubicBezTo>
                  <a:pt x="2567534" y="3206121"/>
                  <a:pt x="2566226" y="3211356"/>
                  <a:pt x="2565506" y="3214039"/>
                </a:cubicBezTo>
                <a:lnTo>
                  <a:pt x="2571133" y="3215348"/>
                </a:lnTo>
                <a:lnTo>
                  <a:pt x="2574601" y="3211094"/>
                </a:lnTo>
                <a:lnTo>
                  <a:pt x="2578592" y="3207495"/>
                </a:lnTo>
                <a:cubicBezTo>
                  <a:pt x="2581079" y="3215086"/>
                  <a:pt x="2584350" y="3222611"/>
                  <a:pt x="2585201" y="3230660"/>
                </a:cubicBezTo>
                <a:cubicBezTo>
                  <a:pt x="2582126" y="3240214"/>
                  <a:pt x="2574078" y="3249179"/>
                  <a:pt x="2576826" y="3259846"/>
                </a:cubicBezTo>
                <a:cubicBezTo>
                  <a:pt x="2577349" y="3281899"/>
                  <a:pt x="2602279" y="3298324"/>
                  <a:pt x="2590697" y="3321293"/>
                </a:cubicBezTo>
                <a:cubicBezTo>
                  <a:pt x="2598026" y="3338176"/>
                  <a:pt x="2611439" y="3351460"/>
                  <a:pt x="2618767" y="3368475"/>
                </a:cubicBezTo>
                <a:cubicBezTo>
                  <a:pt x="2631461" y="3389546"/>
                  <a:pt x="2637350" y="3415460"/>
                  <a:pt x="2656587" y="3432081"/>
                </a:cubicBezTo>
                <a:cubicBezTo>
                  <a:pt x="2652465" y="3411272"/>
                  <a:pt x="2638855" y="3389611"/>
                  <a:pt x="2648277" y="3368540"/>
                </a:cubicBezTo>
                <a:cubicBezTo>
                  <a:pt x="2617851" y="3354798"/>
                  <a:pt x="2634536" y="3314095"/>
                  <a:pt x="2613468" y="3293874"/>
                </a:cubicBezTo>
                <a:cubicBezTo>
                  <a:pt x="2613075" y="3284189"/>
                  <a:pt x="2619749" y="3274897"/>
                  <a:pt x="2616804" y="3265408"/>
                </a:cubicBezTo>
                <a:cubicBezTo>
                  <a:pt x="2603064" y="3257490"/>
                  <a:pt x="2593969" y="3241000"/>
                  <a:pt x="2608102" y="3228763"/>
                </a:cubicBezTo>
                <a:cubicBezTo>
                  <a:pt x="2602802" y="3218685"/>
                  <a:pt x="2591024" y="3205466"/>
                  <a:pt x="2604765" y="3196632"/>
                </a:cubicBezTo>
                <a:cubicBezTo>
                  <a:pt x="2623937" y="3208280"/>
                  <a:pt x="2625638" y="3236288"/>
                  <a:pt x="2615758" y="3255593"/>
                </a:cubicBezTo>
                <a:cubicBezTo>
                  <a:pt x="2619226" y="3255004"/>
                  <a:pt x="2626161" y="3253826"/>
                  <a:pt x="2629564" y="3253237"/>
                </a:cubicBezTo>
                <a:cubicBezTo>
                  <a:pt x="2632508" y="3267568"/>
                  <a:pt x="2637154" y="3281506"/>
                  <a:pt x="2642650" y="3295118"/>
                </a:cubicBezTo>
                <a:cubicBezTo>
                  <a:pt x="2640033" y="3295903"/>
                  <a:pt x="2634667" y="3297539"/>
                  <a:pt x="2631985" y="3298324"/>
                </a:cubicBezTo>
                <a:cubicBezTo>
                  <a:pt x="2637088" y="3301465"/>
                  <a:pt x="2642584" y="3303821"/>
                  <a:pt x="2648539" y="3305326"/>
                </a:cubicBezTo>
                <a:cubicBezTo>
                  <a:pt x="2653642" y="3314619"/>
                  <a:pt x="2646380" y="3324042"/>
                  <a:pt x="2643959" y="3333007"/>
                </a:cubicBezTo>
                <a:cubicBezTo>
                  <a:pt x="2647034" y="3332156"/>
                  <a:pt x="2653250" y="3330455"/>
                  <a:pt x="2656391" y="3329604"/>
                </a:cubicBezTo>
                <a:cubicBezTo>
                  <a:pt x="2667514" y="3349432"/>
                  <a:pt x="2678179" y="3373448"/>
                  <a:pt x="2665813" y="3395501"/>
                </a:cubicBezTo>
                <a:cubicBezTo>
                  <a:pt x="2674581" y="3395436"/>
                  <a:pt x="2678703" y="3390789"/>
                  <a:pt x="2678310" y="3381366"/>
                </a:cubicBezTo>
                <a:cubicBezTo>
                  <a:pt x="2685246" y="3396482"/>
                  <a:pt x="2693032" y="3414478"/>
                  <a:pt x="2712596" y="3417488"/>
                </a:cubicBezTo>
                <a:cubicBezTo>
                  <a:pt x="2722346" y="3436596"/>
                  <a:pt x="2735301" y="3453741"/>
                  <a:pt x="2746621" y="3471934"/>
                </a:cubicBezTo>
                <a:lnTo>
                  <a:pt x="2752837" y="3470298"/>
                </a:lnTo>
                <a:cubicBezTo>
                  <a:pt x="2753098" y="3472261"/>
                  <a:pt x="2753622" y="3476252"/>
                  <a:pt x="2753884" y="3478281"/>
                </a:cubicBezTo>
                <a:cubicBezTo>
                  <a:pt x="2747798" y="3481160"/>
                  <a:pt x="2744069" y="3485807"/>
                  <a:pt x="2742564" y="3492285"/>
                </a:cubicBezTo>
                <a:cubicBezTo>
                  <a:pt x="2739489" y="3493463"/>
                  <a:pt x="2733403" y="3495754"/>
                  <a:pt x="2730328" y="3496931"/>
                </a:cubicBezTo>
                <a:cubicBezTo>
                  <a:pt x="2717242" y="3482993"/>
                  <a:pt x="2719205" y="3460678"/>
                  <a:pt x="2714494" y="3442813"/>
                </a:cubicBezTo>
                <a:cubicBezTo>
                  <a:pt x="2712858" y="3444318"/>
                  <a:pt x="2709586" y="3447394"/>
                  <a:pt x="2707951" y="3448965"/>
                </a:cubicBezTo>
                <a:cubicBezTo>
                  <a:pt x="2697809" y="3438363"/>
                  <a:pt x="2690022" y="3417881"/>
                  <a:pt x="2674319" y="3417947"/>
                </a:cubicBezTo>
                <a:cubicBezTo>
                  <a:pt x="2666467" y="3439149"/>
                  <a:pt x="2689892" y="3452171"/>
                  <a:pt x="2689368" y="3471214"/>
                </a:cubicBezTo>
                <a:cubicBezTo>
                  <a:pt x="2676151" y="3475664"/>
                  <a:pt x="2654297" y="3470690"/>
                  <a:pt x="2647819" y="3485021"/>
                </a:cubicBezTo>
                <a:cubicBezTo>
                  <a:pt x="2677787" y="3508383"/>
                  <a:pt x="2709783" y="3532530"/>
                  <a:pt x="2727384" y="3567278"/>
                </a:cubicBezTo>
                <a:cubicBezTo>
                  <a:pt x="2741910" y="3577160"/>
                  <a:pt x="2751528" y="3591883"/>
                  <a:pt x="2763829" y="3604186"/>
                </a:cubicBezTo>
                <a:cubicBezTo>
                  <a:pt x="2758529" y="3607654"/>
                  <a:pt x="2753622" y="3611646"/>
                  <a:pt x="2749042" y="3616095"/>
                </a:cubicBezTo>
                <a:cubicBezTo>
                  <a:pt x="2757810" y="3613740"/>
                  <a:pt x="2767886" y="3607000"/>
                  <a:pt x="2775803" y="3615180"/>
                </a:cubicBezTo>
                <a:cubicBezTo>
                  <a:pt x="2784375" y="3627024"/>
                  <a:pt x="2788104" y="3650582"/>
                  <a:pt x="2806491" y="3649273"/>
                </a:cubicBezTo>
                <a:cubicBezTo>
                  <a:pt x="2802434" y="3620873"/>
                  <a:pt x="2800013" y="3591425"/>
                  <a:pt x="2790067" y="3564464"/>
                </a:cubicBezTo>
                <a:cubicBezTo>
                  <a:pt x="2789675" y="3559294"/>
                  <a:pt x="2788955" y="3548955"/>
                  <a:pt x="2788562" y="3543720"/>
                </a:cubicBezTo>
                <a:cubicBezTo>
                  <a:pt x="2772662" y="3536391"/>
                  <a:pt x="2769195" y="3552489"/>
                  <a:pt x="2775018" y="3563810"/>
                </a:cubicBezTo>
                <a:cubicBezTo>
                  <a:pt x="2773709" y="3566166"/>
                  <a:pt x="2770961" y="3570746"/>
                  <a:pt x="2769653" y="3573102"/>
                </a:cubicBezTo>
                <a:cubicBezTo>
                  <a:pt x="2765269" y="3554125"/>
                  <a:pt x="2759969" y="3535017"/>
                  <a:pt x="2747667" y="3519573"/>
                </a:cubicBezTo>
                <a:cubicBezTo>
                  <a:pt x="2739292" y="3511655"/>
                  <a:pt x="2740143" y="3501185"/>
                  <a:pt x="2750154" y="3495230"/>
                </a:cubicBezTo>
                <a:cubicBezTo>
                  <a:pt x="2754080" y="3496081"/>
                  <a:pt x="2761997" y="3497651"/>
                  <a:pt x="2765923" y="3498436"/>
                </a:cubicBezTo>
                <a:lnTo>
                  <a:pt x="2765465" y="3494183"/>
                </a:lnTo>
                <a:cubicBezTo>
                  <a:pt x="2775672" y="3489340"/>
                  <a:pt x="2775672" y="3483974"/>
                  <a:pt x="2765465" y="3478085"/>
                </a:cubicBezTo>
                <a:cubicBezTo>
                  <a:pt x="2764942" y="3471999"/>
                  <a:pt x="2762848" y="3466502"/>
                  <a:pt x="2759118" y="3461464"/>
                </a:cubicBezTo>
                <a:cubicBezTo>
                  <a:pt x="2770896" y="3461071"/>
                  <a:pt x="2766054" y="3441963"/>
                  <a:pt x="2757351" y="3439934"/>
                </a:cubicBezTo>
                <a:cubicBezTo>
                  <a:pt x="2758268" y="3437055"/>
                  <a:pt x="2760034" y="3431361"/>
                  <a:pt x="2760885" y="3428482"/>
                </a:cubicBezTo>
                <a:cubicBezTo>
                  <a:pt x="2754407" y="3430380"/>
                  <a:pt x="2746228" y="3432866"/>
                  <a:pt x="2744592" y="3440523"/>
                </a:cubicBezTo>
                <a:cubicBezTo>
                  <a:pt x="2735955" y="3415394"/>
                  <a:pt x="2736282" y="3388565"/>
                  <a:pt x="2734712" y="3362454"/>
                </a:cubicBezTo>
                <a:cubicBezTo>
                  <a:pt x="2733011" y="3364418"/>
                  <a:pt x="2729674" y="3368278"/>
                  <a:pt x="2727973" y="3370242"/>
                </a:cubicBezTo>
                <a:lnTo>
                  <a:pt x="2722738" y="3369129"/>
                </a:lnTo>
                <a:cubicBezTo>
                  <a:pt x="2724047" y="3340663"/>
                  <a:pt x="2721430" y="3312394"/>
                  <a:pt x="2719663" y="3283993"/>
                </a:cubicBezTo>
                <a:cubicBezTo>
                  <a:pt x="2717569" y="3283208"/>
                  <a:pt x="2713316" y="3281506"/>
                  <a:pt x="2711222" y="3280656"/>
                </a:cubicBezTo>
                <a:cubicBezTo>
                  <a:pt x="2712531" y="3277580"/>
                  <a:pt x="2715213" y="3271494"/>
                  <a:pt x="2716522" y="3268419"/>
                </a:cubicBezTo>
                <a:cubicBezTo>
                  <a:pt x="2740666" y="3265343"/>
                  <a:pt x="2728365" y="3300549"/>
                  <a:pt x="2743087" y="3307551"/>
                </a:cubicBezTo>
                <a:cubicBezTo>
                  <a:pt x="2747340" y="3299764"/>
                  <a:pt x="2748911" y="3289817"/>
                  <a:pt x="2741386" y="3283404"/>
                </a:cubicBezTo>
                <a:cubicBezTo>
                  <a:pt x="2742564" y="3250292"/>
                  <a:pt x="2730590" y="3219209"/>
                  <a:pt x="2727907" y="3186620"/>
                </a:cubicBezTo>
                <a:lnTo>
                  <a:pt x="2722607" y="3186162"/>
                </a:lnTo>
                <a:cubicBezTo>
                  <a:pt x="2722477" y="3190939"/>
                  <a:pt x="2722215" y="3200493"/>
                  <a:pt x="2722084" y="3205270"/>
                </a:cubicBezTo>
                <a:cubicBezTo>
                  <a:pt x="2720252" y="3203765"/>
                  <a:pt x="2716522" y="3200689"/>
                  <a:pt x="2714690" y="3199184"/>
                </a:cubicBezTo>
                <a:cubicBezTo>
                  <a:pt x="2712858" y="3169082"/>
                  <a:pt x="2704417" y="3139373"/>
                  <a:pt x="2699183" y="3109598"/>
                </a:cubicBezTo>
                <a:cubicBezTo>
                  <a:pt x="2687471" y="3095594"/>
                  <a:pt x="2693294" y="3076290"/>
                  <a:pt x="2689630" y="3059668"/>
                </a:cubicBezTo>
                <a:cubicBezTo>
                  <a:pt x="2692051" y="3061108"/>
                  <a:pt x="2696893" y="3063987"/>
                  <a:pt x="2699248" y="3065427"/>
                </a:cubicBezTo>
                <a:cubicBezTo>
                  <a:pt x="2710110" y="3087349"/>
                  <a:pt x="2713447" y="3111954"/>
                  <a:pt x="2718354" y="3135708"/>
                </a:cubicBezTo>
                <a:lnTo>
                  <a:pt x="2722411" y="3137868"/>
                </a:lnTo>
                <a:cubicBezTo>
                  <a:pt x="2720186" y="3107308"/>
                  <a:pt x="2713120" y="3077010"/>
                  <a:pt x="2701931" y="3048544"/>
                </a:cubicBezTo>
                <a:lnTo>
                  <a:pt x="2697809" y="3046777"/>
                </a:lnTo>
                <a:cubicBezTo>
                  <a:pt x="2694341" y="3048740"/>
                  <a:pt x="2687471" y="3052732"/>
                  <a:pt x="2684003" y="3054760"/>
                </a:cubicBezTo>
                <a:cubicBezTo>
                  <a:pt x="2683414" y="3030155"/>
                  <a:pt x="2672879" y="3007579"/>
                  <a:pt x="2669739" y="2983432"/>
                </a:cubicBezTo>
                <a:cubicBezTo>
                  <a:pt x="2666663" y="2967203"/>
                  <a:pt x="2655671" y="2952872"/>
                  <a:pt x="2657110" y="2935858"/>
                </a:cubicBezTo>
                <a:cubicBezTo>
                  <a:pt x="2658746" y="2926958"/>
                  <a:pt x="2655017" y="2918778"/>
                  <a:pt x="2645660" y="2917339"/>
                </a:cubicBezTo>
                <a:moveTo>
                  <a:pt x="2279439" y="2924799"/>
                </a:moveTo>
                <a:cubicBezTo>
                  <a:pt x="2283234" y="2928594"/>
                  <a:pt x="2283234" y="2928594"/>
                  <a:pt x="2279439" y="2924799"/>
                </a:cubicBezTo>
                <a:moveTo>
                  <a:pt x="342403" y="2939392"/>
                </a:moveTo>
                <a:cubicBezTo>
                  <a:pt x="334879" y="2945347"/>
                  <a:pt x="343189" y="2962099"/>
                  <a:pt x="352284" y="2954901"/>
                </a:cubicBezTo>
                <a:cubicBezTo>
                  <a:pt x="359481" y="2948749"/>
                  <a:pt x="351237" y="2933175"/>
                  <a:pt x="342403" y="2939392"/>
                </a:cubicBezTo>
                <a:moveTo>
                  <a:pt x="2069339" y="2942925"/>
                </a:moveTo>
                <a:cubicBezTo>
                  <a:pt x="2069077" y="2945870"/>
                  <a:pt x="2068684" y="2951694"/>
                  <a:pt x="2068488" y="2954639"/>
                </a:cubicBezTo>
                <a:cubicBezTo>
                  <a:pt x="2068488" y="2957976"/>
                  <a:pt x="2068422" y="2964520"/>
                  <a:pt x="2068422" y="2967858"/>
                </a:cubicBezTo>
                <a:cubicBezTo>
                  <a:pt x="2078499" y="2967661"/>
                  <a:pt x="2101531" y="2968054"/>
                  <a:pt x="2100288" y="2954835"/>
                </a:cubicBezTo>
                <a:cubicBezTo>
                  <a:pt x="2103756" y="2936447"/>
                  <a:pt x="2080069" y="2945150"/>
                  <a:pt x="2069339" y="2942925"/>
                </a:cubicBezTo>
                <a:moveTo>
                  <a:pt x="2212437" y="2956929"/>
                </a:moveTo>
                <a:cubicBezTo>
                  <a:pt x="2203473" y="2975710"/>
                  <a:pt x="2222056" y="2985919"/>
                  <a:pt x="2236255" y="2992397"/>
                </a:cubicBezTo>
                <a:cubicBezTo>
                  <a:pt x="2236712" y="2989845"/>
                  <a:pt x="2237759" y="2984872"/>
                  <a:pt x="2238283" y="2982320"/>
                </a:cubicBezTo>
                <a:cubicBezTo>
                  <a:pt x="2265110" y="2974074"/>
                  <a:pt x="2284150" y="2996912"/>
                  <a:pt x="2308491" y="3001886"/>
                </a:cubicBezTo>
                <a:cubicBezTo>
                  <a:pt x="2307968" y="2994098"/>
                  <a:pt x="2289778" y="2995604"/>
                  <a:pt x="2298676" y="2985199"/>
                </a:cubicBezTo>
                <a:cubicBezTo>
                  <a:pt x="2313529" y="2977935"/>
                  <a:pt x="2312417" y="2959220"/>
                  <a:pt x="2317193" y="2945477"/>
                </a:cubicBezTo>
                <a:cubicBezTo>
                  <a:pt x="2282907" y="2952741"/>
                  <a:pt x="2247574" y="2956798"/>
                  <a:pt x="2212437" y="2956929"/>
                </a:cubicBezTo>
                <a:moveTo>
                  <a:pt x="2377979" y="2972242"/>
                </a:moveTo>
                <a:cubicBezTo>
                  <a:pt x="2376932" y="3001428"/>
                  <a:pt x="2397282" y="3026491"/>
                  <a:pt x="2413312" y="3049329"/>
                </a:cubicBezTo>
                <a:cubicBezTo>
                  <a:pt x="2426137" y="3056004"/>
                  <a:pt x="2441710" y="3057967"/>
                  <a:pt x="2456235" y="3059014"/>
                </a:cubicBezTo>
                <a:lnTo>
                  <a:pt x="2460881" y="3059276"/>
                </a:lnTo>
                <a:cubicBezTo>
                  <a:pt x="2460423" y="3049853"/>
                  <a:pt x="2460685" y="3040168"/>
                  <a:pt x="2457217" y="3031333"/>
                </a:cubicBezTo>
                <a:cubicBezTo>
                  <a:pt x="2463498" y="3007644"/>
                  <a:pt x="2444327" y="2991743"/>
                  <a:pt x="2439812" y="2970017"/>
                </a:cubicBezTo>
                <a:cubicBezTo>
                  <a:pt x="2418154" y="2961510"/>
                  <a:pt x="2399114" y="2975776"/>
                  <a:pt x="2377979" y="2972242"/>
                </a:cubicBezTo>
                <a:moveTo>
                  <a:pt x="2135097" y="3013534"/>
                </a:moveTo>
                <a:cubicBezTo>
                  <a:pt x="2145174" y="3021190"/>
                  <a:pt x="2155512" y="3028781"/>
                  <a:pt x="2163364" y="3038990"/>
                </a:cubicBezTo>
                <a:cubicBezTo>
                  <a:pt x="2177562" y="3045926"/>
                  <a:pt x="2178020" y="3023546"/>
                  <a:pt x="2184236" y="3015497"/>
                </a:cubicBezTo>
                <a:cubicBezTo>
                  <a:pt x="2182862" y="3023611"/>
                  <a:pt x="2183255" y="3031530"/>
                  <a:pt x="2185349" y="3039317"/>
                </a:cubicBezTo>
                <a:cubicBezTo>
                  <a:pt x="2196341" y="3041345"/>
                  <a:pt x="2207268" y="3043570"/>
                  <a:pt x="2218326" y="3045075"/>
                </a:cubicBezTo>
                <a:cubicBezTo>
                  <a:pt x="2222841" y="3026687"/>
                  <a:pt x="2199940" y="3018965"/>
                  <a:pt x="2199220" y="3001689"/>
                </a:cubicBezTo>
                <a:cubicBezTo>
                  <a:pt x="2194509" y="2990565"/>
                  <a:pt x="2196014" y="2969690"/>
                  <a:pt x="2180245" y="2968708"/>
                </a:cubicBezTo>
                <a:cubicBezTo>
                  <a:pt x="2157540" y="2975972"/>
                  <a:pt x="2150736" y="2999006"/>
                  <a:pt x="2135097" y="3013534"/>
                </a:cubicBezTo>
                <a:moveTo>
                  <a:pt x="2461732" y="2970344"/>
                </a:moveTo>
                <a:cubicBezTo>
                  <a:pt x="2458460" y="2981207"/>
                  <a:pt x="2462059" y="2985068"/>
                  <a:pt x="2472593" y="2981927"/>
                </a:cubicBezTo>
                <a:cubicBezTo>
                  <a:pt x="2475799" y="2971260"/>
                  <a:pt x="2472135" y="2967399"/>
                  <a:pt x="2461732" y="2970344"/>
                </a:cubicBezTo>
                <a:moveTo>
                  <a:pt x="1468611" y="2976953"/>
                </a:moveTo>
                <a:cubicBezTo>
                  <a:pt x="1467826" y="2987162"/>
                  <a:pt x="1467499" y="2997501"/>
                  <a:pt x="1467499" y="3007906"/>
                </a:cubicBezTo>
                <a:cubicBezTo>
                  <a:pt x="1461610" y="3011309"/>
                  <a:pt x="1455721" y="3014908"/>
                  <a:pt x="1449963" y="3018507"/>
                </a:cubicBezTo>
                <a:cubicBezTo>
                  <a:pt x="1449571" y="3026753"/>
                  <a:pt x="1458339" y="3030613"/>
                  <a:pt x="1462723" y="3036503"/>
                </a:cubicBezTo>
                <a:cubicBezTo>
                  <a:pt x="1464751" y="3044028"/>
                  <a:pt x="1460040" y="3054760"/>
                  <a:pt x="1467368" y="3059865"/>
                </a:cubicBezTo>
                <a:cubicBezTo>
                  <a:pt x="1496551" y="3059799"/>
                  <a:pt x="1529332" y="3068503"/>
                  <a:pt x="1555505" y="3051161"/>
                </a:cubicBezTo>
                <a:cubicBezTo>
                  <a:pt x="1565908" y="3045075"/>
                  <a:pt x="1561982" y="3031595"/>
                  <a:pt x="1562440" y="3021714"/>
                </a:cubicBezTo>
                <a:cubicBezTo>
                  <a:pt x="1556813" y="3018049"/>
                  <a:pt x="1550990" y="3014843"/>
                  <a:pt x="1544839" y="3012291"/>
                </a:cubicBezTo>
                <a:cubicBezTo>
                  <a:pt x="1537707" y="3018115"/>
                  <a:pt x="1532342" y="3032511"/>
                  <a:pt x="1520826" y="3026883"/>
                </a:cubicBezTo>
                <a:cubicBezTo>
                  <a:pt x="1508852" y="3017722"/>
                  <a:pt x="1500542" y="3005092"/>
                  <a:pt x="1491382" y="2993510"/>
                </a:cubicBezTo>
                <a:cubicBezTo>
                  <a:pt x="1490793" y="2989976"/>
                  <a:pt x="1489680" y="2982843"/>
                  <a:pt x="1489091" y="2979244"/>
                </a:cubicBezTo>
                <a:cubicBezTo>
                  <a:pt x="1482614" y="2975449"/>
                  <a:pt x="1475809" y="2974663"/>
                  <a:pt x="1468611" y="2976953"/>
                </a:cubicBezTo>
                <a:moveTo>
                  <a:pt x="2316605" y="3026098"/>
                </a:moveTo>
                <a:cubicBezTo>
                  <a:pt x="2321774" y="3021583"/>
                  <a:pt x="2326354" y="3014777"/>
                  <a:pt x="2334271" y="3016282"/>
                </a:cubicBezTo>
                <a:cubicBezTo>
                  <a:pt x="2335841" y="3023546"/>
                  <a:pt x="2337346" y="3030810"/>
                  <a:pt x="2338851" y="3038073"/>
                </a:cubicBezTo>
                <a:cubicBezTo>
                  <a:pt x="2352984" y="3034605"/>
                  <a:pt x="2365482" y="3041542"/>
                  <a:pt x="2377979" y="3047300"/>
                </a:cubicBezTo>
                <a:cubicBezTo>
                  <a:pt x="2374184" y="3022695"/>
                  <a:pt x="2351218" y="3006270"/>
                  <a:pt x="2348928" y="2981665"/>
                </a:cubicBezTo>
                <a:cubicBezTo>
                  <a:pt x="2330018" y="2984544"/>
                  <a:pt x="2321904" y="3009477"/>
                  <a:pt x="2316605" y="3026098"/>
                </a:cubicBezTo>
                <a:moveTo>
                  <a:pt x="2233114" y="3001689"/>
                </a:moveTo>
                <a:cubicBezTo>
                  <a:pt x="2240704" y="3013207"/>
                  <a:pt x="2247247" y="3031988"/>
                  <a:pt x="2264848" y="3027145"/>
                </a:cubicBezTo>
                <a:cubicBezTo>
                  <a:pt x="2264652" y="3022499"/>
                  <a:pt x="2264390" y="3013272"/>
                  <a:pt x="2264259" y="3008626"/>
                </a:cubicBezTo>
                <a:cubicBezTo>
                  <a:pt x="2254117" y="3005158"/>
                  <a:pt x="2243648" y="3003064"/>
                  <a:pt x="2233114" y="3001689"/>
                </a:cubicBezTo>
                <a:moveTo>
                  <a:pt x="336449" y="3047497"/>
                </a:moveTo>
                <a:cubicBezTo>
                  <a:pt x="355293" y="3051423"/>
                  <a:pt x="357387" y="3022107"/>
                  <a:pt x="359808" y="3008691"/>
                </a:cubicBezTo>
                <a:cubicBezTo>
                  <a:pt x="333701" y="2997436"/>
                  <a:pt x="337103" y="3031726"/>
                  <a:pt x="336449" y="3047497"/>
                </a:cubicBezTo>
                <a:moveTo>
                  <a:pt x="1606279" y="3051685"/>
                </a:moveTo>
                <a:cubicBezTo>
                  <a:pt x="1614000" y="3055022"/>
                  <a:pt x="1622114" y="3055873"/>
                  <a:pt x="1630555" y="3054237"/>
                </a:cubicBezTo>
                <a:cubicBezTo>
                  <a:pt x="1629769" y="3036503"/>
                  <a:pt x="1627937" y="3004831"/>
                  <a:pt x="1603793" y="3005485"/>
                </a:cubicBezTo>
                <a:cubicBezTo>
                  <a:pt x="1587566" y="3015759"/>
                  <a:pt x="1601307" y="3037943"/>
                  <a:pt x="1606279" y="3051685"/>
                </a:cubicBezTo>
                <a:moveTo>
                  <a:pt x="2692051" y="3015759"/>
                </a:moveTo>
                <a:cubicBezTo>
                  <a:pt x="2695650" y="3019292"/>
                  <a:pt x="2695650" y="3019292"/>
                  <a:pt x="2692051" y="3015759"/>
                </a:cubicBezTo>
                <a:moveTo>
                  <a:pt x="2691069" y="3030025"/>
                </a:moveTo>
                <a:cubicBezTo>
                  <a:pt x="2681451" y="3050180"/>
                  <a:pt x="2712204" y="3030744"/>
                  <a:pt x="2691069" y="3030025"/>
                </a:cubicBezTo>
                <a:moveTo>
                  <a:pt x="1946393" y="3043832"/>
                </a:moveTo>
                <a:cubicBezTo>
                  <a:pt x="1937429" y="3044683"/>
                  <a:pt x="1930951" y="3051030"/>
                  <a:pt x="1931540" y="3060323"/>
                </a:cubicBezTo>
                <a:cubicBezTo>
                  <a:pt x="1950449" y="3059668"/>
                  <a:pt x="1969228" y="3056396"/>
                  <a:pt x="1987745" y="3052470"/>
                </a:cubicBezTo>
                <a:cubicBezTo>
                  <a:pt x="1997168" y="3049198"/>
                  <a:pt x="1995205" y="3039448"/>
                  <a:pt x="1988596" y="3034540"/>
                </a:cubicBezTo>
                <a:cubicBezTo>
                  <a:pt x="1974201" y="3035325"/>
                  <a:pt x="1960526" y="3041149"/>
                  <a:pt x="1946393" y="3043832"/>
                </a:cubicBezTo>
                <a:moveTo>
                  <a:pt x="213372" y="3081852"/>
                </a:moveTo>
                <a:cubicBezTo>
                  <a:pt x="202707" y="3090032"/>
                  <a:pt x="198258" y="3102335"/>
                  <a:pt x="199435" y="3115488"/>
                </a:cubicBezTo>
                <a:cubicBezTo>
                  <a:pt x="197538" y="3117909"/>
                  <a:pt x="193677" y="3122686"/>
                  <a:pt x="191780" y="3125107"/>
                </a:cubicBezTo>
                <a:cubicBezTo>
                  <a:pt x="192696" y="3128314"/>
                  <a:pt x="194659" y="3134792"/>
                  <a:pt x="195640" y="3137999"/>
                </a:cubicBezTo>
                <a:cubicBezTo>
                  <a:pt x="191845" y="3138850"/>
                  <a:pt x="184255" y="3140486"/>
                  <a:pt x="180460" y="3141336"/>
                </a:cubicBezTo>
                <a:cubicBezTo>
                  <a:pt x="164757" y="3189696"/>
                  <a:pt x="152325" y="3238906"/>
                  <a:pt x="144342" y="3289163"/>
                </a:cubicBezTo>
                <a:cubicBezTo>
                  <a:pt x="141201" y="3288443"/>
                  <a:pt x="134854" y="3286872"/>
                  <a:pt x="131714" y="3286087"/>
                </a:cubicBezTo>
                <a:cubicBezTo>
                  <a:pt x="144146" y="3307486"/>
                  <a:pt x="138649" y="3332745"/>
                  <a:pt x="146828" y="3355518"/>
                </a:cubicBezTo>
                <a:cubicBezTo>
                  <a:pt x="145389" y="3358790"/>
                  <a:pt x="142510" y="3365334"/>
                  <a:pt x="141005" y="3368606"/>
                </a:cubicBezTo>
                <a:cubicBezTo>
                  <a:pt x="147744" y="3363763"/>
                  <a:pt x="154288" y="3358724"/>
                  <a:pt x="160700" y="3353620"/>
                </a:cubicBezTo>
                <a:cubicBezTo>
                  <a:pt x="157690" y="3349628"/>
                  <a:pt x="154746" y="3345702"/>
                  <a:pt x="151801" y="3341710"/>
                </a:cubicBezTo>
                <a:cubicBezTo>
                  <a:pt x="167047" y="3324565"/>
                  <a:pt x="159522" y="3301203"/>
                  <a:pt x="167636" y="3281179"/>
                </a:cubicBezTo>
                <a:cubicBezTo>
                  <a:pt x="177974" y="3247020"/>
                  <a:pt x="180591" y="3210832"/>
                  <a:pt x="194266" y="3177655"/>
                </a:cubicBezTo>
                <a:cubicBezTo>
                  <a:pt x="194528" y="3169082"/>
                  <a:pt x="191322" y="3159659"/>
                  <a:pt x="197734" y="3152526"/>
                </a:cubicBezTo>
                <a:cubicBezTo>
                  <a:pt x="217625" y="3127201"/>
                  <a:pt x="215597" y="3092061"/>
                  <a:pt x="235684" y="3066736"/>
                </a:cubicBezTo>
                <a:cubicBezTo>
                  <a:pt x="241835" y="3059865"/>
                  <a:pt x="241639" y="3049394"/>
                  <a:pt x="235946" y="3042392"/>
                </a:cubicBezTo>
                <a:cubicBezTo>
                  <a:pt x="220112" y="3048544"/>
                  <a:pt x="226001" y="3071840"/>
                  <a:pt x="213372" y="3081852"/>
                </a:cubicBezTo>
                <a:moveTo>
                  <a:pt x="2383737" y="3041084"/>
                </a:moveTo>
                <a:cubicBezTo>
                  <a:pt x="2384719" y="3063137"/>
                  <a:pt x="2403301" y="3031072"/>
                  <a:pt x="2383737" y="3041084"/>
                </a:cubicBezTo>
                <a:moveTo>
                  <a:pt x="2468209" y="3049394"/>
                </a:moveTo>
                <a:cubicBezTo>
                  <a:pt x="2457806" y="3068568"/>
                  <a:pt x="2489933" y="3050638"/>
                  <a:pt x="2468209" y="3049394"/>
                </a:cubicBezTo>
                <a:moveTo>
                  <a:pt x="1867875" y="3055415"/>
                </a:moveTo>
                <a:cubicBezTo>
                  <a:pt x="1863098" y="3068045"/>
                  <a:pt x="1889009" y="3071513"/>
                  <a:pt x="1891823" y="3060257"/>
                </a:cubicBezTo>
                <a:cubicBezTo>
                  <a:pt x="1890449" y="3049591"/>
                  <a:pt x="1873960" y="3048282"/>
                  <a:pt x="1867875" y="3055415"/>
                </a:cubicBezTo>
                <a:moveTo>
                  <a:pt x="2291610" y="3073738"/>
                </a:moveTo>
                <a:cubicBezTo>
                  <a:pt x="2292591" y="3080216"/>
                  <a:pt x="2296648" y="3085255"/>
                  <a:pt x="2303649" y="3088985"/>
                </a:cubicBezTo>
                <a:cubicBezTo>
                  <a:pt x="2301490" y="3097885"/>
                  <a:pt x="2285328" y="3088265"/>
                  <a:pt x="2285917" y="3098081"/>
                </a:cubicBezTo>
                <a:cubicBezTo>
                  <a:pt x="2296648" y="3099717"/>
                  <a:pt x="2307313" y="3101746"/>
                  <a:pt x="2318044" y="3103774"/>
                </a:cubicBezTo>
                <a:cubicBezTo>
                  <a:pt x="2314903" y="3095922"/>
                  <a:pt x="2309407" y="3088789"/>
                  <a:pt x="2308687" y="3080216"/>
                </a:cubicBezTo>
                <a:cubicBezTo>
                  <a:pt x="2319156" y="3079104"/>
                  <a:pt x="2320269" y="3092780"/>
                  <a:pt x="2325961" y="3098801"/>
                </a:cubicBezTo>
                <a:cubicBezTo>
                  <a:pt x="2329495" y="3099390"/>
                  <a:pt x="2336692" y="3100633"/>
                  <a:pt x="2340225" y="3101222"/>
                </a:cubicBezTo>
                <a:cubicBezTo>
                  <a:pt x="2339309" y="3106915"/>
                  <a:pt x="2338459" y="3112674"/>
                  <a:pt x="2337608" y="3118498"/>
                </a:cubicBezTo>
                <a:cubicBezTo>
                  <a:pt x="2367118" y="3120527"/>
                  <a:pt x="2396627" y="3122751"/>
                  <a:pt x="2422407" y="3138522"/>
                </a:cubicBezTo>
                <a:cubicBezTo>
                  <a:pt x="2428754" y="3135970"/>
                  <a:pt x="2435101" y="3133483"/>
                  <a:pt x="2441448" y="3130997"/>
                </a:cubicBezTo>
                <a:cubicBezTo>
                  <a:pt x="2447533" y="3133025"/>
                  <a:pt x="2453618" y="3135185"/>
                  <a:pt x="2459703" y="3137410"/>
                </a:cubicBezTo>
                <a:cubicBezTo>
                  <a:pt x="2459834" y="3134792"/>
                  <a:pt x="2460096" y="3129492"/>
                  <a:pt x="2460227" y="3126874"/>
                </a:cubicBezTo>
                <a:cubicBezTo>
                  <a:pt x="2455385" y="3126940"/>
                  <a:pt x="2445570" y="3127005"/>
                  <a:pt x="2440728" y="3127005"/>
                </a:cubicBezTo>
                <a:cubicBezTo>
                  <a:pt x="2442822" y="3119872"/>
                  <a:pt x="2445178" y="3112805"/>
                  <a:pt x="2447795" y="3105868"/>
                </a:cubicBezTo>
                <a:cubicBezTo>
                  <a:pt x="2459114" y="3114244"/>
                  <a:pt x="2469256" y="3124387"/>
                  <a:pt x="2477173" y="3136101"/>
                </a:cubicBezTo>
                <a:cubicBezTo>
                  <a:pt x="2482146" y="3142383"/>
                  <a:pt x="2477501" y="3155209"/>
                  <a:pt x="2486399" y="3157827"/>
                </a:cubicBezTo>
                <a:cubicBezTo>
                  <a:pt x="2486203" y="3145197"/>
                  <a:pt x="2493204" y="3135839"/>
                  <a:pt x="2502103" y="3127790"/>
                </a:cubicBezTo>
                <a:cubicBezTo>
                  <a:pt x="2494382" y="3129295"/>
                  <a:pt x="2485418" y="3134400"/>
                  <a:pt x="2480511" y="3125238"/>
                </a:cubicBezTo>
                <a:cubicBezTo>
                  <a:pt x="2479791" y="3113721"/>
                  <a:pt x="2496607" y="3102138"/>
                  <a:pt x="2482081" y="3092519"/>
                </a:cubicBezTo>
                <a:cubicBezTo>
                  <a:pt x="2467228" y="3086695"/>
                  <a:pt x="2450412" y="3085386"/>
                  <a:pt x="2435167" y="3079823"/>
                </a:cubicBezTo>
                <a:cubicBezTo>
                  <a:pt x="2436344" y="3086237"/>
                  <a:pt x="2437457" y="3092715"/>
                  <a:pt x="2438503" y="3099259"/>
                </a:cubicBezTo>
                <a:cubicBezTo>
                  <a:pt x="2436410" y="3103447"/>
                  <a:pt x="2434381" y="3107701"/>
                  <a:pt x="2432353" y="3111954"/>
                </a:cubicBezTo>
                <a:cubicBezTo>
                  <a:pt x="2433269" y="3115750"/>
                  <a:pt x="2434970" y="3123210"/>
                  <a:pt x="2435821" y="3126940"/>
                </a:cubicBezTo>
                <a:cubicBezTo>
                  <a:pt x="2415341" y="3118760"/>
                  <a:pt x="2417042" y="3084666"/>
                  <a:pt x="2390542" y="3084601"/>
                </a:cubicBezTo>
                <a:cubicBezTo>
                  <a:pt x="2389888" y="3076748"/>
                  <a:pt x="2389299" y="3068895"/>
                  <a:pt x="2388710" y="3061108"/>
                </a:cubicBezTo>
                <a:cubicBezTo>
                  <a:pt x="2375297" y="3061370"/>
                  <a:pt x="2380073" y="3086433"/>
                  <a:pt x="2364042" y="3079954"/>
                </a:cubicBezTo>
                <a:cubicBezTo>
                  <a:pt x="2363323" y="3075374"/>
                  <a:pt x="2361752" y="3066147"/>
                  <a:pt x="2360967" y="3061566"/>
                </a:cubicBezTo>
                <a:cubicBezTo>
                  <a:pt x="2338066" y="3070269"/>
                  <a:pt x="2312482" y="3056920"/>
                  <a:pt x="2291610" y="3073738"/>
                </a:cubicBezTo>
                <a:moveTo>
                  <a:pt x="957656" y="3067128"/>
                </a:moveTo>
                <a:cubicBezTo>
                  <a:pt x="957395" y="3084470"/>
                  <a:pt x="967798" y="3100371"/>
                  <a:pt x="972509" y="3116927"/>
                </a:cubicBezTo>
                <a:cubicBezTo>
                  <a:pt x="976370" y="3117124"/>
                  <a:pt x="983960" y="3117582"/>
                  <a:pt x="987820" y="3117778"/>
                </a:cubicBezTo>
                <a:cubicBezTo>
                  <a:pt x="983960" y="3106195"/>
                  <a:pt x="979707" y="3094744"/>
                  <a:pt x="978464" y="3082572"/>
                </a:cubicBezTo>
                <a:cubicBezTo>
                  <a:pt x="977744" y="3071905"/>
                  <a:pt x="968976" y="3060781"/>
                  <a:pt x="957656" y="3067128"/>
                </a:cubicBezTo>
                <a:moveTo>
                  <a:pt x="2253594" y="3073607"/>
                </a:moveTo>
                <a:cubicBezTo>
                  <a:pt x="2254510" y="3095136"/>
                  <a:pt x="2273485" y="3063529"/>
                  <a:pt x="2253594" y="3073607"/>
                </a:cubicBezTo>
                <a:moveTo>
                  <a:pt x="1457946" y="3090556"/>
                </a:moveTo>
                <a:cubicBezTo>
                  <a:pt x="1450552" y="3100240"/>
                  <a:pt x="1439167" y="3101353"/>
                  <a:pt x="1427848" y="3101222"/>
                </a:cubicBezTo>
                <a:cubicBezTo>
                  <a:pt x="1427848" y="3105541"/>
                  <a:pt x="1427978" y="3114114"/>
                  <a:pt x="1428044" y="3118432"/>
                </a:cubicBezTo>
                <a:cubicBezTo>
                  <a:pt x="1435830" y="3119414"/>
                  <a:pt x="1443747" y="3120199"/>
                  <a:pt x="1451665" y="3120919"/>
                </a:cubicBezTo>
                <a:cubicBezTo>
                  <a:pt x="1478164" y="3122293"/>
                  <a:pt x="1504599" y="3117386"/>
                  <a:pt x="1531229" y="3118367"/>
                </a:cubicBezTo>
                <a:cubicBezTo>
                  <a:pt x="1551840" y="3107177"/>
                  <a:pt x="1574480" y="3105018"/>
                  <a:pt x="1597642" y="3106195"/>
                </a:cubicBezTo>
                <a:cubicBezTo>
                  <a:pt x="1595549" y="3088396"/>
                  <a:pt x="1573564" y="3093369"/>
                  <a:pt x="1560935" y="3089181"/>
                </a:cubicBezTo>
                <a:cubicBezTo>
                  <a:pt x="1542222" y="3081983"/>
                  <a:pt x="1525079" y="3098604"/>
                  <a:pt x="1506431" y="3092977"/>
                </a:cubicBezTo>
                <a:cubicBezTo>
                  <a:pt x="1494653" y="3082310"/>
                  <a:pt x="1473192" y="3089705"/>
                  <a:pt x="1457946" y="3090556"/>
                </a:cubicBezTo>
                <a:moveTo>
                  <a:pt x="2192873" y="3087807"/>
                </a:moveTo>
                <a:cubicBezTo>
                  <a:pt x="2190649" y="3097754"/>
                  <a:pt x="2189144" y="3107897"/>
                  <a:pt x="2187901" y="3118105"/>
                </a:cubicBezTo>
                <a:cubicBezTo>
                  <a:pt x="2203866" y="3121377"/>
                  <a:pt x="2219504" y="3127070"/>
                  <a:pt x="2231347" y="3138784"/>
                </a:cubicBezTo>
                <a:cubicBezTo>
                  <a:pt x="2260726" y="3132633"/>
                  <a:pt x="2294161" y="3136101"/>
                  <a:pt x="2316015" y="3157827"/>
                </a:cubicBezTo>
                <a:cubicBezTo>
                  <a:pt x="2311893" y="3145786"/>
                  <a:pt x="2306659" y="3134269"/>
                  <a:pt x="2301228" y="3122948"/>
                </a:cubicBezTo>
                <a:cubicBezTo>
                  <a:pt x="2270868" y="3130866"/>
                  <a:pt x="2242078" y="3114114"/>
                  <a:pt x="2213354" y="3106261"/>
                </a:cubicBezTo>
                <a:cubicBezTo>
                  <a:pt x="2212895" y="3096576"/>
                  <a:pt x="2226963" y="3096968"/>
                  <a:pt x="2232852" y="3092126"/>
                </a:cubicBezTo>
                <a:cubicBezTo>
                  <a:pt x="2246854" y="3096249"/>
                  <a:pt x="2259090" y="3104494"/>
                  <a:pt x="2272045" y="3110972"/>
                </a:cubicBezTo>
                <a:cubicBezTo>
                  <a:pt x="2257258" y="3081394"/>
                  <a:pt x="2220224" y="3088069"/>
                  <a:pt x="2192873" y="3087807"/>
                </a:cubicBezTo>
                <a:moveTo>
                  <a:pt x="2514208" y="3095594"/>
                </a:moveTo>
                <a:cubicBezTo>
                  <a:pt x="2504131" y="3106653"/>
                  <a:pt x="2514797" y="3118760"/>
                  <a:pt x="2525266" y="3124257"/>
                </a:cubicBezTo>
                <a:cubicBezTo>
                  <a:pt x="2521798" y="3114768"/>
                  <a:pt x="2527229" y="3097885"/>
                  <a:pt x="2514208" y="3095594"/>
                </a:cubicBezTo>
                <a:moveTo>
                  <a:pt x="1829663" y="3100633"/>
                </a:moveTo>
                <a:cubicBezTo>
                  <a:pt x="1829205" y="3106457"/>
                  <a:pt x="1829074" y="3112347"/>
                  <a:pt x="1829336" y="3118236"/>
                </a:cubicBezTo>
                <a:cubicBezTo>
                  <a:pt x="1832934" y="3117909"/>
                  <a:pt x="1840197" y="3117320"/>
                  <a:pt x="1843796" y="3117058"/>
                </a:cubicBezTo>
                <a:cubicBezTo>
                  <a:pt x="1843665" y="3113263"/>
                  <a:pt x="1843403" y="3105737"/>
                  <a:pt x="1843272" y="3101942"/>
                </a:cubicBezTo>
                <a:cubicBezTo>
                  <a:pt x="1839870" y="3101615"/>
                  <a:pt x="1833065" y="3100960"/>
                  <a:pt x="1829663" y="3100633"/>
                </a:cubicBezTo>
                <a:moveTo>
                  <a:pt x="2541231" y="3106523"/>
                </a:moveTo>
                <a:cubicBezTo>
                  <a:pt x="2534557" y="3116077"/>
                  <a:pt x="2531743" y="3127529"/>
                  <a:pt x="2528406" y="3138653"/>
                </a:cubicBezTo>
                <a:cubicBezTo>
                  <a:pt x="2537043" y="3139177"/>
                  <a:pt x="2545680" y="3139504"/>
                  <a:pt x="2554448" y="3139700"/>
                </a:cubicBezTo>
                <a:cubicBezTo>
                  <a:pt x="2553532" y="3129034"/>
                  <a:pt x="2553467" y="3108551"/>
                  <a:pt x="2541231" y="3106523"/>
                </a:cubicBezTo>
                <a:moveTo>
                  <a:pt x="1682638" y="3126547"/>
                </a:moveTo>
                <a:cubicBezTo>
                  <a:pt x="1670991" y="3126940"/>
                  <a:pt x="1662158" y="3135119"/>
                  <a:pt x="1656923" y="3144935"/>
                </a:cubicBezTo>
                <a:cubicBezTo>
                  <a:pt x="1684078" y="3138719"/>
                  <a:pt x="1713456" y="3142776"/>
                  <a:pt x="1738909" y="3130015"/>
                </a:cubicBezTo>
                <a:cubicBezTo>
                  <a:pt x="1756052" y="3122162"/>
                  <a:pt x="1775551" y="3127267"/>
                  <a:pt x="1793806" y="3125042"/>
                </a:cubicBezTo>
                <a:lnTo>
                  <a:pt x="1792498" y="3119218"/>
                </a:lnTo>
                <a:cubicBezTo>
                  <a:pt x="1773130" y="3117909"/>
                  <a:pt x="1753958" y="3115095"/>
                  <a:pt x="1734721" y="3112870"/>
                </a:cubicBezTo>
                <a:cubicBezTo>
                  <a:pt x="1715746" y="3109664"/>
                  <a:pt x="1700762" y="3124453"/>
                  <a:pt x="1682638" y="3126547"/>
                </a:cubicBezTo>
                <a:moveTo>
                  <a:pt x="514096" y="3120199"/>
                </a:moveTo>
                <a:cubicBezTo>
                  <a:pt x="515208" y="3128837"/>
                  <a:pt x="519788" y="3130277"/>
                  <a:pt x="527967" y="3124649"/>
                </a:cubicBezTo>
                <a:cubicBezTo>
                  <a:pt x="526920" y="3115880"/>
                  <a:pt x="522275" y="3114441"/>
                  <a:pt x="514096" y="3120199"/>
                </a:cubicBezTo>
                <a:moveTo>
                  <a:pt x="2030145" y="3127790"/>
                </a:moveTo>
                <a:cubicBezTo>
                  <a:pt x="2020592" y="3127987"/>
                  <a:pt x="2020265" y="3139504"/>
                  <a:pt x="2017255" y="3146048"/>
                </a:cubicBezTo>
                <a:cubicBezTo>
                  <a:pt x="2028771" y="3147422"/>
                  <a:pt x="2040418" y="3147880"/>
                  <a:pt x="2052065" y="3148665"/>
                </a:cubicBezTo>
                <a:cubicBezTo>
                  <a:pt x="2052588" y="3156322"/>
                  <a:pt x="2053242" y="3163978"/>
                  <a:pt x="2054028" y="3171634"/>
                </a:cubicBezTo>
                <a:lnTo>
                  <a:pt x="2060309" y="3172485"/>
                </a:lnTo>
                <a:cubicBezTo>
                  <a:pt x="2069927" y="3156060"/>
                  <a:pt x="2072676" y="3133222"/>
                  <a:pt x="2092043" y="3124649"/>
                </a:cubicBezTo>
                <a:cubicBezTo>
                  <a:pt x="2090146" y="3146309"/>
                  <a:pt x="2088052" y="3167904"/>
                  <a:pt x="2084388" y="3189368"/>
                </a:cubicBezTo>
                <a:cubicBezTo>
                  <a:pt x="2083014" y="3199446"/>
                  <a:pt x="2069273" y="3205532"/>
                  <a:pt x="2073265" y="3216984"/>
                </a:cubicBezTo>
                <a:cubicBezTo>
                  <a:pt x="2091912" y="3211487"/>
                  <a:pt x="2098979" y="3191659"/>
                  <a:pt x="2104541" y="3175103"/>
                </a:cubicBezTo>
                <a:cubicBezTo>
                  <a:pt x="2108925" y="3158743"/>
                  <a:pt x="2123516" y="3145459"/>
                  <a:pt x="2120899" y="3127463"/>
                </a:cubicBezTo>
                <a:cubicBezTo>
                  <a:pt x="2093352" y="3110776"/>
                  <a:pt x="2059393" y="3121835"/>
                  <a:pt x="2030145" y="3127790"/>
                </a:cubicBezTo>
                <a:moveTo>
                  <a:pt x="1935858" y="3148011"/>
                </a:moveTo>
                <a:cubicBezTo>
                  <a:pt x="1954964" y="3148731"/>
                  <a:pt x="1978912" y="3144543"/>
                  <a:pt x="1992718" y="3132240"/>
                </a:cubicBezTo>
                <a:lnTo>
                  <a:pt x="1990624" y="3125958"/>
                </a:lnTo>
                <a:cubicBezTo>
                  <a:pt x="1971060" y="3123864"/>
                  <a:pt x="1944953" y="3129819"/>
                  <a:pt x="1935858" y="3148011"/>
                </a:cubicBezTo>
                <a:moveTo>
                  <a:pt x="2174749" y="3139373"/>
                </a:moveTo>
                <a:cubicBezTo>
                  <a:pt x="2170234" y="3175234"/>
                  <a:pt x="2149361" y="3205597"/>
                  <a:pt x="2136799" y="3238775"/>
                </a:cubicBezTo>
                <a:cubicBezTo>
                  <a:pt x="2104017" y="3280197"/>
                  <a:pt x="2070713" y="3324434"/>
                  <a:pt x="2022948" y="3349759"/>
                </a:cubicBezTo>
                <a:cubicBezTo>
                  <a:pt x="2009011" y="3361538"/>
                  <a:pt x="1998672" y="3379861"/>
                  <a:pt x="1978847" y="3382413"/>
                </a:cubicBezTo>
                <a:cubicBezTo>
                  <a:pt x="1982773" y="3394192"/>
                  <a:pt x="1984212" y="3407934"/>
                  <a:pt x="1993503" y="3417096"/>
                </a:cubicBezTo>
                <a:cubicBezTo>
                  <a:pt x="2015816" y="3425799"/>
                  <a:pt x="2038586" y="3415394"/>
                  <a:pt x="2060963" y="3414151"/>
                </a:cubicBezTo>
                <a:cubicBezTo>
                  <a:pt x="2085304" y="3422723"/>
                  <a:pt x="2107354" y="3436269"/>
                  <a:pt x="2129274" y="3449684"/>
                </a:cubicBezTo>
                <a:cubicBezTo>
                  <a:pt x="2125871" y="3459369"/>
                  <a:pt x="2137126" y="3462576"/>
                  <a:pt x="2144650" y="3462314"/>
                </a:cubicBezTo>
                <a:cubicBezTo>
                  <a:pt x="2149754" y="3469381"/>
                  <a:pt x="2155447" y="3475991"/>
                  <a:pt x="2161728" y="3482142"/>
                </a:cubicBezTo>
                <a:cubicBezTo>
                  <a:pt x="2159569" y="3495361"/>
                  <a:pt x="2179787" y="3497520"/>
                  <a:pt x="2189275" y="3494903"/>
                </a:cubicBezTo>
                <a:cubicBezTo>
                  <a:pt x="2199089" y="3495688"/>
                  <a:pt x="2203212" y="3479394"/>
                  <a:pt x="2191565" y="3479721"/>
                </a:cubicBezTo>
                <a:cubicBezTo>
                  <a:pt x="2197715" y="3470559"/>
                  <a:pt x="2202099" y="3455836"/>
                  <a:pt x="2189144" y="3450208"/>
                </a:cubicBezTo>
                <a:cubicBezTo>
                  <a:pt x="2189406" y="3438953"/>
                  <a:pt x="2191303" y="3427762"/>
                  <a:pt x="2191368" y="3416572"/>
                </a:cubicBezTo>
                <a:cubicBezTo>
                  <a:pt x="2180114" y="3414085"/>
                  <a:pt x="2168075" y="3414282"/>
                  <a:pt x="2157540" y="3409570"/>
                </a:cubicBezTo>
                <a:cubicBezTo>
                  <a:pt x="2146155" y="3393210"/>
                  <a:pt x="2130125" y="3376524"/>
                  <a:pt x="2133527" y="3354994"/>
                </a:cubicBezTo>
                <a:cubicBezTo>
                  <a:pt x="2135228" y="3334250"/>
                  <a:pt x="2135686" y="3303690"/>
                  <a:pt x="2160550" y="3297539"/>
                </a:cubicBezTo>
                <a:cubicBezTo>
                  <a:pt x="2166177" y="3299240"/>
                  <a:pt x="2171935" y="3300680"/>
                  <a:pt x="2177759" y="3301727"/>
                </a:cubicBezTo>
                <a:cubicBezTo>
                  <a:pt x="2185218" y="3289228"/>
                  <a:pt x="2196341" y="3280132"/>
                  <a:pt x="2206221" y="3269989"/>
                </a:cubicBezTo>
                <a:cubicBezTo>
                  <a:pt x="2197650" y="3243028"/>
                  <a:pt x="2200921" y="3214497"/>
                  <a:pt x="2200267" y="3186685"/>
                </a:cubicBezTo>
                <a:cubicBezTo>
                  <a:pt x="2202950" y="3171176"/>
                  <a:pt x="2236778" y="3160248"/>
                  <a:pt x="2233703" y="3182301"/>
                </a:cubicBezTo>
                <a:cubicBezTo>
                  <a:pt x="2236647" y="3180665"/>
                  <a:pt x="2242405" y="3177524"/>
                  <a:pt x="2245284" y="3175953"/>
                </a:cubicBezTo>
                <a:cubicBezTo>
                  <a:pt x="2255361" y="3187209"/>
                  <a:pt x="2261642" y="3201017"/>
                  <a:pt x="2267727" y="3214759"/>
                </a:cubicBezTo>
                <a:cubicBezTo>
                  <a:pt x="2272504" y="3229679"/>
                  <a:pt x="2294750" y="3231053"/>
                  <a:pt x="2295339" y="3248394"/>
                </a:cubicBezTo>
                <a:cubicBezTo>
                  <a:pt x="2304369" y="3288574"/>
                  <a:pt x="2339178" y="3313179"/>
                  <a:pt x="2358873" y="3347142"/>
                </a:cubicBezTo>
                <a:cubicBezTo>
                  <a:pt x="2387925" y="3351788"/>
                  <a:pt x="2414425" y="3333792"/>
                  <a:pt x="2442495" y="3328622"/>
                </a:cubicBezTo>
                <a:cubicBezTo>
                  <a:pt x="2459442" y="3326659"/>
                  <a:pt x="2451655" y="3301334"/>
                  <a:pt x="2436344" y="3305850"/>
                </a:cubicBezTo>
                <a:cubicBezTo>
                  <a:pt x="2440925" y="3298651"/>
                  <a:pt x="2450216" y="3296230"/>
                  <a:pt x="2456759" y="3302643"/>
                </a:cubicBezTo>
                <a:cubicBezTo>
                  <a:pt x="2456432" y="3305915"/>
                  <a:pt x="2455712" y="3312394"/>
                  <a:pt x="2455385" y="3315600"/>
                </a:cubicBezTo>
                <a:cubicBezTo>
                  <a:pt x="2466312" y="3322209"/>
                  <a:pt x="2477893" y="3319657"/>
                  <a:pt x="2487315" y="3311674"/>
                </a:cubicBezTo>
                <a:cubicBezTo>
                  <a:pt x="2495298" y="3326659"/>
                  <a:pt x="2507010" y="3347600"/>
                  <a:pt x="2527425" y="3343346"/>
                </a:cubicBezTo>
                <a:cubicBezTo>
                  <a:pt x="2530827" y="3332745"/>
                  <a:pt x="2518526" y="3328099"/>
                  <a:pt x="2513423" y="3321293"/>
                </a:cubicBezTo>
                <a:cubicBezTo>
                  <a:pt x="2502038" y="3309187"/>
                  <a:pt x="2494447" y="3294005"/>
                  <a:pt x="2481819" y="3283142"/>
                </a:cubicBezTo>
                <a:cubicBezTo>
                  <a:pt x="2483717" y="3290275"/>
                  <a:pt x="2485614" y="3297408"/>
                  <a:pt x="2487446" y="3304672"/>
                </a:cubicBezTo>
                <a:cubicBezTo>
                  <a:pt x="2467032" y="3308402"/>
                  <a:pt x="2451524" y="3282880"/>
                  <a:pt x="2451786" y="3264296"/>
                </a:cubicBezTo>
                <a:cubicBezTo>
                  <a:pt x="2429343" y="3253629"/>
                  <a:pt x="2415406" y="3232623"/>
                  <a:pt x="2392898" y="3221368"/>
                </a:cubicBezTo>
                <a:cubicBezTo>
                  <a:pt x="2392309" y="3217180"/>
                  <a:pt x="2391262" y="3213123"/>
                  <a:pt x="2389822" y="3209327"/>
                </a:cubicBezTo>
                <a:cubicBezTo>
                  <a:pt x="2381251" y="3205466"/>
                  <a:pt x="2372352" y="3202325"/>
                  <a:pt x="2364697" y="3197025"/>
                </a:cubicBezTo>
                <a:cubicBezTo>
                  <a:pt x="2364762" y="3194407"/>
                  <a:pt x="2364828" y="3189107"/>
                  <a:pt x="2364893" y="3186489"/>
                </a:cubicBezTo>
                <a:cubicBezTo>
                  <a:pt x="2348077" y="3167773"/>
                  <a:pt x="2321839" y="3175495"/>
                  <a:pt x="2300312" y="3169671"/>
                </a:cubicBezTo>
                <a:cubicBezTo>
                  <a:pt x="2289385" y="3165549"/>
                  <a:pt x="2275644" y="3174383"/>
                  <a:pt x="2267073" y="3164043"/>
                </a:cubicBezTo>
                <a:cubicBezTo>
                  <a:pt x="2267400" y="3161164"/>
                  <a:pt x="2268054" y="3155471"/>
                  <a:pt x="2268381" y="3152592"/>
                </a:cubicBezTo>
                <a:cubicBezTo>
                  <a:pt x="2248228" y="3167970"/>
                  <a:pt x="2224477" y="3148404"/>
                  <a:pt x="2202165" y="3157303"/>
                </a:cubicBezTo>
                <a:cubicBezTo>
                  <a:pt x="2198500" y="3151414"/>
                  <a:pt x="2194706" y="3145655"/>
                  <a:pt x="2190780" y="3140093"/>
                </a:cubicBezTo>
                <a:cubicBezTo>
                  <a:pt x="2186788" y="3139962"/>
                  <a:pt x="2178740" y="3139569"/>
                  <a:pt x="2174749" y="3139373"/>
                </a:cubicBezTo>
                <a:moveTo>
                  <a:pt x="2493793" y="3145917"/>
                </a:moveTo>
                <a:cubicBezTo>
                  <a:pt x="2493466" y="3150498"/>
                  <a:pt x="2492746" y="3159594"/>
                  <a:pt x="2492354" y="3164174"/>
                </a:cubicBezTo>
                <a:cubicBezTo>
                  <a:pt x="2500336" y="3173925"/>
                  <a:pt x="2508842" y="3183479"/>
                  <a:pt x="2518788" y="3191331"/>
                </a:cubicBezTo>
                <a:cubicBezTo>
                  <a:pt x="2529322" y="3183806"/>
                  <a:pt x="2529650" y="3172092"/>
                  <a:pt x="2524939" y="3161033"/>
                </a:cubicBezTo>
                <a:cubicBezTo>
                  <a:pt x="2514731" y="3155536"/>
                  <a:pt x="2504786" y="3149647"/>
                  <a:pt x="2493793" y="3145917"/>
                </a:cubicBezTo>
                <a:moveTo>
                  <a:pt x="2533641" y="3147029"/>
                </a:moveTo>
                <a:cubicBezTo>
                  <a:pt x="2523564" y="3167119"/>
                  <a:pt x="2554775" y="3148404"/>
                  <a:pt x="2533641" y="3147029"/>
                </a:cubicBezTo>
                <a:moveTo>
                  <a:pt x="2717373" y="3147684"/>
                </a:moveTo>
                <a:cubicBezTo>
                  <a:pt x="2707493" y="3167577"/>
                  <a:pt x="2738703" y="3148796"/>
                  <a:pt x="2717373" y="3147684"/>
                </a:cubicBezTo>
                <a:moveTo>
                  <a:pt x="1399450" y="3160182"/>
                </a:moveTo>
                <a:lnTo>
                  <a:pt x="1401937" y="3165483"/>
                </a:lnTo>
                <a:cubicBezTo>
                  <a:pt x="1420585" y="3169279"/>
                  <a:pt x="1437008" y="3178702"/>
                  <a:pt x="1453497" y="3187732"/>
                </a:cubicBezTo>
                <a:cubicBezTo>
                  <a:pt x="1462068" y="3186751"/>
                  <a:pt x="1470574" y="3185507"/>
                  <a:pt x="1479080" y="3183937"/>
                </a:cubicBezTo>
                <a:cubicBezTo>
                  <a:pt x="1489811" y="3184002"/>
                  <a:pt x="1500607" y="3184002"/>
                  <a:pt x="1511338" y="3183479"/>
                </a:cubicBezTo>
                <a:cubicBezTo>
                  <a:pt x="1511207" y="3180665"/>
                  <a:pt x="1510946" y="3175037"/>
                  <a:pt x="1510749" y="3172223"/>
                </a:cubicBezTo>
                <a:cubicBezTo>
                  <a:pt x="1522004" y="3157303"/>
                  <a:pt x="1539212" y="3154882"/>
                  <a:pt x="1556682" y="3157172"/>
                </a:cubicBezTo>
                <a:lnTo>
                  <a:pt x="1555963" y="3152919"/>
                </a:lnTo>
                <a:cubicBezTo>
                  <a:pt x="1539408" y="3150432"/>
                  <a:pt x="1522527" y="3148076"/>
                  <a:pt x="1505777" y="3149254"/>
                </a:cubicBezTo>
                <a:cubicBezTo>
                  <a:pt x="1471752" y="3162538"/>
                  <a:pt x="1434718" y="3152657"/>
                  <a:pt x="1399450" y="3160182"/>
                </a:cubicBezTo>
                <a:moveTo>
                  <a:pt x="1855508" y="3168297"/>
                </a:moveTo>
                <a:cubicBezTo>
                  <a:pt x="1854919" y="3170195"/>
                  <a:pt x="1853807" y="3173990"/>
                  <a:pt x="1853283" y="3175888"/>
                </a:cubicBezTo>
                <a:cubicBezTo>
                  <a:pt x="1866501" y="3173925"/>
                  <a:pt x="1879587" y="3171373"/>
                  <a:pt x="1893000" y="3171111"/>
                </a:cubicBezTo>
                <a:cubicBezTo>
                  <a:pt x="1900787" y="3195585"/>
                  <a:pt x="1868398" y="3179356"/>
                  <a:pt x="1857798" y="3190481"/>
                </a:cubicBezTo>
                <a:cubicBezTo>
                  <a:pt x="1846282" y="3194407"/>
                  <a:pt x="1838169" y="3204027"/>
                  <a:pt x="1830840" y="3213254"/>
                </a:cubicBezTo>
                <a:lnTo>
                  <a:pt x="1826195" y="3211552"/>
                </a:lnTo>
                <a:cubicBezTo>
                  <a:pt x="1821091" y="3217442"/>
                  <a:pt x="1816511" y="3223789"/>
                  <a:pt x="1811996" y="3230137"/>
                </a:cubicBezTo>
                <a:cubicBezTo>
                  <a:pt x="1803490" y="3226930"/>
                  <a:pt x="1799041" y="3217900"/>
                  <a:pt x="1792498" y="3212141"/>
                </a:cubicBezTo>
                <a:cubicBezTo>
                  <a:pt x="1784908" y="3213646"/>
                  <a:pt x="1777514" y="3216002"/>
                  <a:pt x="1770905" y="3220059"/>
                </a:cubicBezTo>
                <a:cubicBezTo>
                  <a:pt x="1762334" y="3235830"/>
                  <a:pt x="1790600" y="3228828"/>
                  <a:pt x="1792301" y="3242112"/>
                </a:cubicBezTo>
                <a:cubicBezTo>
                  <a:pt x="1772737" y="3247871"/>
                  <a:pt x="1753893" y="3257817"/>
                  <a:pt x="1747677" y="3278823"/>
                </a:cubicBezTo>
                <a:cubicBezTo>
                  <a:pt x="1735703" y="3281506"/>
                  <a:pt x="1721897" y="3277580"/>
                  <a:pt x="1720065" y="3263641"/>
                </a:cubicBezTo>
                <a:cubicBezTo>
                  <a:pt x="1724449" y="3254742"/>
                  <a:pt x="1732889" y="3247478"/>
                  <a:pt x="1734394" y="3237466"/>
                </a:cubicBezTo>
                <a:cubicBezTo>
                  <a:pt x="1707240" y="3242701"/>
                  <a:pt x="1707044" y="3277711"/>
                  <a:pt x="1706782" y="3299633"/>
                </a:cubicBezTo>
                <a:cubicBezTo>
                  <a:pt x="1704034" y="3301661"/>
                  <a:pt x="1698603" y="3305784"/>
                  <a:pt x="1695921" y="3307878"/>
                </a:cubicBezTo>
                <a:cubicBezTo>
                  <a:pt x="1687938" y="3307486"/>
                  <a:pt x="1680479" y="3309122"/>
                  <a:pt x="1673674" y="3312852"/>
                </a:cubicBezTo>
                <a:cubicBezTo>
                  <a:pt x="1672692" y="3317498"/>
                  <a:pt x="1672104" y="3322275"/>
                  <a:pt x="1671842" y="3327117"/>
                </a:cubicBezTo>
                <a:cubicBezTo>
                  <a:pt x="1663401" y="3327117"/>
                  <a:pt x="1655026" y="3326856"/>
                  <a:pt x="1646651" y="3327706"/>
                </a:cubicBezTo>
                <a:cubicBezTo>
                  <a:pt x="1646454" y="3330978"/>
                  <a:pt x="1646127" y="3337457"/>
                  <a:pt x="1645931" y="3340729"/>
                </a:cubicBezTo>
                <a:cubicBezTo>
                  <a:pt x="1641482" y="3343935"/>
                  <a:pt x="1637032" y="3347207"/>
                  <a:pt x="1632517" y="3350414"/>
                </a:cubicBezTo>
                <a:cubicBezTo>
                  <a:pt x="1624142" y="3352769"/>
                  <a:pt x="1621983" y="3362912"/>
                  <a:pt x="1616487" y="3368736"/>
                </a:cubicBezTo>
                <a:cubicBezTo>
                  <a:pt x="1604120" y="3369587"/>
                  <a:pt x="1591819" y="3369784"/>
                  <a:pt x="1579583" y="3370634"/>
                </a:cubicBezTo>
                <a:cubicBezTo>
                  <a:pt x="1578209" y="3377374"/>
                  <a:pt x="1578406" y="3383984"/>
                  <a:pt x="1580107" y="3390462"/>
                </a:cubicBezTo>
                <a:cubicBezTo>
                  <a:pt x="1564861" y="3402830"/>
                  <a:pt x="1540979" y="3410355"/>
                  <a:pt x="1533192" y="3428613"/>
                </a:cubicBezTo>
                <a:cubicBezTo>
                  <a:pt x="1523901" y="3435942"/>
                  <a:pt x="1498645" y="3441963"/>
                  <a:pt x="1512123" y="3457472"/>
                </a:cubicBezTo>
                <a:cubicBezTo>
                  <a:pt x="1499037" y="3472653"/>
                  <a:pt x="1482875" y="3484367"/>
                  <a:pt x="1466387" y="3495492"/>
                </a:cubicBezTo>
                <a:cubicBezTo>
                  <a:pt x="1449636" y="3501774"/>
                  <a:pt x="1433017" y="3496146"/>
                  <a:pt x="1416528" y="3492023"/>
                </a:cubicBezTo>
                <a:cubicBezTo>
                  <a:pt x="1418556" y="3498567"/>
                  <a:pt x="1420519" y="3505111"/>
                  <a:pt x="1422482" y="3511721"/>
                </a:cubicBezTo>
                <a:cubicBezTo>
                  <a:pt x="1417836" y="3515974"/>
                  <a:pt x="1413125" y="3520162"/>
                  <a:pt x="1408349" y="3524285"/>
                </a:cubicBezTo>
                <a:cubicBezTo>
                  <a:pt x="1416659" y="3524546"/>
                  <a:pt x="1425034" y="3525005"/>
                  <a:pt x="1433344" y="3525594"/>
                </a:cubicBezTo>
                <a:lnTo>
                  <a:pt x="1433606" y="3532072"/>
                </a:lnTo>
                <a:cubicBezTo>
                  <a:pt x="1415939" y="3536783"/>
                  <a:pt x="1398534" y="3532399"/>
                  <a:pt x="1382111" y="3525659"/>
                </a:cubicBezTo>
                <a:cubicBezTo>
                  <a:pt x="1384270" y="3528604"/>
                  <a:pt x="1388654" y="3534428"/>
                  <a:pt x="1390813" y="3537307"/>
                </a:cubicBezTo>
                <a:cubicBezTo>
                  <a:pt x="1379297" y="3551311"/>
                  <a:pt x="1364052" y="3560930"/>
                  <a:pt x="1349591" y="3571466"/>
                </a:cubicBezTo>
                <a:cubicBezTo>
                  <a:pt x="1337290" y="3589397"/>
                  <a:pt x="1326952" y="3609094"/>
                  <a:pt x="1310790" y="3624014"/>
                </a:cubicBezTo>
                <a:cubicBezTo>
                  <a:pt x="1303200" y="3630296"/>
                  <a:pt x="1284880" y="3631147"/>
                  <a:pt x="1288282" y="3644758"/>
                </a:cubicBezTo>
                <a:cubicBezTo>
                  <a:pt x="1301499" y="3645739"/>
                  <a:pt x="1314847" y="3645216"/>
                  <a:pt x="1328064" y="3644627"/>
                </a:cubicBezTo>
                <a:cubicBezTo>
                  <a:pt x="1322895" y="3649535"/>
                  <a:pt x="1317661" y="3654377"/>
                  <a:pt x="1312165" y="3658958"/>
                </a:cubicBezTo>
                <a:cubicBezTo>
                  <a:pt x="1304640" y="3647899"/>
                  <a:pt x="1290703" y="3642991"/>
                  <a:pt x="1278336" y="3649470"/>
                </a:cubicBezTo>
                <a:cubicBezTo>
                  <a:pt x="1269765" y="3657715"/>
                  <a:pt x="1271204" y="3672242"/>
                  <a:pt x="1277813" y="3681404"/>
                </a:cubicBezTo>
                <a:cubicBezTo>
                  <a:pt x="1288217" y="3698418"/>
                  <a:pt x="1295937" y="3716741"/>
                  <a:pt x="1301565" y="3735914"/>
                </a:cubicBezTo>
                <a:cubicBezTo>
                  <a:pt x="1292535" y="3739775"/>
                  <a:pt x="1300452" y="3754172"/>
                  <a:pt x="1299667" y="3762155"/>
                </a:cubicBezTo>
                <a:cubicBezTo>
                  <a:pt x="1292404" y="3761566"/>
                  <a:pt x="1285207" y="3761435"/>
                  <a:pt x="1278009" y="3761894"/>
                </a:cubicBezTo>
                <a:cubicBezTo>
                  <a:pt x="1284291" y="3784928"/>
                  <a:pt x="1300452" y="3803447"/>
                  <a:pt x="1311379" y="3824388"/>
                </a:cubicBezTo>
                <a:cubicBezTo>
                  <a:pt x="1328064" y="3830932"/>
                  <a:pt x="1339057" y="3817124"/>
                  <a:pt x="1345535" y="3803840"/>
                </a:cubicBezTo>
                <a:cubicBezTo>
                  <a:pt x="1355611" y="3797361"/>
                  <a:pt x="1371511" y="3794809"/>
                  <a:pt x="1374521" y="3781591"/>
                </a:cubicBezTo>
                <a:cubicBezTo>
                  <a:pt x="1391664" y="3766605"/>
                  <a:pt x="1397226" y="3737943"/>
                  <a:pt x="1424511" y="3738728"/>
                </a:cubicBezTo>
                <a:cubicBezTo>
                  <a:pt x="1425950" y="3735064"/>
                  <a:pt x="1428960" y="3727800"/>
                  <a:pt x="1430465" y="3724135"/>
                </a:cubicBezTo>
                <a:cubicBezTo>
                  <a:pt x="1434325" y="3722957"/>
                  <a:pt x="1441981" y="3720602"/>
                  <a:pt x="1445776" y="3719489"/>
                </a:cubicBezTo>
                <a:lnTo>
                  <a:pt x="1443551" y="3714712"/>
                </a:lnTo>
                <a:lnTo>
                  <a:pt x="1437466" y="3714777"/>
                </a:lnTo>
                <a:cubicBezTo>
                  <a:pt x="1445907" y="3710720"/>
                  <a:pt x="1454674" y="3707514"/>
                  <a:pt x="1463508" y="3704569"/>
                </a:cubicBezTo>
                <a:cubicBezTo>
                  <a:pt x="1473911" y="3684414"/>
                  <a:pt x="1497401" y="3678524"/>
                  <a:pt x="1510553" y="3660921"/>
                </a:cubicBezTo>
                <a:cubicBezTo>
                  <a:pt x="1521218" y="3647834"/>
                  <a:pt x="1538885" y="3640308"/>
                  <a:pt x="1544905" y="3623818"/>
                </a:cubicBezTo>
                <a:cubicBezTo>
                  <a:pt x="1540128" y="3623163"/>
                  <a:pt x="1530575" y="3621920"/>
                  <a:pt x="1525799" y="3621265"/>
                </a:cubicBezTo>
                <a:cubicBezTo>
                  <a:pt x="1535024" y="3606542"/>
                  <a:pt x="1554654" y="3601568"/>
                  <a:pt x="1570030" y="3594959"/>
                </a:cubicBezTo>
                <a:cubicBezTo>
                  <a:pt x="1564272" y="3584031"/>
                  <a:pt x="1555635" y="3574869"/>
                  <a:pt x="1550335" y="3563744"/>
                </a:cubicBezTo>
                <a:cubicBezTo>
                  <a:pt x="1546606" y="3545618"/>
                  <a:pt x="1551971" y="3527622"/>
                  <a:pt x="1556944" y="3510346"/>
                </a:cubicBezTo>
                <a:cubicBezTo>
                  <a:pt x="1556486" y="3507598"/>
                  <a:pt x="1555570" y="3502166"/>
                  <a:pt x="1555112" y="3499418"/>
                </a:cubicBezTo>
                <a:cubicBezTo>
                  <a:pt x="1566039" y="3487050"/>
                  <a:pt x="1580696" y="3501316"/>
                  <a:pt x="1593389" y="3495754"/>
                </a:cubicBezTo>
                <a:cubicBezTo>
                  <a:pt x="1605102" y="3491631"/>
                  <a:pt x="1601896" y="3476514"/>
                  <a:pt x="1603008" y="3466829"/>
                </a:cubicBezTo>
                <a:cubicBezTo>
                  <a:pt x="1600979" y="3464474"/>
                  <a:pt x="1596857" y="3459631"/>
                  <a:pt x="1594829" y="3457210"/>
                </a:cubicBezTo>
                <a:cubicBezTo>
                  <a:pt x="1597250" y="3453741"/>
                  <a:pt x="1599671" y="3450339"/>
                  <a:pt x="1602223" y="3446936"/>
                </a:cubicBezTo>
                <a:cubicBezTo>
                  <a:pt x="1600587" y="3445496"/>
                  <a:pt x="1597381" y="3442617"/>
                  <a:pt x="1595745" y="3441177"/>
                </a:cubicBezTo>
                <a:cubicBezTo>
                  <a:pt x="1597970" y="3439410"/>
                  <a:pt x="1602419" y="3435942"/>
                  <a:pt x="1604644" y="3434175"/>
                </a:cubicBezTo>
                <a:cubicBezTo>
                  <a:pt x="1608831" y="3433717"/>
                  <a:pt x="1617206" y="3432866"/>
                  <a:pt x="1621394" y="3432474"/>
                </a:cubicBezTo>
                <a:cubicBezTo>
                  <a:pt x="1622768" y="3428221"/>
                  <a:pt x="1625516" y="3419844"/>
                  <a:pt x="1626825" y="3415656"/>
                </a:cubicBezTo>
                <a:cubicBezTo>
                  <a:pt x="1633434" y="3415198"/>
                  <a:pt x="1639977" y="3415460"/>
                  <a:pt x="1646520" y="3416376"/>
                </a:cubicBezTo>
                <a:cubicBezTo>
                  <a:pt x="1649857" y="3425145"/>
                  <a:pt x="1652605" y="3434241"/>
                  <a:pt x="1653652" y="3443664"/>
                </a:cubicBezTo>
                <a:cubicBezTo>
                  <a:pt x="1646127" y="3447263"/>
                  <a:pt x="1638603" y="3450797"/>
                  <a:pt x="1631143" y="3454462"/>
                </a:cubicBezTo>
                <a:cubicBezTo>
                  <a:pt x="1634546" y="3460416"/>
                  <a:pt x="1641351" y="3463034"/>
                  <a:pt x="1646585" y="3467157"/>
                </a:cubicBezTo>
                <a:cubicBezTo>
                  <a:pt x="1643772" y="3470494"/>
                  <a:pt x="1641285" y="3474093"/>
                  <a:pt x="1639061" y="3477888"/>
                </a:cubicBezTo>
                <a:cubicBezTo>
                  <a:pt x="1641482" y="3482011"/>
                  <a:pt x="1643837" y="3486199"/>
                  <a:pt x="1646258" y="3490453"/>
                </a:cubicBezTo>
                <a:cubicBezTo>
                  <a:pt x="1637032" y="3496081"/>
                  <a:pt x="1626890" y="3500399"/>
                  <a:pt x="1618777" y="3507663"/>
                </a:cubicBezTo>
                <a:cubicBezTo>
                  <a:pt x="1614393" y="3513684"/>
                  <a:pt x="1620282" y="3521078"/>
                  <a:pt x="1619824" y="3527818"/>
                </a:cubicBezTo>
                <a:cubicBezTo>
                  <a:pt x="1617403" y="3530894"/>
                  <a:pt x="1612495" y="3537111"/>
                  <a:pt x="1610009" y="3540186"/>
                </a:cubicBezTo>
                <a:lnTo>
                  <a:pt x="1604382" y="3540841"/>
                </a:lnTo>
                <a:cubicBezTo>
                  <a:pt x="1603531" y="3557331"/>
                  <a:pt x="1624797" y="3555630"/>
                  <a:pt x="1635527" y="3552292"/>
                </a:cubicBezTo>
                <a:cubicBezTo>
                  <a:pt x="1651362" y="3542412"/>
                  <a:pt x="1653848" y="3520228"/>
                  <a:pt x="1670795" y="3512048"/>
                </a:cubicBezTo>
                <a:cubicBezTo>
                  <a:pt x="1689312" y="3501512"/>
                  <a:pt x="1713914" y="3495033"/>
                  <a:pt x="1721308" y="3472457"/>
                </a:cubicBezTo>
                <a:cubicBezTo>
                  <a:pt x="1723664" y="3469578"/>
                  <a:pt x="1728375" y="3463688"/>
                  <a:pt x="1730730" y="3460809"/>
                </a:cubicBezTo>
                <a:cubicBezTo>
                  <a:pt x="1737404" y="3459107"/>
                  <a:pt x="1744078" y="3457537"/>
                  <a:pt x="1750818" y="3456163"/>
                </a:cubicBezTo>
                <a:cubicBezTo>
                  <a:pt x="1759128" y="3438232"/>
                  <a:pt x="1762661" y="3402634"/>
                  <a:pt x="1790208" y="3410421"/>
                </a:cubicBezTo>
                <a:cubicBezTo>
                  <a:pt x="1791385" y="3406822"/>
                  <a:pt x="1793741" y="3399689"/>
                  <a:pt x="1794919" y="3396155"/>
                </a:cubicBezTo>
                <a:cubicBezTo>
                  <a:pt x="1827831" y="3394912"/>
                  <a:pt x="1850732" y="3367362"/>
                  <a:pt x="1883709" y="3366904"/>
                </a:cubicBezTo>
                <a:cubicBezTo>
                  <a:pt x="1880634" y="3362651"/>
                  <a:pt x="1876381" y="3359902"/>
                  <a:pt x="1870885" y="3358593"/>
                </a:cubicBezTo>
                <a:cubicBezTo>
                  <a:pt x="1867155" y="3351133"/>
                  <a:pt x="1864341" y="3343280"/>
                  <a:pt x="1861986" y="3335363"/>
                </a:cubicBezTo>
                <a:cubicBezTo>
                  <a:pt x="1871604" y="3319003"/>
                  <a:pt x="1867482" y="3301334"/>
                  <a:pt x="1865977" y="3283600"/>
                </a:cubicBezTo>
                <a:cubicBezTo>
                  <a:pt x="1887112" y="3282815"/>
                  <a:pt x="1902619" y="3268026"/>
                  <a:pt x="1919108" y="3257163"/>
                </a:cubicBezTo>
                <a:cubicBezTo>
                  <a:pt x="1928988" y="3239102"/>
                  <a:pt x="1939849" y="3221368"/>
                  <a:pt x="1958367" y="3211029"/>
                </a:cubicBezTo>
                <a:cubicBezTo>
                  <a:pt x="1944102" y="3194473"/>
                  <a:pt x="1931736" y="3176084"/>
                  <a:pt x="1915705" y="3161164"/>
                </a:cubicBezTo>
                <a:cubicBezTo>
                  <a:pt x="1895879" y="3153639"/>
                  <a:pt x="1874418" y="3161361"/>
                  <a:pt x="1855508" y="3168297"/>
                </a:cubicBezTo>
                <a:moveTo>
                  <a:pt x="1970995" y="3160444"/>
                </a:moveTo>
                <a:cubicBezTo>
                  <a:pt x="1969686" y="3162015"/>
                  <a:pt x="1966938" y="3165090"/>
                  <a:pt x="1965630" y="3166596"/>
                </a:cubicBezTo>
                <a:cubicBezTo>
                  <a:pt x="1973220" y="3175364"/>
                  <a:pt x="1990297" y="3164894"/>
                  <a:pt x="2000308" y="3162931"/>
                </a:cubicBezTo>
                <a:cubicBezTo>
                  <a:pt x="1997037" y="3153246"/>
                  <a:pt x="1978912" y="3157238"/>
                  <a:pt x="1970995" y="3160444"/>
                </a:cubicBezTo>
                <a:moveTo>
                  <a:pt x="2392047" y="3165483"/>
                </a:moveTo>
                <a:cubicBezTo>
                  <a:pt x="2392112" y="3168232"/>
                  <a:pt x="2392178" y="3173794"/>
                  <a:pt x="2392243" y="3176542"/>
                </a:cubicBezTo>
                <a:cubicBezTo>
                  <a:pt x="2385111" y="3179225"/>
                  <a:pt x="2382101" y="3184395"/>
                  <a:pt x="2383148" y="3192182"/>
                </a:cubicBezTo>
                <a:cubicBezTo>
                  <a:pt x="2395515" y="3198006"/>
                  <a:pt x="2401011" y="3179618"/>
                  <a:pt x="2412658" y="3179618"/>
                </a:cubicBezTo>
                <a:cubicBezTo>
                  <a:pt x="2409648" y="3198464"/>
                  <a:pt x="2429932" y="3195323"/>
                  <a:pt x="2442102" y="3193033"/>
                </a:cubicBezTo>
                <a:lnTo>
                  <a:pt x="2439943" y="3187143"/>
                </a:lnTo>
                <a:cubicBezTo>
                  <a:pt x="2425483" y="3183479"/>
                  <a:pt x="2417827" y="3170915"/>
                  <a:pt x="2407554" y="3161491"/>
                </a:cubicBezTo>
                <a:cubicBezTo>
                  <a:pt x="2402254" y="3162407"/>
                  <a:pt x="2397085" y="3163782"/>
                  <a:pt x="2392047" y="3165483"/>
                </a:cubicBezTo>
                <a:moveTo>
                  <a:pt x="1711166" y="3182432"/>
                </a:moveTo>
                <a:cubicBezTo>
                  <a:pt x="1697687" y="3180534"/>
                  <a:pt x="1681002" y="3175691"/>
                  <a:pt x="1668963" y="3183348"/>
                </a:cubicBezTo>
                <a:cubicBezTo>
                  <a:pt x="1660457" y="3183610"/>
                  <a:pt x="1651951" y="3184264"/>
                  <a:pt x="1643510" y="3185246"/>
                </a:cubicBezTo>
                <a:cubicBezTo>
                  <a:pt x="1648156" y="3192967"/>
                  <a:pt x="1654830" y="3199250"/>
                  <a:pt x="1662354" y="3204223"/>
                </a:cubicBezTo>
                <a:cubicBezTo>
                  <a:pt x="1673150" y="3191397"/>
                  <a:pt x="1690686" y="3193949"/>
                  <a:pt x="1705146" y="3188714"/>
                </a:cubicBezTo>
                <a:cubicBezTo>
                  <a:pt x="1711624" y="3193033"/>
                  <a:pt x="1712867" y="3201147"/>
                  <a:pt x="1715746" y="3207822"/>
                </a:cubicBezTo>
                <a:cubicBezTo>
                  <a:pt x="1723795" y="3206448"/>
                  <a:pt x="1731842" y="3204746"/>
                  <a:pt x="1739629" y="3201998"/>
                </a:cubicBezTo>
                <a:cubicBezTo>
                  <a:pt x="1747088" y="3194407"/>
                  <a:pt x="1746303" y="3182694"/>
                  <a:pt x="1748200" y="3172943"/>
                </a:cubicBezTo>
                <a:lnTo>
                  <a:pt x="1743162" y="3173859"/>
                </a:lnTo>
                <a:cubicBezTo>
                  <a:pt x="1732562" y="3172289"/>
                  <a:pt x="1715419" y="3168755"/>
                  <a:pt x="1711166" y="3182432"/>
                </a:cubicBezTo>
                <a:moveTo>
                  <a:pt x="1993242" y="3192509"/>
                </a:moveTo>
                <a:cubicBezTo>
                  <a:pt x="1993307" y="3201736"/>
                  <a:pt x="1993830" y="3210898"/>
                  <a:pt x="1994027" y="3220125"/>
                </a:cubicBezTo>
                <a:cubicBezTo>
                  <a:pt x="1990166" y="3221433"/>
                  <a:pt x="1982511" y="3223985"/>
                  <a:pt x="1978650" y="3225294"/>
                </a:cubicBezTo>
                <a:cubicBezTo>
                  <a:pt x="1979828" y="3246889"/>
                  <a:pt x="1967004" y="3266848"/>
                  <a:pt x="1972893" y="3288770"/>
                </a:cubicBezTo>
                <a:cubicBezTo>
                  <a:pt x="1961900" y="3292500"/>
                  <a:pt x="1950319" y="3293940"/>
                  <a:pt x="1939064" y="3296426"/>
                </a:cubicBezTo>
                <a:cubicBezTo>
                  <a:pt x="1941289" y="3303690"/>
                  <a:pt x="1946916" y="3309253"/>
                  <a:pt x="1950907" y="3315731"/>
                </a:cubicBezTo>
                <a:cubicBezTo>
                  <a:pt x="1949402" y="3322013"/>
                  <a:pt x="1947832" y="3328295"/>
                  <a:pt x="1946327" y="3334643"/>
                </a:cubicBezTo>
                <a:cubicBezTo>
                  <a:pt x="1966349" y="3334250"/>
                  <a:pt x="1976753" y="3314226"/>
                  <a:pt x="1993961" y="3306766"/>
                </a:cubicBezTo>
                <a:cubicBezTo>
                  <a:pt x="2003580" y="3275813"/>
                  <a:pt x="2036296" y="3262071"/>
                  <a:pt x="2052850" y="3237270"/>
                </a:cubicBezTo>
                <a:cubicBezTo>
                  <a:pt x="2042839" y="3234390"/>
                  <a:pt x="2032501" y="3232231"/>
                  <a:pt x="2023275" y="3227127"/>
                </a:cubicBezTo>
                <a:cubicBezTo>
                  <a:pt x="2031061" y="3223462"/>
                  <a:pt x="2047746" y="3223789"/>
                  <a:pt x="2044998" y="3210898"/>
                </a:cubicBezTo>
                <a:cubicBezTo>
                  <a:pt x="2044147" y="3197352"/>
                  <a:pt x="2031061" y="3188256"/>
                  <a:pt x="2021835" y="3179683"/>
                </a:cubicBezTo>
                <a:cubicBezTo>
                  <a:pt x="2011170" y="3180992"/>
                  <a:pt x="2001682" y="3186293"/>
                  <a:pt x="1993242" y="3192509"/>
                </a:cubicBezTo>
                <a:moveTo>
                  <a:pt x="1335524" y="3185769"/>
                </a:moveTo>
                <a:cubicBezTo>
                  <a:pt x="1340954" y="3192771"/>
                  <a:pt x="1349657" y="3194800"/>
                  <a:pt x="1357770" y="3197417"/>
                </a:cubicBezTo>
                <a:cubicBezTo>
                  <a:pt x="1354695" y="3200100"/>
                  <a:pt x="1348544" y="3205336"/>
                  <a:pt x="1345469" y="3207953"/>
                </a:cubicBezTo>
                <a:cubicBezTo>
                  <a:pt x="1345011" y="3211225"/>
                  <a:pt x="1344095" y="3217769"/>
                  <a:pt x="1343637" y="3221106"/>
                </a:cubicBezTo>
                <a:cubicBezTo>
                  <a:pt x="1352274" y="3221892"/>
                  <a:pt x="1360846" y="3222742"/>
                  <a:pt x="1369483" y="3223658"/>
                </a:cubicBezTo>
                <a:cubicBezTo>
                  <a:pt x="1370464" y="3234194"/>
                  <a:pt x="1375502" y="3251012"/>
                  <a:pt x="1361304" y="3254742"/>
                </a:cubicBezTo>
                <a:cubicBezTo>
                  <a:pt x="1344749" y="3254807"/>
                  <a:pt x="1332383" y="3242636"/>
                  <a:pt x="1317334" y="3237924"/>
                </a:cubicBezTo>
                <a:cubicBezTo>
                  <a:pt x="1319885" y="3249507"/>
                  <a:pt x="1325447" y="3260042"/>
                  <a:pt x="1329700" y="3271102"/>
                </a:cubicBezTo>
                <a:cubicBezTo>
                  <a:pt x="1331729" y="3280917"/>
                  <a:pt x="1321390" y="3291846"/>
                  <a:pt x="1328915" y="3300484"/>
                </a:cubicBezTo>
                <a:cubicBezTo>
                  <a:pt x="1337683" y="3293744"/>
                  <a:pt x="1347301" y="3288377"/>
                  <a:pt x="1358294" y="3286414"/>
                </a:cubicBezTo>
                <a:cubicBezTo>
                  <a:pt x="1351489" y="3267960"/>
                  <a:pt x="1369286" y="3249114"/>
                  <a:pt x="1387607" y="3259715"/>
                </a:cubicBezTo>
                <a:cubicBezTo>
                  <a:pt x="1390159" y="3255265"/>
                  <a:pt x="1392711" y="3250750"/>
                  <a:pt x="1395132" y="3246235"/>
                </a:cubicBezTo>
                <a:cubicBezTo>
                  <a:pt x="1408872" y="3229744"/>
                  <a:pt x="1425034" y="3216656"/>
                  <a:pt x="1445710" y="3209654"/>
                </a:cubicBezTo>
                <a:cubicBezTo>
                  <a:pt x="1442504" y="3198922"/>
                  <a:pt x="1427586" y="3197417"/>
                  <a:pt x="1418556" y="3193164"/>
                </a:cubicBezTo>
                <a:cubicBezTo>
                  <a:pt x="1391075" y="3188190"/>
                  <a:pt x="1363463" y="3178244"/>
                  <a:pt x="1335524" y="3185769"/>
                </a:cubicBezTo>
                <a:moveTo>
                  <a:pt x="1590772" y="3184853"/>
                </a:moveTo>
                <a:cubicBezTo>
                  <a:pt x="1594698" y="3189892"/>
                  <a:pt x="1599540" y="3193949"/>
                  <a:pt x="1605233" y="3196959"/>
                </a:cubicBezTo>
                <a:cubicBezTo>
                  <a:pt x="1585276" y="3194276"/>
                  <a:pt x="1573629" y="3208280"/>
                  <a:pt x="1559627" y="3219209"/>
                </a:cubicBezTo>
                <a:cubicBezTo>
                  <a:pt x="1557533" y="3217834"/>
                  <a:pt x="1553345" y="3215086"/>
                  <a:pt x="1551252" y="3213712"/>
                </a:cubicBezTo>
                <a:cubicBezTo>
                  <a:pt x="1537773" y="3222349"/>
                  <a:pt x="1520826" y="3229810"/>
                  <a:pt x="1512581" y="3243748"/>
                </a:cubicBezTo>
                <a:cubicBezTo>
                  <a:pt x="1523181" y="3249638"/>
                  <a:pt x="1537249" y="3251208"/>
                  <a:pt x="1544185" y="3262202"/>
                </a:cubicBezTo>
                <a:cubicBezTo>
                  <a:pt x="1537118" y="3262136"/>
                  <a:pt x="1530248" y="3261417"/>
                  <a:pt x="1523509" y="3259912"/>
                </a:cubicBezTo>
                <a:cubicBezTo>
                  <a:pt x="1516311" y="3237662"/>
                  <a:pt x="1494784" y="3251863"/>
                  <a:pt x="1484838" y="3263249"/>
                </a:cubicBezTo>
                <a:cubicBezTo>
                  <a:pt x="1471032" y="3268811"/>
                  <a:pt x="1473257" y="3246235"/>
                  <a:pt x="1459713" y="3250881"/>
                </a:cubicBezTo>
                <a:cubicBezTo>
                  <a:pt x="1444729" y="3254611"/>
                  <a:pt x="1430661" y="3261024"/>
                  <a:pt x="1416135" y="3265997"/>
                </a:cubicBezTo>
                <a:cubicBezTo>
                  <a:pt x="1417313" y="3267830"/>
                  <a:pt x="1419669" y="3271560"/>
                  <a:pt x="1420846" y="3273457"/>
                </a:cubicBezTo>
                <a:cubicBezTo>
                  <a:pt x="1433082" y="3270316"/>
                  <a:pt x="1445580" y="3266194"/>
                  <a:pt x="1458339" y="3269073"/>
                </a:cubicBezTo>
                <a:lnTo>
                  <a:pt x="1457684" y="3274374"/>
                </a:lnTo>
                <a:cubicBezTo>
                  <a:pt x="1437270" y="3279870"/>
                  <a:pt x="1416790" y="3285498"/>
                  <a:pt x="1396964" y="3292958"/>
                </a:cubicBezTo>
                <a:cubicBezTo>
                  <a:pt x="1396244" y="3299502"/>
                  <a:pt x="1396244" y="3306046"/>
                  <a:pt x="1397029" y="3312655"/>
                </a:cubicBezTo>
                <a:cubicBezTo>
                  <a:pt x="1405339" y="3320312"/>
                  <a:pt x="1414041" y="3327641"/>
                  <a:pt x="1423333" y="3334185"/>
                </a:cubicBezTo>
                <a:cubicBezTo>
                  <a:pt x="1426343" y="3340336"/>
                  <a:pt x="1429222" y="3346618"/>
                  <a:pt x="1431773" y="3353096"/>
                </a:cubicBezTo>
                <a:cubicBezTo>
                  <a:pt x="1429091" y="3354994"/>
                  <a:pt x="1423725" y="3358855"/>
                  <a:pt x="1421043" y="3360818"/>
                </a:cubicBezTo>
                <a:lnTo>
                  <a:pt x="1414827" y="3362323"/>
                </a:lnTo>
                <a:cubicBezTo>
                  <a:pt x="1409200" y="3367493"/>
                  <a:pt x="1403703" y="3372925"/>
                  <a:pt x="1396571" y="3375935"/>
                </a:cubicBezTo>
                <a:cubicBezTo>
                  <a:pt x="1395066" y="3367427"/>
                  <a:pt x="1404423" y="3353751"/>
                  <a:pt x="1395197" y="3349039"/>
                </a:cubicBezTo>
                <a:cubicBezTo>
                  <a:pt x="1386299" y="3348516"/>
                  <a:pt x="1377465" y="3348058"/>
                  <a:pt x="1368632" y="3347665"/>
                </a:cubicBezTo>
                <a:cubicBezTo>
                  <a:pt x="1373539" y="3343608"/>
                  <a:pt x="1378381" y="3339551"/>
                  <a:pt x="1383289" y="3335494"/>
                </a:cubicBezTo>
                <a:cubicBezTo>
                  <a:pt x="1372100" y="3327183"/>
                  <a:pt x="1358228" y="3324303"/>
                  <a:pt x="1344880" y="3328950"/>
                </a:cubicBezTo>
                <a:cubicBezTo>
                  <a:pt x="1344619" y="3334708"/>
                  <a:pt x="1343637" y="3340859"/>
                  <a:pt x="1346320" y="3346291"/>
                </a:cubicBezTo>
                <a:cubicBezTo>
                  <a:pt x="1348937" y="3347403"/>
                  <a:pt x="1354303" y="3349497"/>
                  <a:pt x="1356985" y="3350545"/>
                </a:cubicBezTo>
                <a:cubicBezTo>
                  <a:pt x="1357378" y="3352769"/>
                  <a:pt x="1358163" y="3357219"/>
                  <a:pt x="1358556" y="3359444"/>
                </a:cubicBezTo>
                <a:lnTo>
                  <a:pt x="1351816" y="3360295"/>
                </a:lnTo>
                <a:cubicBezTo>
                  <a:pt x="1354957" y="3386339"/>
                  <a:pt x="1371838" y="3408000"/>
                  <a:pt x="1374325" y="3434241"/>
                </a:cubicBezTo>
                <a:cubicBezTo>
                  <a:pt x="1382831" y="3433914"/>
                  <a:pt x="1391206" y="3432801"/>
                  <a:pt x="1399516" y="3430903"/>
                </a:cubicBezTo>
                <a:cubicBezTo>
                  <a:pt x="1399647" y="3428089"/>
                  <a:pt x="1399777" y="3422462"/>
                  <a:pt x="1399843" y="3419648"/>
                </a:cubicBezTo>
                <a:cubicBezTo>
                  <a:pt x="1403900" y="3417947"/>
                  <a:pt x="1411948" y="3414544"/>
                  <a:pt x="1416004" y="3412842"/>
                </a:cubicBezTo>
                <a:cubicBezTo>
                  <a:pt x="1414696" y="3419386"/>
                  <a:pt x="1416528" y="3426061"/>
                  <a:pt x="1417902" y="3432474"/>
                </a:cubicBezTo>
                <a:cubicBezTo>
                  <a:pt x="1430530" y="3429660"/>
                  <a:pt x="1442504" y="3432539"/>
                  <a:pt x="1453628" y="3438822"/>
                </a:cubicBezTo>
                <a:cubicBezTo>
                  <a:pt x="1461872" y="3435877"/>
                  <a:pt x="1456310" y="3422593"/>
                  <a:pt x="1460629" y="3416049"/>
                </a:cubicBezTo>
                <a:cubicBezTo>
                  <a:pt x="1467957" y="3400671"/>
                  <a:pt x="1489288" y="3398576"/>
                  <a:pt x="1494130" y="3381497"/>
                </a:cubicBezTo>
                <a:cubicBezTo>
                  <a:pt x="1511273" y="3379861"/>
                  <a:pt x="1526845" y="3366642"/>
                  <a:pt x="1533716" y="3350937"/>
                </a:cubicBezTo>
                <a:cubicBezTo>
                  <a:pt x="1556944" y="3324696"/>
                  <a:pt x="1592212" y="3313702"/>
                  <a:pt x="1617272" y="3289424"/>
                </a:cubicBezTo>
                <a:cubicBezTo>
                  <a:pt x="1640042" y="3267503"/>
                  <a:pt x="1673020" y="3259257"/>
                  <a:pt x="1693042" y="3234456"/>
                </a:cubicBezTo>
                <a:cubicBezTo>
                  <a:pt x="1700043" y="3229024"/>
                  <a:pt x="1716270" y="3229548"/>
                  <a:pt x="1714307" y="3217311"/>
                </a:cubicBezTo>
                <a:cubicBezTo>
                  <a:pt x="1691275" y="3214170"/>
                  <a:pt x="1668832" y="3207560"/>
                  <a:pt x="1645342" y="3208935"/>
                </a:cubicBezTo>
                <a:cubicBezTo>
                  <a:pt x="1641547" y="3201736"/>
                  <a:pt x="1637948" y="3194473"/>
                  <a:pt x="1633695" y="3187667"/>
                </a:cubicBezTo>
                <a:cubicBezTo>
                  <a:pt x="1619627" y="3184199"/>
                  <a:pt x="1605102" y="3184329"/>
                  <a:pt x="1590772" y="3184853"/>
                </a:cubicBezTo>
                <a:moveTo>
                  <a:pt x="996065" y="3192379"/>
                </a:moveTo>
                <a:cubicBezTo>
                  <a:pt x="993251" y="3207102"/>
                  <a:pt x="998747" y="3227257"/>
                  <a:pt x="1015498" y="3231249"/>
                </a:cubicBezTo>
                <a:cubicBezTo>
                  <a:pt x="1033688" y="3221368"/>
                  <a:pt x="1008955" y="3189957"/>
                  <a:pt x="996065" y="3192379"/>
                </a:cubicBezTo>
                <a:moveTo>
                  <a:pt x="1300321" y="3194800"/>
                </a:moveTo>
                <a:cubicBezTo>
                  <a:pt x="1298228" y="3204157"/>
                  <a:pt x="1297508" y="3213712"/>
                  <a:pt x="1297508" y="3223397"/>
                </a:cubicBezTo>
                <a:cubicBezTo>
                  <a:pt x="1304509" y="3224313"/>
                  <a:pt x="1311576" y="3224574"/>
                  <a:pt x="1318708" y="3224051"/>
                </a:cubicBezTo>
                <a:cubicBezTo>
                  <a:pt x="1318184" y="3215544"/>
                  <a:pt x="1318511" y="3206971"/>
                  <a:pt x="1318773" y="3198464"/>
                </a:cubicBezTo>
                <a:cubicBezTo>
                  <a:pt x="1315174" y="3191070"/>
                  <a:pt x="1306537" y="3193491"/>
                  <a:pt x="1300321" y="3194800"/>
                </a:cubicBezTo>
                <a:moveTo>
                  <a:pt x="2413051" y="3198792"/>
                </a:moveTo>
                <a:cubicBezTo>
                  <a:pt x="2417762" y="3210178"/>
                  <a:pt x="2433334" y="3231380"/>
                  <a:pt x="2445243" y="3215806"/>
                </a:cubicBezTo>
                <a:cubicBezTo>
                  <a:pt x="2448514" y="3197810"/>
                  <a:pt x="2425286" y="3197352"/>
                  <a:pt x="2413051" y="3198792"/>
                </a:cubicBezTo>
                <a:moveTo>
                  <a:pt x="2528079" y="3213908"/>
                </a:moveTo>
                <a:cubicBezTo>
                  <a:pt x="2525462" y="3223004"/>
                  <a:pt x="2539333" y="3230857"/>
                  <a:pt x="2545615" y="3235306"/>
                </a:cubicBezTo>
                <a:cubicBezTo>
                  <a:pt x="2560337" y="3226865"/>
                  <a:pt x="2538352" y="3208869"/>
                  <a:pt x="2528079" y="3213908"/>
                </a:cubicBezTo>
                <a:moveTo>
                  <a:pt x="637173" y="3218030"/>
                </a:moveTo>
                <a:cubicBezTo>
                  <a:pt x="622189" y="3223855"/>
                  <a:pt x="637761" y="3238448"/>
                  <a:pt x="647249" y="3229548"/>
                </a:cubicBezTo>
                <a:cubicBezTo>
                  <a:pt x="661121" y="3223397"/>
                  <a:pt x="646268" y="3210178"/>
                  <a:pt x="637173" y="3218030"/>
                </a:cubicBezTo>
                <a:moveTo>
                  <a:pt x="2434970" y="3233540"/>
                </a:moveTo>
                <a:cubicBezTo>
                  <a:pt x="2424109" y="3253040"/>
                  <a:pt x="2456824" y="3234063"/>
                  <a:pt x="2434970" y="3233540"/>
                </a:cubicBezTo>
                <a:moveTo>
                  <a:pt x="2560730" y="3231446"/>
                </a:moveTo>
                <a:cubicBezTo>
                  <a:pt x="2562234" y="3253171"/>
                  <a:pt x="2580228" y="3221106"/>
                  <a:pt x="2560730" y="3231446"/>
                </a:cubicBezTo>
                <a:moveTo>
                  <a:pt x="1475482" y="3238251"/>
                </a:moveTo>
                <a:cubicBezTo>
                  <a:pt x="1477183" y="3246562"/>
                  <a:pt x="1482156" y="3248002"/>
                  <a:pt x="1490400" y="3242439"/>
                </a:cubicBezTo>
                <a:cubicBezTo>
                  <a:pt x="1488633" y="3233932"/>
                  <a:pt x="1483661" y="3232558"/>
                  <a:pt x="1475482" y="3238251"/>
                </a:cubicBezTo>
                <a:moveTo>
                  <a:pt x="2448318" y="3238251"/>
                </a:moveTo>
                <a:cubicBezTo>
                  <a:pt x="2438242" y="3257752"/>
                  <a:pt x="2469714" y="3240018"/>
                  <a:pt x="2448318" y="3238251"/>
                </a:cubicBezTo>
                <a:moveTo>
                  <a:pt x="2272765" y="3245580"/>
                </a:moveTo>
                <a:cubicBezTo>
                  <a:pt x="2276299" y="3249179"/>
                  <a:pt x="2276299" y="3249179"/>
                  <a:pt x="2272765" y="3245580"/>
                </a:cubicBezTo>
                <a:moveTo>
                  <a:pt x="2566291" y="3271821"/>
                </a:moveTo>
                <a:cubicBezTo>
                  <a:pt x="2556019" y="3291977"/>
                  <a:pt x="2587753" y="3272738"/>
                  <a:pt x="2566291" y="3271821"/>
                </a:cubicBezTo>
                <a:moveTo>
                  <a:pt x="2538614" y="3282815"/>
                </a:moveTo>
                <a:cubicBezTo>
                  <a:pt x="2540969" y="3294005"/>
                  <a:pt x="2555495" y="3315273"/>
                  <a:pt x="2535931" y="3317694"/>
                </a:cubicBezTo>
                <a:cubicBezTo>
                  <a:pt x="2542540" y="3335232"/>
                  <a:pt x="2548756" y="3352900"/>
                  <a:pt x="2547905" y="3372008"/>
                </a:cubicBezTo>
                <a:cubicBezTo>
                  <a:pt x="2572049" y="3398642"/>
                  <a:pt x="2597240" y="3424098"/>
                  <a:pt x="2617590" y="3453872"/>
                </a:cubicBezTo>
                <a:cubicBezTo>
                  <a:pt x="2616412" y="3459828"/>
                  <a:pt x="2615169" y="3465848"/>
                  <a:pt x="2613991" y="3471868"/>
                </a:cubicBezTo>
                <a:cubicBezTo>
                  <a:pt x="2625245" y="3473439"/>
                  <a:pt x="2636369" y="3475991"/>
                  <a:pt x="2647426" y="3479132"/>
                </a:cubicBezTo>
                <a:cubicBezTo>
                  <a:pt x="2646903" y="3446412"/>
                  <a:pt x="2624918" y="3420433"/>
                  <a:pt x="2613860" y="3391051"/>
                </a:cubicBezTo>
                <a:cubicBezTo>
                  <a:pt x="2609411" y="3379141"/>
                  <a:pt x="2597110" y="3372466"/>
                  <a:pt x="2593184" y="3360360"/>
                </a:cubicBezTo>
                <a:cubicBezTo>
                  <a:pt x="2585986" y="3340271"/>
                  <a:pt x="2567862" y="3320246"/>
                  <a:pt x="2578854" y="3298259"/>
                </a:cubicBezTo>
                <a:cubicBezTo>
                  <a:pt x="2576106" y="3298520"/>
                  <a:pt x="2570610" y="3298979"/>
                  <a:pt x="2567862" y="3299175"/>
                </a:cubicBezTo>
                <a:cubicBezTo>
                  <a:pt x="2558898" y="3292369"/>
                  <a:pt x="2549214" y="3286545"/>
                  <a:pt x="2538614" y="3282815"/>
                </a:cubicBezTo>
                <a:moveTo>
                  <a:pt x="570890" y="3349170"/>
                </a:moveTo>
                <a:cubicBezTo>
                  <a:pt x="567488" y="3359510"/>
                  <a:pt x="571348" y="3362912"/>
                  <a:pt x="582341" y="3359444"/>
                </a:cubicBezTo>
                <a:cubicBezTo>
                  <a:pt x="585678" y="3349039"/>
                  <a:pt x="581883" y="3345637"/>
                  <a:pt x="570890" y="3349170"/>
                </a:cubicBezTo>
                <a:moveTo>
                  <a:pt x="2252612" y="3357154"/>
                </a:moveTo>
                <a:cubicBezTo>
                  <a:pt x="2250061" y="3381759"/>
                  <a:pt x="2265110" y="3402961"/>
                  <a:pt x="2270737" y="3426061"/>
                </a:cubicBezTo>
                <a:cubicBezTo>
                  <a:pt x="2259483" y="3449554"/>
                  <a:pt x="2273354" y="3474420"/>
                  <a:pt x="2272504" y="3498894"/>
                </a:cubicBezTo>
                <a:cubicBezTo>
                  <a:pt x="2276429" y="3513815"/>
                  <a:pt x="2254902" y="3512898"/>
                  <a:pt x="2251827" y="3524285"/>
                </a:cubicBezTo>
                <a:cubicBezTo>
                  <a:pt x="2266811" y="3524481"/>
                  <a:pt x="2282122" y="3526248"/>
                  <a:pt x="2295274" y="3534232"/>
                </a:cubicBezTo>
                <a:cubicBezTo>
                  <a:pt x="2301948" y="3543589"/>
                  <a:pt x="2293769" y="3553536"/>
                  <a:pt x="2290955" y="3562632"/>
                </a:cubicBezTo>
                <a:lnTo>
                  <a:pt x="2286375" y="3561716"/>
                </a:lnTo>
                <a:cubicBezTo>
                  <a:pt x="2267269" y="3580170"/>
                  <a:pt x="2276822" y="3609683"/>
                  <a:pt x="2283365" y="3631735"/>
                </a:cubicBezTo>
                <a:cubicBezTo>
                  <a:pt x="2279047" y="3630689"/>
                  <a:pt x="2270344" y="3628660"/>
                  <a:pt x="2265960" y="3627613"/>
                </a:cubicBezTo>
                <a:cubicBezTo>
                  <a:pt x="2265110" y="3623228"/>
                  <a:pt x="2263343" y="3614394"/>
                  <a:pt x="2262493" y="3609944"/>
                </a:cubicBezTo>
                <a:cubicBezTo>
                  <a:pt x="2256015" y="3615572"/>
                  <a:pt x="2254314" y="3624537"/>
                  <a:pt x="2250257" y="3631866"/>
                </a:cubicBezTo>
                <a:cubicBezTo>
                  <a:pt x="2241947" y="3634026"/>
                  <a:pt x="2232001" y="3637298"/>
                  <a:pt x="2224869" y="3630492"/>
                </a:cubicBezTo>
                <a:cubicBezTo>
                  <a:pt x="2202296" y="3618779"/>
                  <a:pt x="2192023" y="3594370"/>
                  <a:pt x="2186396" y="3571008"/>
                </a:cubicBezTo>
                <a:cubicBezTo>
                  <a:pt x="2172132" y="3564137"/>
                  <a:pt x="2156559" y="3557921"/>
                  <a:pt x="2147857" y="3543785"/>
                </a:cubicBezTo>
                <a:cubicBezTo>
                  <a:pt x="2138696" y="3529847"/>
                  <a:pt x="2122076" y="3525005"/>
                  <a:pt x="2107354" y="3519311"/>
                </a:cubicBezTo>
                <a:cubicBezTo>
                  <a:pt x="2098259" y="3521667"/>
                  <a:pt x="2096231" y="3533446"/>
                  <a:pt x="2088248" y="3537961"/>
                </a:cubicBezTo>
                <a:cubicBezTo>
                  <a:pt x="2070974" y="3555499"/>
                  <a:pt x="2043559" y="3550199"/>
                  <a:pt x="2024060" y="3539467"/>
                </a:cubicBezTo>
                <a:cubicBezTo>
                  <a:pt x="2017648" y="3556154"/>
                  <a:pt x="2035314" y="3569241"/>
                  <a:pt x="2043493" y="3582329"/>
                </a:cubicBezTo>
                <a:cubicBezTo>
                  <a:pt x="2083014" y="3609028"/>
                  <a:pt x="2122600" y="3636513"/>
                  <a:pt x="2166308" y="3656210"/>
                </a:cubicBezTo>
                <a:cubicBezTo>
                  <a:pt x="2169056" y="3658762"/>
                  <a:pt x="2174552" y="3663801"/>
                  <a:pt x="2177235" y="3666287"/>
                </a:cubicBezTo>
                <a:cubicBezTo>
                  <a:pt x="2188882" y="3675972"/>
                  <a:pt x="2187115" y="3654639"/>
                  <a:pt x="2198762" y="3655555"/>
                </a:cubicBezTo>
                <a:cubicBezTo>
                  <a:pt x="2192088" y="3666091"/>
                  <a:pt x="2192939" y="3677543"/>
                  <a:pt x="2201249" y="3686966"/>
                </a:cubicBezTo>
                <a:cubicBezTo>
                  <a:pt x="2211063" y="3689322"/>
                  <a:pt x="2221336" y="3688798"/>
                  <a:pt x="2231347" y="3687817"/>
                </a:cubicBezTo>
                <a:cubicBezTo>
                  <a:pt x="2233637" y="3676692"/>
                  <a:pt x="2232918" y="3663604"/>
                  <a:pt x="2243779" y="3656864"/>
                </a:cubicBezTo>
                <a:cubicBezTo>
                  <a:pt x="2241293" y="3671457"/>
                  <a:pt x="2236451" y="3686050"/>
                  <a:pt x="2238610" y="3701035"/>
                </a:cubicBezTo>
                <a:cubicBezTo>
                  <a:pt x="2241816" y="3699530"/>
                  <a:pt x="2248294" y="3696455"/>
                  <a:pt x="2251566" y="3694950"/>
                </a:cubicBezTo>
                <a:cubicBezTo>
                  <a:pt x="2252285" y="3698091"/>
                  <a:pt x="2253725" y="3704373"/>
                  <a:pt x="2254445" y="3707514"/>
                </a:cubicBezTo>
                <a:lnTo>
                  <a:pt x="2260202" y="3710917"/>
                </a:lnTo>
                <a:cubicBezTo>
                  <a:pt x="2249799" y="3721452"/>
                  <a:pt x="2245415" y="3735456"/>
                  <a:pt x="2239919" y="3748806"/>
                </a:cubicBezTo>
                <a:cubicBezTo>
                  <a:pt x="2232067" y="3758491"/>
                  <a:pt x="2223822" y="3767848"/>
                  <a:pt x="2215971" y="3777664"/>
                </a:cubicBezTo>
                <a:cubicBezTo>
                  <a:pt x="2210213" y="3781394"/>
                  <a:pt x="2201707" y="3782965"/>
                  <a:pt x="2200529" y="3791079"/>
                </a:cubicBezTo>
                <a:cubicBezTo>
                  <a:pt x="2204324" y="3792257"/>
                  <a:pt x="2211783" y="3794613"/>
                  <a:pt x="2215578" y="3795791"/>
                </a:cubicBezTo>
                <a:cubicBezTo>
                  <a:pt x="2231085" y="3817386"/>
                  <a:pt x="2246069" y="3839897"/>
                  <a:pt x="2264717" y="3858743"/>
                </a:cubicBezTo>
                <a:cubicBezTo>
                  <a:pt x="2284150" y="3853312"/>
                  <a:pt x="2303715" y="3863389"/>
                  <a:pt x="2323737" y="3859005"/>
                </a:cubicBezTo>
                <a:cubicBezTo>
                  <a:pt x="2368164" y="3858350"/>
                  <a:pt x="2391458" y="3902522"/>
                  <a:pt x="2431437" y="3913057"/>
                </a:cubicBezTo>
                <a:cubicBezTo>
                  <a:pt x="2424959" y="3926865"/>
                  <a:pt x="2450216" y="3929090"/>
                  <a:pt x="2455712" y="3940018"/>
                </a:cubicBezTo>
                <a:cubicBezTo>
                  <a:pt x="2462255" y="3939495"/>
                  <a:pt x="2468209" y="3937074"/>
                  <a:pt x="2473640" y="3932689"/>
                </a:cubicBezTo>
                <a:cubicBezTo>
                  <a:pt x="2472135" y="3937859"/>
                  <a:pt x="2470761" y="3943094"/>
                  <a:pt x="2469453" y="3948329"/>
                </a:cubicBezTo>
                <a:cubicBezTo>
                  <a:pt x="2485810" y="3967110"/>
                  <a:pt x="2503935" y="3984124"/>
                  <a:pt x="2519639" y="4003494"/>
                </a:cubicBezTo>
                <a:cubicBezTo>
                  <a:pt x="2526051" y="4010692"/>
                  <a:pt x="2535997" y="4012656"/>
                  <a:pt x="2544764" y="4015928"/>
                </a:cubicBezTo>
                <a:cubicBezTo>
                  <a:pt x="2538483" y="4007486"/>
                  <a:pt x="2531743" y="3999371"/>
                  <a:pt x="2527621" y="3989686"/>
                </a:cubicBezTo>
                <a:cubicBezTo>
                  <a:pt x="2535015" y="3991650"/>
                  <a:pt x="2542540" y="3994267"/>
                  <a:pt x="2547578" y="4000680"/>
                </a:cubicBezTo>
                <a:cubicBezTo>
                  <a:pt x="2565637" y="4021359"/>
                  <a:pt x="2600054" y="4023257"/>
                  <a:pt x="2607055" y="4053489"/>
                </a:cubicBezTo>
                <a:cubicBezTo>
                  <a:pt x="2629302" y="4058266"/>
                  <a:pt x="2651876" y="4061211"/>
                  <a:pt x="2674253" y="4065072"/>
                </a:cubicBezTo>
                <a:cubicBezTo>
                  <a:pt x="2709652" y="4078814"/>
                  <a:pt x="2726730" y="4124687"/>
                  <a:pt x="2767362" y="4126126"/>
                </a:cubicBezTo>
                <a:cubicBezTo>
                  <a:pt x="2784309" y="4145366"/>
                  <a:pt x="2810613" y="4152760"/>
                  <a:pt x="2825727" y="4174093"/>
                </a:cubicBezTo>
                <a:cubicBezTo>
                  <a:pt x="2835804" y="4189210"/>
                  <a:pt x="2856742" y="4199680"/>
                  <a:pt x="2872707" y="4186069"/>
                </a:cubicBezTo>
                <a:cubicBezTo>
                  <a:pt x="2869174" y="4176777"/>
                  <a:pt x="2871726" y="4168073"/>
                  <a:pt x="2876437" y="4159828"/>
                </a:cubicBezTo>
                <a:cubicBezTo>
                  <a:pt x="2876175" y="4144384"/>
                  <a:pt x="2874801" y="4127566"/>
                  <a:pt x="2863023" y="4116311"/>
                </a:cubicBezTo>
                <a:cubicBezTo>
                  <a:pt x="2866557" y="4115329"/>
                  <a:pt x="2873689" y="4113301"/>
                  <a:pt x="2877287" y="4112319"/>
                </a:cubicBezTo>
                <a:cubicBezTo>
                  <a:pt x="2881279" y="4100998"/>
                  <a:pt x="2875652" y="4090724"/>
                  <a:pt x="2870417" y="4081170"/>
                </a:cubicBezTo>
                <a:cubicBezTo>
                  <a:pt x="2871464" y="4068998"/>
                  <a:pt x="2884943" y="4052770"/>
                  <a:pt x="2872446" y="4043150"/>
                </a:cubicBezTo>
                <a:cubicBezTo>
                  <a:pt x="2860079" y="4035755"/>
                  <a:pt x="2866622" y="4019527"/>
                  <a:pt x="2860144" y="4008795"/>
                </a:cubicBezTo>
                <a:cubicBezTo>
                  <a:pt x="2854321" y="3992500"/>
                  <a:pt x="2847058" y="3976991"/>
                  <a:pt x="2838421" y="3962268"/>
                </a:cubicBezTo>
                <a:cubicBezTo>
                  <a:pt x="2841693" y="3917965"/>
                  <a:pt x="2824092" y="3875692"/>
                  <a:pt x="2811267" y="3834334"/>
                </a:cubicBezTo>
                <a:cubicBezTo>
                  <a:pt x="2805705" y="3799783"/>
                  <a:pt x="2797984" y="3765689"/>
                  <a:pt x="2792619" y="3731203"/>
                </a:cubicBezTo>
                <a:cubicBezTo>
                  <a:pt x="2774822" y="3723023"/>
                  <a:pt x="2766577" y="3704242"/>
                  <a:pt x="2752051" y="3692201"/>
                </a:cubicBezTo>
                <a:cubicBezTo>
                  <a:pt x="2740994" y="3681404"/>
                  <a:pt x="2728038" y="3671457"/>
                  <a:pt x="2722018" y="3656930"/>
                </a:cubicBezTo>
                <a:cubicBezTo>
                  <a:pt x="2714559" y="3639327"/>
                  <a:pt x="2697089" y="3629053"/>
                  <a:pt x="2687863" y="3612627"/>
                </a:cubicBezTo>
                <a:cubicBezTo>
                  <a:pt x="2678310" y="3595613"/>
                  <a:pt x="2654559" y="3592996"/>
                  <a:pt x="2646445" y="3575000"/>
                </a:cubicBezTo>
                <a:cubicBezTo>
                  <a:pt x="2638789" y="3553798"/>
                  <a:pt x="2617001" y="3541888"/>
                  <a:pt x="2597764" y="3532661"/>
                </a:cubicBezTo>
                <a:cubicBezTo>
                  <a:pt x="2583500" y="3526772"/>
                  <a:pt x="2577153" y="3507336"/>
                  <a:pt x="2560337" y="3506943"/>
                </a:cubicBezTo>
                <a:cubicBezTo>
                  <a:pt x="2555561" y="3512179"/>
                  <a:pt x="2551111" y="3517806"/>
                  <a:pt x="2547316" y="3523958"/>
                </a:cubicBezTo>
                <a:cubicBezTo>
                  <a:pt x="2554317" y="3525463"/>
                  <a:pt x="2561319" y="3527164"/>
                  <a:pt x="2568385" y="3528996"/>
                </a:cubicBezTo>
                <a:cubicBezTo>
                  <a:pt x="2574012" y="3534166"/>
                  <a:pt x="2578004" y="3540710"/>
                  <a:pt x="2570544" y="3546534"/>
                </a:cubicBezTo>
                <a:cubicBezTo>
                  <a:pt x="2565572" y="3535213"/>
                  <a:pt x="2552878" y="3541888"/>
                  <a:pt x="2545419" y="3546338"/>
                </a:cubicBezTo>
                <a:cubicBezTo>
                  <a:pt x="2542016" y="3559491"/>
                  <a:pt x="2548167" y="3572710"/>
                  <a:pt x="2553728" y="3584423"/>
                </a:cubicBezTo>
                <a:cubicBezTo>
                  <a:pt x="2544764" y="3585405"/>
                  <a:pt x="2535800" y="3585732"/>
                  <a:pt x="2526901" y="3585339"/>
                </a:cubicBezTo>
                <a:cubicBezTo>
                  <a:pt x="2499420" y="3565708"/>
                  <a:pt x="2464807" y="3533381"/>
                  <a:pt x="2473967" y="3493463"/>
                </a:cubicBezTo>
                <a:cubicBezTo>
                  <a:pt x="2478351" y="3492809"/>
                  <a:pt x="2487184" y="3491434"/>
                  <a:pt x="2491568" y="3490780"/>
                </a:cubicBezTo>
                <a:cubicBezTo>
                  <a:pt x="2496803" y="3468400"/>
                  <a:pt x="2528014" y="3480702"/>
                  <a:pt x="2545222" y="3477038"/>
                </a:cubicBezTo>
                <a:cubicBezTo>
                  <a:pt x="2544764" y="3474813"/>
                  <a:pt x="2543848" y="3470232"/>
                  <a:pt x="2543325" y="3467942"/>
                </a:cubicBezTo>
                <a:cubicBezTo>
                  <a:pt x="2526051" y="3452629"/>
                  <a:pt x="2511591" y="3434568"/>
                  <a:pt x="2498046" y="3415918"/>
                </a:cubicBezTo>
                <a:cubicBezTo>
                  <a:pt x="2484109" y="3408850"/>
                  <a:pt x="2468340" y="3398053"/>
                  <a:pt x="2452244" y="3405055"/>
                </a:cubicBezTo>
                <a:cubicBezTo>
                  <a:pt x="2433138" y="3411534"/>
                  <a:pt x="2409910" y="3410879"/>
                  <a:pt x="2396431" y="3428089"/>
                </a:cubicBezTo>
                <a:cubicBezTo>
                  <a:pt x="2375231" y="3448768"/>
                  <a:pt x="2344217" y="3441046"/>
                  <a:pt x="2320596" y="3429333"/>
                </a:cubicBezTo>
                <a:cubicBezTo>
                  <a:pt x="2310977" y="3417881"/>
                  <a:pt x="2318437" y="3400212"/>
                  <a:pt x="2310650" y="3387517"/>
                </a:cubicBezTo>
                <a:cubicBezTo>
                  <a:pt x="2294227" y="3372401"/>
                  <a:pt x="2276233" y="3357219"/>
                  <a:pt x="2252612" y="3357154"/>
                </a:cubicBezTo>
                <a:moveTo>
                  <a:pt x="1985193" y="3362716"/>
                </a:moveTo>
                <a:cubicBezTo>
                  <a:pt x="1988792" y="3366315"/>
                  <a:pt x="1988792" y="3366315"/>
                  <a:pt x="1985193" y="3362716"/>
                </a:cubicBezTo>
                <a:moveTo>
                  <a:pt x="539352" y="3473635"/>
                </a:moveTo>
                <a:cubicBezTo>
                  <a:pt x="536735" y="3499614"/>
                  <a:pt x="541577" y="3525790"/>
                  <a:pt x="537586" y="3551638"/>
                </a:cubicBezTo>
                <a:cubicBezTo>
                  <a:pt x="535623" y="3562239"/>
                  <a:pt x="539941" y="3572644"/>
                  <a:pt x="541119" y="3583114"/>
                </a:cubicBezTo>
                <a:cubicBezTo>
                  <a:pt x="538240" y="3587891"/>
                  <a:pt x="535361" y="3592669"/>
                  <a:pt x="532547" y="3597511"/>
                </a:cubicBezTo>
                <a:cubicBezTo>
                  <a:pt x="534707" y="3603335"/>
                  <a:pt x="537128" y="3609224"/>
                  <a:pt x="539483" y="3615114"/>
                </a:cubicBezTo>
                <a:cubicBezTo>
                  <a:pt x="536473" y="3620415"/>
                  <a:pt x="532286" y="3626042"/>
                  <a:pt x="535296" y="3632521"/>
                </a:cubicBezTo>
                <a:cubicBezTo>
                  <a:pt x="540530" y="3650255"/>
                  <a:pt x="541184" y="3668643"/>
                  <a:pt x="539549" y="3687031"/>
                </a:cubicBezTo>
                <a:cubicBezTo>
                  <a:pt x="543736" y="3693444"/>
                  <a:pt x="549036" y="3699203"/>
                  <a:pt x="553813" y="3705224"/>
                </a:cubicBezTo>
                <a:cubicBezTo>
                  <a:pt x="551654" y="3707383"/>
                  <a:pt x="547335" y="3711768"/>
                  <a:pt x="545176" y="3713927"/>
                </a:cubicBezTo>
                <a:cubicBezTo>
                  <a:pt x="561926" y="3735521"/>
                  <a:pt x="559244" y="3763857"/>
                  <a:pt x="561076" y="3789574"/>
                </a:cubicBezTo>
                <a:cubicBezTo>
                  <a:pt x="565590" y="3797623"/>
                  <a:pt x="571152" y="3813852"/>
                  <a:pt x="583519" y="3807112"/>
                </a:cubicBezTo>
                <a:cubicBezTo>
                  <a:pt x="590127" y="3780216"/>
                  <a:pt x="585024" y="3752470"/>
                  <a:pt x="592875" y="3725837"/>
                </a:cubicBezTo>
                <a:cubicBezTo>
                  <a:pt x="584500" y="3681077"/>
                  <a:pt x="566768" y="3636774"/>
                  <a:pt x="571414" y="3590378"/>
                </a:cubicBezTo>
                <a:cubicBezTo>
                  <a:pt x="574358" y="3551573"/>
                  <a:pt x="566637" y="3513684"/>
                  <a:pt x="559113" y="3475991"/>
                </a:cubicBezTo>
                <a:cubicBezTo>
                  <a:pt x="553028" y="3471410"/>
                  <a:pt x="546419" y="3470625"/>
                  <a:pt x="539352" y="3473635"/>
                </a:cubicBezTo>
                <a:moveTo>
                  <a:pt x="1862902" y="3482600"/>
                </a:moveTo>
                <a:cubicBezTo>
                  <a:pt x="1848900" y="3499745"/>
                  <a:pt x="1824232" y="3505700"/>
                  <a:pt x="1813174" y="3525397"/>
                </a:cubicBezTo>
                <a:cubicBezTo>
                  <a:pt x="1826718" y="3560472"/>
                  <a:pt x="1860677" y="3588611"/>
                  <a:pt x="1858911" y="3628660"/>
                </a:cubicBezTo>
                <a:cubicBezTo>
                  <a:pt x="1867482" y="3639457"/>
                  <a:pt x="1871539" y="3651564"/>
                  <a:pt x="1869707" y="3665371"/>
                </a:cubicBezTo>
                <a:cubicBezTo>
                  <a:pt x="1871801" y="3668119"/>
                  <a:pt x="1875988" y="3673682"/>
                  <a:pt x="1878082" y="3676430"/>
                </a:cubicBezTo>
                <a:cubicBezTo>
                  <a:pt x="1875399" y="3676954"/>
                  <a:pt x="1870034" y="3677870"/>
                  <a:pt x="1867286" y="3678328"/>
                </a:cubicBezTo>
                <a:cubicBezTo>
                  <a:pt x="1874549" y="3682254"/>
                  <a:pt x="1882073" y="3685919"/>
                  <a:pt x="1888682" y="3691089"/>
                </a:cubicBezTo>
                <a:cubicBezTo>
                  <a:pt x="1890907" y="3697960"/>
                  <a:pt x="1893131" y="3704962"/>
                  <a:pt x="1895356" y="3711964"/>
                </a:cubicBezTo>
                <a:cubicBezTo>
                  <a:pt x="1899151" y="3712356"/>
                  <a:pt x="1906741" y="3713141"/>
                  <a:pt x="1910602" y="3713534"/>
                </a:cubicBezTo>
                <a:cubicBezTo>
                  <a:pt x="1914069" y="3696782"/>
                  <a:pt x="1912499" y="3679310"/>
                  <a:pt x="1902684" y="3664979"/>
                </a:cubicBezTo>
                <a:cubicBezTo>
                  <a:pt x="1892673" y="3649601"/>
                  <a:pt x="1899086" y="3628725"/>
                  <a:pt x="1885607" y="3615310"/>
                </a:cubicBezTo>
                <a:cubicBezTo>
                  <a:pt x="1878475" y="3596399"/>
                  <a:pt x="1876643" y="3575393"/>
                  <a:pt x="1866043" y="3557855"/>
                </a:cubicBezTo>
                <a:cubicBezTo>
                  <a:pt x="1853872" y="3538092"/>
                  <a:pt x="1854396" y="3512506"/>
                  <a:pt x="1866828" y="3493070"/>
                </a:cubicBezTo>
                <a:cubicBezTo>
                  <a:pt x="1887831" y="3488752"/>
                  <a:pt x="1918388" y="3494248"/>
                  <a:pt x="1921136" y="3520031"/>
                </a:cubicBezTo>
                <a:cubicBezTo>
                  <a:pt x="1926109" y="3532138"/>
                  <a:pt x="1928137" y="3555434"/>
                  <a:pt x="1943775" y="3556285"/>
                </a:cubicBezTo>
                <a:cubicBezTo>
                  <a:pt x="1944822" y="3553143"/>
                  <a:pt x="1946916" y="3546927"/>
                  <a:pt x="1947963" y="3543785"/>
                </a:cubicBezTo>
                <a:cubicBezTo>
                  <a:pt x="1940700" y="3528931"/>
                  <a:pt x="1937690" y="3512767"/>
                  <a:pt x="1932587" y="3497258"/>
                </a:cubicBezTo>
                <a:cubicBezTo>
                  <a:pt x="1920024" y="3492743"/>
                  <a:pt x="1910471" y="3484236"/>
                  <a:pt x="1902815" y="3473504"/>
                </a:cubicBezTo>
                <a:cubicBezTo>
                  <a:pt x="1889925" y="3468662"/>
                  <a:pt x="1871735" y="3470952"/>
                  <a:pt x="1862902" y="3482600"/>
                </a:cubicBezTo>
                <a:moveTo>
                  <a:pt x="1449505" y="3480637"/>
                </a:moveTo>
                <a:cubicBezTo>
                  <a:pt x="1450814" y="3489340"/>
                  <a:pt x="1455525" y="3490846"/>
                  <a:pt x="1463573" y="3485087"/>
                </a:cubicBezTo>
                <a:cubicBezTo>
                  <a:pt x="1462199" y="3476318"/>
                  <a:pt x="1457488" y="3474813"/>
                  <a:pt x="1449505" y="3480637"/>
                </a:cubicBezTo>
                <a:moveTo>
                  <a:pt x="2501841" y="3486134"/>
                </a:moveTo>
                <a:cubicBezTo>
                  <a:pt x="2502954" y="3507598"/>
                  <a:pt x="2521602" y="3475991"/>
                  <a:pt x="2501841" y="3486134"/>
                </a:cubicBezTo>
                <a:moveTo>
                  <a:pt x="114832" y="3543197"/>
                </a:moveTo>
                <a:cubicBezTo>
                  <a:pt x="107897" y="3564988"/>
                  <a:pt x="93894" y="3590705"/>
                  <a:pt x="109467" y="3611973"/>
                </a:cubicBezTo>
                <a:cubicBezTo>
                  <a:pt x="106523" y="3634811"/>
                  <a:pt x="101615" y="3657780"/>
                  <a:pt x="101746" y="3681207"/>
                </a:cubicBezTo>
                <a:cubicBezTo>
                  <a:pt x="100110" y="3689060"/>
                  <a:pt x="109140" y="3700577"/>
                  <a:pt x="117646" y="3695342"/>
                </a:cubicBezTo>
                <a:cubicBezTo>
                  <a:pt x="119674" y="3685592"/>
                  <a:pt x="110972" y="3678001"/>
                  <a:pt x="109205" y="3668905"/>
                </a:cubicBezTo>
                <a:cubicBezTo>
                  <a:pt x="125629" y="3636316"/>
                  <a:pt x="119805" y="3598820"/>
                  <a:pt x="129554" y="3564399"/>
                </a:cubicBezTo>
                <a:cubicBezTo>
                  <a:pt x="125432" y="3547581"/>
                  <a:pt x="129227" y="3530567"/>
                  <a:pt x="130340" y="3513749"/>
                </a:cubicBezTo>
                <a:cubicBezTo>
                  <a:pt x="114832" y="3513095"/>
                  <a:pt x="117122" y="3532726"/>
                  <a:pt x="114832" y="3543197"/>
                </a:cubicBezTo>
                <a:moveTo>
                  <a:pt x="827578" y="3527360"/>
                </a:moveTo>
                <a:cubicBezTo>
                  <a:pt x="825877" y="3551507"/>
                  <a:pt x="850807" y="3562501"/>
                  <a:pt x="861930" y="3580759"/>
                </a:cubicBezTo>
                <a:cubicBezTo>
                  <a:pt x="865332" y="3581020"/>
                  <a:pt x="872072" y="3581675"/>
                  <a:pt x="875474" y="3581936"/>
                </a:cubicBezTo>
                <a:cubicBezTo>
                  <a:pt x="875540" y="3575196"/>
                  <a:pt x="875213" y="3568522"/>
                  <a:pt x="874493" y="3561912"/>
                </a:cubicBezTo>
                <a:cubicBezTo>
                  <a:pt x="858004" y="3557070"/>
                  <a:pt x="849302" y="3542542"/>
                  <a:pt x="840338" y="3529324"/>
                </a:cubicBezTo>
                <a:cubicBezTo>
                  <a:pt x="837131" y="3528800"/>
                  <a:pt x="830785" y="3527818"/>
                  <a:pt x="827578" y="3527360"/>
                </a:cubicBezTo>
                <a:moveTo>
                  <a:pt x="938092" y="3526444"/>
                </a:moveTo>
                <a:cubicBezTo>
                  <a:pt x="940448" y="3541757"/>
                  <a:pt x="933054" y="3563483"/>
                  <a:pt x="946271" y="3574018"/>
                </a:cubicBezTo>
                <a:cubicBezTo>
                  <a:pt x="945421" y="3575851"/>
                  <a:pt x="943719" y="3579581"/>
                  <a:pt x="942934" y="3581413"/>
                </a:cubicBezTo>
                <a:cubicBezTo>
                  <a:pt x="939074" y="3599278"/>
                  <a:pt x="959030" y="3594435"/>
                  <a:pt x="970219" y="3596922"/>
                </a:cubicBezTo>
                <a:lnTo>
                  <a:pt x="971593" y="3602877"/>
                </a:lnTo>
                <a:cubicBezTo>
                  <a:pt x="968649" y="3605560"/>
                  <a:pt x="962760" y="3610991"/>
                  <a:pt x="959881" y="3613740"/>
                </a:cubicBezTo>
                <a:cubicBezTo>
                  <a:pt x="960012" y="3618975"/>
                  <a:pt x="960208" y="3624210"/>
                  <a:pt x="960470" y="3629511"/>
                </a:cubicBezTo>
                <a:cubicBezTo>
                  <a:pt x="954188" y="3630099"/>
                  <a:pt x="948431" y="3631997"/>
                  <a:pt x="943327" y="3635269"/>
                </a:cubicBezTo>
                <a:cubicBezTo>
                  <a:pt x="940579" y="3636120"/>
                  <a:pt x="935082" y="3637756"/>
                  <a:pt x="932334" y="3638606"/>
                </a:cubicBezTo>
                <a:cubicBezTo>
                  <a:pt x="932531" y="3642271"/>
                  <a:pt x="932923" y="3649601"/>
                  <a:pt x="933054" y="3653265"/>
                </a:cubicBezTo>
                <a:cubicBezTo>
                  <a:pt x="935998" y="3654574"/>
                  <a:pt x="941953" y="3657322"/>
                  <a:pt x="944897" y="3658631"/>
                </a:cubicBezTo>
                <a:cubicBezTo>
                  <a:pt x="946468" y="3673682"/>
                  <a:pt x="955366" y="3687424"/>
                  <a:pt x="971724" y="3688471"/>
                </a:cubicBezTo>
                <a:cubicBezTo>
                  <a:pt x="972248" y="3683236"/>
                  <a:pt x="972706" y="3678132"/>
                  <a:pt x="973033" y="3673027"/>
                </a:cubicBezTo>
                <a:lnTo>
                  <a:pt x="977744" y="3672831"/>
                </a:lnTo>
                <a:cubicBezTo>
                  <a:pt x="981212" y="3648422"/>
                  <a:pt x="1000514" y="3634811"/>
                  <a:pt x="1018442" y="3620742"/>
                </a:cubicBezTo>
                <a:cubicBezTo>
                  <a:pt x="1024200" y="3604840"/>
                  <a:pt x="995279" y="3611842"/>
                  <a:pt x="994821" y="3596726"/>
                </a:cubicBezTo>
                <a:cubicBezTo>
                  <a:pt x="991026" y="3581020"/>
                  <a:pt x="987362" y="3554583"/>
                  <a:pt x="964919" y="3560800"/>
                </a:cubicBezTo>
                <a:cubicBezTo>
                  <a:pt x="956413" y="3549610"/>
                  <a:pt x="954712" y="3527360"/>
                  <a:pt x="938092" y="3526444"/>
                </a:cubicBezTo>
                <a:moveTo>
                  <a:pt x="1781832" y="3545029"/>
                </a:moveTo>
                <a:cubicBezTo>
                  <a:pt x="1769204" y="3547319"/>
                  <a:pt x="1776598" y="3564137"/>
                  <a:pt x="1787263" y="3558902"/>
                </a:cubicBezTo>
                <a:cubicBezTo>
                  <a:pt x="1799826" y="3556677"/>
                  <a:pt x="1792236" y="3539794"/>
                  <a:pt x="1781832" y="3545029"/>
                </a:cubicBezTo>
                <a:moveTo>
                  <a:pt x="2272438" y="3545291"/>
                </a:moveTo>
                <a:cubicBezTo>
                  <a:pt x="2273420" y="3566886"/>
                  <a:pt x="2292133" y="3535344"/>
                  <a:pt x="2272438" y="3545291"/>
                </a:cubicBezTo>
                <a:moveTo>
                  <a:pt x="1899217" y="3558967"/>
                </a:moveTo>
                <a:cubicBezTo>
                  <a:pt x="1899086" y="3580562"/>
                  <a:pt x="1905105" y="3601764"/>
                  <a:pt x="1913611" y="3621527"/>
                </a:cubicBezTo>
                <a:cubicBezTo>
                  <a:pt x="1921856" y="3633306"/>
                  <a:pt x="1937625" y="3624537"/>
                  <a:pt x="1948617" y="3622312"/>
                </a:cubicBezTo>
                <a:cubicBezTo>
                  <a:pt x="1946785" y="3610468"/>
                  <a:pt x="1931343" y="3606018"/>
                  <a:pt x="1926894" y="3595024"/>
                </a:cubicBezTo>
                <a:cubicBezTo>
                  <a:pt x="1925455" y="3583311"/>
                  <a:pt x="1924997" y="3571597"/>
                  <a:pt x="1922510" y="3560145"/>
                </a:cubicBezTo>
                <a:cubicBezTo>
                  <a:pt x="1914724" y="3559491"/>
                  <a:pt x="1906937" y="3559098"/>
                  <a:pt x="1899217" y="3558967"/>
                </a:cubicBezTo>
                <a:moveTo>
                  <a:pt x="1664644" y="3632259"/>
                </a:moveTo>
                <a:cubicBezTo>
                  <a:pt x="1635658" y="3645020"/>
                  <a:pt x="1621067" y="3675776"/>
                  <a:pt x="1595352" y="3693314"/>
                </a:cubicBezTo>
                <a:cubicBezTo>
                  <a:pt x="1579518" y="3703718"/>
                  <a:pt x="1565581" y="3725248"/>
                  <a:pt x="1544774" y="3722369"/>
                </a:cubicBezTo>
                <a:cubicBezTo>
                  <a:pt x="1552887" y="3696586"/>
                  <a:pt x="1590249" y="3688471"/>
                  <a:pt x="1605821" y="3666287"/>
                </a:cubicBezTo>
                <a:cubicBezTo>
                  <a:pt x="1592146" y="3666483"/>
                  <a:pt x="1583444" y="3677281"/>
                  <a:pt x="1573171" y="3684545"/>
                </a:cubicBezTo>
                <a:cubicBezTo>
                  <a:pt x="1543400" y="3704307"/>
                  <a:pt x="1518405" y="3729959"/>
                  <a:pt x="1490269" y="3751489"/>
                </a:cubicBezTo>
                <a:cubicBezTo>
                  <a:pt x="1467237" y="3781591"/>
                  <a:pt x="1433933" y="3801222"/>
                  <a:pt x="1402133" y="3820330"/>
                </a:cubicBezTo>
                <a:cubicBezTo>
                  <a:pt x="1374848" y="3839831"/>
                  <a:pt x="1362678" y="3874383"/>
                  <a:pt x="1330093" y="3886947"/>
                </a:cubicBezTo>
                <a:lnTo>
                  <a:pt x="1329569" y="3891201"/>
                </a:lnTo>
                <a:cubicBezTo>
                  <a:pt x="1352928" y="3919209"/>
                  <a:pt x="1364641" y="3954677"/>
                  <a:pt x="1375044" y="3989163"/>
                </a:cubicBezTo>
                <a:cubicBezTo>
                  <a:pt x="1365164" y="3983928"/>
                  <a:pt x="1354695" y="3979936"/>
                  <a:pt x="1344095" y="3976468"/>
                </a:cubicBezTo>
                <a:cubicBezTo>
                  <a:pt x="1339188" y="3963838"/>
                  <a:pt x="1339253" y="3948722"/>
                  <a:pt x="1329373" y="3938579"/>
                </a:cubicBezTo>
                <a:cubicBezTo>
                  <a:pt x="1309416" y="3949899"/>
                  <a:pt x="1324531" y="3977580"/>
                  <a:pt x="1318708" y="3995969"/>
                </a:cubicBezTo>
                <a:lnTo>
                  <a:pt x="1314520" y="3992697"/>
                </a:lnTo>
                <a:cubicBezTo>
                  <a:pt x="1311445" y="3994202"/>
                  <a:pt x="1305294" y="3997277"/>
                  <a:pt x="1302219" y="3998783"/>
                </a:cubicBezTo>
                <a:cubicBezTo>
                  <a:pt x="1300125" y="3977580"/>
                  <a:pt x="1290572" y="3958014"/>
                  <a:pt x="1290834" y="3936419"/>
                </a:cubicBezTo>
                <a:cubicBezTo>
                  <a:pt x="1276112" y="3933344"/>
                  <a:pt x="1268325" y="3955200"/>
                  <a:pt x="1257791" y="3963969"/>
                </a:cubicBezTo>
                <a:cubicBezTo>
                  <a:pt x="1261128" y="3976533"/>
                  <a:pt x="1271204" y="3986022"/>
                  <a:pt x="1275130" y="3998455"/>
                </a:cubicBezTo>
                <a:cubicBezTo>
                  <a:pt x="1273364" y="4000746"/>
                  <a:pt x="1269765" y="4005392"/>
                  <a:pt x="1267998" y="4007682"/>
                </a:cubicBezTo>
                <a:cubicBezTo>
                  <a:pt x="1254061" y="4002578"/>
                  <a:pt x="1244443" y="3976010"/>
                  <a:pt x="1228085" y="3989817"/>
                </a:cubicBezTo>
                <a:cubicBezTo>
                  <a:pt x="1229917" y="3995903"/>
                  <a:pt x="1230899" y="4002120"/>
                  <a:pt x="1231160" y="4008533"/>
                </a:cubicBezTo>
                <a:cubicBezTo>
                  <a:pt x="1217485" y="4013244"/>
                  <a:pt x="1196809" y="4013375"/>
                  <a:pt x="1196940" y="4032549"/>
                </a:cubicBezTo>
                <a:cubicBezTo>
                  <a:pt x="1183199" y="4041841"/>
                  <a:pt x="1181890" y="4061604"/>
                  <a:pt x="1166841" y="4069653"/>
                </a:cubicBezTo>
                <a:cubicBezTo>
                  <a:pt x="1159513" y="4074103"/>
                  <a:pt x="1158924" y="4083919"/>
                  <a:pt x="1154671" y="4090790"/>
                </a:cubicBezTo>
                <a:cubicBezTo>
                  <a:pt x="1122086" y="4123575"/>
                  <a:pt x="1080210" y="4146282"/>
                  <a:pt x="1047232" y="4178936"/>
                </a:cubicBezTo>
                <a:cubicBezTo>
                  <a:pt x="1033950" y="4187705"/>
                  <a:pt x="1017330" y="4189079"/>
                  <a:pt x="1002608" y="4194641"/>
                </a:cubicBezTo>
                <a:cubicBezTo>
                  <a:pt x="1003131" y="4202821"/>
                  <a:pt x="1002477" y="4212048"/>
                  <a:pt x="1007842" y="4219115"/>
                </a:cubicBezTo>
                <a:cubicBezTo>
                  <a:pt x="1005552" y="4219639"/>
                  <a:pt x="1000841" y="4220751"/>
                  <a:pt x="998486" y="4221341"/>
                </a:cubicBezTo>
                <a:cubicBezTo>
                  <a:pt x="983436" y="4201970"/>
                  <a:pt x="957329" y="4211786"/>
                  <a:pt x="936587" y="4211001"/>
                </a:cubicBezTo>
                <a:cubicBezTo>
                  <a:pt x="938485" y="4221537"/>
                  <a:pt x="943392" y="4233708"/>
                  <a:pt x="956151" y="4233970"/>
                </a:cubicBezTo>
                <a:cubicBezTo>
                  <a:pt x="955366" y="4240841"/>
                  <a:pt x="954646" y="4247778"/>
                  <a:pt x="953927" y="4254780"/>
                </a:cubicBezTo>
                <a:cubicBezTo>
                  <a:pt x="947122" y="4255565"/>
                  <a:pt x="940186" y="4255630"/>
                  <a:pt x="933381" y="4254387"/>
                </a:cubicBezTo>
                <a:cubicBezTo>
                  <a:pt x="926184" y="4234036"/>
                  <a:pt x="922454" y="4196539"/>
                  <a:pt x="891701" y="4206813"/>
                </a:cubicBezTo>
                <a:cubicBezTo>
                  <a:pt x="890000" y="4219966"/>
                  <a:pt x="901451" y="4230894"/>
                  <a:pt x="902563" y="4244048"/>
                </a:cubicBezTo>
                <a:cubicBezTo>
                  <a:pt x="894973" y="4245488"/>
                  <a:pt x="887252" y="4246273"/>
                  <a:pt x="879596" y="4246338"/>
                </a:cubicBezTo>
                <a:cubicBezTo>
                  <a:pt x="879989" y="4242608"/>
                  <a:pt x="880905" y="4235083"/>
                  <a:pt x="881363" y="4231287"/>
                </a:cubicBezTo>
                <a:cubicBezTo>
                  <a:pt x="878942" y="4231418"/>
                  <a:pt x="873969" y="4231614"/>
                  <a:pt x="871548" y="4231680"/>
                </a:cubicBezTo>
                <a:cubicBezTo>
                  <a:pt x="868080" y="4232530"/>
                  <a:pt x="861276" y="4234232"/>
                  <a:pt x="857873" y="4235017"/>
                </a:cubicBezTo>
                <a:cubicBezTo>
                  <a:pt x="856695" y="4232923"/>
                  <a:pt x="854274" y="4228670"/>
                  <a:pt x="853097" y="4226510"/>
                </a:cubicBezTo>
                <a:cubicBezTo>
                  <a:pt x="857284" y="4221471"/>
                  <a:pt x="861537" y="4216498"/>
                  <a:pt x="865660" y="4211459"/>
                </a:cubicBezTo>
                <a:cubicBezTo>
                  <a:pt x="861276" y="4198568"/>
                  <a:pt x="854929" y="4186527"/>
                  <a:pt x="848778" y="4174486"/>
                </a:cubicBezTo>
                <a:lnTo>
                  <a:pt x="850414" y="4168531"/>
                </a:lnTo>
                <a:cubicBezTo>
                  <a:pt x="845768" y="4162118"/>
                  <a:pt x="841123" y="4155770"/>
                  <a:pt x="835561" y="4150273"/>
                </a:cubicBezTo>
                <a:cubicBezTo>
                  <a:pt x="837262" y="4147918"/>
                  <a:pt x="840599" y="4143206"/>
                  <a:pt x="842301" y="4140850"/>
                </a:cubicBezTo>
                <a:cubicBezTo>
                  <a:pt x="829868" y="4123967"/>
                  <a:pt x="829018" y="4102961"/>
                  <a:pt x="824241" y="4083395"/>
                </a:cubicBezTo>
                <a:cubicBezTo>
                  <a:pt x="821755" y="4082348"/>
                  <a:pt x="816782" y="4080319"/>
                  <a:pt x="814296" y="4079272"/>
                </a:cubicBezTo>
                <a:cubicBezTo>
                  <a:pt x="834252" y="4070307"/>
                  <a:pt x="832617" y="4046160"/>
                  <a:pt x="835626" y="4027837"/>
                </a:cubicBezTo>
                <a:cubicBezTo>
                  <a:pt x="855060" y="4010627"/>
                  <a:pt x="848517" y="3981834"/>
                  <a:pt x="862388" y="3961613"/>
                </a:cubicBezTo>
                <a:cubicBezTo>
                  <a:pt x="878419" y="3944992"/>
                  <a:pt x="896151" y="3928043"/>
                  <a:pt x="902759" y="3905205"/>
                </a:cubicBezTo>
                <a:cubicBezTo>
                  <a:pt x="887448" y="3897483"/>
                  <a:pt x="866379" y="3892902"/>
                  <a:pt x="852704" y="3906055"/>
                </a:cubicBezTo>
                <a:cubicBezTo>
                  <a:pt x="837786" y="3918816"/>
                  <a:pt x="818483" y="3903438"/>
                  <a:pt x="801798" y="3907364"/>
                </a:cubicBezTo>
                <a:cubicBezTo>
                  <a:pt x="788123" y="3920714"/>
                  <a:pt x="765288" y="3932100"/>
                  <a:pt x="768167" y="3954677"/>
                </a:cubicBezTo>
                <a:cubicBezTo>
                  <a:pt x="794405" y="3972214"/>
                  <a:pt x="805659" y="4001858"/>
                  <a:pt x="814950" y="4030651"/>
                </a:cubicBezTo>
                <a:cubicBezTo>
                  <a:pt x="811417" y="4030978"/>
                  <a:pt x="804350" y="4031698"/>
                  <a:pt x="800751" y="4032025"/>
                </a:cubicBezTo>
                <a:cubicBezTo>
                  <a:pt x="796368" y="4012590"/>
                  <a:pt x="778505" y="4002840"/>
                  <a:pt x="765484" y="3989686"/>
                </a:cubicBezTo>
                <a:cubicBezTo>
                  <a:pt x="752921" y="3981834"/>
                  <a:pt x="748275" y="4005195"/>
                  <a:pt x="757828" y="4011020"/>
                </a:cubicBezTo>
                <a:cubicBezTo>
                  <a:pt x="750762" y="4023257"/>
                  <a:pt x="743237" y="4037849"/>
                  <a:pt x="752463" y="4051068"/>
                </a:cubicBezTo>
                <a:cubicBezTo>
                  <a:pt x="739704" y="4061931"/>
                  <a:pt x="752201" y="4074692"/>
                  <a:pt x="751612" y="4087191"/>
                </a:cubicBezTo>
                <a:cubicBezTo>
                  <a:pt x="741536" y="4088499"/>
                  <a:pt x="731329" y="4089023"/>
                  <a:pt x="721187" y="4089873"/>
                </a:cubicBezTo>
                <a:cubicBezTo>
                  <a:pt x="730740" y="4098904"/>
                  <a:pt x="745593" y="4098119"/>
                  <a:pt x="755604" y="4106495"/>
                </a:cubicBezTo>
                <a:cubicBezTo>
                  <a:pt x="752790" y="4110290"/>
                  <a:pt x="747228" y="4117881"/>
                  <a:pt x="744415" y="4121611"/>
                </a:cubicBezTo>
                <a:cubicBezTo>
                  <a:pt x="751809" y="4135681"/>
                  <a:pt x="771176" y="4145169"/>
                  <a:pt x="769148" y="4162773"/>
                </a:cubicBezTo>
                <a:cubicBezTo>
                  <a:pt x="763913" y="4197128"/>
                  <a:pt x="811744" y="4216236"/>
                  <a:pt x="801340" y="4250723"/>
                </a:cubicBezTo>
                <a:cubicBezTo>
                  <a:pt x="812267" y="4274477"/>
                  <a:pt x="836543" y="4291295"/>
                  <a:pt x="836673" y="4319499"/>
                </a:cubicBezTo>
                <a:cubicBezTo>
                  <a:pt x="842758" y="4326043"/>
                  <a:pt x="851657" y="4331147"/>
                  <a:pt x="853293" y="4340832"/>
                </a:cubicBezTo>
                <a:cubicBezTo>
                  <a:pt x="859378" y="4365829"/>
                  <a:pt x="869520" y="4389453"/>
                  <a:pt x="876848" y="4414123"/>
                </a:cubicBezTo>
                <a:cubicBezTo>
                  <a:pt x="878092" y="4422696"/>
                  <a:pt x="887710" y="4425052"/>
                  <a:pt x="893664" y="4429763"/>
                </a:cubicBezTo>
                <a:cubicBezTo>
                  <a:pt x="892552" y="4431792"/>
                  <a:pt x="890262" y="4435915"/>
                  <a:pt x="889084" y="4437943"/>
                </a:cubicBezTo>
                <a:cubicBezTo>
                  <a:pt x="879008" y="4432774"/>
                  <a:pt x="866641" y="4430091"/>
                  <a:pt x="857611" y="4438663"/>
                </a:cubicBezTo>
                <a:cubicBezTo>
                  <a:pt x="853947" y="4431988"/>
                  <a:pt x="855518" y="4424136"/>
                  <a:pt x="854929" y="4417003"/>
                </a:cubicBezTo>
                <a:cubicBezTo>
                  <a:pt x="846554" y="4414713"/>
                  <a:pt x="838178" y="4412749"/>
                  <a:pt x="829803" y="4410655"/>
                </a:cubicBezTo>
                <a:cubicBezTo>
                  <a:pt x="826989" y="4398876"/>
                  <a:pt x="828364" y="4385134"/>
                  <a:pt x="818418" y="4376300"/>
                </a:cubicBezTo>
                <a:cubicBezTo>
                  <a:pt x="810108" y="4369559"/>
                  <a:pt x="810435" y="4359089"/>
                  <a:pt x="809846" y="4349470"/>
                </a:cubicBezTo>
                <a:cubicBezTo>
                  <a:pt x="809846" y="4345347"/>
                  <a:pt x="809846" y="4337102"/>
                  <a:pt x="809846" y="4332979"/>
                </a:cubicBezTo>
                <a:cubicBezTo>
                  <a:pt x="803565" y="4329642"/>
                  <a:pt x="797349" y="4326173"/>
                  <a:pt x="791198" y="4322574"/>
                </a:cubicBezTo>
                <a:cubicBezTo>
                  <a:pt x="792769" y="4317012"/>
                  <a:pt x="794274" y="4311450"/>
                  <a:pt x="795713" y="4305953"/>
                </a:cubicBezTo>
                <a:cubicBezTo>
                  <a:pt x="789628" y="4303990"/>
                  <a:pt x="783478" y="4302092"/>
                  <a:pt x="777392" y="4300260"/>
                </a:cubicBezTo>
                <a:cubicBezTo>
                  <a:pt x="774055" y="4293847"/>
                  <a:pt x="776476" y="4286452"/>
                  <a:pt x="776084" y="4279646"/>
                </a:cubicBezTo>
                <a:cubicBezTo>
                  <a:pt x="770260" y="4272644"/>
                  <a:pt x="758679" y="4272972"/>
                  <a:pt x="754360" y="4264661"/>
                </a:cubicBezTo>
                <a:cubicBezTo>
                  <a:pt x="757894" y="4264137"/>
                  <a:pt x="764960" y="4263025"/>
                  <a:pt x="768494" y="4262501"/>
                </a:cubicBezTo>
                <a:cubicBezTo>
                  <a:pt x="768952" y="4254583"/>
                  <a:pt x="769606" y="4246665"/>
                  <a:pt x="770522" y="4238878"/>
                </a:cubicBezTo>
                <a:cubicBezTo>
                  <a:pt x="766400" y="4238289"/>
                  <a:pt x="758156" y="4237046"/>
                  <a:pt x="754033" y="4236391"/>
                </a:cubicBezTo>
                <a:cubicBezTo>
                  <a:pt x="753183" y="4232727"/>
                  <a:pt x="751481" y="4225332"/>
                  <a:pt x="750631" y="4221668"/>
                </a:cubicBezTo>
                <a:cubicBezTo>
                  <a:pt x="762147" y="4216171"/>
                  <a:pt x="762736" y="4210150"/>
                  <a:pt x="752398" y="4203541"/>
                </a:cubicBezTo>
                <a:cubicBezTo>
                  <a:pt x="744415" y="4194249"/>
                  <a:pt x="735254" y="4179983"/>
                  <a:pt x="721318" y="4182077"/>
                </a:cubicBezTo>
                <a:cubicBezTo>
                  <a:pt x="717261" y="4173962"/>
                  <a:pt x="704960" y="4172065"/>
                  <a:pt x="697697" y="4176711"/>
                </a:cubicBezTo>
                <a:cubicBezTo>
                  <a:pt x="691677" y="4184236"/>
                  <a:pt x="704174" y="4191369"/>
                  <a:pt x="710652" y="4192089"/>
                </a:cubicBezTo>
                <a:lnTo>
                  <a:pt x="710521" y="4195754"/>
                </a:lnTo>
                <a:cubicBezTo>
                  <a:pt x="713597" y="4197848"/>
                  <a:pt x="719682" y="4202036"/>
                  <a:pt x="722757" y="4204196"/>
                </a:cubicBezTo>
                <a:cubicBezTo>
                  <a:pt x="718569" y="4210281"/>
                  <a:pt x="713597" y="4215516"/>
                  <a:pt x="707773" y="4219901"/>
                </a:cubicBezTo>
                <a:cubicBezTo>
                  <a:pt x="695930" y="4213422"/>
                  <a:pt x="686835" y="4202887"/>
                  <a:pt x="674469" y="4197324"/>
                </a:cubicBezTo>
                <a:cubicBezTo>
                  <a:pt x="667009" y="4205308"/>
                  <a:pt x="667925" y="4217610"/>
                  <a:pt x="664392" y="4227557"/>
                </a:cubicBezTo>
                <a:cubicBezTo>
                  <a:pt x="660074" y="4230829"/>
                  <a:pt x="655428" y="4233708"/>
                  <a:pt x="650521" y="4236129"/>
                </a:cubicBezTo>
                <a:cubicBezTo>
                  <a:pt x="654708" y="4236391"/>
                  <a:pt x="663083" y="4236915"/>
                  <a:pt x="667271" y="4237177"/>
                </a:cubicBezTo>
                <a:cubicBezTo>
                  <a:pt x="675581" y="4244375"/>
                  <a:pt x="673160" y="4254976"/>
                  <a:pt x="670608" y="4264268"/>
                </a:cubicBezTo>
                <a:cubicBezTo>
                  <a:pt x="674599" y="4270027"/>
                  <a:pt x="677478" y="4276440"/>
                  <a:pt x="678983" y="4283377"/>
                </a:cubicBezTo>
                <a:cubicBezTo>
                  <a:pt x="685723" y="4287041"/>
                  <a:pt x="701950" y="4285274"/>
                  <a:pt x="698940" y="4297053"/>
                </a:cubicBezTo>
                <a:cubicBezTo>
                  <a:pt x="689387" y="4298427"/>
                  <a:pt x="679834" y="4299017"/>
                  <a:pt x="670281" y="4299867"/>
                </a:cubicBezTo>
                <a:cubicBezTo>
                  <a:pt x="667664" y="4312759"/>
                  <a:pt x="684480" y="4306934"/>
                  <a:pt x="691481" y="4312170"/>
                </a:cubicBezTo>
                <a:cubicBezTo>
                  <a:pt x="697173" y="4327286"/>
                  <a:pt x="697566" y="4343449"/>
                  <a:pt x="697239" y="4359417"/>
                </a:cubicBezTo>
                <a:cubicBezTo>
                  <a:pt x="706530" y="4360791"/>
                  <a:pt x="715887" y="4362165"/>
                  <a:pt x="724982" y="4364783"/>
                </a:cubicBezTo>
                <a:cubicBezTo>
                  <a:pt x="726225" y="4373748"/>
                  <a:pt x="721776" y="4381404"/>
                  <a:pt x="716083" y="4387882"/>
                </a:cubicBezTo>
                <a:cubicBezTo>
                  <a:pt x="721252" y="4391874"/>
                  <a:pt x="736301" y="4391612"/>
                  <a:pt x="732637" y="4401232"/>
                </a:cubicBezTo>
                <a:cubicBezTo>
                  <a:pt x="729431" y="4411702"/>
                  <a:pt x="716476" y="4404308"/>
                  <a:pt x="708951" y="4405027"/>
                </a:cubicBezTo>
                <a:cubicBezTo>
                  <a:pt x="710718" y="4412422"/>
                  <a:pt x="708493" y="4422827"/>
                  <a:pt x="717195" y="4426295"/>
                </a:cubicBezTo>
                <a:cubicBezTo>
                  <a:pt x="719485" y="4422500"/>
                  <a:pt x="724000" y="4414974"/>
                  <a:pt x="726290" y="4411179"/>
                </a:cubicBezTo>
                <a:cubicBezTo>
                  <a:pt x="734077" y="4414189"/>
                  <a:pt x="741928" y="4417395"/>
                  <a:pt x="749715" y="4420667"/>
                </a:cubicBezTo>
                <a:cubicBezTo>
                  <a:pt x="747490" y="4422696"/>
                  <a:pt x="743041" y="4426819"/>
                  <a:pt x="740816" y="4428847"/>
                </a:cubicBezTo>
                <a:cubicBezTo>
                  <a:pt x="742714" y="4434213"/>
                  <a:pt x="746901" y="4437943"/>
                  <a:pt x="753314" y="4440103"/>
                </a:cubicBezTo>
                <a:cubicBezTo>
                  <a:pt x="742190" y="4439514"/>
                  <a:pt x="731001" y="4438990"/>
                  <a:pt x="719943" y="4440626"/>
                </a:cubicBezTo>
                <a:cubicBezTo>
                  <a:pt x="715036" y="4456004"/>
                  <a:pt x="724785" y="4470794"/>
                  <a:pt x="733946" y="4482507"/>
                </a:cubicBezTo>
                <a:cubicBezTo>
                  <a:pt x="732245" y="4484732"/>
                  <a:pt x="728908" y="4489248"/>
                  <a:pt x="727272" y="4491472"/>
                </a:cubicBezTo>
                <a:cubicBezTo>
                  <a:pt x="733488" y="4498540"/>
                  <a:pt x="743237" y="4498867"/>
                  <a:pt x="751743" y="4501092"/>
                </a:cubicBezTo>
                <a:cubicBezTo>
                  <a:pt x="750631" y="4504887"/>
                  <a:pt x="748341" y="4512413"/>
                  <a:pt x="747228" y="4516208"/>
                </a:cubicBezTo>
                <a:cubicBezTo>
                  <a:pt x="748602" y="4523014"/>
                  <a:pt x="744349" y="4533288"/>
                  <a:pt x="751023" y="4537869"/>
                </a:cubicBezTo>
                <a:cubicBezTo>
                  <a:pt x="753183" y="4550825"/>
                  <a:pt x="759202" y="4567709"/>
                  <a:pt x="775037" y="4567709"/>
                </a:cubicBezTo>
                <a:cubicBezTo>
                  <a:pt x="771634" y="4569475"/>
                  <a:pt x="764764" y="4572944"/>
                  <a:pt x="761362" y="4574645"/>
                </a:cubicBezTo>
                <a:cubicBezTo>
                  <a:pt x="770980" y="4594408"/>
                  <a:pt x="766989" y="4619013"/>
                  <a:pt x="783739" y="4635634"/>
                </a:cubicBezTo>
                <a:cubicBezTo>
                  <a:pt x="790675" y="4648918"/>
                  <a:pt x="796826" y="4663380"/>
                  <a:pt x="809127" y="4672738"/>
                </a:cubicBezTo>
                <a:cubicBezTo>
                  <a:pt x="808211" y="4674636"/>
                  <a:pt x="806379" y="4678366"/>
                  <a:pt x="805397" y="4680264"/>
                </a:cubicBezTo>
                <a:cubicBezTo>
                  <a:pt x="795779" y="4686088"/>
                  <a:pt x="805724" y="4699241"/>
                  <a:pt x="814427" y="4699241"/>
                </a:cubicBezTo>
                <a:cubicBezTo>
                  <a:pt x="809061" y="4721948"/>
                  <a:pt x="819334" y="4743936"/>
                  <a:pt x="821493" y="4766381"/>
                </a:cubicBezTo>
                <a:cubicBezTo>
                  <a:pt x="823718" y="4766512"/>
                  <a:pt x="828233" y="4766774"/>
                  <a:pt x="830523" y="4766905"/>
                </a:cubicBezTo>
                <a:cubicBezTo>
                  <a:pt x="854013" y="4803092"/>
                  <a:pt x="843675" y="4848311"/>
                  <a:pt x="858266" y="4887247"/>
                </a:cubicBezTo>
                <a:cubicBezTo>
                  <a:pt x="849629" y="4897586"/>
                  <a:pt x="859836" y="4909823"/>
                  <a:pt x="865921" y="4918592"/>
                </a:cubicBezTo>
                <a:cubicBezTo>
                  <a:pt x="874362" y="4918396"/>
                  <a:pt x="889149" y="4917676"/>
                  <a:pt x="889019" y="4906224"/>
                </a:cubicBezTo>
                <a:cubicBezTo>
                  <a:pt x="884831" y="4896932"/>
                  <a:pt x="879466" y="4888229"/>
                  <a:pt x="874493" y="4879460"/>
                </a:cubicBezTo>
                <a:cubicBezTo>
                  <a:pt x="880054" y="4861006"/>
                  <a:pt x="881363" y="4841636"/>
                  <a:pt x="882017" y="4822528"/>
                </a:cubicBezTo>
                <a:cubicBezTo>
                  <a:pt x="877568" y="4818274"/>
                  <a:pt x="872988" y="4814217"/>
                  <a:pt x="868408" y="4810225"/>
                </a:cubicBezTo>
                <a:cubicBezTo>
                  <a:pt x="866772" y="4790986"/>
                  <a:pt x="867426" y="4760688"/>
                  <a:pt x="846095" y="4753359"/>
                </a:cubicBezTo>
                <a:cubicBezTo>
                  <a:pt x="848320" y="4743412"/>
                  <a:pt x="847731" y="4733073"/>
                  <a:pt x="846226" y="4723126"/>
                </a:cubicBezTo>
                <a:cubicBezTo>
                  <a:pt x="840272" y="4720050"/>
                  <a:pt x="834318" y="4717106"/>
                  <a:pt x="828364" y="4714161"/>
                </a:cubicBezTo>
                <a:cubicBezTo>
                  <a:pt x="834776" y="4703233"/>
                  <a:pt x="841450" y="4692370"/>
                  <a:pt x="845376" y="4680329"/>
                </a:cubicBezTo>
                <a:cubicBezTo>
                  <a:pt x="858266" y="4685106"/>
                  <a:pt x="856041" y="4700026"/>
                  <a:pt x="859247" y="4711020"/>
                </a:cubicBezTo>
                <a:cubicBezTo>
                  <a:pt x="861734" y="4731895"/>
                  <a:pt x="883522" y="4746291"/>
                  <a:pt x="879924" y="4768606"/>
                </a:cubicBezTo>
                <a:cubicBezTo>
                  <a:pt x="889804" y="4778945"/>
                  <a:pt x="895758" y="4791444"/>
                  <a:pt x="897525" y="4805776"/>
                </a:cubicBezTo>
                <a:cubicBezTo>
                  <a:pt x="910938" y="4814348"/>
                  <a:pt x="930371" y="4819387"/>
                  <a:pt x="944112" y="4808720"/>
                </a:cubicBezTo>
                <a:cubicBezTo>
                  <a:pt x="948692" y="4801326"/>
                  <a:pt x="949805" y="4792426"/>
                  <a:pt x="953338" y="4784639"/>
                </a:cubicBezTo>
                <a:cubicBezTo>
                  <a:pt x="969107" y="4785424"/>
                  <a:pt x="984680" y="4787845"/>
                  <a:pt x="1000121" y="4791182"/>
                </a:cubicBezTo>
                <a:cubicBezTo>
                  <a:pt x="1002084" y="4788173"/>
                  <a:pt x="1006141" y="4782152"/>
                  <a:pt x="1008104" y="4779076"/>
                </a:cubicBezTo>
                <a:cubicBezTo>
                  <a:pt x="1011834" y="4785555"/>
                  <a:pt x="1016741" y="4789939"/>
                  <a:pt x="1022761" y="4792230"/>
                </a:cubicBezTo>
                <a:cubicBezTo>
                  <a:pt x="1026621" y="4800737"/>
                  <a:pt x="1032575" y="4808655"/>
                  <a:pt x="1033557" y="4818274"/>
                </a:cubicBezTo>
                <a:cubicBezTo>
                  <a:pt x="1023873" y="4819845"/>
                  <a:pt x="1014189" y="4821415"/>
                  <a:pt x="1004571" y="4823379"/>
                </a:cubicBezTo>
                <a:cubicBezTo>
                  <a:pt x="1001823" y="4830577"/>
                  <a:pt x="999467" y="4838037"/>
                  <a:pt x="997570" y="4845628"/>
                </a:cubicBezTo>
                <a:cubicBezTo>
                  <a:pt x="1005225" y="4846806"/>
                  <a:pt x="1012815" y="4848049"/>
                  <a:pt x="1020471" y="4849292"/>
                </a:cubicBezTo>
                <a:cubicBezTo>
                  <a:pt x="1025574" y="4862184"/>
                  <a:pt x="1021125" y="4877955"/>
                  <a:pt x="1031005" y="4889537"/>
                </a:cubicBezTo>
                <a:cubicBezTo>
                  <a:pt x="1041343" y="4890323"/>
                  <a:pt x="1051747" y="4890126"/>
                  <a:pt x="1061954" y="4892155"/>
                </a:cubicBezTo>
                <a:cubicBezTo>
                  <a:pt x="1072031" y="4904654"/>
                  <a:pt x="1051027" y="4905439"/>
                  <a:pt x="1043830" y="4907729"/>
                </a:cubicBezTo>
                <a:cubicBezTo>
                  <a:pt x="1050373" y="4913815"/>
                  <a:pt x="1064114" y="4916367"/>
                  <a:pt x="1070002" y="4926445"/>
                </a:cubicBezTo>
                <a:cubicBezTo>
                  <a:pt x="1067450" y="4929651"/>
                  <a:pt x="1062347" y="4936064"/>
                  <a:pt x="1059795" y="4939271"/>
                </a:cubicBezTo>
                <a:cubicBezTo>
                  <a:pt x="1066404" y="4960931"/>
                  <a:pt x="1096240" y="4990379"/>
                  <a:pt x="1115412" y="4965250"/>
                </a:cubicBezTo>
                <a:cubicBezTo>
                  <a:pt x="1109588" y="4961389"/>
                  <a:pt x="1103831" y="4957529"/>
                  <a:pt x="1098138" y="4953798"/>
                </a:cubicBezTo>
                <a:cubicBezTo>
                  <a:pt x="1094343" y="4944833"/>
                  <a:pt x="1093819" y="4933774"/>
                  <a:pt x="1086099" y="4927165"/>
                </a:cubicBezTo>
                <a:cubicBezTo>
                  <a:pt x="1107167" y="4922518"/>
                  <a:pt x="1094997" y="4895754"/>
                  <a:pt x="1092707" y="4881292"/>
                </a:cubicBezTo>
                <a:cubicBezTo>
                  <a:pt x="1100755" y="4847198"/>
                  <a:pt x="1091071" y="4811992"/>
                  <a:pt x="1096437" y="4777702"/>
                </a:cubicBezTo>
                <a:cubicBezTo>
                  <a:pt x="1108803" y="4771747"/>
                  <a:pt x="1122609" y="4769588"/>
                  <a:pt x="1135041" y="4776721"/>
                </a:cubicBezTo>
                <a:cubicBezTo>
                  <a:pt x="1134910" y="4779076"/>
                  <a:pt x="1134649" y="4783919"/>
                  <a:pt x="1134452" y="4786275"/>
                </a:cubicBezTo>
                <a:cubicBezTo>
                  <a:pt x="1150287" y="4785228"/>
                  <a:pt x="1166121" y="4785293"/>
                  <a:pt x="1181956" y="4786013"/>
                </a:cubicBezTo>
                <a:cubicBezTo>
                  <a:pt x="1187256" y="4750022"/>
                  <a:pt x="1168804" y="4715862"/>
                  <a:pt x="1174693" y="4680460"/>
                </a:cubicBezTo>
                <a:cubicBezTo>
                  <a:pt x="1149175" y="4665867"/>
                  <a:pt x="1162195" y="4630792"/>
                  <a:pt x="1142370" y="4612273"/>
                </a:cubicBezTo>
                <a:cubicBezTo>
                  <a:pt x="1142631" y="4606317"/>
                  <a:pt x="1141061" y="4600951"/>
                  <a:pt x="1137593" y="4596175"/>
                </a:cubicBezTo>
                <a:cubicBezTo>
                  <a:pt x="1141781" y="4586228"/>
                  <a:pt x="1149633" y="4579161"/>
                  <a:pt x="1157746" y="4572420"/>
                </a:cubicBezTo>
                <a:lnTo>
                  <a:pt x="1155914" y="4569475"/>
                </a:lnTo>
                <a:cubicBezTo>
                  <a:pt x="1174758" y="4552003"/>
                  <a:pt x="1147735" y="4526613"/>
                  <a:pt x="1138705" y="4510253"/>
                </a:cubicBezTo>
                <a:cubicBezTo>
                  <a:pt x="1138836" y="4507897"/>
                  <a:pt x="1139164" y="4503121"/>
                  <a:pt x="1139294" y="4500764"/>
                </a:cubicBezTo>
                <a:cubicBezTo>
                  <a:pt x="1122020" y="4489313"/>
                  <a:pt x="1136285" y="4458360"/>
                  <a:pt x="1114692" y="4453976"/>
                </a:cubicBezTo>
                <a:cubicBezTo>
                  <a:pt x="1111879" y="4451555"/>
                  <a:pt x="1106317" y="4446777"/>
                  <a:pt x="1103569" y="4444356"/>
                </a:cubicBezTo>
                <a:cubicBezTo>
                  <a:pt x="1108672" y="4436896"/>
                  <a:pt x="1116590" y="4432381"/>
                  <a:pt x="1125750" y="4433559"/>
                </a:cubicBezTo>
                <a:cubicBezTo>
                  <a:pt x="1137986" y="4454434"/>
                  <a:pt x="1144398" y="4478908"/>
                  <a:pt x="1160167" y="4498082"/>
                </a:cubicBezTo>
                <a:cubicBezTo>
                  <a:pt x="1171945" y="4535185"/>
                  <a:pt x="1199949" y="4571504"/>
                  <a:pt x="1239601" y="4579030"/>
                </a:cubicBezTo>
                <a:cubicBezTo>
                  <a:pt x="1248042" y="4578506"/>
                  <a:pt x="1256548" y="4577917"/>
                  <a:pt x="1264988" y="4577132"/>
                </a:cubicBezTo>
                <a:cubicBezTo>
                  <a:pt x="1270550" y="4583283"/>
                  <a:pt x="1281150" y="4591856"/>
                  <a:pt x="1270092" y="4598858"/>
                </a:cubicBezTo>
                <a:cubicBezTo>
                  <a:pt x="1261913" y="4590285"/>
                  <a:pt x="1251313" y="4585312"/>
                  <a:pt x="1239339" y="4586490"/>
                </a:cubicBezTo>
                <a:cubicBezTo>
                  <a:pt x="1240975" y="4607953"/>
                  <a:pt x="1264792" y="4611160"/>
                  <a:pt x="1281477" y="4605598"/>
                </a:cubicBezTo>
                <a:cubicBezTo>
                  <a:pt x="1286385" y="4622219"/>
                  <a:pt x="1268064" y="4619602"/>
                  <a:pt x="1257464" y="4620453"/>
                </a:cubicBezTo>
                <a:cubicBezTo>
                  <a:pt x="1267017" y="4625295"/>
                  <a:pt x="1277093" y="4629221"/>
                  <a:pt x="1286842" y="4633933"/>
                </a:cubicBezTo>
                <a:cubicBezTo>
                  <a:pt x="1295872" y="4641720"/>
                  <a:pt x="1301172" y="4657098"/>
                  <a:pt x="1315632" y="4655462"/>
                </a:cubicBezTo>
                <a:cubicBezTo>
                  <a:pt x="1332121" y="4646563"/>
                  <a:pt x="1350115" y="4641197"/>
                  <a:pt x="1368174" y="4636485"/>
                </a:cubicBezTo>
                <a:cubicBezTo>
                  <a:pt x="1382111" y="4642309"/>
                  <a:pt x="1396964" y="4643618"/>
                  <a:pt x="1411817" y="4645515"/>
                </a:cubicBezTo>
                <a:cubicBezTo>
                  <a:pt x="1422417" y="4654873"/>
                  <a:pt x="1441784" y="4664885"/>
                  <a:pt x="1451272" y="4648199"/>
                </a:cubicBezTo>
                <a:cubicBezTo>
                  <a:pt x="1455329" y="4654546"/>
                  <a:pt x="1450291" y="4666980"/>
                  <a:pt x="1458862" y="4669662"/>
                </a:cubicBezTo>
                <a:cubicBezTo>
                  <a:pt x="1467499" y="4669793"/>
                  <a:pt x="1476201" y="4670055"/>
                  <a:pt x="1484838" y="4670513"/>
                </a:cubicBezTo>
                <a:cubicBezTo>
                  <a:pt x="1484446" y="4673589"/>
                  <a:pt x="1483595" y="4679675"/>
                  <a:pt x="1483137" y="4682685"/>
                </a:cubicBezTo>
                <a:cubicBezTo>
                  <a:pt x="1485166" y="4684190"/>
                  <a:pt x="1489091" y="4687069"/>
                  <a:pt x="1491054" y="4688509"/>
                </a:cubicBezTo>
                <a:cubicBezTo>
                  <a:pt x="1491578" y="4666521"/>
                  <a:pt x="1480258" y="4645385"/>
                  <a:pt x="1485820" y="4623528"/>
                </a:cubicBezTo>
                <a:lnTo>
                  <a:pt x="1492298" y="4622023"/>
                </a:lnTo>
                <a:cubicBezTo>
                  <a:pt x="1492298" y="4618162"/>
                  <a:pt x="1492232" y="4610375"/>
                  <a:pt x="1492232" y="4606514"/>
                </a:cubicBezTo>
                <a:lnTo>
                  <a:pt x="1487063" y="4607888"/>
                </a:lnTo>
                <a:cubicBezTo>
                  <a:pt x="1480913" y="4588518"/>
                  <a:pt x="1483006" y="4565942"/>
                  <a:pt x="1469004" y="4549909"/>
                </a:cubicBezTo>
                <a:cubicBezTo>
                  <a:pt x="1461283" y="4543104"/>
                  <a:pt x="1467172" y="4531652"/>
                  <a:pt x="1461349" y="4524323"/>
                </a:cubicBezTo>
                <a:cubicBezTo>
                  <a:pt x="1448786" y="4509010"/>
                  <a:pt x="1447084" y="4488266"/>
                  <a:pt x="1432886" y="4473935"/>
                </a:cubicBezTo>
                <a:cubicBezTo>
                  <a:pt x="1434587" y="4471710"/>
                  <a:pt x="1437859" y="4467260"/>
                  <a:pt x="1439560" y="4465101"/>
                </a:cubicBezTo>
                <a:cubicBezTo>
                  <a:pt x="1451468" y="4460127"/>
                  <a:pt x="1461218" y="4451031"/>
                  <a:pt x="1472472" y="4444749"/>
                </a:cubicBezTo>
                <a:cubicBezTo>
                  <a:pt x="1476463" y="4455415"/>
                  <a:pt x="1484708" y="4472888"/>
                  <a:pt x="1467434" y="4476160"/>
                </a:cubicBezTo>
                <a:cubicBezTo>
                  <a:pt x="1471425" y="4489378"/>
                  <a:pt x="1494195" y="4483096"/>
                  <a:pt x="1491774" y="4500045"/>
                </a:cubicBezTo>
                <a:cubicBezTo>
                  <a:pt x="1483137" y="4499456"/>
                  <a:pt x="1475416" y="4495006"/>
                  <a:pt x="1467303" y="4492585"/>
                </a:cubicBezTo>
                <a:cubicBezTo>
                  <a:pt x="1476660" y="4502793"/>
                  <a:pt x="1479408" y="4515881"/>
                  <a:pt x="1483792" y="4528511"/>
                </a:cubicBezTo>
                <a:cubicBezTo>
                  <a:pt x="1497859" y="4538196"/>
                  <a:pt x="1502505" y="4512020"/>
                  <a:pt x="1517751" y="4519676"/>
                </a:cubicBezTo>
                <a:cubicBezTo>
                  <a:pt x="1535090" y="4528904"/>
                  <a:pt x="1550335" y="4543104"/>
                  <a:pt x="1555243" y="4562801"/>
                </a:cubicBezTo>
                <a:cubicBezTo>
                  <a:pt x="1556617" y="4561623"/>
                  <a:pt x="1559430" y="4559267"/>
                  <a:pt x="1560804" y="4558089"/>
                </a:cubicBezTo>
                <a:cubicBezTo>
                  <a:pt x="1551906" y="4536691"/>
                  <a:pt x="1545886" y="4514376"/>
                  <a:pt x="1537249" y="4492977"/>
                </a:cubicBezTo>
                <a:cubicBezTo>
                  <a:pt x="1539212" y="4487546"/>
                  <a:pt x="1541175" y="4482180"/>
                  <a:pt x="1543138" y="4476814"/>
                </a:cubicBezTo>
                <a:cubicBezTo>
                  <a:pt x="1532145" y="4475374"/>
                  <a:pt x="1520760" y="4473477"/>
                  <a:pt x="1524097" y="4459342"/>
                </a:cubicBezTo>
                <a:cubicBezTo>
                  <a:pt x="1530182" y="4461108"/>
                  <a:pt x="1536268" y="4462941"/>
                  <a:pt x="1542418" y="4464970"/>
                </a:cubicBezTo>
                <a:cubicBezTo>
                  <a:pt x="1543203" y="4461174"/>
                  <a:pt x="1544839" y="4453649"/>
                  <a:pt x="1545624" y="4449919"/>
                </a:cubicBezTo>
                <a:cubicBezTo>
                  <a:pt x="1567937" y="4430680"/>
                  <a:pt x="1598100" y="4442000"/>
                  <a:pt x="1613673" y="4463530"/>
                </a:cubicBezTo>
                <a:cubicBezTo>
                  <a:pt x="1634284" y="4468373"/>
                  <a:pt x="1640958" y="4489248"/>
                  <a:pt x="1656989" y="4500176"/>
                </a:cubicBezTo>
                <a:cubicBezTo>
                  <a:pt x="1657185" y="4488200"/>
                  <a:pt x="1655877" y="4476356"/>
                  <a:pt x="1654699" y="4464511"/>
                </a:cubicBezTo>
                <a:cubicBezTo>
                  <a:pt x="1651885" y="4464511"/>
                  <a:pt x="1646258" y="4464446"/>
                  <a:pt x="1643445" y="4464446"/>
                </a:cubicBezTo>
                <a:cubicBezTo>
                  <a:pt x="1635920" y="4443178"/>
                  <a:pt x="1629638" y="4421518"/>
                  <a:pt x="1621525" y="4400512"/>
                </a:cubicBezTo>
                <a:cubicBezTo>
                  <a:pt x="1619300" y="4399858"/>
                  <a:pt x="1614786" y="4398483"/>
                  <a:pt x="1612561" y="4397764"/>
                </a:cubicBezTo>
                <a:cubicBezTo>
                  <a:pt x="1607981" y="4388210"/>
                  <a:pt x="1601437" y="4379572"/>
                  <a:pt x="1597839" y="4369690"/>
                </a:cubicBezTo>
                <a:cubicBezTo>
                  <a:pt x="1601634" y="4363735"/>
                  <a:pt x="1603270" y="4357650"/>
                  <a:pt x="1602746" y="4351498"/>
                </a:cubicBezTo>
                <a:cubicBezTo>
                  <a:pt x="1599082" y="4350190"/>
                  <a:pt x="1591819" y="4347572"/>
                  <a:pt x="1588220" y="4346263"/>
                </a:cubicBezTo>
                <a:cubicBezTo>
                  <a:pt x="1584360" y="4327417"/>
                  <a:pt x="1565058" y="4316358"/>
                  <a:pt x="1564207" y="4296333"/>
                </a:cubicBezTo>
                <a:cubicBezTo>
                  <a:pt x="1561132" y="4285732"/>
                  <a:pt x="1565123" y="4280628"/>
                  <a:pt x="1576312" y="4280955"/>
                </a:cubicBezTo>
                <a:cubicBezTo>
                  <a:pt x="1574610" y="4279646"/>
                  <a:pt x="1571339" y="4276964"/>
                  <a:pt x="1569703" y="4275655"/>
                </a:cubicBezTo>
                <a:cubicBezTo>
                  <a:pt x="1566759" y="4276702"/>
                  <a:pt x="1560804" y="4278796"/>
                  <a:pt x="1557860" y="4279908"/>
                </a:cubicBezTo>
                <a:cubicBezTo>
                  <a:pt x="1555505" y="4275393"/>
                  <a:pt x="1550793" y="4266363"/>
                  <a:pt x="1548438" y="4261847"/>
                </a:cubicBezTo>
                <a:cubicBezTo>
                  <a:pt x="1551840" y="4247124"/>
                  <a:pt x="1548373" y="4231876"/>
                  <a:pt x="1545624" y="4217414"/>
                </a:cubicBezTo>
                <a:cubicBezTo>
                  <a:pt x="1549681" y="4218461"/>
                  <a:pt x="1557729" y="4220555"/>
                  <a:pt x="1561786" y="4221602"/>
                </a:cubicBezTo>
                <a:cubicBezTo>
                  <a:pt x="1557533" y="4247254"/>
                  <a:pt x="1580827" y="4262567"/>
                  <a:pt x="1590772" y="4283442"/>
                </a:cubicBezTo>
                <a:cubicBezTo>
                  <a:pt x="1595810" y="4290444"/>
                  <a:pt x="1595679" y="4302616"/>
                  <a:pt x="1605625" y="4305037"/>
                </a:cubicBezTo>
                <a:cubicBezTo>
                  <a:pt x="1612495" y="4276767"/>
                  <a:pt x="1599147" y="4250264"/>
                  <a:pt x="1589464" y="4224612"/>
                </a:cubicBezTo>
                <a:cubicBezTo>
                  <a:pt x="1592866" y="4225594"/>
                  <a:pt x="1599605" y="4227557"/>
                  <a:pt x="1602942" y="4228539"/>
                </a:cubicBezTo>
                <a:cubicBezTo>
                  <a:pt x="1603989" y="4225986"/>
                  <a:pt x="1605952" y="4220882"/>
                  <a:pt x="1606999" y="4218396"/>
                </a:cubicBezTo>
                <a:cubicBezTo>
                  <a:pt x="1617206" y="4237504"/>
                  <a:pt x="1623750" y="4258183"/>
                  <a:pt x="1629900" y="4278927"/>
                </a:cubicBezTo>
                <a:cubicBezTo>
                  <a:pt x="1634284" y="4293912"/>
                  <a:pt x="1649595" y="4308636"/>
                  <a:pt x="1642659" y="4324996"/>
                </a:cubicBezTo>
                <a:cubicBezTo>
                  <a:pt x="1632125" y="4321855"/>
                  <a:pt x="1617730" y="4322705"/>
                  <a:pt x="1615505" y="4308963"/>
                </a:cubicBezTo>
                <a:cubicBezTo>
                  <a:pt x="1613608" y="4310664"/>
                  <a:pt x="1609682" y="4314067"/>
                  <a:pt x="1607784" y="4315769"/>
                </a:cubicBezTo>
                <a:cubicBezTo>
                  <a:pt x="1614131" y="4336775"/>
                  <a:pt x="1622245" y="4357715"/>
                  <a:pt x="1621525" y="4380095"/>
                </a:cubicBezTo>
                <a:cubicBezTo>
                  <a:pt x="1624208" y="4381731"/>
                  <a:pt x="1629573" y="4384872"/>
                  <a:pt x="1632256" y="4386508"/>
                </a:cubicBezTo>
                <a:cubicBezTo>
                  <a:pt x="1636247" y="4406140"/>
                  <a:pt x="1642005" y="4427081"/>
                  <a:pt x="1662616" y="4435195"/>
                </a:cubicBezTo>
                <a:cubicBezTo>
                  <a:pt x="1670729" y="4471317"/>
                  <a:pt x="1686498" y="4505738"/>
                  <a:pt x="1704361" y="4537803"/>
                </a:cubicBezTo>
                <a:cubicBezTo>
                  <a:pt x="1708287" y="4537934"/>
                  <a:pt x="1716139" y="4538261"/>
                  <a:pt x="1719999" y="4538392"/>
                </a:cubicBezTo>
                <a:cubicBezTo>
                  <a:pt x="1717840" y="4550498"/>
                  <a:pt x="1709858" y="4568363"/>
                  <a:pt x="1724187" y="4576085"/>
                </a:cubicBezTo>
                <a:cubicBezTo>
                  <a:pt x="1745649" y="4579619"/>
                  <a:pt x="1763708" y="4591528"/>
                  <a:pt x="1779346" y="4606252"/>
                </a:cubicBezTo>
                <a:cubicBezTo>
                  <a:pt x="1780131" y="4610702"/>
                  <a:pt x="1781701" y="4619536"/>
                  <a:pt x="1782552" y="4623986"/>
                </a:cubicBezTo>
                <a:cubicBezTo>
                  <a:pt x="1786413" y="4623986"/>
                  <a:pt x="1794199" y="4623986"/>
                  <a:pt x="1798125" y="4623986"/>
                </a:cubicBezTo>
                <a:cubicBezTo>
                  <a:pt x="1791843" y="4604420"/>
                  <a:pt x="1803752" y="4586620"/>
                  <a:pt x="1807089" y="4567839"/>
                </a:cubicBezTo>
                <a:cubicBezTo>
                  <a:pt x="1803556" y="4569803"/>
                  <a:pt x="1796620" y="4573729"/>
                  <a:pt x="1793087" y="4575692"/>
                </a:cubicBezTo>
                <a:cubicBezTo>
                  <a:pt x="1776925" y="4565746"/>
                  <a:pt x="1787787" y="4538261"/>
                  <a:pt x="1769466" y="4529754"/>
                </a:cubicBezTo>
                <a:cubicBezTo>
                  <a:pt x="1757623" y="4494221"/>
                  <a:pt x="1738647" y="4461239"/>
                  <a:pt x="1733086" y="4423874"/>
                </a:cubicBezTo>
                <a:cubicBezTo>
                  <a:pt x="1730272" y="4421191"/>
                  <a:pt x="1724645" y="4415825"/>
                  <a:pt x="1721831" y="4413207"/>
                </a:cubicBezTo>
                <a:cubicBezTo>
                  <a:pt x="1720785" y="4404766"/>
                  <a:pt x="1721177" y="4396390"/>
                  <a:pt x="1722944" y="4388079"/>
                </a:cubicBezTo>
                <a:cubicBezTo>
                  <a:pt x="1726674" y="4388995"/>
                  <a:pt x="1734264" y="4390958"/>
                  <a:pt x="1737993" y="4391874"/>
                </a:cubicBezTo>
                <a:cubicBezTo>
                  <a:pt x="1742770" y="4416414"/>
                  <a:pt x="1747677" y="4442066"/>
                  <a:pt x="1762922" y="4462614"/>
                </a:cubicBezTo>
                <a:cubicBezTo>
                  <a:pt x="1764427" y="4478450"/>
                  <a:pt x="1779935" y="4488724"/>
                  <a:pt x="1778430" y="4505345"/>
                </a:cubicBezTo>
                <a:cubicBezTo>
                  <a:pt x="1786543" y="4512936"/>
                  <a:pt x="1791254" y="4527333"/>
                  <a:pt x="1802247" y="4529950"/>
                </a:cubicBezTo>
                <a:cubicBezTo>
                  <a:pt x="1809314" y="4545721"/>
                  <a:pt x="1816707" y="4561819"/>
                  <a:pt x="1817427" y="4579422"/>
                </a:cubicBezTo>
                <a:cubicBezTo>
                  <a:pt x="1824297" y="4580273"/>
                  <a:pt x="1831233" y="4580535"/>
                  <a:pt x="1838234" y="4580338"/>
                </a:cubicBezTo>
                <a:cubicBezTo>
                  <a:pt x="1847526" y="4566596"/>
                  <a:pt x="1849947" y="4548077"/>
                  <a:pt x="1866697" y="4540355"/>
                </a:cubicBezTo>
                <a:cubicBezTo>
                  <a:pt x="1872455" y="4526482"/>
                  <a:pt x="1879260" y="4513198"/>
                  <a:pt x="1887308" y="4500568"/>
                </a:cubicBezTo>
                <a:cubicBezTo>
                  <a:pt x="1899609" y="4495791"/>
                  <a:pt x="1898889" y="4509337"/>
                  <a:pt x="1901768" y="4517321"/>
                </a:cubicBezTo>
                <a:cubicBezTo>
                  <a:pt x="1904713" y="4519022"/>
                  <a:pt x="1910733" y="4522490"/>
                  <a:pt x="1913677" y="4524257"/>
                </a:cubicBezTo>
                <a:cubicBezTo>
                  <a:pt x="1917210" y="4533877"/>
                  <a:pt x="1919697" y="4545656"/>
                  <a:pt x="1932456" y="4545917"/>
                </a:cubicBezTo>
                <a:cubicBezTo>
                  <a:pt x="1930362" y="4502728"/>
                  <a:pt x="1909686" y="4460062"/>
                  <a:pt x="1924015" y="4416545"/>
                </a:cubicBezTo>
                <a:cubicBezTo>
                  <a:pt x="1927483" y="4414451"/>
                  <a:pt x="1934419" y="4410263"/>
                  <a:pt x="1937887" y="4408169"/>
                </a:cubicBezTo>
                <a:cubicBezTo>
                  <a:pt x="1941093" y="4409085"/>
                  <a:pt x="1947570" y="4410982"/>
                  <a:pt x="1950777" y="4411964"/>
                </a:cubicBezTo>
                <a:cubicBezTo>
                  <a:pt x="1951431" y="4398876"/>
                  <a:pt x="1942598" y="4390369"/>
                  <a:pt x="1932390" y="4384022"/>
                </a:cubicBezTo>
                <a:cubicBezTo>
                  <a:pt x="1936251" y="4382059"/>
                  <a:pt x="1943906" y="4378132"/>
                  <a:pt x="1947767" y="4376169"/>
                </a:cubicBezTo>
                <a:cubicBezTo>
                  <a:pt x="1944299" y="4373944"/>
                  <a:pt x="1937363" y="4369559"/>
                  <a:pt x="1933895" y="4367335"/>
                </a:cubicBezTo>
                <a:cubicBezTo>
                  <a:pt x="1934877" y="4359678"/>
                  <a:pt x="1935989" y="4352022"/>
                  <a:pt x="1936970" y="4344431"/>
                </a:cubicBezTo>
                <a:cubicBezTo>
                  <a:pt x="1930427" y="4336447"/>
                  <a:pt x="1921856" y="4330558"/>
                  <a:pt x="1915247" y="4322705"/>
                </a:cubicBezTo>
                <a:cubicBezTo>
                  <a:pt x="1917995" y="4307982"/>
                  <a:pt x="1911583" y="4293978"/>
                  <a:pt x="1909228" y="4279712"/>
                </a:cubicBezTo>
                <a:cubicBezTo>
                  <a:pt x="1883447" y="4266951"/>
                  <a:pt x="1891038" y="4234952"/>
                  <a:pt x="1875661" y="4214797"/>
                </a:cubicBezTo>
                <a:cubicBezTo>
                  <a:pt x="1865977" y="4203606"/>
                  <a:pt x="1872586" y="4187705"/>
                  <a:pt x="1864341" y="4175860"/>
                </a:cubicBezTo>
                <a:cubicBezTo>
                  <a:pt x="1858060" y="4153938"/>
                  <a:pt x="1841244" y="4136924"/>
                  <a:pt x="1839412" y="4113497"/>
                </a:cubicBezTo>
                <a:cubicBezTo>
                  <a:pt x="1842618" y="4113431"/>
                  <a:pt x="1848965" y="4113301"/>
                  <a:pt x="1852171" y="4113235"/>
                </a:cubicBezTo>
                <a:cubicBezTo>
                  <a:pt x="1860219" y="4109963"/>
                  <a:pt x="1855574" y="4095501"/>
                  <a:pt x="1865716" y="4095108"/>
                </a:cubicBezTo>
                <a:cubicBezTo>
                  <a:pt x="1868333" y="4105186"/>
                  <a:pt x="1870427" y="4115460"/>
                  <a:pt x="1871343" y="4125930"/>
                </a:cubicBezTo>
                <a:cubicBezTo>
                  <a:pt x="1866893" y="4129857"/>
                  <a:pt x="1863229" y="4134372"/>
                  <a:pt x="1860219" y="4139411"/>
                </a:cubicBezTo>
                <a:cubicBezTo>
                  <a:pt x="1870230" y="4142879"/>
                  <a:pt x="1880438" y="4146020"/>
                  <a:pt x="1890514" y="4149488"/>
                </a:cubicBezTo>
                <a:cubicBezTo>
                  <a:pt x="1894047" y="4160482"/>
                  <a:pt x="1886065" y="4169447"/>
                  <a:pt x="1881419" y="4178609"/>
                </a:cubicBezTo>
                <a:cubicBezTo>
                  <a:pt x="1886326" y="4191893"/>
                  <a:pt x="1903666" y="4195623"/>
                  <a:pt x="1906807" y="4210216"/>
                </a:cubicBezTo>
                <a:cubicBezTo>
                  <a:pt x="1913546" y="4221144"/>
                  <a:pt x="1901441" y="4232465"/>
                  <a:pt x="1905629" y="4243131"/>
                </a:cubicBezTo>
                <a:cubicBezTo>
                  <a:pt x="1918453" y="4247320"/>
                  <a:pt x="1919958" y="4228473"/>
                  <a:pt x="1920678" y="4219770"/>
                </a:cubicBezTo>
                <a:cubicBezTo>
                  <a:pt x="1933110" y="4232465"/>
                  <a:pt x="1928072" y="4249872"/>
                  <a:pt x="1922772" y="4264530"/>
                </a:cubicBezTo>
                <a:cubicBezTo>
                  <a:pt x="1928530" y="4277879"/>
                  <a:pt x="1927090" y="4292211"/>
                  <a:pt x="1928464" y="4306280"/>
                </a:cubicBezTo>
                <a:cubicBezTo>
                  <a:pt x="1932456" y="4310076"/>
                  <a:pt x="1936447" y="4313871"/>
                  <a:pt x="1940438" y="4317863"/>
                </a:cubicBezTo>
                <a:cubicBezTo>
                  <a:pt x="1940308" y="4323360"/>
                  <a:pt x="1940177" y="4328922"/>
                  <a:pt x="1940177" y="4334484"/>
                </a:cubicBezTo>
                <a:cubicBezTo>
                  <a:pt x="1945804" y="4343777"/>
                  <a:pt x="1955815" y="4350910"/>
                  <a:pt x="1955946" y="4362754"/>
                </a:cubicBezTo>
                <a:cubicBezTo>
                  <a:pt x="1958170" y="4371195"/>
                  <a:pt x="1957451" y="4387163"/>
                  <a:pt x="1970799" y="4385003"/>
                </a:cubicBezTo>
                <a:cubicBezTo>
                  <a:pt x="1983950" y="4382974"/>
                  <a:pt x="1972893" y="4368447"/>
                  <a:pt x="1971715" y="4361445"/>
                </a:cubicBezTo>
                <a:cubicBezTo>
                  <a:pt x="1986829" y="4362099"/>
                  <a:pt x="1979239" y="4378590"/>
                  <a:pt x="1981660" y="4388406"/>
                </a:cubicBezTo>
                <a:cubicBezTo>
                  <a:pt x="1986895" y="4408888"/>
                  <a:pt x="1997953" y="4439710"/>
                  <a:pt x="2025238" y="4430483"/>
                </a:cubicBezTo>
                <a:cubicBezTo>
                  <a:pt x="2024583" y="4413731"/>
                  <a:pt x="2011301" y="4401755"/>
                  <a:pt x="1999654" y="4391482"/>
                </a:cubicBezTo>
                <a:cubicBezTo>
                  <a:pt x="2004365" y="4389453"/>
                  <a:pt x="2009141" y="4387621"/>
                  <a:pt x="2013918" y="4385789"/>
                </a:cubicBezTo>
                <a:cubicBezTo>
                  <a:pt x="2013067" y="4394754"/>
                  <a:pt x="2017255" y="4398418"/>
                  <a:pt x="2026415" y="4396651"/>
                </a:cubicBezTo>
                <a:cubicBezTo>
                  <a:pt x="2017909" y="4403391"/>
                  <a:pt x="2017778" y="4418573"/>
                  <a:pt x="2031519" y="4417526"/>
                </a:cubicBezTo>
                <a:cubicBezTo>
                  <a:pt x="2031519" y="4424266"/>
                  <a:pt x="2031519" y="4431138"/>
                  <a:pt x="2029229" y="4437616"/>
                </a:cubicBezTo>
                <a:cubicBezTo>
                  <a:pt x="2022751" y="4435915"/>
                  <a:pt x="2016273" y="4434344"/>
                  <a:pt x="2009730" y="4432904"/>
                </a:cubicBezTo>
                <a:cubicBezTo>
                  <a:pt x="2024452" y="4470336"/>
                  <a:pt x="2054813" y="4498932"/>
                  <a:pt x="2073853" y="4534073"/>
                </a:cubicBezTo>
                <a:cubicBezTo>
                  <a:pt x="2075751" y="4535447"/>
                  <a:pt x="2079546" y="4538130"/>
                  <a:pt x="2081378" y="4539505"/>
                </a:cubicBezTo>
                <a:cubicBezTo>
                  <a:pt x="2082948" y="4537607"/>
                  <a:pt x="2085958" y="4533877"/>
                  <a:pt x="2087529" y="4531979"/>
                </a:cubicBezTo>
                <a:cubicBezTo>
                  <a:pt x="2082948" y="4507374"/>
                  <a:pt x="2071956" y="4484470"/>
                  <a:pt x="2060571" y="4462483"/>
                </a:cubicBezTo>
                <a:cubicBezTo>
                  <a:pt x="2048073" y="4427408"/>
                  <a:pt x="2035968" y="4391743"/>
                  <a:pt x="2023864" y="4356210"/>
                </a:cubicBezTo>
                <a:cubicBezTo>
                  <a:pt x="2024714" y="4354116"/>
                  <a:pt x="2026546" y="4349928"/>
                  <a:pt x="2027397" y="4347768"/>
                </a:cubicBezTo>
                <a:lnTo>
                  <a:pt x="2031454" y="4345085"/>
                </a:lnTo>
                <a:cubicBezTo>
                  <a:pt x="2038717" y="4344104"/>
                  <a:pt x="2045587" y="4344758"/>
                  <a:pt x="2052130" y="4347048"/>
                </a:cubicBezTo>
                <a:cubicBezTo>
                  <a:pt x="2052457" y="4351237"/>
                  <a:pt x="2053046" y="4359548"/>
                  <a:pt x="2053373" y="4363735"/>
                </a:cubicBezTo>
                <a:cubicBezTo>
                  <a:pt x="2051018" y="4363343"/>
                  <a:pt x="2046372" y="4362492"/>
                  <a:pt x="2044082" y="4362099"/>
                </a:cubicBezTo>
                <a:cubicBezTo>
                  <a:pt x="2046568" y="4370999"/>
                  <a:pt x="2046699" y="4380161"/>
                  <a:pt x="2044540" y="4389257"/>
                </a:cubicBezTo>
                <a:cubicBezTo>
                  <a:pt x="2048662" y="4389584"/>
                  <a:pt x="2056841" y="4390107"/>
                  <a:pt x="2060963" y="4390369"/>
                </a:cubicBezTo>
                <a:cubicBezTo>
                  <a:pt x="2061618" y="4392463"/>
                  <a:pt x="2062992" y="4396586"/>
                  <a:pt x="2063646" y="4398680"/>
                </a:cubicBezTo>
                <a:cubicBezTo>
                  <a:pt x="2046699" y="4407383"/>
                  <a:pt x="2057561" y="4426033"/>
                  <a:pt x="2074180" y="4420929"/>
                </a:cubicBezTo>
                <a:cubicBezTo>
                  <a:pt x="2074769" y="4433952"/>
                  <a:pt x="2075424" y="4447039"/>
                  <a:pt x="2077125" y="4460062"/>
                </a:cubicBezTo>
                <a:cubicBezTo>
                  <a:pt x="2095119" y="4457444"/>
                  <a:pt x="2102840" y="4438532"/>
                  <a:pt x="2113374" y="4428258"/>
                </a:cubicBezTo>
                <a:cubicBezTo>
                  <a:pt x="2119263" y="4448610"/>
                  <a:pt x="2146352" y="4444291"/>
                  <a:pt x="2160681" y="4456332"/>
                </a:cubicBezTo>
                <a:cubicBezTo>
                  <a:pt x="2165523" y="4449199"/>
                  <a:pt x="2170169" y="4441935"/>
                  <a:pt x="2174945" y="4434868"/>
                </a:cubicBezTo>
                <a:cubicBezTo>
                  <a:pt x="2190845" y="4430614"/>
                  <a:pt x="2204455" y="4442786"/>
                  <a:pt x="2220224" y="4441281"/>
                </a:cubicBezTo>
                <a:cubicBezTo>
                  <a:pt x="2204782" y="4398418"/>
                  <a:pt x="2189013" y="4352153"/>
                  <a:pt x="2199874" y="4305691"/>
                </a:cubicBezTo>
                <a:cubicBezTo>
                  <a:pt x="2209689" y="4291360"/>
                  <a:pt x="2229122" y="4299147"/>
                  <a:pt x="2243583" y="4296726"/>
                </a:cubicBezTo>
                <a:cubicBezTo>
                  <a:pt x="2246723" y="4282329"/>
                  <a:pt x="2238152" y="4271074"/>
                  <a:pt x="2229384" y="4260866"/>
                </a:cubicBezTo>
                <a:cubicBezTo>
                  <a:pt x="2225393" y="4259491"/>
                  <a:pt x="2217345" y="4256808"/>
                  <a:pt x="2213288" y="4255499"/>
                </a:cubicBezTo>
                <a:cubicBezTo>
                  <a:pt x="2211718" y="4248236"/>
                  <a:pt x="2210278" y="4241037"/>
                  <a:pt x="2208970" y="4233905"/>
                </a:cubicBezTo>
                <a:cubicBezTo>
                  <a:pt x="2201641" y="4232727"/>
                  <a:pt x="2194247" y="4231680"/>
                  <a:pt x="2186919" y="4230698"/>
                </a:cubicBezTo>
                <a:cubicBezTo>
                  <a:pt x="2184629" y="4220162"/>
                  <a:pt x="2197519" y="4220555"/>
                  <a:pt x="2199155" y="4212375"/>
                </a:cubicBezTo>
                <a:cubicBezTo>
                  <a:pt x="2191238" y="4211459"/>
                  <a:pt x="2183320" y="4210608"/>
                  <a:pt x="2175403" y="4209758"/>
                </a:cubicBezTo>
                <a:cubicBezTo>
                  <a:pt x="2174291" y="4205962"/>
                  <a:pt x="2172132" y="4198306"/>
                  <a:pt x="2171085" y="4194510"/>
                </a:cubicBezTo>
                <a:cubicBezTo>
                  <a:pt x="2167159" y="4193594"/>
                  <a:pt x="2159242" y="4191827"/>
                  <a:pt x="2155316" y="4190911"/>
                </a:cubicBezTo>
                <a:cubicBezTo>
                  <a:pt x="2138696" y="4173962"/>
                  <a:pt x="2128423" y="4151582"/>
                  <a:pt x="2109710" y="4136728"/>
                </a:cubicBezTo>
                <a:cubicBezTo>
                  <a:pt x="2102054" y="4134176"/>
                  <a:pt x="2094530" y="4137775"/>
                  <a:pt x="2089164" y="4143141"/>
                </a:cubicBezTo>
                <a:cubicBezTo>
                  <a:pt x="2097343" y="4145824"/>
                  <a:pt x="2108009" y="4146871"/>
                  <a:pt x="2109252" y="4157603"/>
                </a:cubicBezTo>
                <a:cubicBezTo>
                  <a:pt x="2113570" y="4179198"/>
                  <a:pt x="2128096" y="4195688"/>
                  <a:pt x="2140921" y="4212899"/>
                </a:cubicBezTo>
                <a:cubicBezTo>
                  <a:pt x="2137518" y="4218657"/>
                  <a:pt x="2132676" y="4223500"/>
                  <a:pt x="2126329" y="4227361"/>
                </a:cubicBezTo>
                <a:lnTo>
                  <a:pt x="2128489" y="4232857"/>
                </a:lnTo>
                <a:lnTo>
                  <a:pt x="2125675" y="4239859"/>
                </a:lnTo>
                <a:cubicBezTo>
                  <a:pt x="2123909" y="4225463"/>
                  <a:pt x="2109514" y="4221341"/>
                  <a:pt x="2097213" y="4220620"/>
                </a:cubicBezTo>
                <a:cubicBezTo>
                  <a:pt x="2096689" y="4223827"/>
                  <a:pt x="2095577" y="4230175"/>
                  <a:pt x="2094988" y="4233381"/>
                </a:cubicBezTo>
                <a:cubicBezTo>
                  <a:pt x="2082948" y="4232138"/>
                  <a:pt x="2089426" y="4215713"/>
                  <a:pt x="2085762" y="4207795"/>
                </a:cubicBezTo>
                <a:cubicBezTo>
                  <a:pt x="2078499" y="4206486"/>
                  <a:pt x="2071171" y="4205177"/>
                  <a:pt x="2063908" y="4203868"/>
                </a:cubicBezTo>
                <a:cubicBezTo>
                  <a:pt x="2054224" y="4184825"/>
                  <a:pt x="2037539" y="4169120"/>
                  <a:pt x="2033809" y="4147525"/>
                </a:cubicBezTo>
                <a:cubicBezTo>
                  <a:pt x="2029098" y="4146805"/>
                  <a:pt x="2019545" y="4145300"/>
                  <a:pt x="2014769" y="4144580"/>
                </a:cubicBezTo>
                <a:cubicBezTo>
                  <a:pt x="2016535" y="4160155"/>
                  <a:pt x="2016339" y="4178150"/>
                  <a:pt x="2030996" y="4187770"/>
                </a:cubicBezTo>
                <a:cubicBezTo>
                  <a:pt x="2031323" y="4190388"/>
                  <a:pt x="2031977" y="4195623"/>
                  <a:pt x="2032304" y="4198240"/>
                </a:cubicBezTo>
                <a:cubicBezTo>
                  <a:pt x="2035380" y="4199876"/>
                  <a:pt x="2041530" y="4203148"/>
                  <a:pt x="2044605" y="4204784"/>
                </a:cubicBezTo>
                <a:cubicBezTo>
                  <a:pt x="2040680" y="4207140"/>
                  <a:pt x="2032893" y="4211852"/>
                  <a:pt x="2028967" y="4214208"/>
                </a:cubicBezTo>
                <a:cubicBezTo>
                  <a:pt x="2017909" y="4207664"/>
                  <a:pt x="2013656" y="4193790"/>
                  <a:pt x="2002402" y="4187312"/>
                </a:cubicBezTo>
                <a:cubicBezTo>
                  <a:pt x="2005805" y="4175337"/>
                  <a:pt x="2003383" y="4167484"/>
                  <a:pt x="1995074" y="4163754"/>
                </a:cubicBezTo>
                <a:cubicBezTo>
                  <a:pt x="1993634" y="4162903"/>
                  <a:pt x="1990755" y="4161137"/>
                  <a:pt x="1989381" y="4160286"/>
                </a:cubicBezTo>
                <a:cubicBezTo>
                  <a:pt x="1984147" y="4151386"/>
                  <a:pt x="1977211" y="4138167"/>
                  <a:pt x="1964779" y="4141766"/>
                </a:cubicBezTo>
                <a:cubicBezTo>
                  <a:pt x="1964648" y="4144777"/>
                  <a:pt x="1964321" y="4150797"/>
                  <a:pt x="1964125" y="4153807"/>
                </a:cubicBezTo>
                <a:cubicBezTo>
                  <a:pt x="1966088" y="4161922"/>
                  <a:pt x="1961573" y="4175141"/>
                  <a:pt x="1971649" y="4179001"/>
                </a:cubicBezTo>
                <a:cubicBezTo>
                  <a:pt x="1983231" y="4182731"/>
                  <a:pt x="1977603" y="4196343"/>
                  <a:pt x="1970602" y="4201512"/>
                </a:cubicBezTo>
                <a:cubicBezTo>
                  <a:pt x="1957712" y="4186200"/>
                  <a:pt x="1955880" y="4165979"/>
                  <a:pt x="1948748" y="4148049"/>
                </a:cubicBezTo>
                <a:cubicBezTo>
                  <a:pt x="1940111" y="4125734"/>
                  <a:pt x="1932521" y="4102961"/>
                  <a:pt x="1922314" y="4081301"/>
                </a:cubicBezTo>
                <a:cubicBezTo>
                  <a:pt x="1924146" y="4077702"/>
                  <a:pt x="1927941" y="4070569"/>
                  <a:pt x="1929838" y="4067035"/>
                </a:cubicBezTo>
                <a:cubicBezTo>
                  <a:pt x="1924015" y="4069653"/>
                  <a:pt x="1918126" y="4072139"/>
                  <a:pt x="1912107" y="4074364"/>
                </a:cubicBezTo>
                <a:cubicBezTo>
                  <a:pt x="1913219" y="4042692"/>
                  <a:pt x="1887112" y="4020901"/>
                  <a:pt x="1875269" y="3993678"/>
                </a:cubicBezTo>
                <a:cubicBezTo>
                  <a:pt x="1868856" y="3974308"/>
                  <a:pt x="1847002" y="3961613"/>
                  <a:pt x="1851517" y="3939037"/>
                </a:cubicBezTo>
                <a:cubicBezTo>
                  <a:pt x="1849488" y="3940476"/>
                  <a:pt x="1845366" y="3943290"/>
                  <a:pt x="1843338" y="3944730"/>
                </a:cubicBezTo>
                <a:cubicBezTo>
                  <a:pt x="1825933" y="3929875"/>
                  <a:pt x="1829205" y="3897679"/>
                  <a:pt x="1805453" y="3891004"/>
                </a:cubicBezTo>
                <a:cubicBezTo>
                  <a:pt x="1804210" y="3903896"/>
                  <a:pt x="1803883" y="3917049"/>
                  <a:pt x="1805518" y="3930072"/>
                </a:cubicBezTo>
                <a:cubicBezTo>
                  <a:pt x="1812781" y="3937597"/>
                  <a:pt x="1818474" y="3946300"/>
                  <a:pt x="1822989" y="3955789"/>
                </a:cubicBezTo>
                <a:cubicBezTo>
                  <a:pt x="1820241" y="3959323"/>
                  <a:pt x="1814875" y="3966259"/>
                  <a:pt x="1812192" y="3969728"/>
                </a:cubicBezTo>
                <a:cubicBezTo>
                  <a:pt x="1806369" y="3968222"/>
                  <a:pt x="1800677" y="3966390"/>
                  <a:pt x="1795115" y="3964231"/>
                </a:cubicBezTo>
                <a:cubicBezTo>
                  <a:pt x="1789291" y="3959846"/>
                  <a:pt x="1782748" y="3957818"/>
                  <a:pt x="1775485" y="3958014"/>
                </a:cubicBezTo>
                <a:cubicBezTo>
                  <a:pt x="1776336" y="3979020"/>
                  <a:pt x="1787198" y="3997801"/>
                  <a:pt x="1791320" y="4018218"/>
                </a:cubicBezTo>
                <a:cubicBezTo>
                  <a:pt x="1789095" y="4020312"/>
                  <a:pt x="1784646" y="4024435"/>
                  <a:pt x="1782421" y="4026463"/>
                </a:cubicBezTo>
                <a:cubicBezTo>
                  <a:pt x="1800088" y="4027445"/>
                  <a:pt x="1792628" y="4043870"/>
                  <a:pt x="1788899" y="4054340"/>
                </a:cubicBezTo>
                <a:cubicBezTo>
                  <a:pt x="1791451" y="4053948"/>
                  <a:pt x="1796489" y="4053097"/>
                  <a:pt x="1798975" y="4052639"/>
                </a:cubicBezTo>
                <a:cubicBezTo>
                  <a:pt x="1801658" y="4057219"/>
                  <a:pt x="1807089" y="4066381"/>
                  <a:pt x="1809771" y="4070961"/>
                </a:cubicBezTo>
                <a:cubicBezTo>
                  <a:pt x="1807809" y="4072794"/>
                  <a:pt x="1804013" y="4076459"/>
                  <a:pt x="1802051" y="4078291"/>
                </a:cubicBezTo>
                <a:cubicBezTo>
                  <a:pt x="1808725" y="4083068"/>
                  <a:pt x="1815791" y="4087518"/>
                  <a:pt x="1822007" y="4093080"/>
                </a:cubicBezTo>
                <a:cubicBezTo>
                  <a:pt x="1818539" y="4098315"/>
                  <a:pt x="1816511" y="4104008"/>
                  <a:pt x="1815857" y="4110159"/>
                </a:cubicBezTo>
                <a:cubicBezTo>
                  <a:pt x="1822203" y="4113104"/>
                  <a:pt x="1828158" y="4116769"/>
                  <a:pt x="1833719" y="4121284"/>
                </a:cubicBezTo>
                <a:cubicBezTo>
                  <a:pt x="1837449" y="4162576"/>
                  <a:pt x="1857537" y="4199811"/>
                  <a:pt x="1865061" y="4240252"/>
                </a:cubicBezTo>
                <a:cubicBezTo>
                  <a:pt x="1868922" y="4248563"/>
                  <a:pt x="1873895" y="4256350"/>
                  <a:pt x="1877755" y="4264792"/>
                </a:cubicBezTo>
                <a:cubicBezTo>
                  <a:pt x="1876708" y="4270812"/>
                  <a:pt x="1875727" y="4276898"/>
                  <a:pt x="1874680" y="4283049"/>
                </a:cubicBezTo>
                <a:cubicBezTo>
                  <a:pt x="1882466" y="4282918"/>
                  <a:pt x="1899086" y="4291164"/>
                  <a:pt x="1884887" y="4297053"/>
                </a:cubicBezTo>
                <a:cubicBezTo>
                  <a:pt x="1872062" y="4307524"/>
                  <a:pt x="1860416" y="4295221"/>
                  <a:pt x="1854003" y="4284227"/>
                </a:cubicBezTo>
                <a:cubicBezTo>
                  <a:pt x="1854658" y="4281348"/>
                  <a:pt x="1855901" y="4275524"/>
                  <a:pt x="1856555" y="4272644"/>
                </a:cubicBezTo>
                <a:cubicBezTo>
                  <a:pt x="1842749" y="4265904"/>
                  <a:pt x="1844712" y="4248497"/>
                  <a:pt x="1841375" y="4235868"/>
                </a:cubicBezTo>
                <a:cubicBezTo>
                  <a:pt x="1839674" y="4216956"/>
                  <a:pt x="1826260" y="4201839"/>
                  <a:pt x="1825017" y="4182797"/>
                </a:cubicBezTo>
                <a:cubicBezTo>
                  <a:pt x="1822400" y="4182928"/>
                  <a:pt x="1817100" y="4183255"/>
                  <a:pt x="1814417" y="4183386"/>
                </a:cubicBezTo>
                <a:cubicBezTo>
                  <a:pt x="1822138" y="4164867"/>
                  <a:pt x="1804930" y="4152106"/>
                  <a:pt x="1796096" y="4138036"/>
                </a:cubicBezTo>
                <a:cubicBezTo>
                  <a:pt x="1780524" y="4064156"/>
                  <a:pt x="1753828" y="3993417"/>
                  <a:pt x="1730534" y="3921695"/>
                </a:cubicBezTo>
                <a:cubicBezTo>
                  <a:pt x="1725954" y="3899054"/>
                  <a:pt x="1698669" y="3887602"/>
                  <a:pt x="1699977" y="3863127"/>
                </a:cubicBezTo>
                <a:cubicBezTo>
                  <a:pt x="1700305" y="3837868"/>
                  <a:pt x="1688985" y="3815357"/>
                  <a:pt x="1669552" y="3799652"/>
                </a:cubicBezTo>
                <a:cubicBezTo>
                  <a:pt x="1668178" y="3801746"/>
                  <a:pt x="1665429" y="3805999"/>
                  <a:pt x="1664055" y="3808093"/>
                </a:cubicBezTo>
                <a:cubicBezTo>
                  <a:pt x="1665168" y="3831979"/>
                  <a:pt x="1677927" y="3854686"/>
                  <a:pt x="1670664" y="3879226"/>
                </a:cubicBezTo>
                <a:cubicBezTo>
                  <a:pt x="1664317" y="3878506"/>
                  <a:pt x="1655811" y="3871111"/>
                  <a:pt x="1652016" y="3879749"/>
                </a:cubicBezTo>
                <a:cubicBezTo>
                  <a:pt x="1652801" y="3891528"/>
                  <a:pt x="1670206" y="3885900"/>
                  <a:pt x="1677796" y="3890023"/>
                </a:cubicBezTo>
                <a:cubicBezTo>
                  <a:pt x="1682376" y="3900297"/>
                  <a:pt x="1679955" y="3914497"/>
                  <a:pt x="1666607" y="3915151"/>
                </a:cubicBezTo>
                <a:cubicBezTo>
                  <a:pt x="1661438" y="3937008"/>
                  <a:pt x="1685452" y="3947282"/>
                  <a:pt x="1689705" y="3966979"/>
                </a:cubicBezTo>
                <a:cubicBezTo>
                  <a:pt x="1693042" y="3963642"/>
                  <a:pt x="1696575" y="3960566"/>
                  <a:pt x="1700305" y="3957818"/>
                </a:cubicBezTo>
                <a:cubicBezTo>
                  <a:pt x="1708680" y="3969662"/>
                  <a:pt x="1715550" y="3982750"/>
                  <a:pt x="1720261" y="3996557"/>
                </a:cubicBezTo>
                <a:cubicBezTo>
                  <a:pt x="1716008" y="4012132"/>
                  <a:pt x="1694481" y="4013114"/>
                  <a:pt x="1688658" y="4027772"/>
                </a:cubicBezTo>
                <a:cubicBezTo>
                  <a:pt x="1697556" y="4023780"/>
                  <a:pt x="1705539" y="4017367"/>
                  <a:pt x="1715288" y="4015404"/>
                </a:cubicBezTo>
                <a:cubicBezTo>
                  <a:pt x="1717709" y="4035428"/>
                  <a:pt x="1719476" y="4056827"/>
                  <a:pt x="1731973" y="4073645"/>
                </a:cubicBezTo>
                <a:cubicBezTo>
                  <a:pt x="1728506" y="4078945"/>
                  <a:pt x="1724972" y="4084246"/>
                  <a:pt x="1721439" y="4089546"/>
                </a:cubicBezTo>
                <a:cubicBezTo>
                  <a:pt x="1728178" y="4086929"/>
                  <a:pt x="1734852" y="4084376"/>
                  <a:pt x="1741592" y="4081759"/>
                </a:cubicBezTo>
                <a:cubicBezTo>
                  <a:pt x="1744471" y="4101914"/>
                  <a:pt x="1752126" y="4121022"/>
                  <a:pt x="1754678" y="4141243"/>
                </a:cubicBezTo>
                <a:cubicBezTo>
                  <a:pt x="1739105" y="4141243"/>
                  <a:pt x="1744471" y="4113366"/>
                  <a:pt x="1728833" y="4108131"/>
                </a:cubicBezTo>
                <a:cubicBezTo>
                  <a:pt x="1732235" y="4136008"/>
                  <a:pt x="1752388" y="4157799"/>
                  <a:pt x="1755136" y="4186003"/>
                </a:cubicBezTo>
                <a:cubicBezTo>
                  <a:pt x="1758146" y="4195492"/>
                  <a:pt x="1763904" y="4197259"/>
                  <a:pt x="1772541" y="4191435"/>
                </a:cubicBezTo>
                <a:cubicBezTo>
                  <a:pt x="1779935" y="4216171"/>
                  <a:pt x="1773130" y="4243066"/>
                  <a:pt x="1784515" y="4266951"/>
                </a:cubicBezTo>
                <a:cubicBezTo>
                  <a:pt x="1807285" y="4274084"/>
                  <a:pt x="1802574" y="4298231"/>
                  <a:pt x="1806173" y="4316620"/>
                </a:cubicBezTo>
                <a:cubicBezTo>
                  <a:pt x="1815464" y="4329184"/>
                  <a:pt x="1823970" y="4342206"/>
                  <a:pt x="1831691" y="4355817"/>
                </a:cubicBezTo>
                <a:cubicBezTo>
                  <a:pt x="1825606" y="4354509"/>
                  <a:pt x="1819586" y="4353396"/>
                  <a:pt x="1813567" y="4352349"/>
                </a:cubicBezTo>
                <a:cubicBezTo>
                  <a:pt x="1814155" y="4355621"/>
                  <a:pt x="1815399" y="4362230"/>
                  <a:pt x="1815988" y="4365568"/>
                </a:cubicBezTo>
                <a:cubicBezTo>
                  <a:pt x="1819063" y="4366746"/>
                  <a:pt x="1825213" y="4369167"/>
                  <a:pt x="1828289" y="4370345"/>
                </a:cubicBezTo>
                <a:cubicBezTo>
                  <a:pt x="1830186" y="4376693"/>
                  <a:pt x="1831626" y="4383171"/>
                  <a:pt x="1833000" y="4389780"/>
                </a:cubicBezTo>
                <a:cubicBezTo>
                  <a:pt x="1828092" y="4398091"/>
                  <a:pt x="1822858" y="4407776"/>
                  <a:pt x="1813763" y="4412029"/>
                </a:cubicBezTo>
                <a:cubicBezTo>
                  <a:pt x="1809706" y="4389518"/>
                  <a:pt x="1791778" y="4368578"/>
                  <a:pt x="1796031" y="4345609"/>
                </a:cubicBezTo>
                <a:cubicBezTo>
                  <a:pt x="1786740" y="4338476"/>
                  <a:pt x="1785627" y="4326108"/>
                  <a:pt x="1780785" y="4316292"/>
                </a:cubicBezTo>
                <a:cubicBezTo>
                  <a:pt x="1766129" y="4281348"/>
                  <a:pt x="1753697" y="4245553"/>
                  <a:pt x="1744209" y="4208841"/>
                </a:cubicBezTo>
                <a:cubicBezTo>
                  <a:pt x="1696640" y="4144319"/>
                  <a:pt x="1701417" y="4056761"/>
                  <a:pt x="1655549" y="3991519"/>
                </a:cubicBezTo>
                <a:cubicBezTo>
                  <a:pt x="1649922" y="3978431"/>
                  <a:pt x="1653848" y="3963249"/>
                  <a:pt x="1651362" y="3949507"/>
                </a:cubicBezTo>
                <a:cubicBezTo>
                  <a:pt x="1644099" y="3946824"/>
                  <a:pt x="1629573" y="3951666"/>
                  <a:pt x="1631340" y="3939495"/>
                </a:cubicBezTo>
                <a:cubicBezTo>
                  <a:pt x="1638014" y="3940934"/>
                  <a:pt x="1644622" y="3942505"/>
                  <a:pt x="1651296" y="3944010"/>
                </a:cubicBezTo>
                <a:lnTo>
                  <a:pt x="1652147" y="3938252"/>
                </a:lnTo>
                <a:cubicBezTo>
                  <a:pt x="1636770" y="3927847"/>
                  <a:pt x="1632190" y="3908804"/>
                  <a:pt x="1617926" y="3897352"/>
                </a:cubicBezTo>
                <a:cubicBezTo>
                  <a:pt x="1606279" y="3889238"/>
                  <a:pt x="1613412" y="3867119"/>
                  <a:pt x="1593978" y="3869933"/>
                </a:cubicBezTo>
                <a:lnTo>
                  <a:pt x="1594960" y="3865680"/>
                </a:lnTo>
                <a:cubicBezTo>
                  <a:pt x="1591426" y="3865680"/>
                  <a:pt x="1584294" y="3865614"/>
                  <a:pt x="1580696" y="3865549"/>
                </a:cubicBezTo>
                <a:cubicBezTo>
                  <a:pt x="1582201" y="3872158"/>
                  <a:pt x="1583771" y="3878767"/>
                  <a:pt x="1585341" y="3885442"/>
                </a:cubicBezTo>
                <a:cubicBezTo>
                  <a:pt x="1575919" y="3883610"/>
                  <a:pt x="1566562" y="3881647"/>
                  <a:pt x="1557009" y="3881058"/>
                </a:cubicBezTo>
                <a:cubicBezTo>
                  <a:pt x="1536791" y="3859136"/>
                  <a:pt x="1535875" y="3827922"/>
                  <a:pt x="1534305" y="3799848"/>
                </a:cubicBezTo>
                <a:cubicBezTo>
                  <a:pt x="1537903" y="3799455"/>
                  <a:pt x="1545101" y="3798605"/>
                  <a:pt x="1548700" y="3798147"/>
                </a:cubicBezTo>
                <a:cubicBezTo>
                  <a:pt x="1548765" y="3801811"/>
                  <a:pt x="1548961" y="3809075"/>
                  <a:pt x="1549027" y="3812674"/>
                </a:cubicBezTo>
                <a:cubicBezTo>
                  <a:pt x="1552364" y="3812216"/>
                  <a:pt x="1559038" y="3811169"/>
                  <a:pt x="1562375" y="3810711"/>
                </a:cubicBezTo>
                <a:cubicBezTo>
                  <a:pt x="1563029" y="3799324"/>
                  <a:pt x="1551186" y="3794351"/>
                  <a:pt x="1545035" y="3786629"/>
                </a:cubicBezTo>
                <a:cubicBezTo>
                  <a:pt x="1548242" y="3764707"/>
                  <a:pt x="1577097" y="3770924"/>
                  <a:pt x="1587043" y="3784208"/>
                </a:cubicBezTo>
                <a:cubicBezTo>
                  <a:pt x="1603858" y="3808421"/>
                  <a:pt x="1617795" y="3834923"/>
                  <a:pt x="1626956" y="3862997"/>
                </a:cubicBezTo>
                <a:cubicBezTo>
                  <a:pt x="1629835" y="3863586"/>
                  <a:pt x="1635462" y="3864763"/>
                  <a:pt x="1638341" y="3865287"/>
                </a:cubicBezTo>
                <a:cubicBezTo>
                  <a:pt x="1640696" y="3852461"/>
                  <a:pt x="1625385" y="3843431"/>
                  <a:pt x="1628722" y="3830343"/>
                </a:cubicBezTo>
                <a:cubicBezTo>
                  <a:pt x="1631863" y="3802269"/>
                  <a:pt x="1603597" y="3774916"/>
                  <a:pt x="1619104" y="3748609"/>
                </a:cubicBezTo>
                <a:cubicBezTo>
                  <a:pt x="1625582" y="3748348"/>
                  <a:pt x="1630685" y="3746516"/>
                  <a:pt x="1634415" y="3743047"/>
                </a:cubicBezTo>
                <a:cubicBezTo>
                  <a:pt x="1630424" y="3742458"/>
                  <a:pt x="1622506" y="3741280"/>
                  <a:pt x="1618515" y="3740757"/>
                </a:cubicBezTo>
                <a:cubicBezTo>
                  <a:pt x="1615440" y="3734148"/>
                  <a:pt x="1613412" y="3727276"/>
                  <a:pt x="1612365" y="3720143"/>
                </a:cubicBezTo>
                <a:cubicBezTo>
                  <a:pt x="1619497" y="3719751"/>
                  <a:pt x="1626629" y="3719554"/>
                  <a:pt x="1633826" y="3719554"/>
                </a:cubicBezTo>
                <a:lnTo>
                  <a:pt x="1634022" y="3716806"/>
                </a:lnTo>
                <a:cubicBezTo>
                  <a:pt x="1626759" y="3716610"/>
                  <a:pt x="1619497" y="3716348"/>
                  <a:pt x="1612234" y="3715890"/>
                </a:cubicBezTo>
                <a:cubicBezTo>
                  <a:pt x="1615374" y="3703588"/>
                  <a:pt x="1629050" y="3692070"/>
                  <a:pt x="1641743" y="3689191"/>
                </a:cubicBezTo>
                <a:cubicBezTo>
                  <a:pt x="1653521" y="3706270"/>
                  <a:pt x="1673936" y="3717003"/>
                  <a:pt x="1680283" y="3737550"/>
                </a:cubicBezTo>
                <a:cubicBezTo>
                  <a:pt x="1688789" y="3755481"/>
                  <a:pt x="1697753" y="3773345"/>
                  <a:pt x="1703118" y="3792584"/>
                </a:cubicBezTo>
                <a:cubicBezTo>
                  <a:pt x="1715288" y="3795267"/>
                  <a:pt x="1728178" y="3796052"/>
                  <a:pt x="1740283" y="3792061"/>
                </a:cubicBezTo>
                <a:cubicBezTo>
                  <a:pt x="1743489" y="3781002"/>
                  <a:pt x="1734133" y="3774262"/>
                  <a:pt x="1728963" y="3766082"/>
                </a:cubicBezTo>
                <a:cubicBezTo>
                  <a:pt x="1721046" y="3744225"/>
                  <a:pt x="1728636" y="3719816"/>
                  <a:pt x="1717120" y="3698876"/>
                </a:cubicBezTo>
                <a:cubicBezTo>
                  <a:pt x="1708353" y="3684872"/>
                  <a:pt x="1713914" y="3667138"/>
                  <a:pt x="1731319" y="3665437"/>
                </a:cubicBezTo>
                <a:cubicBezTo>
                  <a:pt x="1735245" y="3658173"/>
                  <a:pt x="1738713" y="3650713"/>
                  <a:pt x="1742246" y="3643384"/>
                </a:cubicBezTo>
                <a:cubicBezTo>
                  <a:pt x="1753762" y="3640897"/>
                  <a:pt x="1759258" y="3652610"/>
                  <a:pt x="1763839" y="3660856"/>
                </a:cubicBezTo>
                <a:cubicBezTo>
                  <a:pt x="1768746" y="3671850"/>
                  <a:pt x="1782421" y="3672962"/>
                  <a:pt x="1792301" y="3677281"/>
                </a:cubicBezTo>
                <a:cubicBezTo>
                  <a:pt x="1790927" y="3668905"/>
                  <a:pt x="1786740" y="3660463"/>
                  <a:pt x="1789226" y="3651956"/>
                </a:cubicBezTo>
                <a:cubicBezTo>
                  <a:pt x="1793087" y="3650843"/>
                  <a:pt x="1800873" y="3648553"/>
                  <a:pt x="1804733" y="3647441"/>
                </a:cubicBezTo>
                <a:cubicBezTo>
                  <a:pt x="1800938" y="3636970"/>
                  <a:pt x="1781701" y="3643645"/>
                  <a:pt x="1772148" y="3638279"/>
                </a:cubicBezTo>
                <a:cubicBezTo>
                  <a:pt x="1770382" y="3620218"/>
                  <a:pt x="1767372" y="3602353"/>
                  <a:pt x="1758800" y="3586190"/>
                </a:cubicBezTo>
                <a:cubicBezTo>
                  <a:pt x="1754286" y="3578992"/>
                  <a:pt x="1758931" y="3570943"/>
                  <a:pt x="1759913" y="3563614"/>
                </a:cubicBezTo>
                <a:cubicBezTo>
                  <a:pt x="1727197" y="3585339"/>
                  <a:pt x="1700435" y="3615310"/>
                  <a:pt x="1664644" y="3632259"/>
                </a:cubicBezTo>
                <a:moveTo>
                  <a:pt x="80808" y="3572513"/>
                </a:moveTo>
                <a:cubicBezTo>
                  <a:pt x="84472" y="3576112"/>
                  <a:pt x="84472" y="3576112"/>
                  <a:pt x="80808" y="3572513"/>
                </a:cubicBezTo>
                <a:moveTo>
                  <a:pt x="2534950" y="3572186"/>
                </a:moveTo>
                <a:cubicBezTo>
                  <a:pt x="2538548" y="3575720"/>
                  <a:pt x="2538548" y="3575720"/>
                  <a:pt x="2534950" y="3572186"/>
                </a:cubicBezTo>
                <a:moveTo>
                  <a:pt x="80612" y="3584750"/>
                </a:moveTo>
                <a:cubicBezTo>
                  <a:pt x="77471" y="3595155"/>
                  <a:pt x="81070" y="3598754"/>
                  <a:pt x="91277" y="3595613"/>
                </a:cubicBezTo>
                <a:cubicBezTo>
                  <a:pt x="94941" y="3584685"/>
                  <a:pt x="91342" y="3581020"/>
                  <a:pt x="80612" y="3584750"/>
                </a:cubicBezTo>
                <a:moveTo>
                  <a:pt x="814165" y="3609290"/>
                </a:moveTo>
                <a:cubicBezTo>
                  <a:pt x="817502" y="3614067"/>
                  <a:pt x="820904" y="3618910"/>
                  <a:pt x="824307" y="3623752"/>
                </a:cubicBezTo>
                <a:cubicBezTo>
                  <a:pt x="812529" y="3633830"/>
                  <a:pt x="813183" y="3649011"/>
                  <a:pt x="813641" y="3663146"/>
                </a:cubicBezTo>
                <a:cubicBezTo>
                  <a:pt x="813903" y="3665567"/>
                  <a:pt x="814427" y="3670279"/>
                  <a:pt x="814623" y="3672635"/>
                </a:cubicBezTo>
                <a:cubicBezTo>
                  <a:pt x="826662" y="3680291"/>
                  <a:pt x="821755" y="3694819"/>
                  <a:pt x="822017" y="3706532"/>
                </a:cubicBezTo>
                <a:cubicBezTo>
                  <a:pt x="828036" y="3708103"/>
                  <a:pt x="833598" y="3710589"/>
                  <a:pt x="838636" y="3714058"/>
                </a:cubicBezTo>
                <a:cubicBezTo>
                  <a:pt x="838047" y="3716806"/>
                  <a:pt x="836739" y="3722369"/>
                  <a:pt x="836084" y="3725182"/>
                </a:cubicBezTo>
                <a:cubicBezTo>
                  <a:pt x="847797" y="3732512"/>
                  <a:pt x="849956" y="3746516"/>
                  <a:pt x="854602" y="3758491"/>
                </a:cubicBezTo>
                <a:cubicBezTo>
                  <a:pt x="863108" y="3762025"/>
                  <a:pt x="872530" y="3760258"/>
                  <a:pt x="881494" y="3760519"/>
                </a:cubicBezTo>
                <a:cubicBezTo>
                  <a:pt x="882279" y="3716544"/>
                  <a:pt x="843347" y="3680488"/>
                  <a:pt x="856172" y="3635793"/>
                </a:cubicBezTo>
                <a:cubicBezTo>
                  <a:pt x="855191" y="3619956"/>
                  <a:pt x="846292" y="3603531"/>
                  <a:pt x="829541" y="3600259"/>
                </a:cubicBezTo>
                <a:cubicBezTo>
                  <a:pt x="822475" y="3596856"/>
                  <a:pt x="815866" y="3602681"/>
                  <a:pt x="814165" y="3609290"/>
                </a:cubicBezTo>
                <a:moveTo>
                  <a:pt x="1950842" y="3596922"/>
                </a:moveTo>
                <a:cubicBezTo>
                  <a:pt x="1953198" y="3609879"/>
                  <a:pt x="1957778" y="3623294"/>
                  <a:pt x="1970929" y="3628922"/>
                </a:cubicBezTo>
                <a:cubicBezTo>
                  <a:pt x="1993765" y="3640963"/>
                  <a:pt x="2007048" y="3663801"/>
                  <a:pt x="2027920" y="3678066"/>
                </a:cubicBezTo>
                <a:cubicBezTo>
                  <a:pt x="2028575" y="3681665"/>
                  <a:pt x="2029949" y="3688929"/>
                  <a:pt x="2030603" y="3692594"/>
                </a:cubicBezTo>
                <a:cubicBezTo>
                  <a:pt x="2039960" y="3688471"/>
                  <a:pt x="2068095" y="3694230"/>
                  <a:pt x="2060636" y="3678262"/>
                </a:cubicBezTo>
                <a:cubicBezTo>
                  <a:pt x="2041530" y="3671784"/>
                  <a:pt x="2035183" y="3650713"/>
                  <a:pt x="2019545" y="3639719"/>
                </a:cubicBezTo>
                <a:cubicBezTo>
                  <a:pt x="1996579" y="3624341"/>
                  <a:pt x="1981595" y="3597445"/>
                  <a:pt x="1950842" y="3596922"/>
                </a:cubicBezTo>
                <a:moveTo>
                  <a:pt x="2220616" y="3612169"/>
                </a:moveTo>
                <a:cubicBezTo>
                  <a:pt x="2224608" y="3616161"/>
                  <a:pt x="2224608" y="3616161"/>
                  <a:pt x="2220616" y="3612169"/>
                </a:cubicBezTo>
                <a:moveTo>
                  <a:pt x="647249" y="3642336"/>
                </a:moveTo>
                <a:cubicBezTo>
                  <a:pt x="652942" y="3650778"/>
                  <a:pt x="660859" y="3658566"/>
                  <a:pt x="660924" y="3669559"/>
                </a:cubicBezTo>
                <a:cubicBezTo>
                  <a:pt x="663280" y="3693902"/>
                  <a:pt x="672964" y="3716806"/>
                  <a:pt x="685330" y="3737681"/>
                </a:cubicBezTo>
                <a:cubicBezTo>
                  <a:pt x="698155" y="3758622"/>
                  <a:pt x="697762" y="3784470"/>
                  <a:pt x="708624" y="3806326"/>
                </a:cubicBezTo>
                <a:cubicBezTo>
                  <a:pt x="717065" y="3805411"/>
                  <a:pt x="725440" y="3804560"/>
                  <a:pt x="733880" y="3803840"/>
                </a:cubicBezTo>
                <a:cubicBezTo>
                  <a:pt x="745723" y="3808224"/>
                  <a:pt x="751351" y="3821966"/>
                  <a:pt x="763783" y="3825565"/>
                </a:cubicBezTo>
                <a:cubicBezTo>
                  <a:pt x="761100" y="3811104"/>
                  <a:pt x="763063" y="3795856"/>
                  <a:pt x="758744" y="3781852"/>
                </a:cubicBezTo>
                <a:cubicBezTo>
                  <a:pt x="747228" y="3770990"/>
                  <a:pt x="732179" y="3779889"/>
                  <a:pt x="719158" y="3781721"/>
                </a:cubicBezTo>
                <a:cubicBezTo>
                  <a:pt x="719485" y="3776683"/>
                  <a:pt x="720140" y="3766605"/>
                  <a:pt x="720467" y="3761501"/>
                </a:cubicBezTo>
                <a:cubicBezTo>
                  <a:pt x="736759" y="3761108"/>
                  <a:pt x="755146" y="3756920"/>
                  <a:pt x="770260" y="3763661"/>
                </a:cubicBezTo>
                <a:cubicBezTo>
                  <a:pt x="776542" y="3774065"/>
                  <a:pt x="787142" y="3778515"/>
                  <a:pt x="798788" y="3780216"/>
                </a:cubicBezTo>
                <a:cubicBezTo>
                  <a:pt x="802780" y="3790621"/>
                  <a:pt x="802714" y="3802073"/>
                  <a:pt x="805397" y="3813001"/>
                </a:cubicBezTo>
                <a:cubicBezTo>
                  <a:pt x="822278" y="3814376"/>
                  <a:pt x="838963" y="3798867"/>
                  <a:pt x="843347" y="3783357"/>
                </a:cubicBezTo>
                <a:cubicBezTo>
                  <a:pt x="833860" y="3781264"/>
                  <a:pt x="824307" y="3779628"/>
                  <a:pt x="815015" y="3777010"/>
                </a:cubicBezTo>
                <a:cubicBezTo>
                  <a:pt x="807491" y="3770597"/>
                  <a:pt x="810959" y="3759407"/>
                  <a:pt x="808603" y="3750965"/>
                </a:cubicBezTo>
                <a:cubicBezTo>
                  <a:pt x="795779" y="3746254"/>
                  <a:pt x="782431" y="3743309"/>
                  <a:pt x="769868" y="3738074"/>
                </a:cubicBezTo>
                <a:cubicBezTo>
                  <a:pt x="769868" y="3718966"/>
                  <a:pt x="752463" y="3710328"/>
                  <a:pt x="747294" y="3693641"/>
                </a:cubicBezTo>
                <a:cubicBezTo>
                  <a:pt x="725701" y="3678786"/>
                  <a:pt x="700968" y="3667792"/>
                  <a:pt x="684087" y="3646917"/>
                </a:cubicBezTo>
                <a:cubicBezTo>
                  <a:pt x="676301" y="3634680"/>
                  <a:pt x="657260" y="3631474"/>
                  <a:pt x="647249" y="3642336"/>
                </a:cubicBezTo>
                <a:moveTo>
                  <a:pt x="1821680" y="3645739"/>
                </a:moveTo>
                <a:cubicBezTo>
                  <a:pt x="1823054" y="3666549"/>
                  <a:pt x="1834505" y="3685003"/>
                  <a:pt x="1835617" y="3706074"/>
                </a:cubicBezTo>
                <a:cubicBezTo>
                  <a:pt x="1856293" y="3722696"/>
                  <a:pt x="1857667" y="3751816"/>
                  <a:pt x="1864014" y="3775832"/>
                </a:cubicBezTo>
                <a:cubicBezTo>
                  <a:pt x="1867024" y="3776748"/>
                  <a:pt x="1873044" y="3778449"/>
                  <a:pt x="1876119" y="3779366"/>
                </a:cubicBezTo>
                <a:cubicBezTo>
                  <a:pt x="1875138" y="3767587"/>
                  <a:pt x="1877689" y="3754041"/>
                  <a:pt x="1868529" y="3744880"/>
                </a:cubicBezTo>
                <a:cubicBezTo>
                  <a:pt x="1850666" y="3721452"/>
                  <a:pt x="1856162" y="3685003"/>
                  <a:pt x="1831495" y="3667203"/>
                </a:cubicBezTo>
                <a:cubicBezTo>
                  <a:pt x="1830775" y="3659809"/>
                  <a:pt x="1830252" y="3652545"/>
                  <a:pt x="1829859" y="3645216"/>
                </a:cubicBezTo>
                <a:cubicBezTo>
                  <a:pt x="1827831" y="3645347"/>
                  <a:pt x="1823708" y="3645608"/>
                  <a:pt x="1821680" y="3645739"/>
                </a:cubicBezTo>
                <a:moveTo>
                  <a:pt x="198127" y="3650843"/>
                </a:moveTo>
                <a:cubicBezTo>
                  <a:pt x="199239" y="3658304"/>
                  <a:pt x="200613" y="3665895"/>
                  <a:pt x="201202" y="3673616"/>
                </a:cubicBezTo>
                <a:cubicBezTo>
                  <a:pt x="187527" y="3680226"/>
                  <a:pt x="198781" y="3696324"/>
                  <a:pt x="199828" y="3707252"/>
                </a:cubicBezTo>
                <a:cubicBezTo>
                  <a:pt x="212980" y="3695408"/>
                  <a:pt x="208858" y="3673747"/>
                  <a:pt x="214092" y="3657780"/>
                </a:cubicBezTo>
                <a:cubicBezTo>
                  <a:pt x="208858" y="3655228"/>
                  <a:pt x="203558" y="3652938"/>
                  <a:pt x="198127" y="3650843"/>
                </a:cubicBezTo>
                <a:moveTo>
                  <a:pt x="2141771" y="3663801"/>
                </a:moveTo>
                <a:cubicBezTo>
                  <a:pt x="2145697" y="3667727"/>
                  <a:pt x="2145697" y="3667727"/>
                  <a:pt x="2141771" y="3663801"/>
                </a:cubicBezTo>
                <a:moveTo>
                  <a:pt x="236666" y="3669690"/>
                </a:moveTo>
                <a:cubicBezTo>
                  <a:pt x="231039" y="3694426"/>
                  <a:pt x="229861" y="3721060"/>
                  <a:pt x="237582" y="3745534"/>
                </a:cubicBezTo>
                <a:cubicBezTo>
                  <a:pt x="218018" y="3777337"/>
                  <a:pt x="227113" y="3816208"/>
                  <a:pt x="227898" y="3851348"/>
                </a:cubicBezTo>
                <a:cubicBezTo>
                  <a:pt x="226459" y="3873467"/>
                  <a:pt x="224234" y="3895520"/>
                  <a:pt x="223514" y="3917704"/>
                </a:cubicBezTo>
                <a:cubicBezTo>
                  <a:pt x="233983" y="3915413"/>
                  <a:pt x="243733" y="3910833"/>
                  <a:pt x="253744" y="3907168"/>
                </a:cubicBezTo>
                <a:cubicBezTo>
                  <a:pt x="251846" y="3899250"/>
                  <a:pt x="243078" y="3896501"/>
                  <a:pt x="238040" y="3891070"/>
                </a:cubicBezTo>
                <a:cubicBezTo>
                  <a:pt x="238760" y="3875561"/>
                  <a:pt x="242489" y="3860510"/>
                  <a:pt x="246219" y="3845524"/>
                </a:cubicBezTo>
                <a:cubicBezTo>
                  <a:pt x="241573" y="3832306"/>
                  <a:pt x="232740" y="3807897"/>
                  <a:pt x="253220" y="3804363"/>
                </a:cubicBezTo>
                <a:cubicBezTo>
                  <a:pt x="250276" y="3800437"/>
                  <a:pt x="247397" y="3796576"/>
                  <a:pt x="244518" y="3792781"/>
                </a:cubicBezTo>
                <a:cubicBezTo>
                  <a:pt x="246350" y="3773280"/>
                  <a:pt x="250734" y="3753975"/>
                  <a:pt x="250276" y="3734409"/>
                </a:cubicBezTo>
                <a:cubicBezTo>
                  <a:pt x="250734" y="3712160"/>
                  <a:pt x="242228" y="3691089"/>
                  <a:pt x="243013" y="3668905"/>
                </a:cubicBezTo>
                <a:lnTo>
                  <a:pt x="236666" y="3669690"/>
                </a:lnTo>
                <a:moveTo>
                  <a:pt x="1945738" y="3682516"/>
                </a:moveTo>
                <a:cubicBezTo>
                  <a:pt x="1947178" y="3704176"/>
                  <a:pt x="1965433" y="3672439"/>
                  <a:pt x="1945738" y="3682516"/>
                </a:cubicBezTo>
                <a:moveTo>
                  <a:pt x="81135" y="3689780"/>
                </a:moveTo>
                <a:cubicBezTo>
                  <a:pt x="85192" y="3693837"/>
                  <a:pt x="85192" y="3693837"/>
                  <a:pt x="81135" y="3689780"/>
                </a:cubicBezTo>
                <a:moveTo>
                  <a:pt x="1198837" y="3690500"/>
                </a:moveTo>
                <a:cubicBezTo>
                  <a:pt x="1195696" y="3695015"/>
                  <a:pt x="1193930" y="3700119"/>
                  <a:pt x="1193472" y="3705681"/>
                </a:cubicBezTo>
                <a:cubicBezTo>
                  <a:pt x="1200865" y="3706074"/>
                  <a:pt x="1208325" y="3706401"/>
                  <a:pt x="1215784" y="3706467"/>
                </a:cubicBezTo>
                <a:cubicBezTo>
                  <a:pt x="1218925" y="3694819"/>
                  <a:pt x="1206820" y="3693444"/>
                  <a:pt x="1198837" y="3690500"/>
                </a:cubicBezTo>
                <a:moveTo>
                  <a:pt x="2109841" y="3689256"/>
                </a:moveTo>
                <a:cubicBezTo>
                  <a:pt x="2111542" y="3697698"/>
                  <a:pt x="2116449" y="3699137"/>
                  <a:pt x="2124563" y="3693510"/>
                </a:cubicBezTo>
                <a:cubicBezTo>
                  <a:pt x="2122796" y="3684872"/>
                  <a:pt x="2117889" y="3683432"/>
                  <a:pt x="2109841" y="3689256"/>
                </a:cubicBezTo>
                <a:moveTo>
                  <a:pt x="1993242" y="3698222"/>
                </a:moveTo>
                <a:cubicBezTo>
                  <a:pt x="1992456" y="3701624"/>
                  <a:pt x="1990886" y="3708430"/>
                  <a:pt x="1990101" y="3711833"/>
                </a:cubicBezTo>
                <a:cubicBezTo>
                  <a:pt x="1999327" y="3708626"/>
                  <a:pt x="2019938" y="3712814"/>
                  <a:pt x="2013656" y="3697240"/>
                </a:cubicBezTo>
                <a:cubicBezTo>
                  <a:pt x="2006851" y="3697305"/>
                  <a:pt x="2000047" y="3697632"/>
                  <a:pt x="1993242" y="3698222"/>
                </a:cubicBezTo>
                <a:moveTo>
                  <a:pt x="1789749" y="3701886"/>
                </a:moveTo>
                <a:cubicBezTo>
                  <a:pt x="1791713" y="3723612"/>
                  <a:pt x="1809183" y="3691350"/>
                  <a:pt x="1789749" y="3701886"/>
                </a:cubicBezTo>
                <a:moveTo>
                  <a:pt x="2149492" y="3702344"/>
                </a:moveTo>
                <a:cubicBezTo>
                  <a:pt x="2151063" y="3710851"/>
                  <a:pt x="2155904" y="3712291"/>
                  <a:pt x="2164018" y="3706598"/>
                </a:cubicBezTo>
                <a:cubicBezTo>
                  <a:pt x="2162448" y="3697960"/>
                  <a:pt x="2157606" y="3696520"/>
                  <a:pt x="2149492" y="3702344"/>
                </a:cubicBezTo>
                <a:moveTo>
                  <a:pt x="1093754" y="3715105"/>
                </a:moveTo>
                <a:cubicBezTo>
                  <a:pt x="1094212" y="3717591"/>
                  <a:pt x="1095063" y="3722565"/>
                  <a:pt x="1095521" y="3725051"/>
                </a:cubicBezTo>
                <a:cubicBezTo>
                  <a:pt x="1112140" y="3724986"/>
                  <a:pt x="1122413" y="3740626"/>
                  <a:pt x="1138640" y="3739972"/>
                </a:cubicBezTo>
                <a:cubicBezTo>
                  <a:pt x="1134191" y="3721779"/>
                  <a:pt x="1112075" y="3696978"/>
                  <a:pt x="1093754" y="3715105"/>
                </a:cubicBezTo>
                <a:moveTo>
                  <a:pt x="1879063" y="3710197"/>
                </a:moveTo>
                <a:cubicBezTo>
                  <a:pt x="1868529" y="3729436"/>
                  <a:pt x="1900918" y="3712095"/>
                  <a:pt x="1879063" y="3710197"/>
                </a:cubicBezTo>
                <a:moveTo>
                  <a:pt x="1958563" y="3709739"/>
                </a:moveTo>
                <a:cubicBezTo>
                  <a:pt x="1960395" y="3724070"/>
                  <a:pt x="1963274" y="3738270"/>
                  <a:pt x="1966153" y="3752536"/>
                </a:cubicBezTo>
                <a:cubicBezTo>
                  <a:pt x="1972631" y="3753517"/>
                  <a:pt x="1978389" y="3751881"/>
                  <a:pt x="1983427" y="3747562"/>
                </a:cubicBezTo>
                <a:cubicBezTo>
                  <a:pt x="1974267" y="3735849"/>
                  <a:pt x="1976295" y="3710262"/>
                  <a:pt x="1958563" y="3709739"/>
                </a:cubicBezTo>
                <a:moveTo>
                  <a:pt x="1912172" y="3723219"/>
                </a:moveTo>
                <a:cubicBezTo>
                  <a:pt x="1903535" y="3727800"/>
                  <a:pt x="1905432" y="3745272"/>
                  <a:pt x="1917276" y="3741608"/>
                </a:cubicBezTo>
                <a:cubicBezTo>
                  <a:pt x="1929380" y="3739186"/>
                  <a:pt x="1923557" y="3717984"/>
                  <a:pt x="1912172" y="3723219"/>
                </a:cubicBezTo>
                <a:moveTo>
                  <a:pt x="1186209" y="3734540"/>
                </a:moveTo>
                <a:cubicBezTo>
                  <a:pt x="1197594" y="3746254"/>
                  <a:pt x="1209568" y="3763726"/>
                  <a:pt x="1228412" y="3758163"/>
                </a:cubicBezTo>
                <a:cubicBezTo>
                  <a:pt x="1232076" y="3753648"/>
                  <a:pt x="1234170" y="3748544"/>
                  <a:pt x="1234824" y="3742982"/>
                </a:cubicBezTo>
                <a:cubicBezTo>
                  <a:pt x="1223636" y="3727276"/>
                  <a:pt x="1201716" y="3721060"/>
                  <a:pt x="1186209" y="3734540"/>
                </a:cubicBezTo>
                <a:moveTo>
                  <a:pt x="3968751" y="3728716"/>
                </a:moveTo>
                <a:cubicBezTo>
                  <a:pt x="3962666" y="3737419"/>
                  <a:pt x="3978043" y="3745926"/>
                  <a:pt x="3984389" y="3739252"/>
                </a:cubicBezTo>
                <a:cubicBezTo>
                  <a:pt x="3990475" y="3730352"/>
                  <a:pt x="3974967" y="3721125"/>
                  <a:pt x="3968751" y="3728716"/>
                </a:cubicBezTo>
                <a:moveTo>
                  <a:pt x="1841048" y="3748871"/>
                </a:moveTo>
                <a:cubicBezTo>
                  <a:pt x="1833850" y="3746646"/>
                  <a:pt x="1822138" y="3758753"/>
                  <a:pt x="1833261" y="3761959"/>
                </a:cubicBezTo>
                <a:cubicBezTo>
                  <a:pt x="1841244" y="3765755"/>
                  <a:pt x="1853022" y="3751096"/>
                  <a:pt x="1841048" y="3748871"/>
                </a:cubicBezTo>
                <a:moveTo>
                  <a:pt x="977613" y="3762483"/>
                </a:moveTo>
                <a:cubicBezTo>
                  <a:pt x="979445" y="3778122"/>
                  <a:pt x="995934" y="3770008"/>
                  <a:pt x="1003851" y="3764315"/>
                </a:cubicBezTo>
                <a:cubicBezTo>
                  <a:pt x="1021648" y="3766147"/>
                  <a:pt x="1047363" y="3783619"/>
                  <a:pt x="1059860" y="3763137"/>
                </a:cubicBezTo>
                <a:cubicBezTo>
                  <a:pt x="1032968" y="3754303"/>
                  <a:pt x="1004309" y="3750049"/>
                  <a:pt x="977613" y="3762483"/>
                </a:cubicBezTo>
                <a:moveTo>
                  <a:pt x="1919566" y="3762155"/>
                </a:moveTo>
                <a:cubicBezTo>
                  <a:pt x="1920024" y="3775505"/>
                  <a:pt x="1921529" y="3789901"/>
                  <a:pt x="1930689" y="3800503"/>
                </a:cubicBezTo>
                <a:cubicBezTo>
                  <a:pt x="1933568" y="3811889"/>
                  <a:pt x="1934680" y="3823471"/>
                  <a:pt x="1931998" y="3835054"/>
                </a:cubicBezTo>
                <a:cubicBezTo>
                  <a:pt x="1956992" y="3831848"/>
                  <a:pt x="1960722" y="3860576"/>
                  <a:pt x="1965041" y="3878375"/>
                </a:cubicBezTo>
                <a:cubicBezTo>
                  <a:pt x="1957581" y="3876346"/>
                  <a:pt x="1950188" y="3874383"/>
                  <a:pt x="1942794" y="3872420"/>
                </a:cubicBezTo>
                <a:cubicBezTo>
                  <a:pt x="1944037" y="3884264"/>
                  <a:pt x="1944691" y="3896370"/>
                  <a:pt x="1948094" y="3907888"/>
                </a:cubicBezTo>
                <a:cubicBezTo>
                  <a:pt x="1959413" y="3923004"/>
                  <a:pt x="1970864" y="3937990"/>
                  <a:pt x="1980548" y="3954219"/>
                </a:cubicBezTo>
                <a:cubicBezTo>
                  <a:pt x="1988465" y="3960763"/>
                  <a:pt x="1999392" y="3958996"/>
                  <a:pt x="2003842" y="3949441"/>
                </a:cubicBezTo>
                <a:cubicBezTo>
                  <a:pt x="2001486" y="3947348"/>
                  <a:pt x="1996710" y="3943159"/>
                  <a:pt x="1994354" y="3941065"/>
                </a:cubicBezTo>
                <a:cubicBezTo>
                  <a:pt x="1994354" y="3936092"/>
                  <a:pt x="1994354" y="3931250"/>
                  <a:pt x="1994485" y="3926407"/>
                </a:cubicBezTo>
                <a:cubicBezTo>
                  <a:pt x="1987484" y="3924771"/>
                  <a:pt x="1980482" y="3923070"/>
                  <a:pt x="1973547" y="3921368"/>
                </a:cubicBezTo>
                <a:cubicBezTo>
                  <a:pt x="1973808" y="3907364"/>
                  <a:pt x="1967069" y="3895585"/>
                  <a:pt x="1959283" y="3884592"/>
                </a:cubicBezTo>
                <a:cubicBezTo>
                  <a:pt x="1962554" y="3885573"/>
                  <a:pt x="1969228" y="3887471"/>
                  <a:pt x="1972500" y="3888387"/>
                </a:cubicBezTo>
                <a:cubicBezTo>
                  <a:pt x="1976557" y="3900362"/>
                  <a:pt x="1982838" y="3913908"/>
                  <a:pt x="1996906" y="3916133"/>
                </a:cubicBezTo>
                <a:cubicBezTo>
                  <a:pt x="1994747" y="3898857"/>
                  <a:pt x="1981857" y="3885377"/>
                  <a:pt x="1980286" y="3867905"/>
                </a:cubicBezTo>
                <a:cubicBezTo>
                  <a:pt x="1971715" y="3853050"/>
                  <a:pt x="1959675" y="3839504"/>
                  <a:pt x="1960133" y="3821312"/>
                </a:cubicBezTo>
                <a:cubicBezTo>
                  <a:pt x="1957647" y="3818956"/>
                  <a:pt x="1952805" y="3814310"/>
                  <a:pt x="1950384" y="3811954"/>
                </a:cubicBezTo>
                <a:cubicBezTo>
                  <a:pt x="1948552" y="3800699"/>
                  <a:pt x="1951038" y="3784274"/>
                  <a:pt x="1937494" y="3779758"/>
                </a:cubicBezTo>
                <a:cubicBezTo>
                  <a:pt x="1941943" y="3776028"/>
                  <a:pt x="1945673" y="3771775"/>
                  <a:pt x="1948683" y="3767063"/>
                </a:cubicBezTo>
                <a:cubicBezTo>
                  <a:pt x="1939261" y="3763791"/>
                  <a:pt x="1929446" y="3762352"/>
                  <a:pt x="1919566" y="3762155"/>
                </a:cubicBezTo>
                <a:moveTo>
                  <a:pt x="2044409" y="3776094"/>
                </a:moveTo>
                <a:cubicBezTo>
                  <a:pt x="2044017" y="3780020"/>
                  <a:pt x="2043231" y="3787808"/>
                  <a:pt x="2042839" y="3791734"/>
                </a:cubicBezTo>
                <a:cubicBezTo>
                  <a:pt x="2072021" y="3794024"/>
                  <a:pt x="2104214" y="3797558"/>
                  <a:pt x="2125741" y="3819872"/>
                </a:cubicBezTo>
                <a:cubicBezTo>
                  <a:pt x="2125283" y="3823014"/>
                  <a:pt x="2124497" y="3829230"/>
                  <a:pt x="2124105" y="3832371"/>
                </a:cubicBezTo>
                <a:cubicBezTo>
                  <a:pt x="2137911" y="3824780"/>
                  <a:pt x="2170561" y="3814376"/>
                  <a:pt x="2168664" y="3840486"/>
                </a:cubicBezTo>
                <a:cubicBezTo>
                  <a:pt x="2163364" y="3840486"/>
                  <a:pt x="2152633" y="3840486"/>
                  <a:pt x="2147333" y="3840420"/>
                </a:cubicBezTo>
                <a:cubicBezTo>
                  <a:pt x="2150801" y="3850890"/>
                  <a:pt x="2168794" y="3846768"/>
                  <a:pt x="2175076" y="3857892"/>
                </a:cubicBezTo>
                <a:cubicBezTo>
                  <a:pt x="2182666" y="3858219"/>
                  <a:pt x="2190322" y="3858023"/>
                  <a:pt x="2197912" y="3857369"/>
                </a:cubicBezTo>
                <a:cubicBezTo>
                  <a:pt x="2200529" y="3843888"/>
                  <a:pt x="2184760" y="3846833"/>
                  <a:pt x="2177890" y="3840159"/>
                </a:cubicBezTo>
                <a:cubicBezTo>
                  <a:pt x="2173637" y="3831651"/>
                  <a:pt x="2169776" y="3822752"/>
                  <a:pt x="2168533" y="3813328"/>
                </a:cubicBezTo>
                <a:cubicBezTo>
                  <a:pt x="2172066" y="3807374"/>
                  <a:pt x="2176057" y="3801811"/>
                  <a:pt x="2180180" y="3796314"/>
                </a:cubicBezTo>
                <a:cubicBezTo>
                  <a:pt x="2157409" y="3801746"/>
                  <a:pt x="2140070" y="3781067"/>
                  <a:pt x="2131499" y="3762548"/>
                </a:cubicBezTo>
                <a:cubicBezTo>
                  <a:pt x="2114094" y="3766670"/>
                  <a:pt x="2101007" y="3784732"/>
                  <a:pt x="2080855" y="3781198"/>
                </a:cubicBezTo>
                <a:cubicBezTo>
                  <a:pt x="2077190" y="3767718"/>
                  <a:pt x="2103625" y="3778188"/>
                  <a:pt x="2094530" y="3760912"/>
                </a:cubicBezTo>
                <a:cubicBezTo>
                  <a:pt x="2076536" y="3760127"/>
                  <a:pt x="2061421" y="3771840"/>
                  <a:pt x="2044409" y="3776094"/>
                </a:cubicBezTo>
                <a:moveTo>
                  <a:pt x="1089632" y="3775636"/>
                </a:moveTo>
                <a:cubicBezTo>
                  <a:pt x="1086622" y="3785059"/>
                  <a:pt x="1084332" y="3794744"/>
                  <a:pt x="1082762" y="3804560"/>
                </a:cubicBezTo>
                <a:cubicBezTo>
                  <a:pt x="1088781" y="3814179"/>
                  <a:pt x="1101213" y="3812216"/>
                  <a:pt x="1110766" y="3815030"/>
                </a:cubicBezTo>
                <a:cubicBezTo>
                  <a:pt x="1110308" y="3820592"/>
                  <a:pt x="1109850" y="3826220"/>
                  <a:pt x="1109392" y="3831848"/>
                </a:cubicBezTo>
                <a:cubicBezTo>
                  <a:pt x="1118553" y="3835905"/>
                  <a:pt x="1128564" y="3834531"/>
                  <a:pt x="1137855" y="3831455"/>
                </a:cubicBezTo>
                <a:cubicBezTo>
                  <a:pt x="1134649" y="3816077"/>
                  <a:pt x="1120058" y="3807112"/>
                  <a:pt x="1112925" y="3793762"/>
                </a:cubicBezTo>
                <a:cubicBezTo>
                  <a:pt x="1107167" y="3785321"/>
                  <a:pt x="1103372" y="3767848"/>
                  <a:pt x="1089632" y="3775636"/>
                </a:cubicBezTo>
                <a:moveTo>
                  <a:pt x="1173777" y="3782049"/>
                </a:moveTo>
                <a:cubicBezTo>
                  <a:pt x="1173450" y="3798212"/>
                  <a:pt x="1180385" y="3817255"/>
                  <a:pt x="1198837" y="3819218"/>
                </a:cubicBezTo>
                <a:cubicBezTo>
                  <a:pt x="1200931" y="3812936"/>
                  <a:pt x="1202632" y="3806588"/>
                  <a:pt x="1204006" y="3800175"/>
                </a:cubicBezTo>
                <a:cubicBezTo>
                  <a:pt x="1196940" y="3790032"/>
                  <a:pt x="1187452" y="3779497"/>
                  <a:pt x="1173777" y="3782049"/>
                </a:cubicBezTo>
                <a:moveTo>
                  <a:pt x="1873633" y="3790229"/>
                </a:moveTo>
                <a:cubicBezTo>
                  <a:pt x="1872062" y="3791799"/>
                  <a:pt x="1868922" y="3794809"/>
                  <a:pt x="1867351" y="3796314"/>
                </a:cubicBezTo>
                <a:cubicBezTo>
                  <a:pt x="1884429" y="3795660"/>
                  <a:pt x="1878736" y="3813132"/>
                  <a:pt x="1880830" y="3824453"/>
                </a:cubicBezTo>
                <a:cubicBezTo>
                  <a:pt x="1886654" y="3824388"/>
                  <a:pt x="1890907" y="3820789"/>
                  <a:pt x="1893720" y="3813721"/>
                </a:cubicBezTo>
                <a:cubicBezTo>
                  <a:pt x="1899151" y="3814506"/>
                  <a:pt x="1904647" y="3815684"/>
                  <a:pt x="1910013" y="3817255"/>
                </a:cubicBezTo>
                <a:cubicBezTo>
                  <a:pt x="1908050" y="3810449"/>
                  <a:pt x="1905956" y="3803709"/>
                  <a:pt x="1903731" y="3797100"/>
                </a:cubicBezTo>
                <a:cubicBezTo>
                  <a:pt x="1900525" y="3798539"/>
                  <a:pt x="1894113" y="3801419"/>
                  <a:pt x="1890907" y="3802858"/>
                </a:cubicBezTo>
                <a:cubicBezTo>
                  <a:pt x="1885083" y="3798670"/>
                  <a:pt x="1880307" y="3792912"/>
                  <a:pt x="1873633" y="3790229"/>
                </a:cubicBezTo>
                <a:moveTo>
                  <a:pt x="1632387" y="3794875"/>
                </a:moveTo>
                <a:cubicBezTo>
                  <a:pt x="1634153" y="3803120"/>
                  <a:pt x="1639192" y="3804560"/>
                  <a:pt x="1647436" y="3798997"/>
                </a:cubicBezTo>
                <a:cubicBezTo>
                  <a:pt x="1645669" y="3790556"/>
                  <a:pt x="1640631" y="3789181"/>
                  <a:pt x="1632387" y="3794875"/>
                </a:cubicBezTo>
                <a:moveTo>
                  <a:pt x="604391" y="3813852"/>
                </a:moveTo>
                <a:cubicBezTo>
                  <a:pt x="606812" y="3826155"/>
                  <a:pt x="614730" y="3836821"/>
                  <a:pt x="619768" y="3848339"/>
                </a:cubicBezTo>
                <a:cubicBezTo>
                  <a:pt x="606289" y="3857042"/>
                  <a:pt x="610346" y="3878048"/>
                  <a:pt x="621992" y="3886555"/>
                </a:cubicBezTo>
                <a:cubicBezTo>
                  <a:pt x="628274" y="3881189"/>
                  <a:pt x="634228" y="3875561"/>
                  <a:pt x="640052" y="3869737"/>
                </a:cubicBezTo>
                <a:cubicBezTo>
                  <a:pt x="638874" y="3868166"/>
                  <a:pt x="636584" y="3864894"/>
                  <a:pt x="635471" y="3863324"/>
                </a:cubicBezTo>
                <a:cubicBezTo>
                  <a:pt x="637042" y="3840355"/>
                  <a:pt x="617020" y="3821574"/>
                  <a:pt x="626442" y="3798997"/>
                </a:cubicBezTo>
                <a:cubicBezTo>
                  <a:pt x="617478" y="3799586"/>
                  <a:pt x="603017" y="3801484"/>
                  <a:pt x="604391" y="3813852"/>
                </a:cubicBezTo>
                <a:moveTo>
                  <a:pt x="565525" y="3812936"/>
                </a:moveTo>
                <a:cubicBezTo>
                  <a:pt x="566637" y="3846768"/>
                  <a:pt x="570301" y="3880796"/>
                  <a:pt x="581948" y="3912861"/>
                </a:cubicBezTo>
                <a:cubicBezTo>
                  <a:pt x="587248" y="3918227"/>
                  <a:pt x="595493" y="3914497"/>
                  <a:pt x="600662" y="3911029"/>
                </a:cubicBezTo>
                <a:cubicBezTo>
                  <a:pt x="588622" y="3895912"/>
                  <a:pt x="596801" y="3876346"/>
                  <a:pt x="589931" y="3859594"/>
                </a:cubicBezTo>
                <a:cubicBezTo>
                  <a:pt x="586267" y="3848796"/>
                  <a:pt x="586529" y="3837344"/>
                  <a:pt x="585678" y="3826220"/>
                </a:cubicBezTo>
                <a:cubicBezTo>
                  <a:pt x="589473" y="3813263"/>
                  <a:pt x="575471" y="3804494"/>
                  <a:pt x="565525" y="3812936"/>
                </a:cubicBezTo>
                <a:moveTo>
                  <a:pt x="2220289" y="3827594"/>
                </a:moveTo>
                <a:cubicBezTo>
                  <a:pt x="2224150" y="3831390"/>
                  <a:pt x="2224150" y="3831390"/>
                  <a:pt x="2220289" y="3827594"/>
                </a:cubicBezTo>
                <a:moveTo>
                  <a:pt x="186480" y="3841664"/>
                </a:moveTo>
                <a:cubicBezTo>
                  <a:pt x="186676" y="3850236"/>
                  <a:pt x="189686" y="3861819"/>
                  <a:pt x="198781" y="3864698"/>
                </a:cubicBezTo>
                <a:cubicBezTo>
                  <a:pt x="186153" y="3874579"/>
                  <a:pt x="189228" y="3892575"/>
                  <a:pt x="203361" y="3898988"/>
                </a:cubicBezTo>
                <a:cubicBezTo>
                  <a:pt x="202707" y="3901868"/>
                  <a:pt x="201333" y="3907626"/>
                  <a:pt x="200679" y="3910506"/>
                </a:cubicBezTo>
                <a:cubicBezTo>
                  <a:pt x="203819" y="3910440"/>
                  <a:pt x="210166" y="3910309"/>
                  <a:pt x="213307" y="3910243"/>
                </a:cubicBezTo>
                <a:cubicBezTo>
                  <a:pt x="205782" y="3896370"/>
                  <a:pt x="205651" y="3880534"/>
                  <a:pt x="203885" y="3865287"/>
                </a:cubicBezTo>
                <a:cubicBezTo>
                  <a:pt x="218607" y="3860510"/>
                  <a:pt x="214157" y="3844608"/>
                  <a:pt x="208465" y="3834662"/>
                </a:cubicBezTo>
                <a:cubicBezTo>
                  <a:pt x="200809" y="3835839"/>
                  <a:pt x="193547" y="3838392"/>
                  <a:pt x="186480" y="3841664"/>
                </a:cubicBezTo>
                <a:moveTo>
                  <a:pt x="2036361" y="3840551"/>
                </a:moveTo>
                <a:cubicBezTo>
                  <a:pt x="2026546" y="3860379"/>
                  <a:pt x="2057757" y="3841795"/>
                  <a:pt x="2036361" y="3840551"/>
                </a:cubicBezTo>
                <a:moveTo>
                  <a:pt x="1934811" y="3846441"/>
                </a:moveTo>
                <a:cubicBezTo>
                  <a:pt x="1930362" y="3851872"/>
                  <a:pt x="1935138" y="3865876"/>
                  <a:pt x="1943383" y="3863062"/>
                </a:cubicBezTo>
                <a:cubicBezTo>
                  <a:pt x="1949533" y="3857434"/>
                  <a:pt x="1943841" y="3841664"/>
                  <a:pt x="1934811" y="3846441"/>
                </a:cubicBezTo>
                <a:moveTo>
                  <a:pt x="666748" y="3864894"/>
                </a:moveTo>
                <a:cubicBezTo>
                  <a:pt x="673749" y="3872486"/>
                  <a:pt x="683694" y="3871635"/>
                  <a:pt x="693051" y="3870850"/>
                </a:cubicBezTo>
                <a:cubicBezTo>
                  <a:pt x="693378" y="3861295"/>
                  <a:pt x="696061" y="3846441"/>
                  <a:pt x="681273" y="3848796"/>
                </a:cubicBezTo>
                <a:cubicBezTo>
                  <a:pt x="672571" y="3851872"/>
                  <a:pt x="667795" y="3857238"/>
                  <a:pt x="666748" y="3864894"/>
                </a:cubicBezTo>
                <a:moveTo>
                  <a:pt x="741732" y="3852854"/>
                </a:moveTo>
                <a:cubicBezTo>
                  <a:pt x="738526" y="3863062"/>
                  <a:pt x="742452" y="3866596"/>
                  <a:pt x="753379" y="3863455"/>
                </a:cubicBezTo>
                <a:cubicBezTo>
                  <a:pt x="756585" y="3852984"/>
                  <a:pt x="752659" y="3849451"/>
                  <a:pt x="741732" y="3852854"/>
                </a:cubicBezTo>
                <a:moveTo>
                  <a:pt x="1847591" y="3883348"/>
                </a:moveTo>
                <a:cubicBezTo>
                  <a:pt x="1856293" y="3885769"/>
                  <a:pt x="1865650" y="3891594"/>
                  <a:pt x="1874745" y="3887209"/>
                </a:cubicBezTo>
                <a:cubicBezTo>
                  <a:pt x="1876839" y="3880600"/>
                  <a:pt x="1877820" y="3873925"/>
                  <a:pt x="1877689" y="3867119"/>
                </a:cubicBezTo>
                <a:cubicBezTo>
                  <a:pt x="1866370" y="3868363"/>
                  <a:pt x="1851059" y="3870391"/>
                  <a:pt x="1847591" y="3883348"/>
                </a:cubicBezTo>
                <a:moveTo>
                  <a:pt x="1010002" y="3873401"/>
                </a:moveTo>
                <a:cubicBezTo>
                  <a:pt x="1013927" y="3877328"/>
                  <a:pt x="1013927" y="3877328"/>
                  <a:pt x="1010002" y="3873401"/>
                </a:cubicBezTo>
                <a:moveTo>
                  <a:pt x="1794199" y="3873859"/>
                </a:moveTo>
                <a:cubicBezTo>
                  <a:pt x="1790600" y="3884657"/>
                  <a:pt x="1794199" y="3888256"/>
                  <a:pt x="1804930" y="3884657"/>
                </a:cubicBezTo>
                <a:cubicBezTo>
                  <a:pt x="1808332" y="3873794"/>
                  <a:pt x="1804733" y="3870195"/>
                  <a:pt x="1794199" y="3873859"/>
                </a:cubicBezTo>
                <a:moveTo>
                  <a:pt x="1141454" y="3879553"/>
                </a:moveTo>
                <a:cubicBezTo>
                  <a:pt x="1141584" y="3881974"/>
                  <a:pt x="1141846" y="3886817"/>
                  <a:pt x="1141977" y="3889172"/>
                </a:cubicBezTo>
                <a:lnTo>
                  <a:pt x="1147342" y="3889892"/>
                </a:lnTo>
                <a:cubicBezTo>
                  <a:pt x="1152970" y="3904943"/>
                  <a:pt x="1159709" y="3919667"/>
                  <a:pt x="1165336" y="3934849"/>
                </a:cubicBezTo>
                <a:cubicBezTo>
                  <a:pt x="1158335" y="3933802"/>
                  <a:pt x="1151399" y="3932951"/>
                  <a:pt x="1144398" y="3932100"/>
                </a:cubicBezTo>
                <a:cubicBezTo>
                  <a:pt x="1136219" y="3924313"/>
                  <a:pt x="1123983" y="3929548"/>
                  <a:pt x="1114561" y="3931708"/>
                </a:cubicBezTo>
                <a:cubicBezTo>
                  <a:pt x="1110832" y="3929679"/>
                  <a:pt x="1103242" y="3925622"/>
                  <a:pt x="1099447" y="3923593"/>
                </a:cubicBezTo>
                <a:cubicBezTo>
                  <a:pt x="1082042" y="3926014"/>
                  <a:pt x="1064899" y="3931250"/>
                  <a:pt x="1049064" y="3938906"/>
                </a:cubicBezTo>
                <a:cubicBezTo>
                  <a:pt x="1039969" y="3937466"/>
                  <a:pt x="1030809" y="3936157"/>
                  <a:pt x="1021714" y="3934980"/>
                </a:cubicBezTo>
                <a:cubicBezTo>
                  <a:pt x="1040362" y="3925491"/>
                  <a:pt x="1058814" y="3913385"/>
                  <a:pt x="1065488" y="3892313"/>
                </a:cubicBezTo>
                <a:cubicBezTo>
                  <a:pt x="1052074" y="3883872"/>
                  <a:pt x="1036698" y="3888125"/>
                  <a:pt x="1023611" y="3894931"/>
                </a:cubicBezTo>
                <a:cubicBezTo>
                  <a:pt x="1017853" y="3901147"/>
                  <a:pt x="1024920" y="3909655"/>
                  <a:pt x="1025051" y="3916984"/>
                </a:cubicBezTo>
                <a:cubicBezTo>
                  <a:pt x="1013797" y="3924837"/>
                  <a:pt x="1000121" y="3925622"/>
                  <a:pt x="986839" y="3926145"/>
                </a:cubicBezTo>
                <a:cubicBezTo>
                  <a:pt x="986250" y="3928436"/>
                  <a:pt x="985072" y="3933017"/>
                  <a:pt x="984483" y="3935241"/>
                </a:cubicBezTo>
                <a:cubicBezTo>
                  <a:pt x="969107" y="3944664"/>
                  <a:pt x="950655" y="3947348"/>
                  <a:pt x="934886" y="3937401"/>
                </a:cubicBezTo>
                <a:cubicBezTo>
                  <a:pt x="938092" y="3932035"/>
                  <a:pt x="942803" y="3928043"/>
                  <a:pt x="949019" y="3925556"/>
                </a:cubicBezTo>
                <a:cubicBezTo>
                  <a:pt x="936653" y="3926538"/>
                  <a:pt x="924221" y="3926669"/>
                  <a:pt x="911920" y="3925687"/>
                </a:cubicBezTo>
                <a:cubicBezTo>
                  <a:pt x="915911" y="3931053"/>
                  <a:pt x="924286" y="3934652"/>
                  <a:pt x="924221" y="3942309"/>
                </a:cubicBezTo>
                <a:cubicBezTo>
                  <a:pt x="917743" y="3946693"/>
                  <a:pt x="910022" y="3949769"/>
                  <a:pt x="904918" y="3956051"/>
                </a:cubicBezTo>
                <a:cubicBezTo>
                  <a:pt x="917612" y="3960566"/>
                  <a:pt x="936391" y="3961155"/>
                  <a:pt x="941822" y="3975682"/>
                </a:cubicBezTo>
                <a:cubicBezTo>
                  <a:pt x="931418" y="3984713"/>
                  <a:pt x="917285" y="3986742"/>
                  <a:pt x="904722" y="3991650"/>
                </a:cubicBezTo>
                <a:cubicBezTo>
                  <a:pt x="898114" y="4013899"/>
                  <a:pt x="903414" y="4038373"/>
                  <a:pt x="896085" y="4061015"/>
                </a:cubicBezTo>
                <a:cubicBezTo>
                  <a:pt x="892028" y="4061996"/>
                  <a:pt x="883980" y="4063959"/>
                  <a:pt x="879989" y="4064941"/>
                </a:cubicBezTo>
                <a:cubicBezTo>
                  <a:pt x="880251" y="4068213"/>
                  <a:pt x="880840" y="4074823"/>
                  <a:pt x="881167" y="4078095"/>
                </a:cubicBezTo>
                <a:cubicBezTo>
                  <a:pt x="890262" y="4087191"/>
                  <a:pt x="900796" y="4094847"/>
                  <a:pt x="911593" y="4101849"/>
                </a:cubicBezTo>
                <a:cubicBezTo>
                  <a:pt x="911396" y="4105251"/>
                  <a:pt x="910873" y="4111992"/>
                  <a:pt x="910676" y="4115329"/>
                </a:cubicBezTo>
                <a:lnTo>
                  <a:pt x="904133" y="4115133"/>
                </a:lnTo>
                <a:cubicBezTo>
                  <a:pt x="901712" y="4122986"/>
                  <a:pt x="901843" y="4130577"/>
                  <a:pt x="904526" y="4137971"/>
                </a:cubicBezTo>
                <a:cubicBezTo>
                  <a:pt x="918528" y="4140065"/>
                  <a:pt x="932989" y="4143861"/>
                  <a:pt x="947122" y="4140458"/>
                </a:cubicBezTo>
                <a:cubicBezTo>
                  <a:pt x="948300" y="4135223"/>
                  <a:pt x="943719" y="4125603"/>
                  <a:pt x="951571" y="4124163"/>
                </a:cubicBezTo>
                <a:cubicBezTo>
                  <a:pt x="966817" y="4124229"/>
                  <a:pt x="982978" y="4129202"/>
                  <a:pt x="997177" y="4121153"/>
                </a:cubicBezTo>
                <a:cubicBezTo>
                  <a:pt x="1027864" y="4111010"/>
                  <a:pt x="1045793" y="4081628"/>
                  <a:pt x="1075237" y="4068998"/>
                </a:cubicBezTo>
                <a:cubicBezTo>
                  <a:pt x="1088061" y="4063763"/>
                  <a:pt x="1091857" y="4050348"/>
                  <a:pt x="1096960" y="4038831"/>
                </a:cubicBezTo>
                <a:cubicBezTo>
                  <a:pt x="1104354" y="4035428"/>
                  <a:pt x="1112009" y="4032680"/>
                  <a:pt x="1119534" y="4029670"/>
                </a:cubicBezTo>
                <a:cubicBezTo>
                  <a:pt x="1124899" y="4005064"/>
                  <a:pt x="1153035" y="3996230"/>
                  <a:pt x="1165925" y="3977253"/>
                </a:cubicBezTo>
                <a:cubicBezTo>
                  <a:pt x="1190854" y="3970055"/>
                  <a:pt x="1183788" y="3928109"/>
                  <a:pt x="1212447" y="3926211"/>
                </a:cubicBezTo>
                <a:cubicBezTo>
                  <a:pt x="1224748" y="3924182"/>
                  <a:pt x="1246733" y="3922481"/>
                  <a:pt x="1238358" y="3904027"/>
                </a:cubicBezTo>
                <a:cubicBezTo>
                  <a:pt x="1203221" y="3906513"/>
                  <a:pt x="1176852" y="3874972"/>
                  <a:pt x="1141454" y="3879553"/>
                </a:cubicBezTo>
                <a:moveTo>
                  <a:pt x="676104" y="3914628"/>
                </a:moveTo>
                <a:cubicBezTo>
                  <a:pt x="668645" y="3922153"/>
                  <a:pt x="671132" y="3926211"/>
                  <a:pt x="683563" y="3926734"/>
                </a:cubicBezTo>
                <a:cubicBezTo>
                  <a:pt x="679507" y="3940934"/>
                  <a:pt x="692266" y="3951339"/>
                  <a:pt x="705810" y="3949441"/>
                </a:cubicBezTo>
                <a:cubicBezTo>
                  <a:pt x="705483" y="3946562"/>
                  <a:pt x="704894" y="3940673"/>
                  <a:pt x="704632" y="3937728"/>
                </a:cubicBezTo>
                <a:cubicBezTo>
                  <a:pt x="703389" y="3935241"/>
                  <a:pt x="700837" y="3930202"/>
                  <a:pt x="699594" y="3927716"/>
                </a:cubicBezTo>
                <a:cubicBezTo>
                  <a:pt x="703193" y="3915806"/>
                  <a:pt x="706072" y="3903634"/>
                  <a:pt x="706465" y="3891201"/>
                </a:cubicBezTo>
                <a:cubicBezTo>
                  <a:pt x="689583" y="3882432"/>
                  <a:pt x="680946" y="3901933"/>
                  <a:pt x="676104" y="3914628"/>
                </a:cubicBezTo>
                <a:moveTo>
                  <a:pt x="619637" y="3901540"/>
                </a:moveTo>
                <a:cubicBezTo>
                  <a:pt x="616431" y="3913254"/>
                  <a:pt x="623039" y="3924967"/>
                  <a:pt x="625722" y="3936223"/>
                </a:cubicBezTo>
                <a:lnTo>
                  <a:pt x="631480" y="3937466"/>
                </a:lnTo>
                <a:cubicBezTo>
                  <a:pt x="630237" y="3959257"/>
                  <a:pt x="623563" y="3982815"/>
                  <a:pt x="635929" y="4002840"/>
                </a:cubicBezTo>
                <a:cubicBezTo>
                  <a:pt x="634424" y="4013833"/>
                  <a:pt x="637565" y="4026136"/>
                  <a:pt x="643061" y="4035755"/>
                </a:cubicBezTo>
                <a:cubicBezTo>
                  <a:pt x="651502" y="4037588"/>
                  <a:pt x="659812" y="4037588"/>
                  <a:pt x="668056" y="4035755"/>
                </a:cubicBezTo>
                <a:cubicBezTo>
                  <a:pt x="669757" y="4020246"/>
                  <a:pt x="657914" y="4008664"/>
                  <a:pt x="652811" y="3995118"/>
                </a:cubicBezTo>
                <a:cubicBezTo>
                  <a:pt x="654316" y="3976010"/>
                  <a:pt x="651895" y="3956705"/>
                  <a:pt x="646726" y="3938382"/>
                </a:cubicBezTo>
                <a:lnTo>
                  <a:pt x="652091" y="3938644"/>
                </a:lnTo>
                <a:cubicBezTo>
                  <a:pt x="646529" y="3927847"/>
                  <a:pt x="640444" y="3914955"/>
                  <a:pt x="638416" y="3901147"/>
                </a:cubicBezTo>
                <a:cubicBezTo>
                  <a:pt x="632134" y="3900101"/>
                  <a:pt x="625853" y="3900232"/>
                  <a:pt x="619637" y="3901540"/>
                </a:cubicBezTo>
                <a:moveTo>
                  <a:pt x="1885345" y="3897941"/>
                </a:moveTo>
                <a:cubicBezTo>
                  <a:pt x="1867678" y="3908346"/>
                  <a:pt x="1885149" y="3925491"/>
                  <a:pt x="1893524" y="3935765"/>
                </a:cubicBezTo>
                <a:cubicBezTo>
                  <a:pt x="1905040" y="3961221"/>
                  <a:pt x="1921725" y="3984582"/>
                  <a:pt x="1941878" y="4003887"/>
                </a:cubicBezTo>
                <a:cubicBezTo>
                  <a:pt x="1928399" y="3966325"/>
                  <a:pt x="1911256" y="3926669"/>
                  <a:pt x="1885345" y="3897941"/>
                </a:cubicBezTo>
                <a:moveTo>
                  <a:pt x="1303920" y="3912665"/>
                </a:moveTo>
                <a:cubicBezTo>
                  <a:pt x="1303920" y="3923528"/>
                  <a:pt x="1311968" y="3930791"/>
                  <a:pt x="1322895" y="3930464"/>
                </a:cubicBezTo>
                <a:cubicBezTo>
                  <a:pt x="1322961" y="3925687"/>
                  <a:pt x="1323157" y="3916133"/>
                  <a:pt x="1323223" y="3911421"/>
                </a:cubicBezTo>
                <a:cubicBezTo>
                  <a:pt x="1318381" y="3911683"/>
                  <a:pt x="1308762" y="3912338"/>
                  <a:pt x="1303920" y="3912665"/>
                </a:cubicBezTo>
                <a:moveTo>
                  <a:pt x="172936" y="3932624"/>
                </a:moveTo>
                <a:cubicBezTo>
                  <a:pt x="173001" y="3936616"/>
                  <a:pt x="173066" y="3944533"/>
                  <a:pt x="173066" y="3948460"/>
                </a:cubicBezTo>
                <a:cubicBezTo>
                  <a:pt x="176992" y="3948460"/>
                  <a:pt x="184713" y="3948460"/>
                  <a:pt x="188639" y="3948460"/>
                </a:cubicBezTo>
                <a:cubicBezTo>
                  <a:pt x="190275" y="3938252"/>
                  <a:pt x="182881" y="3931642"/>
                  <a:pt x="172936" y="3932624"/>
                </a:cubicBezTo>
                <a:moveTo>
                  <a:pt x="2397412" y="3946104"/>
                </a:moveTo>
                <a:cubicBezTo>
                  <a:pt x="2390673" y="3955069"/>
                  <a:pt x="2407096" y="3963707"/>
                  <a:pt x="2413181" y="3956051"/>
                </a:cubicBezTo>
                <a:cubicBezTo>
                  <a:pt x="2419070" y="3947086"/>
                  <a:pt x="2403498" y="3939102"/>
                  <a:pt x="2397412" y="3946104"/>
                </a:cubicBezTo>
                <a:moveTo>
                  <a:pt x="532940" y="3958603"/>
                </a:moveTo>
                <a:cubicBezTo>
                  <a:pt x="525023" y="3967241"/>
                  <a:pt x="540530" y="3972869"/>
                  <a:pt x="545634" y="3965801"/>
                </a:cubicBezTo>
                <a:cubicBezTo>
                  <a:pt x="554598" y="3957818"/>
                  <a:pt x="537782" y="3951208"/>
                  <a:pt x="532940" y="3958603"/>
                </a:cubicBezTo>
                <a:moveTo>
                  <a:pt x="251911" y="3979674"/>
                </a:moveTo>
                <a:cubicBezTo>
                  <a:pt x="240592" y="3997081"/>
                  <a:pt x="253482" y="4016778"/>
                  <a:pt x="246350" y="4035363"/>
                </a:cubicBezTo>
                <a:cubicBezTo>
                  <a:pt x="248771" y="4039682"/>
                  <a:pt x="251192" y="4044001"/>
                  <a:pt x="253613" y="4048385"/>
                </a:cubicBezTo>
                <a:cubicBezTo>
                  <a:pt x="249360" y="4063436"/>
                  <a:pt x="254398" y="4078553"/>
                  <a:pt x="257342" y="4093407"/>
                </a:cubicBezTo>
                <a:cubicBezTo>
                  <a:pt x="253613" y="4100736"/>
                  <a:pt x="244452" y="4105513"/>
                  <a:pt x="244191" y="4114413"/>
                </a:cubicBezTo>
                <a:cubicBezTo>
                  <a:pt x="247658" y="4115002"/>
                  <a:pt x="254529" y="4116180"/>
                  <a:pt x="257997" y="4116769"/>
                </a:cubicBezTo>
                <a:cubicBezTo>
                  <a:pt x="254463" y="4130904"/>
                  <a:pt x="255183" y="4148245"/>
                  <a:pt x="268858" y="4156948"/>
                </a:cubicBezTo>
                <a:cubicBezTo>
                  <a:pt x="288684" y="4139542"/>
                  <a:pt x="266961" y="4112319"/>
                  <a:pt x="277561" y="4091313"/>
                </a:cubicBezTo>
                <a:cubicBezTo>
                  <a:pt x="282010" y="4083919"/>
                  <a:pt x="273962" y="4079207"/>
                  <a:pt x="269251" y="4075281"/>
                </a:cubicBezTo>
                <a:cubicBezTo>
                  <a:pt x="266634" y="4042823"/>
                  <a:pt x="263624" y="4010496"/>
                  <a:pt x="260090" y="3978169"/>
                </a:cubicBezTo>
                <a:cubicBezTo>
                  <a:pt x="258062" y="3978562"/>
                  <a:pt x="253940" y="3979281"/>
                  <a:pt x="251911" y="3979674"/>
                </a:cubicBezTo>
                <a:moveTo>
                  <a:pt x="538240" y="3984648"/>
                </a:moveTo>
                <a:cubicBezTo>
                  <a:pt x="526462" y="4000484"/>
                  <a:pt x="540007" y="4019134"/>
                  <a:pt x="552046" y="4030259"/>
                </a:cubicBezTo>
                <a:cubicBezTo>
                  <a:pt x="553028" y="4039158"/>
                  <a:pt x="548578" y="4047469"/>
                  <a:pt x="546812" y="4056107"/>
                </a:cubicBezTo>
                <a:cubicBezTo>
                  <a:pt x="554336" y="4054144"/>
                  <a:pt x="562646" y="4052900"/>
                  <a:pt x="568142" y="4046815"/>
                </a:cubicBezTo>
                <a:cubicBezTo>
                  <a:pt x="563824" y="4030259"/>
                  <a:pt x="559505" y="4013768"/>
                  <a:pt x="555710" y="3997147"/>
                </a:cubicBezTo>
                <a:cubicBezTo>
                  <a:pt x="555252" y="3987658"/>
                  <a:pt x="545307" y="3986480"/>
                  <a:pt x="538240" y="3984648"/>
                </a:cubicBezTo>
                <a:moveTo>
                  <a:pt x="1702660" y="3991846"/>
                </a:moveTo>
                <a:cubicBezTo>
                  <a:pt x="1692715" y="4011478"/>
                  <a:pt x="1724449" y="3992631"/>
                  <a:pt x="1702660" y="3991846"/>
                </a:cubicBezTo>
                <a:moveTo>
                  <a:pt x="1886654" y="3991191"/>
                </a:moveTo>
                <a:cubicBezTo>
                  <a:pt x="1890514" y="3995118"/>
                  <a:pt x="1890514" y="3995118"/>
                  <a:pt x="1886654" y="3991191"/>
                </a:cubicBezTo>
                <a:moveTo>
                  <a:pt x="2515844" y="4017367"/>
                </a:moveTo>
                <a:cubicBezTo>
                  <a:pt x="2510674" y="4025154"/>
                  <a:pt x="2524284" y="4033596"/>
                  <a:pt x="2530304" y="4027772"/>
                </a:cubicBezTo>
                <a:cubicBezTo>
                  <a:pt x="2535080" y="4019919"/>
                  <a:pt x="2521863" y="4011870"/>
                  <a:pt x="2515844" y="4017367"/>
                </a:cubicBezTo>
                <a:moveTo>
                  <a:pt x="4092417" y="4028361"/>
                </a:moveTo>
                <a:cubicBezTo>
                  <a:pt x="4098699" y="4041776"/>
                  <a:pt x="4099222" y="4057939"/>
                  <a:pt x="4110084" y="4068933"/>
                </a:cubicBezTo>
                <a:cubicBezTo>
                  <a:pt x="4108840" y="4076393"/>
                  <a:pt x="4107401" y="4083853"/>
                  <a:pt x="4106157" y="4091378"/>
                </a:cubicBezTo>
                <a:cubicBezTo>
                  <a:pt x="4112374" y="4093931"/>
                  <a:pt x="4118655" y="4096483"/>
                  <a:pt x="4124936" y="4099166"/>
                </a:cubicBezTo>
                <a:cubicBezTo>
                  <a:pt x="4132069" y="4116049"/>
                  <a:pt x="4138612" y="4133521"/>
                  <a:pt x="4141818" y="4151713"/>
                </a:cubicBezTo>
                <a:cubicBezTo>
                  <a:pt x="4137041" y="4159501"/>
                  <a:pt x="4126703" y="4166372"/>
                  <a:pt x="4131414" y="4176711"/>
                </a:cubicBezTo>
                <a:cubicBezTo>
                  <a:pt x="4138743" y="4186788"/>
                  <a:pt x="4156409" y="4182404"/>
                  <a:pt x="4162559" y="4194183"/>
                </a:cubicBezTo>
                <a:cubicBezTo>
                  <a:pt x="4166486" y="4201512"/>
                  <a:pt x="4160728" y="4209169"/>
                  <a:pt x="4159877" y="4216694"/>
                </a:cubicBezTo>
                <a:cubicBezTo>
                  <a:pt x="4164784" y="4219377"/>
                  <a:pt x="4169168" y="4222715"/>
                  <a:pt x="4173094" y="4226772"/>
                </a:cubicBezTo>
                <a:cubicBezTo>
                  <a:pt x="4169626" y="4257397"/>
                  <a:pt x="4196257" y="4280105"/>
                  <a:pt x="4195733" y="4310141"/>
                </a:cubicBezTo>
                <a:cubicBezTo>
                  <a:pt x="4198416" y="4338018"/>
                  <a:pt x="4193443" y="4367007"/>
                  <a:pt x="4203258" y="4393903"/>
                </a:cubicBezTo>
                <a:cubicBezTo>
                  <a:pt x="4207839" y="4407776"/>
                  <a:pt x="4206791" y="4423023"/>
                  <a:pt x="4212288" y="4436765"/>
                </a:cubicBezTo>
                <a:cubicBezTo>
                  <a:pt x="4216017" y="4451162"/>
                  <a:pt x="4234273" y="4450573"/>
                  <a:pt x="4246181" y="4448806"/>
                </a:cubicBezTo>
                <a:cubicBezTo>
                  <a:pt x="4241077" y="4427211"/>
                  <a:pt x="4234011" y="4405813"/>
                  <a:pt x="4237675" y="4383367"/>
                </a:cubicBezTo>
                <a:cubicBezTo>
                  <a:pt x="4223280" y="4354836"/>
                  <a:pt x="4221317" y="4322705"/>
                  <a:pt x="4216279" y="4291687"/>
                </a:cubicBezTo>
                <a:cubicBezTo>
                  <a:pt x="4209801" y="4262829"/>
                  <a:pt x="4201819" y="4234232"/>
                  <a:pt x="4194360" y="4205635"/>
                </a:cubicBezTo>
                <a:cubicBezTo>
                  <a:pt x="4182712" y="4178478"/>
                  <a:pt x="4169953" y="4151713"/>
                  <a:pt x="4158110" y="4124687"/>
                </a:cubicBezTo>
                <a:cubicBezTo>
                  <a:pt x="4150389" y="4093211"/>
                  <a:pt x="4134882" y="4064680"/>
                  <a:pt x="4124348" y="4034250"/>
                </a:cubicBezTo>
                <a:cubicBezTo>
                  <a:pt x="4116430" y="4024173"/>
                  <a:pt x="4103278" y="4026921"/>
                  <a:pt x="4092417" y="4028361"/>
                </a:cubicBezTo>
                <a:moveTo>
                  <a:pt x="2011235" y="4044393"/>
                </a:moveTo>
                <a:cubicBezTo>
                  <a:pt x="2010581" y="4052050"/>
                  <a:pt x="2010385" y="4059772"/>
                  <a:pt x="2010516" y="4067559"/>
                </a:cubicBezTo>
                <a:cubicBezTo>
                  <a:pt x="2020985" y="4059510"/>
                  <a:pt x="2029033" y="4048843"/>
                  <a:pt x="2036296" y="4037849"/>
                </a:cubicBezTo>
                <a:cubicBezTo>
                  <a:pt x="2027789" y="4039551"/>
                  <a:pt x="2019414" y="4041710"/>
                  <a:pt x="2011235" y="4044393"/>
                </a:cubicBezTo>
                <a:moveTo>
                  <a:pt x="1696968" y="4050807"/>
                </a:moveTo>
                <a:cubicBezTo>
                  <a:pt x="1686957" y="4070503"/>
                  <a:pt x="1718625" y="4051984"/>
                  <a:pt x="1696968" y="4050807"/>
                </a:cubicBezTo>
                <a:moveTo>
                  <a:pt x="1950449" y="4056761"/>
                </a:moveTo>
                <a:cubicBezTo>
                  <a:pt x="1949206" y="4066054"/>
                  <a:pt x="1944102" y="4076000"/>
                  <a:pt x="1947374" y="4085358"/>
                </a:cubicBezTo>
                <a:cubicBezTo>
                  <a:pt x="1953590" y="4090790"/>
                  <a:pt x="1960657" y="4095305"/>
                  <a:pt x="1967920" y="4099362"/>
                </a:cubicBezTo>
                <a:cubicBezTo>
                  <a:pt x="1970275" y="4091575"/>
                  <a:pt x="1972369" y="4083788"/>
                  <a:pt x="1973939" y="4075869"/>
                </a:cubicBezTo>
                <a:cubicBezTo>
                  <a:pt x="1966807" y="4068671"/>
                  <a:pt x="1958759" y="4062455"/>
                  <a:pt x="1950449" y="4056761"/>
                </a:cubicBezTo>
                <a:moveTo>
                  <a:pt x="2415537" y="4057743"/>
                </a:moveTo>
                <a:cubicBezTo>
                  <a:pt x="2413051" y="4066839"/>
                  <a:pt x="2416388" y="4070176"/>
                  <a:pt x="2425613" y="4067755"/>
                </a:cubicBezTo>
                <a:cubicBezTo>
                  <a:pt x="2427969" y="4058724"/>
                  <a:pt x="2424567" y="4055387"/>
                  <a:pt x="2415537" y="4057743"/>
                </a:cubicBezTo>
                <a:moveTo>
                  <a:pt x="343777" y="4068344"/>
                </a:moveTo>
                <a:cubicBezTo>
                  <a:pt x="353788" y="4085816"/>
                  <a:pt x="356340" y="4105710"/>
                  <a:pt x="357125" y="4125603"/>
                </a:cubicBezTo>
                <a:cubicBezTo>
                  <a:pt x="380681" y="4117031"/>
                  <a:pt x="371259" y="4082217"/>
                  <a:pt x="365043" y="4063567"/>
                </a:cubicBezTo>
                <a:cubicBezTo>
                  <a:pt x="357649" y="4063436"/>
                  <a:pt x="350124" y="4064221"/>
                  <a:pt x="343777" y="4068344"/>
                </a:cubicBezTo>
                <a:moveTo>
                  <a:pt x="467639" y="4076066"/>
                </a:moveTo>
                <a:cubicBezTo>
                  <a:pt x="470846" y="4099558"/>
                  <a:pt x="457890" y="4122724"/>
                  <a:pt x="465088" y="4145889"/>
                </a:cubicBezTo>
                <a:cubicBezTo>
                  <a:pt x="473005" y="4146740"/>
                  <a:pt x="480857" y="4147787"/>
                  <a:pt x="488774" y="4149096"/>
                </a:cubicBezTo>
                <a:cubicBezTo>
                  <a:pt x="490148" y="4152957"/>
                  <a:pt x="492896" y="4160678"/>
                  <a:pt x="494270" y="4164539"/>
                </a:cubicBezTo>
                <a:cubicBezTo>
                  <a:pt x="498327" y="4164801"/>
                  <a:pt x="506506" y="4165259"/>
                  <a:pt x="510562" y="4165521"/>
                </a:cubicBezTo>
                <a:cubicBezTo>
                  <a:pt x="507814" y="4149815"/>
                  <a:pt x="503823" y="4134372"/>
                  <a:pt x="499766" y="4119059"/>
                </a:cubicBezTo>
                <a:cubicBezTo>
                  <a:pt x="493550" y="4116900"/>
                  <a:pt x="487269" y="4114871"/>
                  <a:pt x="480987" y="4112908"/>
                </a:cubicBezTo>
                <a:cubicBezTo>
                  <a:pt x="474837" y="4096875"/>
                  <a:pt x="492569" y="4085424"/>
                  <a:pt x="489821" y="4069718"/>
                </a:cubicBezTo>
                <a:cubicBezTo>
                  <a:pt x="482165" y="4066446"/>
                  <a:pt x="468752" y="4064287"/>
                  <a:pt x="467639" y="4076066"/>
                </a:cubicBezTo>
                <a:moveTo>
                  <a:pt x="303472" y="4075739"/>
                </a:moveTo>
                <a:cubicBezTo>
                  <a:pt x="296798" y="4089546"/>
                  <a:pt x="291890" y="4107215"/>
                  <a:pt x="302228" y="4120630"/>
                </a:cubicBezTo>
                <a:cubicBezTo>
                  <a:pt x="322185" y="4121742"/>
                  <a:pt x="312697" y="4094127"/>
                  <a:pt x="318325" y="4081170"/>
                </a:cubicBezTo>
                <a:cubicBezTo>
                  <a:pt x="314006" y="4076459"/>
                  <a:pt x="309033" y="4074692"/>
                  <a:pt x="303472" y="4075739"/>
                </a:cubicBezTo>
                <a:moveTo>
                  <a:pt x="2030014" y="4076262"/>
                </a:moveTo>
                <a:cubicBezTo>
                  <a:pt x="2026677" y="4085424"/>
                  <a:pt x="2029687" y="4088303"/>
                  <a:pt x="2039044" y="4084900"/>
                </a:cubicBezTo>
                <a:cubicBezTo>
                  <a:pt x="2042446" y="4075608"/>
                  <a:pt x="2039436" y="4072728"/>
                  <a:pt x="2030014" y="4076262"/>
                </a:cubicBezTo>
                <a:moveTo>
                  <a:pt x="416537" y="4152302"/>
                </a:moveTo>
                <a:cubicBezTo>
                  <a:pt x="416668" y="4167484"/>
                  <a:pt x="414313" y="4182600"/>
                  <a:pt x="414902" y="4197848"/>
                </a:cubicBezTo>
                <a:cubicBezTo>
                  <a:pt x="420529" y="4196212"/>
                  <a:pt x="430605" y="4196539"/>
                  <a:pt x="429558" y="4188032"/>
                </a:cubicBezTo>
                <a:cubicBezTo>
                  <a:pt x="428642" y="4153742"/>
                  <a:pt x="433550" y="4118405"/>
                  <a:pt x="422295" y="4085293"/>
                </a:cubicBezTo>
                <a:cubicBezTo>
                  <a:pt x="420071" y="4084246"/>
                  <a:pt x="415687" y="4082217"/>
                  <a:pt x="413527" y="4081235"/>
                </a:cubicBezTo>
                <a:cubicBezTo>
                  <a:pt x="394029" y="4101849"/>
                  <a:pt x="411630" y="4129268"/>
                  <a:pt x="416537" y="4152302"/>
                </a:cubicBezTo>
                <a:moveTo>
                  <a:pt x="620422" y="4104205"/>
                </a:moveTo>
                <a:cubicBezTo>
                  <a:pt x="616627" y="4115329"/>
                  <a:pt x="609888" y="4126257"/>
                  <a:pt x="610476" y="4138495"/>
                </a:cubicBezTo>
                <a:cubicBezTo>
                  <a:pt x="622908" y="4139738"/>
                  <a:pt x="635340" y="4140589"/>
                  <a:pt x="647838" y="4140785"/>
                </a:cubicBezTo>
                <a:cubicBezTo>
                  <a:pt x="635537" y="4130969"/>
                  <a:pt x="629910" y="4116965"/>
                  <a:pt x="631022" y="4101522"/>
                </a:cubicBezTo>
                <a:cubicBezTo>
                  <a:pt x="628405" y="4102176"/>
                  <a:pt x="623039" y="4103550"/>
                  <a:pt x="620422" y="4104205"/>
                </a:cubicBezTo>
                <a:moveTo>
                  <a:pt x="1991540" y="4115787"/>
                </a:moveTo>
                <a:cubicBezTo>
                  <a:pt x="1995532" y="4119779"/>
                  <a:pt x="1995532" y="4119779"/>
                  <a:pt x="1991540" y="4115787"/>
                </a:cubicBezTo>
                <a:moveTo>
                  <a:pt x="2050952" y="4114479"/>
                </a:moveTo>
                <a:cubicBezTo>
                  <a:pt x="2052915" y="4122527"/>
                  <a:pt x="2055402" y="4130577"/>
                  <a:pt x="2058215" y="4138560"/>
                </a:cubicBezTo>
                <a:lnTo>
                  <a:pt x="2057626" y="4144777"/>
                </a:lnTo>
                <a:lnTo>
                  <a:pt x="2062468" y="4148703"/>
                </a:lnTo>
                <a:cubicBezTo>
                  <a:pt x="2070647" y="4157406"/>
                  <a:pt x="2081771" y="4162183"/>
                  <a:pt x="2093156" y="4165325"/>
                </a:cubicBezTo>
                <a:cubicBezTo>
                  <a:pt x="2092894" y="4155116"/>
                  <a:pt x="2080724" y="4154200"/>
                  <a:pt x="2077452" y="4146151"/>
                </a:cubicBezTo>
                <a:cubicBezTo>
                  <a:pt x="2076667" y="4136793"/>
                  <a:pt x="2079219" y="4126585"/>
                  <a:pt x="2073526" y="4118405"/>
                </a:cubicBezTo>
                <a:cubicBezTo>
                  <a:pt x="2066132" y="4116246"/>
                  <a:pt x="2058542" y="4115067"/>
                  <a:pt x="2050952" y="4114479"/>
                </a:cubicBezTo>
                <a:moveTo>
                  <a:pt x="1814941" y="4122658"/>
                </a:moveTo>
                <a:cubicBezTo>
                  <a:pt x="1809379" y="4130446"/>
                  <a:pt x="1810753" y="4135485"/>
                  <a:pt x="1818997" y="4137644"/>
                </a:cubicBezTo>
                <a:cubicBezTo>
                  <a:pt x="1824952" y="4129595"/>
                  <a:pt x="1823578" y="4124621"/>
                  <a:pt x="1814941" y="4122658"/>
                </a:cubicBezTo>
                <a:moveTo>
                  <a:pt x="244256" y="4135092"/>
                </a:moveTo>
                <a:cubicBezTo>
                  <a:pt x="234049" y="4154920"/>
                  <a:pt x="265587" y="4136531"/>
                  <a:pt x="244256" y="4135092"/>
                </a:cubicBezTo>
                <a:moveTo>
                  <a:pt x="2744069" y="4144580"/>
                </a:moveTo>
                <a:cubicBezTo>
                  <a:pt x="2753818" y="4147394"/>
                  <a:pt x="2765596" y="4146805"/>
                  <a:pt x="2773186" y="4154789"/>
                </a:cubicBezTo>
                <a:cubicBezTo>
                  <a:pt x="2780711" y="4161267"/>
                  <a:pt x="2780122" y="4172981"/>
                  <a:pt x="2787188" y="4180048"/>
                </a:cubicBezTo>
                <a:cubicBezTo>
                  <a:pt x="2801060" y="4192744"/>
                  <a:pt x="2818464" y="4200531"/>
                  <a:pt x="2833383" y="4211852"/>
                </a:cubicBezTo>
                <a:cubicBezTo>
                  <a:pt x="2838225" y="4216890"/>
                  <a:pt x="2845030" y="4213095"/>
                  <a:pt x="2850591" y="4211917"/>
                </a:cubicBezTo>
                <a:lnTo>
                  <a:pt x="2849872" y="4208514"/>
                </a:lnTo>
                <a:cubicBezTo>
                  <a:pt x="2822587" y="4193856"/>
                  <a:pt x="2799555" y="4172523"/>
                  <a:pt x="2779402" y="4149292"/>
                </a:cubicBezTo>
                <a:cubicBezTo>
                  <a:pt x="2771615" y="4139607"/>
                  <a:pt x="2750612" y="4131820"/>
                  <a:pt x="2744069" y="4144580"/>
                </a:cubicBezTo>
                <a:moveTo>
                  <a:pt x="898702" y="4148703"/>
                </a:moveTo>
                <a:cubicBezTo>
                  <a:pt x="902236" y="4152237"/>
                  <a:pt x="902236" y="4152237"/>
                  <a:pt x="898702" y="4148703"/>
                </a:cubicBezTo>
                <a:moveTo>
                  <a:pt x="343581" y="4163034"/>
                </a:moveTo>
                <a:cubicBezTo>
                  <a:pt x="334617" y="4186592"/>
                  <a:pt x="347572" y="4212637"/>
                  <a:pt x="339001" y="4236195"/>
                </a:cubicBezTo>
                <a:cubicBezTo>
                  <a:pt x="345544" y="4244702"/>
                  <a:pt x="355490" y="4254845"/>
                  <a:pt x="365893" y="4245029"/>
                </a:cubicBezTo>
                <a:cubicBezTo>
                  <a:pt x="346656" y="4220948"/>
                  <a:pt x="362164" y="4189144"/>
                  <a:pt x="350844" y="4162773"/>
                </a:cubicBezTo>
                <a:cubicBezTo>
                  <a:pt x="349012" y="4162838"/>
                  <a:pt x="345413" y="4162969"/>
                  <a:pt x="343581" y="4163034"/>
                </a:cubicBezTo>
                <a:moveTo>
                  <a:pt x="251781" y="4195361"/>
                </a:moveTo>
                <a:cubicBezTo>
                  <a:pt x="247920" y="4201381"/>
                  <a:pt x="244452" y="4210477"/>
                  <a:pt x="247135" y="4217545"/>
                </a:cubicBezTo>
                <a:cubicBezTo>
                  <a:pt x="264082" y="4226641"/>
                  <a:pt x="264344" y="4196932"/>
                  <a:pt x="251781" y="4195361"/>
                </a:cubicBezTo>
                <a:moveTo>
                  <a:pt x="1887177" y="4201381"/>
                </a:moveTo>
                <a:cubicBezTo>
                  <a:pt x="1890841" y="4204981"/>
                  <a:pt x="1890841" y="4204981"/>
                  <a:pt x="1887177" y="4201381"/>
                </a:cubicBezTo>
                <a:moveTo>
                  <a:pt x="257604" y="4233447"/>
                </a:moveTo>
                <a:cubicBezTo>
                  <a:pt x="261530" y="4237373"/>
                  <a:pt x="261530" y="4237373"/>
                  <a:pt x="257604" y="4233447"/>
                </a:cubicBezTo>
                <a:moveTo>
                  <a:pt x="1905760" y="4252293"/>
                </a:moveTo>
                <a:cubicBezTo>
                  <a:pt x="1902684" y="4262763"/>
                  <a:pt x="1906479" y="4266559"/>
                  <a:pt x="1917079" y="4263679"/>
                </a:cubicBezTo>
                <a:cubicBezTo>
                  <a:pt x="1920154" y="4252947"/>
                  <a:pt x="1916360" y="4249087"/>
                  <a:pt x="1905760" y="4252293"/>
                </a:cubicBezTo>
                <a:moveTo>
                  <a:pt x="2901824" y="4254453"/>
                </a:moveTo>
                <a:cubicBezTo>
                  <a:pt x="2901432" y="4261193"/>
                  <a:pt x="2901301" y="4268064"/>
                  <a:pt x="2901432" y="4274935"/>
                </a:cubicBezTo>
                <a:cubicBezTo>
                  <a:pt x="2903722" y="4275000"/>
                  <a:pt x="2908302" y="4275066"/>
                  <a:pt x="2910592" y="4275131"/>
                </a:cubicBezTo>
                <a:cubicBezTo>
                  <a:pt x="2910789" y="4267999"/>
                  <a:pt x="2910789" y="4260931"/>
                  <a:pt x="2910527" y="4253864"/>
                </a:cubicBezTo>
                <a:cubicBezTo>
                  <a:pt x="2908367" y="4253995"/>
                  <a:pt x="2903984" y="4254322"/>
                  <a:pt x="2901824" y="4254453"/>
                </a:cubicBezTo>
                <a:moveTo>
                  <a:pt x="262708" y="4282722"/>
                </a:moveTo>
                <a:cubicBezTo>
                  <a:pt x="266699" y="4283835"/>
                  <a:pt x="274551" y="4286125"/>
                  <a:pt x="278542" y="4287237"/>
                </a:cubicBezTo>
                <a:cubicBezTo>
                  <a:pt x="279654" y="4295417"/>
                  <a:pt x="283384" y="4301176"/>
                  <a:pt x="289731" y="4304513"/>
                </a:cubicBezTo>
                <a:cubicBezTo>
                  <a:pt x="290974" y="4291295"/>
                  <a:pt x="289469" y="4278141"/>
                  <a:pt x="287506" y="4265184"/>
                </a:cubicBezTo>
                <a:cubicBezTo>
                  <a:pt x="278346" y="4269504"/>
                  <a:pt x="268662" y="4274019"/>
                  <a:pt x="262708" y="4282722"/>
                </a:cubicBezTo>
                <a:moveTo>
                  <a:pt x="630368" y="4271467"/>
                </a:moveTo>
                <a:cubicBezTo>
                  <a:pt x="632789" y="4280890"/>
                  <a:pt x="640052" y="4287630"/>
                  <a:pt x="647772" y="4293127"/>
                </a:cubicBezTo>
                <a:cubicBezTo>
                  <a:pt x="656213" y="4289266"/>
                  <a:pt x="651502" y="4277291"/>
                  <a:pt x="653203" y="4269962"/>
                </a:cubicBezTo>
                <a:cubicBezTo>
                  <a:pt x="645548" y="4269438"/>
                  <a:pt x="637958" y="4269896"/>
                  <a:pt x="630368" y="4271467"/>
                </a:cubicBezTo>
                <a:moveTo>
                  <a:pt x="342272" y="4279123"/>
                </a:moveTo>
                <a:cubicBezTo>
                  <a:pt x="332981" y="4288088"/>
                  <a:pt x="348030" y="4304448"/>
                  <a:pt x="357583" y="4295875"/>
                </a:cubicBezTo>
                <a:cubicBezTo>
                  <a:pt x="363407" y="4287565"/>
                  <a:pt x="351237" y="4272644"/>
                  <a:pt x="342272" y="4279123"/>
                </a:cubicBezTo>
                <a:moveTo>
                  <a:pt x="2313333" y="4304513"/>
                </a:moveTo>
                <a:cubicBezTo>
                  <a:pt x="2308491" y="4310010"/>
                  <a:pt x="2314249" y="4324407"/>
                  <a:pt x="2322428" y="4320611"/>
                </a:cubicBezTo>
                <a:cubicBezTo>
                  <a:pt x="2328513" y="4314853"/>
                  <a:pt x="2321904" y="4300129"/>
                  <a:pt x="2313333" y="4304513"/>
                </a:cubicBezTo>
                <a:moveTo>
                  <a:pt x="279654" y="4344169"/>
                </a:moveTo>
                <a:cubicBezTo>
                  <a:pt x="276187" y="4344824"/>
                  <a:pt x="269120" y="4346263"/>
                  <a:pt x="265652" y="4346918"/>
                </a:cubicBezTo>
                <a:cubicBezTo>
                  <a:pt x="265325" y="4350124"/>
                  <a:pt x="264671" y="4356472"/>
                  <a:pt x="264344" y="4359613"/>
                </a:cubicBezTo>
                <a:cubicBezTo>
                  <a:pt x="280113" y="4363016"/>
                  <a:pt x="289404" y="4377870"/>
                  <a:pt x="304453" y="4381535"/>
                </a:cubicBezTo>
                <a:cubicBezTo>
                  <a:pt x="304846" y="4376103"/>
                  <a:pt x="304977" y="4370672"/>
                  <a:pt x="304780" y="4365306"/>
                </a:cubicBezTo>
                <a:cubicBezTo>
                  <a:pt x="300527" y="4364848"/>
                  <a:pt x="292087" y="4363932"/>
                  <a:pt x="287833" y="4363539"/>
                </a:cubicBezTo>
                <a:cubicBezTo>
                  <a:pt x="280832" y="4348161"/>
                  <a:pt x="297321" y="4333961"/>
                  <a:pt x="294049" y="4317863"/>
                </a:cubicBezTo>
                <a:cubicBezTo>
                  <a:pt x="284693" y="4323752"/>
                  <a:pt x="277103" y="4332259"/>
                  <a:pt x="279654" y="4344169"/>
                </a:cubicBezTo>
                <a:moveTo>
                  <a:pt x="624217" y="4415432"/>
                </a:moveTo>
                <a:cubicBezTo>
                  <a:pt x="618721" y="4433952"/>
                  <a:pt x="643192" y="4430483"/>
                  <a:pt x="654577" y="4429240"/>
                </a:cubicBezTo>
                <a:cubicBezTo>
                  <a:pt x="656737" y="4413142"/>
                  <a:pt x="634948" y="4411441"/>
                  <a:pt x="624217" y="4415432"/>
                </a:cubicBezTo>
                <a:moveTo>
                  <a:pt x="2313006" y="4416676"/>
                </a:moveTo>
                <a:cubicBezTo>
                  <a:pt x="2312875" y="4418966"/>
                  <a:pt x="2312548" y="4423481"/>
                  <a:pt x="2312417" y="4425772"/>
                </a:cubicBezTo>
                <a:cubicBezTo>
                  <a:pt x="2329167" y="4436373"/>
                  <a:pt x="2342188" y="4461501"/>
                  <a:pt x="2363192" y="4459996"/>
                </a:cubicBezTo>
                <a:lnTo>
                  <a:pt x="2365482" y="4454303"/>
                </a:lnTo>
                <a:cubicBezTo>
                  <a:pt x="2355013" y="4435915"/>
                  <a:pt x="2336561" y="4414778"/>
                  <a:pt x="2313006" y="4416676"/>
                </a:cubicBezTo>
                <a:moveTo>
                  <a:pt x="604457" y="4456004"/>
                </a:moveTo>
                <a:cubicBezTo>
                  <a:pt x="603279" y="4471055"/>
                  <a:pt x="615907" y="4505476"/>
                  <a:pt x="633966" y="4486237"/>
                </a:cubicBezTo>
                <a:cubicBezTo>
                  <a:pt x="630106" y="4476029"/>
                  <a:pt x="625199" y="4466278"/>
                  <a:pt x="619310" y="4457182"/>
                </a:cubicBezTo>
                <a:cubicBezTo>
                  <a:pt x="615580" y="4456855"/>
                  <a:pt x="608186" y="4456266"/>
                  <a:pt x="604457" y="4456004"/>
                </a:cubicBezTo>
                <a:moveTo>
                  <a:pt x="2207792" y="4454827"/>
                </a:moveTo>
                <a:cubicBezTo>
                  <a:pt x="2208839" y="4476356"/>
                  <a:pt x="2227356" y="4444684"/>
                  <a:pt x="2207792" y="4454827"/>
                </a:cubicBezTo>
                <a:moveTo>
                  <a:pt x="3454001" y="4458949"/>
                </a:moveTo>
                <a:cubicBezTo>
                  <a:pt x="3440784" y="4489051"/>
                  <a:pt x="3448047" y="4521967"/>
                  <a:pt x="3445037" y="4553639"/>
                </a:cubicBezTo>
                <a:cubicBezTo>
                  <a:pt x="3449225" y="4554163"/>
                  <a:pt x="3457600" y="4555079"/>
                  <a:pt x="3461722" y="4555602"/>
                </a:cubicBezTo>
                <a:cubicBezTo>
                  <a:pt x="3471210" y="4544347"/>
                  <a:pt x="3480108" y="4532503"/>
                  <a:pt x="3492802" y="4524650"/>
                </a:cubicBezTo>
                <a:cubicBezTo>
                  <a:pt x="3487568" y="4517582"/>
                  <a:pt x="3477033" y="4512740"/>
                  <a:pt x="3478211" y="4502728"/>
                </a:cubicBezTo>
                <a:cubicBezTo>
                  <a:pt x="3477753" y="4487546"/>
                  <a:pt x="3489727" y="4475832"/>
                  <a:pt x="3492868" y="4461436"/>
                </a:cubicBezTo>
                <a:cubicBezTo>
                  <a:pt x="3480370" y="4457837"/>
                  <a:pt x="3466499" y="4452994"/>
                  <a:pt x="3454001" y="4458949"/>
                </a:cubicBezTo>
                <a:moveTo>
                  <a:pt x="2560860" y="4462483"/>
                </a:moveTo>
                <a:cubicBezTo>
                  <a:pt x="2564394" y="4466016"/>
                  <a:pt x="2564394" y="4466016"/>
                  <a:pt x="2560860" y="4462483"/>
                </a:cubicBezTo>
                <a:moveTo>
                  <a:pt x="2395188" y="4478974"/>
                </a:moveTo>
                <a:cubicBezTo>
                  <a:pt x="2395188" y="4491734"/>
                  <a:pt x="2395842" y="4504626"/>
                  <a:pt x="2396300" y="4517517"/>
                </a:cubicBezTo>
                <a:cubicBezTo>
                  <a:pt x="2399506" y="4516339"/>
                  <a:pt x="2405919" y="4513983"/>
                  <a:pt x="2409190" y="4512805"/>
                </a:cubicBezTo>
                <a:cubicBezTo>
                  <a:pt x="2418089" y="4524192"/>
                  <a:pt x="2419856" y="4541271"/>
                  <a:pt x="2433662" y="4548339"/>
                </a:cubicBezTo>
                <a:cubicBezTo>
                  <a:pt x="2430324" y="4552265"/>
                  <a:pt x="2420837" y="4556060"/>
                  <a:pt x="2426071" y="4562474"/>
                </a:cubicBezTo>
                <a:cubicBezTo>
                  <a:pt x="2439027" y="4589565"/>
                  <a:pt x="2459834" y="4612142"/>
                  <a:pt x="2469649" y="4640804"/>
                </a:cubicBezTo>
                <a:cubicBezTo>
                  <a:pt x="2480380" y="4651929"/>
                  <a:pt x="2485156" y="4670710"/>
                  <a:pt x="2499159" y="4677253"/>
                </a:cubicBezTo>
                <a:cubicBezTo>
                  <a:pt x="2508384" y="4664362"/>
                  <a:pt x="2507861" y="4647413"/>
                  <a:pt x="2506160" y="4632428"/>
                </a:cubicBezTo>
                <a:cubicBezTo>
                  <a:pt x="2503804" y="4629614"/>
                  <a:pt x="2499224" y="4623986"/>
                  <a:pt x="2496868" y="4621172"/>
                </a:cubicBezTo>
                <a:cubicBezTo>
                  <a:pt x="2496476" y="4615021"/>
                  <a:pt x="2496214" y="4608935"/>
                  <a:pt x="2495756" y="4602915"/>
                </a:cubicBezTo>
                <a:cubicBezTo>
                  <a:pt x="2492681" y="4601148"/>
                  <a:pt x="2486465" y="4597549"/>
                  <a:pt x="2483324" y="4595782"/>
                </a:cubicBezTo>
                <a:cubicBezTo>
                  <a:pt x="2470892" y="4566465"/>
                  <a:pt x="2443803" y="4546441"/>
                  <a:pt x="2429932" y="4517648"/>
                </a:cubicBezTo>
                <a:cubicBezTo>
                  <a:pt x="2411873" y="4510319"/>
                  <a:pt x="2412331" y="4483751"/>
                  <a:pt x="2395188" y="4478974"/>
                </a:cubicBezTo>
                <a:moveTo>
                  <a:pt x="88136" y="4488069"/>
                </a:moveTo>
                <a:cubicBezTo>
                  <a:pt x="89707" y="4509272"/>
                  <a:pt x="108028" y="4477992"/>
                  <a:pt x="88136" y="4488069"/>
                </a:cubicBezTo>
                <a:moveTo>
                  <a:pt x="120067" y="4500961"/>
                </a:moveTo>
                <a:cubicBezTo>
                  <a:pt x="126283" y="4524061"/>
                  <a:pt x="131387" y="4547553"/>
                  <a:pt x="139435" y="4570130"/>
                </a:cubicBezTo>
                <a:cubicBezTo>
                  <a:pt x="145651" y="4568101"/>
                  <a:pt x="146305" y="4560641"/>
                  <a:pt x="148726" y="4555602"/>
                </a:cubicBezTo>
                <a:cubicBezTo>
                  <a:pt x="129031" y="4546899"/>
                  <a:pt x="131125" y="4520396"/>
                  <a:pt x="129227" y="4502270"/>
                </a:cubicBezTo>
                <a:cubicBezTo>
                  <a:pt x="126937" y="4501943"/>
                  <a:pt x="122357" y="4501288"/>
                  <a:pt x="120067" y="4500961"/>
                </a:cubicBezTo>
                <a:moveTo>
                  <a:pt x="1658559" y="4507308"/>
                </a:moveTo>
                <a:cubicBezTo>
                  <a:pt x="1660260" y="4515750"/>
                  <a:pt x="1665233" y="4517386"/>
                  <a:pt x="1673543" y="4512086"/>
                </a:cubicBezTo>
                <a:cubicBezTo>
                  <a:pt x="1671776" y="4503513"/>
                  <a:pt x="1666738" y="4501877"/>
                  <a:pt x="1658559" y="4507308"/>
                </a:cubicBezTo>
                <a:moveTo>
                  <a:pt x="1630424" y="4528904"/>
                </a:moveTo>
                <a:cubicBezTo>
                  <a:pt x="1627610" y="4533026"/>
                  <a:pt x="1626040" y="4537607"/>
                  <a:pt x="1625712" y="4542646"/>
                </a:cubicBezTo>
                <a:cubicBezTo>
                  <a:pt x="1633957" y="4548993"/>
                  <a:pt x="1643902" y="4552985"/>
                  <a:pt x="1654503" y="4551218"/>
                </a:cubicBezTo>
                <a:cubicBezTo>
                  <a:pt x="1655811" y="4538981"/>
                  <a:pt x="1639192" y="4534204"/>
                  <a:pt x="1630424" y="4528904"/>
                </a:cubicBezTo>
                <a:moveTo>
                  <a:pt x="473332" y="4533288"/>
                </a:moveTo>
                <a:cubicBezTo>
                  <a:pt x="471631" y="4535120"/>
                  <a:pt x="468163" y="4538784"/>
                  <a:pt x="466462" y="4540617"/>
                </a:cubicBezTo>
                <a:cubicBezTo>
                  <a:pt x="472220" y="4562997"/>
                  <a:pt x="499112" y="4529427"/>
                  <a:pt x="473332" y="4533288"/>
                </a:cubicBezTo>
                <a:moveTo>
                  <a:pt x="1487063" y="4548404"/>
                </a:moveTo>
                <a:cubicBezTo>
                  <a:pt x="1479277" y="4554555"/>
                  <a:pt x="1488306" y="4570915"/>
                  <a:pt x="1497336" y="4563979"/>
                </a:cubicBezTo>
                <a:cubicBezTo>
                  <a:pt x="1504141" y="4557696"/>
                  <a:pt x="1495700" y="4542646"/>
                  <a:pt x="1487063" y="4548404"/>
                </a:cubicBezTo>
                <a:moveTo>
                  <a:pt x="473201" y="4554097"/>
                </a:moveTo>
                <a:cubicBezTo>
                  <a:pt x="473266" y="4563717"/>
                  <a:pt x="479613" y="4573533"/>
                  <a:pt x="490475" y="4570719"/>
                </a:cubicBezTo>
                <a:cubicBezTo>
                  <a:pt x="490475" y="4566531"/>
                  <a:pt x="490475" y="4558155"/>
                  <a:pt x="490475" y="4553966"/>
                </a:cubicBezTo>
                <a:cubicBezTo>
                  <a:pt x="486156" y="4554032"/>
                  <a:pt x="477520" y="4554097"/>
                  <a:pt x="473201" y="4554097"/>
                </a:cubicBezTo>
                <a:moveTo>
                  <a:pt x="2501449" y="4554424"/>
                </a:moveTo>
                <a:cubicBezTo>
                  <a:pt x="2505440" y="4558416"/>
                  <a:pt x="2505440" y="4558416"/>
                  <a:pt x="2501449" y="4554424"/>
                </a:cubicBezTo>
                <a:moveTo>
                  <a:pt x="3595661" y="4597287"/>
                </a:moveTo>
                <a:cubicBezTo>
                  <a:pt x="3598474" y="4598138"/>
                  <a:pt x="3604036" y="4599839"/>
                  <a:pt x="3606784" y="4600690"/>
                </a:cubicBezTo>
                <a:cubicBezTo>
                  <a:pt x="3601157" y="4605990"/>
                  <a:pt x="3601157" y="4614039"/>
                  <a:pt x="3601942" y="4621238"/>
                </a:cubicBezTo>
                <a:cubicBezTo>
                  <a:pt x="3605933" y="4622285"/>
                  <a:pt x="3613851" y="4624510"/>
                  <a:pt x="3617842" y="4625557"/>
                </a:cubicBezTo>
                <a:cubicBezTo>
                  <a:pt x="3614767" y="4633802"/>
                  <a:pt x="3611430" y="4641916"/>
                  <a:pt x="3608223" y="4650162"/>
                </a:cubicBezTo>
                <a:cubicBezTo>
                  <a:pt x="3617646" y="4645973"/>
                  <a:pt x="3631975" y="4646759"/>
                  <a:pt x="3637537" y="4637401"/>
                </a:cubicBezTo>
                <a:cubicBezTo>
                  <a:pt x="3633480" y="4622808"/>
                  <a:pt x="3628573" y="4608608"/>
                  <a:pt x="3624123" y="4594277"/>
                </a:cubicBezTo>
                <a:lnTo>
                  <a:pt x="3620198" y="4593426"/>
                </a:lnTo>
                <a:cubicBezTo>
                  <a:pt x="3620394" y="4584003"/>
                  <a:pt x="3620198" y="4574711"/>
                  <a:pt x="3619609" y="4565418"/>
                </a:cubicBezTo>
                <a:cubicBezTo>
                  <a:pt x="3597885" y="4555799"/>
                  <a:pt x="3598147" y="4583414"/>
                  <a:pt x="3595661" y="4597287"/>
                </a:cubicBezTo>
                <a:moveTo>
                  <a:pt x="426025" y="4578048"/>
                </a:moveTo>
                <a:cubicBezTo>
                  <a:pt x="428904" y="4589369"/>
                  <a:pt x="436690" y="4598400"/>
                  <a:pt x="443561" y="4607561"/>
                </a:cubicBezTo>
                <a:cubicBezTo>
                  <a:pt x="446963" y="4608281"/>
                  <a:pt x="453768" y="4609589"/>
                  <a:pt x="457170" y="4610310"/>
                </a:cubicBezTo>
                <a:cubicBezTo>
                  <a:pt x="454553" y="4599381"/>
                  <a:pt x="444607" y="4592314"/>
                  <a:pt x="442121" y="4581189"/>
                </a:cubicBezTo>
                <a:cubicBezTo>
                  <a:pt x="438130" y="4580404"/>
                  <a:pt x="430082" y="4578833"/>
                  <a:pt x="426025" y="4578048"/>
                </a:cubicBezTo>
                <a:moveTo>
                  <a:pt x="2698332" y="4606317"/>
                </a:moveTo>
                <a:cubicBezTo>
                  <a:pt x="2701931" y="4609851"/>
                  <a:pt x="2701931" y="4609851"/>
                  <a:pt x="2698332" y="4606317"/>
                </a:cubicBezTo>
                <a:moveTo>
                  <a:pt x="3724365" y="4611291"/>
                </a:moveTo>
                <a:cubicBezTo>
                  <a:pt x="3723645" y="4625884"/>
                  <a:pt x="3736993" y="4629091"/>
                  <a:pt x="3748247" y="4632755"/>
                </a:cubicBezTo>
                <a:cubicBezTo>
                  <a:pt x="3761791" y="4651078"/>
                  <a:pt x="3777953" y="4674963"/>
                  <a:pt x="3802424" y="4676664"/>
                </a:cubicBezTo>
                <a:cubicBezTo>
                  <a:pt x="3801770" y="4672477"/>
                  <a:pt x="3800527" y="4664166"/>
                  <a:pt x="3799872" y="4659978"/>
                </a:cubicBezTo>
                <a:cubicBezTo>
                  <a:pt x="3778018" y="4644665"/>
                  <a:pt x="3755379" y="4630334"/>
                  <a:pt x="3735488" y="4612534"/>
                </a:cubicBezTo>
                <a:cubicBezTo>
                  <a:pt x="3732674" y="4612273"/>
                  <a:pt x="3727178" y="4611618"/>
                  <a:pt x="3724365" y="4611291"/>
                </a:cubicBezTo>
                <a:moveTo>
                  <a:pt x="4113551" y="4612273"/>
                </a:moveTo>
                <a:cubicBezTo>
                  <a:pt x="4113486" y="4632231"/>
                  <a:pt x="4109364" y="4652845"/>
                  <a:pt x="4114140" y="4672477"/>
                </a:cubicBezTo>
                <a:cubicBezTo>
                  <a:pt x="4133443" y="4671495"/>
                  <a:pt x="4149735" y="4681180"/>
                  <a:pt x="4166420" y="4687331"/>
                </a:cubicBezTo>
                <a:cubicBezTo>
                  <a:pt x="4170673" y="4679086"/>
                  <a:pt x="4178132" y="4665933"/>
                  <a:pt x="4166551" y="4660109"/>
                </a:cubicBezTo>
                <a:cubicBezTo>
                  <a:pt x="4186377" y="4650751"/>
                  <a:pt x="4159419" y="4635176"/>
                  <a:pt x="4148950" y="4645450"/>
                </a:cubicBezTo>
                <a:cubicBezTo>
                  <a:pt x="4146005" y="4634784"/>
                  <a:pt x="4142995" y="4624183"/>
                  <a:pt x="4139528" y="4613843"/>
                </a:cubicBezTo>
                <a:lnTo>
                  <a:pt x="4135144" y="4613974"/>
                </a:lnTo>
                <a:lnTo>
                  <a:pt x="4129975" y="4610113"/>
                </a:lnTo>
                <a:cubicBezTo>
                  <a:pt x="4126638" y="4611291"/>
                  <a:pt x="4120029" y="4613647"/>
                  <a:pt x="4116757" y="4614825"/>
                </a:cubicBezTo>
                <a:lnTo>
                  <a:pt x="4113551" y="4612273"/>
                </a:lnTo>
                <a:moveTo>
                  <a:pt x="688929" y="4624379"/>
                </a:moveTo>
                <a:cubicBezTo>
                  <a:pt x="696912" y="4633606"/>
                  <a:pt x="705549" y="4642243"/>
                  <a:pt x="713662" y="4651471"/>
                </a:cubicBezTo>
                <a:cubicBezTo>
                  <a:pt x="712550" y="4657098"/>
                  <a:pt x="711437" y="4662857"/>
                  <a:pt x="710325" y="4668615"/>
                </a:cubicBezTo>
                <a:cubicBezTo>
                  <a:pt x="713727" y="4668419"/>
                  <a:pt x="720598" y="4667961"/>
                  <a:pt x="724000" y="4667699"/>
                </a:cubicBezTo>
                <a:cubicBezTo>
                  <a:pt x="723150" y="4655331"/>
                  <a:pt x="726617" y="4641589"/>
                  <a:pt x="721056" y="4630203"/>
                </a:cubicBezTo>
                <a:cubicBezTo>
                  <a:pt x="714120" y="4618227"/>
                  <a:pt x="699856" y="4623855"/>
                  <a:pt x="688929" y="4624379"/>
                </a:cubicBezTo>
                <a:moveTo>
                  <a:pt x="446440" y="4637335"/>
                </a:moveTo>
                <a:cubicBezTo>
                  <a:pt x="450104" y="4650358"/>
                  <a:pt x="462339" y="4664689"/>
                  <a:pt x="477127" y="4656902"/>
                </a:cubicBezTo>
                <a:cubicBezTo>
                  <a:pt x="476080" y="4648264"/>
                  <a:pt x="472743" y="4640346"/>
                  <a:pt x="469013" y="4632755"/>
                </a:cubicBezTo>
                <a:cubicBezTo>
                  <a:pt x="461162" y="4632035"/>
                  <a:pt x="453310" y="4633409"/>
                  <a:pt x="446440" y="4637335"/>
                </a:cubicBezTo>
                <a:moveTo>
                  <a:pt x="341160" y="4661417"/>
                </a:moveTo>
                <a:cubicBezTo>
                  <a:pt x="335075" y="4658342"/>
                  <a:pt x="330495" y="4650096"/>
                  <a:pt x="323036" y="4651602"/>
                </a:cubicBezTo>
                <a:cubicBezTo>
                  <a:pt x="323755" y="4655070"/>
                  <a:pt x="325195" y="4661941"/>
                  <a:pt x="325915" y="4665409"/>
                </a:cubicBezTo>
                <a:cubicBezTo>
                  <a:pt x="348946" y="4671364"/>
                  <a:pt x="373811" y="4666456"/>
                  <a:pt x="397562" y="4668812"/>
                </a:cubicBezTo>
                <a:cubicBezTo>
                  <a:pt x="397039" y="4663380"/>
                  <a:pt x="396646" y="4657949"/>
                  <a:pt x="396254" y="4652583"/>
                </a:cubicBezTo>
                <a:cubicBezTo>
                  <a:pt x="398544" y="4650554"/>
                  <a:pt x="403124" y="4646432"/>
                  <a:pt x="405414" y="4644338"/>
                </a:cubicBezTo>
                <a:cubicBezTo>
                  <a:pt x="382709" y="4643945"/>
                  <a:pt x="360659" y="4649966"/>
                  <a:pt x="341160" y="4661417"/>
                </a:cubicBezTo>
                <a:moveTo>
                  <a:pt x="2207857" y="4645254"/>
                </a:moveTo>
                <a:cubicBezTo>
                  <a:pt x="2209100" y="4666783"/>
                  <a:pt x="2227356" y="4635176"/>
                  <a:pt x="2207857" y="4645254"/>
                </a:cubicBezTo>
                <a:moveTo>
                  <a:pt x="2514731" y="4651994"/>
                </a:moveTo>
                <a:cubicBezTo>
                  <a:pt x="2518526" y="4655789"/>
                  <a:pt x="2518526" y="4655789"/>
                  <a:pt x="2514731" y="4651994"/>
                </a:cubicBezTo>
                <a:moveTo>
                  <a:pt x="3693416" y="4651929"/>
                </a:moveTo>
                <a:cubicBezTo>
                  <a:pt x="3690864" y="4660043"/>
                  <a:pt x="3704670" y="4665278"/>
                  <a:pt x="3710755" y="4661548"/>
                </a:cubicBezTo>
                <a:cubicBezTo>
                  <a:pt x="3714942" y="4652648"/>
                  <a:pt x="3699370" y="4646563"/>
                  <a:pt x="3693416" y="4651929"/>
                </a:cubicBezTo>
                <a:moveTo>
                  <a:pt x="1193079" y="4657229"/>
                </a:moveTo>
                <a:cubicBezTo>
                  <a:pt x="1209372" y="4685957"/>
                  <a:pt x="1231618" y="4711085"/>
                  <a:pt x="1243331" y="4742496"/>
                </a:cubicBezTo>
                <a:cubicBezTo>
                  <a:pt x="1230899" y="4746488"/>
                  <a:pt x="1219448" y="4740991"/>
                  <a:pt x="1208783" y="4735232"/>
                </a:cubicBezTo>
                <a:cubicBezTo>
                  <a:pt x="1211923" y="4733335"/>
                  <a:pt x="1218205" y="4729539"/>
                  <a:pt x="1221346" y="4727642"/>
                </a:cubicBezTo>
                <a:cubicBezTo>
                  <a:pt x="1219710" y="4720116"/>
                  <a:pt x="1217354" y="4712787"/>
                  <a:pt x="1214541" y="4705785"/>
                </a:cubicBezTo>
                <a:cubicBezTo>
                  <a:pt x="1207539" y="4705065"/>
                  <a:pt x="1200538" y="4704803"/>
                  <a:pt x="1193537" y="4705131"/>
                </a:cubicBezTo>
                <a:cubicBezTo>
                  <a:pt x="1192817" y="4715993"/>
                  <a:pt x="1193210" y="4728492"/>
                  <a:pt x="1204530" y="4733923"/>
                </a:cubicBezTo>
                <a:lnTo>
                  <a:pt x="1200211" y="4736410"/>
                </a:lnTo>
                <a:cubicBezTo>
                  <a:pt x="1197070" y="4754864"/>
                  <a:pt x="1207801" y="4772140"/>
                  <a:pt x="1207474" y="4790528"/>
                </a:cubicBezTo>
                <a:cubicBezTo>
                  <a:pt x="1208652" y="4805318"/>
                  <a:pt x="1205446" y="4822790"/>
                  <a:pt x="1217812" y="4833914"/>
                </a:cubicBezTo>
                <a:cubicBezTo>
                  <a:pt x="1227562" y="4843207"/>
                  <a:pt x="1227169" y="4857538"/>
                  <a:pt x="1234105" y="4868597"/>
                </a:cubicBezTo>
                <a:cubicBezTo>
                  <a:pt x="1232338" y="4892155"/>
                  <a:pt x="1247126" y="4913030"/>
                  <a:pt x="1241891" y="4936981"/>
                </a:cubicBezTo>
                <a:cubicBezTo>
                  <a:pt x="1247584" y="4942935"/>
                  <a:pt x="1255566" y="4947124"/>
                  <a:pt x="1259558" y="4954714"/>
                </a:cubicBezTo>
                <a:cubicBezTo>
                  <a:pt x="1267998" y="4987892"/>
                  <a:pt x="1273429" y="5022117"/>
                  <a:pt x="1287235" y="5053723"/>
                </a:cubicBezTo>
                <a:cubicBezTo>
                  <a:pt x="1295349" y="5057192"/>
                  <a:pt x="1305883" y="5061249"/>
                  <a:pt x="1313866" y="5055032"/>
                </a:cubicBezTo>
                <a:cubicBezTo>
                  <a:pt x="1313931" y="5051172"/>
                  <a:pt x="1313931" y="5043450"/>
                  <a:pt x="1313931" y="5039589"/>
                </a:cubicBezTo>
                <a:cubicBezTo>
                  <a:pt x="1307192" y="5034157"/>
                  <a:pt x="1300518" y="5028791"/>
                  <a:pt x="1293909" y="5023360"/>
                </a:cubicBezTo>
                <a:cubicBezTo>
                  <a:pt x="1293647" y="5002223"/>
                  <a:pt x="1293909" y="4981021"/>
                  <a:pt x="1290245" y="4960211"/>
                </a:cubicBezTo>
                <a:cubicBezTo>
                  <a:pt x="1286123" y="4950592"/>
                  <a:pt x="1277944" y="4942739"/>
                  <a:pt x="1275981" y="4932400"/>
                </a:cubicBezTo>
                <a:cubicBezTo>
                  <a:pt x="1278598" y="4920555"/>
                  <a:pt x="1283113" y="4908187"/>
                  <a:pt x="1278336" y="4896277"/>
                </a:cubicBezTo>
                <a:cubicBezTo>
                  <a:pt x="1270550" y="4878020"/>
                  <a:pt x="1279187" y="4856883"/>
                  <a:pt x="1266820" y="4840262"/>
                </a:cubicBezTo>
                <a:cubicBezTo>
                  <a:pt x="1275719" y="4814086"/>
                  <a:pt x="1273167" y="4786013"/>
                  <a:pt x="1259819" y="4761866"/>
                </a:cubicBezTo>
                <a:cubicBezTo>
                  <a:pt x="1262240" y="4756042"/>
                  <a:pt x="1264727" y="4750349"/>
                  <a:pt x="1266951" y="4744524"/>
                </a:cubicBezTo>
                <a:cubicBezTo>
                  <a:pt x="1257856" y="4736149"/>
                  <a:pt x="1260735" y="4723846"/>
                  <a:pt x="1260212" y="4712852"/>
                </a:cubicBezTo>
                <a:cubicBezTo>
                  <a:pt x="1253342" y="4704541"/>
                  <a:pt x="1245555" y="4697212"/>
                  <a:pt x="1238423" y="4689294"/>
                </a:cubicBezTo>
                <a:cubicBezTo>
                  <a:pt x="1230244" y="4680787"/>
                  <a:pt x="1230964" y="4666783"/>
                  <a:pt x="1222131" y="4658931"/>
                </a:cubicBezTo>
                <a:cubicBezTo>
                  <a:pt x="1212578" y="4656640"/>
                  <a:pt x="1202763" y="4657164"/>
                  <a:pt x="1193079" y="4657229"/>
                </a:cubicBezTo>
                <a:moveTo>
                  <a:pt x="3679348" y="4690930"/>
                </a:moveTo>
                <a:cubicBezTo>
                  <a:pt x="3677450" y="4679740"/>
                  <a:pt x="3675814" y="4668681"/>
                  <a:pt x="3674440" y="4657491"/>
                </a:cubicBezTo>
                <a:cubicBezTo>
                  <a:pt x="3655661" y="4653630"/>
                  <a:pt x="3656708" y="4702644"/>
                  <a:pt x="3679348" y="4690930"/>
                </a:cubicBezTo>
                <a:moveTo>
                  <a:pt x="2497392" y="4684386"/>
                </a:moveTo>
                <a:cubicBezTo>
                  <a:pt x="2496214" y="4692173"/>
                  <a:pt x="2501187" y="4699961"/>
                  <a:pt x="2507010" y="4704869"/>
                </a:cubicBezTo>
                <a:cubicBezTo>
                  <a:pt x="2514731" y="4697605"/>
                  <a:pt x="2516563" y="4686742"/>
                  <a:pt x="2519377" y="4677122"/>
                </a:cubicBezTo>
                <a:cubicBezTo>
                  <a:pt x="2511852" y="4678955"/>
                  <a:pt x="2504459" y="4681311"/>
                  <a:pt x="2497392" y="4684386"/>
                </a:cubicBezTo>
                <a:moveTo>
                  <a:pt x="357125" y="4684714"/>
                </a:moveTo>
                <a:cubicBezTo>
                  <a:pt x="355686" y="4694398"/>
                  <a:pt x="356013" y="4706635"/>
                  <a:pt x="342469" y="4704607"/>
                </a:cubicBezTo>
                <a:cubicBezTo>
                  <a:pt x="351825" y="4711936"/>
                  <a:pt x="360462" y="4721490"/>
                  <a:pt x="360135" y="4734185"/>
                </a:cubicBezTo>
                <a:cubicBezTo>
                  <a:pt x="355882" y="4746553"/>
                  <a:pt x="343450" y="4755453"/>
                  <a:pt x="343123" y="4769392"/>
                </a:cubicBezTo>
                <a:cubicBezTo>
                  <a:pt x="341422" y="4788958"/>
                  <a:pt x="344628" y="4808589"/>
                  <a:pt x="344039" y="4828287"/>
                </a:cubicBezTo>
                <a:cubicBezTo>
                  <a:pt x="371978" y="4826454"/>
                  <a:pt x="352153" y="4794193"/>
                  <a:pt x="364061" y="4778487"/>
                </a:cubicBezTo>
                <a:cubicBezTo>
                  <a:pt x="369296" y="4775543"/>
                  <a:pt x="374465" y="4772729"/>
                  <a:pt x="379699" y="4769980"/>
                </a:cubicBezTo>
                <a:cubicBezTo>
                  <a:pt x="374988" y="4769849"/>
                  <a:pt x="365632" y="4769653"/>
                  <a:pt x="360986" y="4769522"/>
                </a:cubicBezTo>
                <a:cubicBezTo>
                  <a:pt x="365762" y="4758201"/>
                  <a:pt x="373222" y="4748124"/>
                  <a:pt x="377278" y="4736541"/>
                </a:cubicBezTo>
                <a:cubicBezTo>
                  <a:pt x="366286" y="4719462"/>
                  <a:pt x="374138" y="4701989"/>
                  <a:pt x="378783" y="4684583"/>
                </a:cubicBezTo>
                <a:cubicBezTo>
                  <a:pt x="371390" y="4682489"/>
                  <a:pt x="364192" y="4682554"/>
                  <a:pt x="357125" y="4684714"/>
                </a:cubicBezTo>
                <a:moveTo>
                  <a:pt x="1369221" y="4704149"/>
                </a:moveTo>
                <a:cubicBezTo>
                  <a:pt x="1370071" y="4722275"/>
                  <a:pt x="1398665" y="4722603"/>
                  <a:pt x="1396637" y="4742169"/>
                </a:cubicBezTo>
                <a:cubicBezTo>
                  <a:pt x="1396898" y="4760361"/>
                  <a:pt x="1402395" y="4777833"/>
                  <a:pt x="1405928" y="4795567"/>
                </a:cubicBezTo>
                <a:cubicBezTo>
                  <a:pt x="1408676" y="4813039"/>
                  <a:pt x="1424052" y="4828090"/>
                  <a:pt x="1417640" y="4846609"/>
                </a:cubicBezTo>
                <a:cubicBezTo>
                  <a:pt x="1421108" y="4846020"/>
                  <a:pt x="1428109" y="4844842"/>
                  <a:pt x="1431577" y="4844254"/>
                </a:cubicBezTo>
                <a:cubicBezTo>
                  <a:pt x="1430269" y="4834307"/>
                  <a:pt x="1427390" y="4824622"/>
                  <a:pt x="1426015" y="4814741"/>
                </a:cubicBezTo>
                <a:cubicBezTo>
                  <a:pt x="1431054" y="4804728"/>
                  <a:pt x="1441588" y="4805318"/>
                  <a:pt x="1451141" y="4804859"/>
                </a:cubicBezTo>
                <a:cubicBezTo>
                  <a:pt x="1453693" y="4793996"/>
                  <a:pt x="1442177" y="4797268"/>
                  <a:pt x="1435438" y="4796090"/>
                </a:cubicBezTo>
                <a:cubicBezTo>
                  <a:pt x="1435503" y="4793015"/>
                  <a:pt x="1435634" y="4786864"/>
                  <a:pt x="1435699" y="4783788"/>
                </a:cubicBezTo>
                <a:cubicBezTo>
                  <a:pt x="1433540" y="4781498"/>
                  <a:pt x="1429222" y="4776851"/>
                  <a:pt x="1427062" y="4774496"/>
                </a:cubicBezTo>
                <a:cubicBezTo>
                  <a:pt x="1430269" y="4765662"/>
                  <a:pt x="1438382" y="4757612"/>
                  <a:pt x="1436092" y="4747731"/>
                </a:cubicBezTo>
                <a:cubicBezTo>
                  <a:pt x="1426866" y="4749891"/>
                  <a:pt x="1417706" y="4752377"/>
                  <a:pt x="1408480" y="4754471"/>
                </a:cubicBezTo>
                <a:cubicBezTo>
                  <a:pt x="1413583" y="4743609"/>
                  <a:pt x="1434783" y="4745441"/>
                  <a:pt x="1430596" y="4729997"/>
                </a:cubicBezTo>
                <a:cubicBezTo>
                  <a:pt x="1424445" y="4702709"/>
                  <a:pt x="1391598" y="4701400"/>
                  <a:pt x="1369221" y="4704149"/>
                </a:cubicBezTo>
                <a:moveTo>
                  <a:pt x="1618253" y="4709776"/>
                </a:moveTo>
                <a:cubicBezTo>
                  <a:pt x="1615374" y="4736999"/>
                  <a:pt x="1631863" y="4760361"/>
                  <a:pt x="1634349" y="4786733"/>
                </a:cubicBezTo>
                <a:cubicBezTo>
                  <a:pt x="1637687" y="4787256"/>
                  <a:pt x="1644295" y="4788173"/>
                  <a:pt x="1647632" y="4788631"/>
                </a:cubicBezTo>
                <a:cubicBezTo>
                  <a:pt x="1646912" y="4794389"/>
                  <a:pt x="1646193" y="4800213"/>
                  <a:pt x="1645473" y="4806103"/>
                </a:cubicBezTo>
                <a:cubicBezTo>
                  <a:pt x="1649006" y="4807281"/>
                  <a:pt x="1656073" y="4809702"/>
                  <a:pt x="1659606" y="4810945"/>
                </a:cubicBezTo>
                <a:cubicBezTo>
                  <a:pt x="1663074" y="4822855"/>
                  <a:pt x="1665888" y="4835027"/>
                  <a:pt x="1671318" y="4846347"/>
                </a:cubicBezTo>
                <a:cubicBezTo>
                  <a:pt x="1679105" y="4848704"/>
                  <a:pt x="1687284" y="4849227"/>
                  <a:pt x="1695724" y="4847853"/>
                </a:cubicBezTo>
                <a:cubicBezTo>
                  <a:pt x="1695528" y="4850536"/>
                  <a:pt x="1695135" y="4855836"/>
                  <a:pt x="1695005" y="4858519"/>
                </a:cubicBezTo>
                <a:cubicBezTo>
                  <a:pt x="1691929" y="4858650"/>
                  <a:pt x="1685779" y="4858847"/>
                  <a:pt x="1682704" y="4858978"/>
                </a:cubicBezTo>
                <a:cubicBezTo>
                  <a:pt x="1688527" y="4871215"/>
                  <a:pt x="1692976" y="4884433"/>
                  <a:pt x="1701024" y="4895689"/>
                </a:cubicBezTo>
                <a:cubicBezTo>
                  <a:pt x="1709334" y="4887443"/>
                  <a:pt x="1722224" y="4883321"/>
                  <a:pt x="1728178" y="4873243"/>
                </a:cubicBezTo>
                <a:cubicBezTo>
                  <a:pt x="1718429" y="4855902"/>
                  <a:pt x="1716466" y="4834700"/>
                  <a:pt x="1703380" y="4819452"/>
                </a:cubicBezTo>
                <a:cubicBezTo>
                  <a:pt x="1696837" y="4813497"/>
                  <a:pt x="1695463" y="4804859"/>
                  <a:pt x="1693173" y="4796876"/>
                </a:cubicBezTo>
                <a:cubicBezTo>
                  <a:pt x="1685124" y="4786667"/>
                  <a:pt x="1671187" y="4783330"/>
                  <a:pt x="1662485" y="4773645"/>
                </a:cubicBezTo>
                <a:cubicBezTo>
                  <a:pt x="1660457" y="4766316"/>
                  <a:pt x="1663139" y="4754406"/>
                  <a:pt x="1651951" y="4755846"/>
                </a:cubicBezTo>
                <a:cubicBezTo>
                  <a:pt x="1650773" y="4758594"/>
                  <a:pt x="1648483" y="4764091"/>
                  <a:pt x="1647305" y="4766839"/>
                </a:cubicBezTo>
                <a:lnTo>
                  <a:pt x="1641809" y="4769195"/>
                </a:lnTo>
                <a:cubicBezTo>
                  <a:pt x="1644688" y="4751919"/>
                  <a:pt x="1641874" y="4735690"/>
                  <a:pt x="1630227" y="4722275"/>
                </a:cubicBezTo>
                <a:cubicBezTo>
                  <a:pt x="1631274" y="4719069"/>
                  <a:pt x="1633303" y="4712590"/>
                  <a:pt x="1634349" y="4709384"/>
                </a:cubicBezTo>
                <a:cubicBezTo>
                  <a:pt x="1630293" y="4709515"/>
                  <a:pt x="1622245" y="4709711"/>
                  <a:pt x="1618253" y="4709776"/>
                </a:cubicBezTo>
                <a:moveTo>
                  <a:pt x="2327073" y="4714423"/>
                </a:moveTo>
                <a:cubicBezTo>
                  <a:pt x="2332831" y="4746553"/>
                  <a:pt x="2358742" y="4771224"/>
                  <a:pt x="2358350" y="4804794"/>
                </a:cubicBezTo>
                <a:cubicBezTo>
                  <a:pt x="2389233" y="4820041"/>
                  <a:pt x="2394730" y="4859305"/>
                  <a:pt x="2421426" y="4879067"/>
                </a:cubicBezTo>
                <a:cubicBezTo>
                  <a:pt x="2405853" y="4849489"/>
                  <a:pt x="2388448" y="4820892"/>
                  <a:pt x="2373203" y="4791117"/>
                </a:cubicBezTo>
                <a:cubicBezTo>
                  <a:pt x="2367510" y="4785424"/>
                  <a:pt x="2359135" y="4781694"/>
                  <a:pt x="2356387" y="4773710"/>
                </a:cubicBezTo>
                <a:cubicBezTo>
                  <a:pt x="2351741" y="4751919"/>
                  <a:pt x="2338655" y="4733138"/>
                  <a:pt x="2327073" y="4714423"/>
                </a:cubicBezTo>
                <a:moveTo>
                  <a:pt x="611785" y="4737653"/>
                </a:moveTo>
                <a:cubicBezTo>
                  <a:pt x="617085" y="4754340"/>
                  <a:pt x="635602" y="4748582"/>
                  <a:pt x="647903" y="4744001"/>
                </a:cubicBezTo>
                <a:cubicBezTo>
                  <a:pt x="644435" y="4751985"/>
                  <a:pt x="628536" y="4764026"/>
                  <a:pt x="642145" y="4770504"/>
                </a:cubicBezTo>
                <a:cubicBezTo>
                  <a:pt x="654316" y="4771093"/>
                  <a:pt x="659550" y="4755911"/>
                  <a:pt x="667402" y="4748517"/>
                </a:cubicBezTo>
                <a:cubicBezTo>
                  <a:pt x="659027" y="4740009"/>
                  <a:pt x="651240" y="4730390"/>
                  <a:pt x="641033" y="4724108"/>
                </a:cubicBezTo>
                <a:cubicBezTo>
                  <a:pt x="630368" y="4726071"/>
                  <a:pt x="621404" y="4733008"/>
                  <a:pt x="611785" y="4737653"/>
                </a:cubicBezTo>
                <a:moveTo>
                  <a:pt x="2257520" y="4722406"/>
                </a:moveTo>
                <a:cubicBezTo>
                  <a:pt x="2254445" y="4738112"/>
                  <a:pt x="2260399" y="4753228"/>
                  <a:pt x="2265830" y="4767690"/>
                </a:cubicBezTo>
                <a:cubicBezTo>
                  <a:pt x="2281141" y="4788631"/>
                  <a:pt x="2288338" y="4814021"/>
                  <a:pt x="2300639" y="4836794"/>
                </a:cubicBezTo>
                <a:cubicBezTo>
                  <a:pt x="2313987" y="4876842"/>
                  <a:pt x="2334075" y="4913946"/>
                  <a:pt x="2348993" y="4953340"/>
                </a:cubicBezTo>
                <a:cubicBezTo>
                  <a:pt x="2352330" y="4959622"/>
                  <a:pt x="2351152" y="4965119"/>
                  <a:pt x="2345460" y="4969831"/>
                </a:cubicBezTo>
                <a:cubicBezTo>
                  <a:pt x="2363061" y="4965381"/>
                  <a:pt x="2356060" y="4986452"/>
                  <a:pt x="2359200" y="4996922"/>
                </a:cubicBezTo>
                <a:cubicBezTo>
                  <a:pt x="2363715" y="4997315"/>
                  <a:pt x="2372876" y="4998231"/>
                  <a:pt x="2377390" y="4998624"/>
                </a:cubicBezTo>
                <a:cubicBezTo>
                  <a:pt x="2376082" y="4990444"/>
                  <a:pt x="2377521" y="4983639"/>
                  <a:pt x="2381774" y="4978142"/>
                </a:cubicBezTo>
                <a:cubicBezTo>
                  <a:pt x="2391327" y="4986976"/>
                  <a:pt x="2390608" y="5006738"/>
                  <a:pt x="2384130" y="5015965"/>
                </a:cubicBezTo>
                <a:cubicBezTo>
                  <a:pt x="2383999" y="5012431"/>
                  <a:pt x="2383672" y="5005364"/>
                  <a:pt x="2383541" y="5001830"/>
                </a:cubicBezTo>
                <a:cubicBezTo>
                  <a:pt x="2379942" y="5001765"/>
                  <a:pt x="2372679" y="5001569"/>
                  <a:pt x="2369081" y="5001503"/>
                </a:cubicBezTo>
                <a:cubicBezTo>
                  <a:pt x="2369408" y="5014329"/>
                  <a:pt x="2370193" y="5027221"/>
                  <a:pt x="2370716" y="5040178"/>
                </a:cubicBezTo>
                <a:cubicBezTo>
                  <a:pt x="2373726" y="5039785"/>
                  <a:pt x="2379746" y="5039000"/>
                  <a:pt x="2382756" y="5038542"/>
                </a:cubicBezTo>
                <a:cubicBezTo>
                  <a:pt x="2388448" y="5052742"/>
                  <a:pt x="2384915" y="5067596"/>
                  <a:pt x="2382429" y="5082124"/>
                </a:cubicBezTo>
                <a:cubicBezTo>
                  <a:pt x="2384653" y="5078983"/>
                  <a:pt x="2388972" y="5072766"/>
                  <a:pt x="2391131" y="5069691"/>
                </a:cubicBezTo>
                <a:cubicBezTo>
                  <a:pt x="2411088" y="5076758"/>
                  <a:pt x="2395908" y="5101363"/>
                  <a:pt x="2398917" y="5116611"/>
                </a:cubicBezTo>
                <a:cubicBezTo>
                  <a:pt x="2402385" y="5117919"/>
                  <a:pt x="2409386" y="5120471"/>
                  <a:pt x="2412854" y="5121780"/>
                </a:cubicBezTo>
                <a:cubicBezTo>
                  <a:pt x="2414098" y="5125968"/>
                  <a:pt x="2416584" y="5134279"/>
                  <a:pt x="2417827" y="5138467"/>
                </a:cubicBezTo>
                <a:cubicBezTo>
                  <a:pt x="2426006" y="5144029"/>
                  <a:pt x="2436082" y="5145534"/>
                  <a:pt x="2445570" y="5147956"/>
                </a:cubicBezTo>
                <a:cubicBezTo>
                  <a:pt x="2439223" y="5137158"/>
                  <a:pt x="2436671" y="5125118"/>
                  <a:pt x="2435624" y="5112880"/>
                </a:cubicBezTo>
                <a:cubicBezTo>
                  <a:pt x="2434185" y="5099596"/>
                  <a:pt x="2418481" y="5099531"/>
                  <a:pt x="2410237" y="5092398"/>
                </a:cubicBezTo>
                <a:cubicBezTo>
                  <a:pt x="2412920" y="5089584"/>
                  <a:pt x="2418220" y="5083956"/>
                  <a:pt x="2420837" y="5081142"/>
                </a:cubicBezTo>
                <a:cubicBezTo>
                  <a:pt x="2420248" y="5074271"/>
                  <a:pt x="2419332" y="5067466"/>
                  <a:pt x="2418089" y="5060856"/>
                </a:cubicBezTo>
                <a:cubicBezTo>
                  <a:pt x="2415013" y="5058043"/>
                  <a:pt x="2408798" y="5052546"/>
                  <a:pt x="2405722" y="5049797"/>
                </a:cubicBezTo>
                <a:cubicBezTo>
                  <a:pt x="2411153" y="5046264"/>
                  <a:pt x="2415995" y="5042272"/>
                  <a:pt x="2420313" y="5037887"/>
                </a:cubicBezTo>
                <a:cubicBezTo>
                  <a:pt x="2411807" y="5035924"/>
                  <a:pt x="2387467" y="5041486"/>
                  <a:pt x="2395908" y="5025585"/>
                </a:cubicBezTo>
                <a:cubicBezTo>
                  <a:pt x="2399244" y="5025061"/>
                  <a:pt x="2405853" y="5023949"/>
                  <a:pt x="2409190" y="5023360"/>
                </a:cubicBezTo>
                <a:cubicBezTo>
                  <a:pt x="2408994" y="5013740"/>
                  <a:pt x="2409714" y="5003663"/>
                  <a:pt x="2404152" y="4995352"/>
                </a:cubicBezTo>
                <a:cubicBezTo>
                  <a:pt x="2393683" y="4977225"/>
                  <a:pt x="2388252" y="4956023"/>
                  <a:pt x="2373530" y="4940776"/>
                </a:cubicBezTo>
                <a:cubicBezTo>
                  <a:pt x="2365416" y="4933905"/>
                  <a:pt x="2366005" y="4922846"/>
                  <a:pt x="2363257" y="4913619"/>
                </a:cubicBezTo>
                <a:cubicBezTo>
                  <a:pt x="2345525" y="4886331"/>
                  <a:pt x="2329495" y="4857734"/>
                  <a:pt x="2317913" y="4827305"/>
                </a:cubicBezTo>
                <a:cubicBezTo>
                  <a:pt x="2300966" y="4804401"/>
                  <a:pt x="2298742" y="4774300"/>
                  <a:pt x="2278850" y="4753228"/>
                </a:cubicBezTo>
                <a:cubicBezTo>
                  <a:pt x="2270017" y="4744263"/>
                  <a:pt x="2270737" y="4725547"/>
                  <a:pt x="2257520" y="4722406"/>
                </a:cubicBezTo>
                <a:moveTo>
                  <a:pt x="485568" y="4736345"/>
                </a:moveTo>
                <a:cubicBezTo>
                  <a:pt x="494728" y="4754798"/>
                  <a:pt x="519396" y="4751134"/>
                  <a:pt x="528360" y="4766054"/>
                </a:cubicBezTo>
                <a:cubicBezTo>
                  <a:pt x="530192" y="4776524"/>
                  <a:pt x="549952" y="4779207"/>
                  <a:pt x="551261" y="4767363"/>
                </a:cubicBezTo>
                <a:cubicBezTo>
                  <a:pt x="554009" y="4767886"/>
                  <a:pt x="559571" y="4768999"/>
                  <a:pt x="562319" y="4769522"/>
                </a:cubicBezTo>
                <a:cubicBezTo>
                  <a:pt x="571283" y="4776655"/>
                  <a:pt x="584238" y="4778029"/>
                  <a:pt x="594969" y="4774496"/>
                </a:cubicBezTo>
                <a:cubicBezTo>
                  <a:pt x="598502" y="4750938"/>
                  <a:pt x="569582" y="4754733"/>
                  <a:pt x="554729" y="4756696"/>
                </a:cubicBezTo>
                <a:cubicBezTo>
                  <a:pt x="540138" y="4734447"/>
                  <a:pt x="509385" y="4733400"/>
                  <a:pt x="485568" y="4736345"/>
                </a:cubicBezTo>
                <a:moveTo>
                  <a:pt x="2568843" y="4738112"/>
                </a:moveTo>
                <a:cubicBezTo>
                  <a:pt x="2570413" y="4753686"/>
                  <a:pt x="2566226" y="4770962"/>
                  <a:pt x="2576760" y="4784311"/>
                </a:cubicBezTo>
                <a:cubicBezTo>
                  <a:pt x="2583565" y="4792884"/>
                  <a:pt x="2579443" y="4803616"/>
                  <a:pt x="2578789" y="4813432"/>
                </a:cubicBezTo>
                <a:cubicBezTo>
                  <a:pt x="2582191" y="4812254"/>
                  <a:pt x="2589061" y="4809898"/>
                  <a:pt x="2592464" y="4808720"/>
                </a:cubicBezTo>
                <a:cubicBezTo>
                  <a:pt x="2594296" y="4843665"/>
                  <a:pt x="2606335" y="4876450"/>
                  <a:pt x="2615561" y="4909758"/>
                </a:cubicBezTo>
                <a:cubicBezTo>
                  <a:pt x="2618767" y="4910216"/>
                  <a:pt x="2625180" y="4911132"/>
                  <a:pt x="2628386" y="4911656"/>
                </a:cubicBezTo>
                <a:cubicBezTo>
                  <a:pt x="2627601" y="4903410"/>
                  <a:pt x="2628517" y="4894053"/>
                  <a:pt x="2622824" y="4887378"/>
                </a:cubicBezTo>
                <a:cubicBezTo>
                  <a:pt x="2611374" y="4873832"/>
                  <a:pt x="2612028" y="4854855"/>
                  <a:pt x="2601886" y="4840393"/>
                </a:cubicBezTo>
                <a:cubicBezTo>
                  <a:pt x="2602017" y="4820630"/>
                  <a:pt x="2606663" y="4791052"/>
                  <a:pt x="2584808" y="4781367"/>
                </a:cubicBezTo>
                <a:cubicBezTo>
                  <a:pt x="2581079" y="4767625"/>
                  <a:pt x="2584220" y="4743151"/>
                  <a:pt x="2568843" y="4738112"/>
                </a:cubicBezTo>
                <a:moveTo>
                  <a:pt x="2645267" y="4748582"/>
                </a:moveTo>
                <a:cubicBezTo>
                  <a:pt x="2659335" y="4783003"/>
                  <a:pt x="2654035" y="4831820"/>
                  <a:pt x="2689106" y="4852695"/>
                </a:cubicBezTo>
                <a:cubicBezTo>
                  <a:pt x="2700426" y="4840720"/>
                  <a:pt x="2693817" y="4822724"/>
                  <a:pt x="2689957" y="4808917"/>
                </a:cubicBezTo>
                <a:cubicBezTo>
                  <a:pt x="2684395" y="4785359"/>
                  <a:pt x="2662476" y="4769326"/>
                  <a:pt x="2662934" y="4744001"/>
                </a:cubicBezTo>
                <a:cubicBezTo>
                  <a:pt x="2661102" y="4731241"/>
                  <a:pt x="2642257" y="4736737"/>
                  <a:pt x="2645267" y="4748582"/>
                </a:cubicBezTo>
                <a:moveTo>
                  <a:pt x="441205" y="4798643"/>
                </a:moveTo>
                <a:cubicBezTo>
                  <a:pt x="455404" y="4800344"/>
                  <a:pt x="470715" y="4800998"/>
                  <a:pt x="482558" y="4791641"/>
                </a:cubicBezTo>
                <a:cubicBezTo>
                  <a:pt x="482950" y="4784442"/>
                  <a:pt x="483081" y="4777375"/>
                  <a:pt x="483016" y="4770307"/>
                </a:cubicBezTo>
                <a:cubicBezTo>
                  <a:pt x="468097" y="4775739"/>
                  <a:pt x="444477" y="4781301"/>
                  <a:pt x="441205" y="4798643"/>
                </a:cubicBezTo>
                <a:moveTo>
                  <a:pt x="2990353" y="4780516"/>
                </a:moveTo>
                <a:cubicBezTo>
                  <a:pt x="2991727" y="4812974"/>
                  <a:pt x="2994279" y="4845432"/>
                  <a:pt x="2993036" y="4878086"/>
                </a:cubicBezTo>
                <a:lnTo>
                  <a:pt x="2998990" y="4878871"/>
                </a:lnTo>
                <a:cubicBezTo>
                  <a:pt x="3002851" y="4897717"/>
                  <a:pt x="2997485" y="4918658"/>
                  <a:pt x="3005468" y="4936261"/>
                </a:cubicBezTo>
                <a:cubicBezTo>
                  <a:pt x="3009656" y="4936391"/>
                  <a:pt x="3017965" y="4936653"/>
                  <a:pt x="3022087" y="4936784"/>
                </a:cubicBezTo>
                <a:cubicBezTo>
                  <a:pt x="3031052" y="4922584"/>
                  <a:pt x="3034977" y="4904523"/>
                  <a:pt x="3050878" y="4896081"/>
                </a:cubicBezTo>
                <a:cubicBezTo>
                  <a:pt x="3060954" y="4899549"/>
                  <a:pt x="3071357" y="4902102"/>
                  <a:pt x="3081827" y="4904588"/>
                </a:cubicBezTo>
                <a:cubicBezTo>
                  <a:pt x="3075872" y="4892417"/>
                  <a:pt x="3069983" y="4880310"/>
                  <a:pt x="3064095" y="4868204"/>
                </a:cubicBezTo>
                <a:cubicBezTo>
                  <a:pt x="3060889" y="4867943"/>
                  <a:pt x="3054411" y="4867288"/>
                  <a:pt x="3051205" y="4867026"/>
                </a:cubicBezTo>
                <a:cubicBezTo>
                  <a:pt x="3047017" y="4865652"/>
                  <a:pt x="3038642" y="4862838"/>
                  <a:pt x="3034454" y="4861464"/>
                </a:cubicBezTo>
                <a:cubicBezTo>
                  <a:pt x="3036090" y="4858061"/>
                  <a:pt x="3039492" y="4851386"/>
                  <a:pt x="3041194" y="4847983"/>
                </a:cubicBezTo>
                <a:cubicBezTo>
                  <a:pt x="3036548" y="4847787"/>
                  <a:pt x="3027257" y="4847395"/>
                  <a:pt x="3022546" y="4847198"/>
                </a:cubicBezTo>
                <a:cubicBezTo>
                  <a:pt x="3022807" y="4829726"/>
                  <a:pt x="3024443" y="4812385"/>
                  <a:pt x="3025294" y="4795044"/>
                </a:cubicBezTo>
                <a:cubicBezTo>
                  <a:pt x="3023592" y="4777244"/>
                  <a:pt x="3003570" y="4777244"/>
                  <a:pt x="2990353" y="4780516"/>
                </a:cubicBezTo>
                <a:moveTo>
                  <a:pt x="2259025" y="4790267"/>
                </a:moveTo>
                <a:cubicBezTo>
                  <a:pt x="2253528" y="4798512"/>
                  <a:pt x="2255033" y="4803485"/>
                  <a:pt x="2263474" y="4805187"/>
                </a:cubicBezTo>
                <a:cubicBezTo>
                  <a:pt x="2268905" y="4796745"/>
                  <a:pt x="2267400" y="4791772"/>
                  <a:pt x="2259025" y="4790267"/>
                </a:cubicBezTo>
                <a:moveTo>
                  <a:pt x="577564" y="4795894"/>
                </a:moveTo>
                <a:cubicBezTo>
                  <a:pt x="570825" y="4805056"/>
                  <a:pt x="587379" y="4812908"/>
                  <a:pt x="593661" y="4806234"/>
                </a:cubicBezTo>
                <a:cubicBezTo>
                  <a:pt x="599353" y="4797465"/>
                  <a:pt x="583780" y="4788958"/>
                  <a:pt x="577564" y="4795894"/>
                </a:cubicBezTo>
                <a:moveTo>
                  <a:pt x="3109831" y="4878674"/>
                </a:moveTo>
                <a:cubicBezTo>
                  <a:pt x="3111729" y="4888687"/>
                  <a:pt x="3114215" y="4898830"/>
                  <a:pt x="3118795" y="4908187"/>
                </a:cubicBezTo>
                <a:cubicBezTo>
                  <a:pt x="3143005" y="4910740"/>
                  <a:pt x="3146342" y="4940253"/>
                  <a:pt x="3167869" y="4946338"/>
                </a:cubicBezTo>
                <a:cubicBezTo>
                  <a:pt x="3185797" y="4942150"/>
                  <a:pt x="3203922" y="4938682"/>
                  <a:pt x="3221523" y="4933447"/>
                </a:cubicBezTo>
                <a:cubicBezTo>
                  <a:pt x="3222243" y="4931746"/>
                  <a:pt x="3223617" y="4928277"/>
                  <a:pt x="3224337" y="4926510"/>
                </a:cubicBezTo>
                <a:cubicBezTo>
                  <a:pt x="3211904" y="4917414"/>
                  <a:pt x="3196724" y="4914404"/>
                  <a:pt x="3182395" y="4909889"/>
                </a:cubicBezTo>
                <a:cubicBezTo>
                  <a:pt x="3158774" y="4898502"/>
                  <a:pt x="3137182" y="4879460"/>
                  <a:pt x="3109831" y="4878674"/>
                </a:cubicBezTo>
                <a:moveTo>
                  <a:pt x="4143912" y="4882731"/>
                </a:moveTo>
                <a:cubicBezTo>
                  <a:pt x="4136845" y="4894838"/>
                  <a:pt x="4166355" y="4902102"/>
                  <a:pt x="4166420" y="4888818"/>
                </a:cubicBezTo>
                <a:cubicBezTo>
                  <a:pt x="4161447" y="4882535"/>
                  <a:pt x="4151109" y="4878413"/>
                  <a:pt x="4143912" y="4882731"/>
                </a:cubicBezTo>
                <a:moveTo>
                  <a:pt x="1443224" y="4886658"/>
                </a:moveTo>
                <a:cubicBezTo>
                  <a:pt x="1450945" y="4900727"/>
                  <a:pt x="1455852" y="4918919"/>
                  <a:pt x="1438055" y="4927753"/>
                </a:cubicBezTo>
                <a:cubicBezTo>
                  <a:pt x="1443747" y="4952162"/>
                  <a:pt x="1455918" y="4973953"/>
                  <a:pt x="1458993" y="4998886"/>
                </a:cubicBezTo>
                <a:cubicBezTo>
                  <a:pt x="1466845" y="5002681"/>
                  <a:pt x="1475809" y="5003074"/>
                  <a:pt x="1484380" y="5004187"/>
                </a:cubicBezTo>
                <a:cubicBezTo>
                  <a:pt x="1481109" y="4999409"/>
                  <a:pt x="1476136" y="4996857"/>
                  <a:pt x="1469527" y="4996464"/>
                </a:cubicBezTo>
                <a:cubicBezTo>
                  <a:pt x="1470051" y="4984685"/>
                  <a:pt x="1472406" y="4972710"/>
                  <a:pt x="1469135" y="4961193"/>
                </a:cubicBezTo>
                <a:cubicBezTo>
                  <a:pt x="1462657" y="4939271"/>
                  <a:pt x="1468546" y="4916171"/>
                  <a:pt x="1477117" y="4895689"/>
                </a:cubicBezTo>
                <a:cubicBezTo>
                  <a:pt x="1465929" y="4892155"/>
                  <a:pt x="1454609" y="4889210"/>
                  <a:pt x="1443224" y="4886658"/>
                </a:cubicBezTo>
                <a:moveTo>
                  <a:pt x="138846" y="4894511"/>
                </a:moveTo>
                <a:cubicBezTo>
                  <a:pt x="128704" y="4914273"/>
                  <a:pt x="160176" y="4895689"/>
                  <a:pt x="138846" y="4894511"/>
                </a:cubicBezTo>
                <a:moveTo>
                  <a:pt x="2672945" y="4905112"/>
                </a:moveTo>
                <a:cubicBezTo>
                  <a:pt x="2675955" y="4913161"/>
                  <a:pt x="2683152" y="4918788"/>
                  <a:pt x="2689564" y="4924220"/>
                </a:cubicBezTo>
                <a:cubicBezTo>
                  <a:pt x="2688975" y="4914404"/>
                  <a:pt x="2688256" y="4904654"/>
                  <a:pt x="2687274" y="4894969"/>
                </a:cubicBezTo>
                <a:cubicBezTo>
                  <a:pt x="2679946" y="4892155"/>
                  <a:pt x="2672160" y="4896932"/>
                  <a:pt x="2672945" y="4905112"/>
                </a:cubicBezTo>
                <a:moveTo>
                  <a:pt x="2434708" y="4914470"/>
                </a:moveTo>
                <a:cubicBezTo>
                  <a:pt x="2424697" y="4934167"/>
                  <a:pt x="2456170" y="4915975"/>
                  <a:pt x="2434708" y="4914470"/>
                </a:cubicBezTo>
                <a:moveTo>
                  <a:pt x="2018433" y="4945815"/>
                </a:moveTo>
                <a:cubicBezTo>
                  <a:pt x="2020788" y="4955303"/>
                  <a:pt x="2020723" y="4965119"/>
                  <a:pt x="2020069" y="4974935"/>
                </a:cubicBezTo>
                <a:cubicBezTo>
                  <a:pt x="2037866" y="4982591"/>
                  <a:pt x="2041530" y="5001569"/>
                  <a:pt x="2048662" y="5017601"/>
                </a:cubicBezTo>
                <a:cubicBezTo>
                  <a:pt x="2054485" y="5019630"/>
                  <a:pt x="2060440" y="5021462"/>
                  <a:pt x="2066460" y="5023164"/>
                </a:cubicBezTo>
                <a:cubicBezTo>
                  <a:pt x="2044933" y="5000849"/>
                  <a:pt x="2036230" y="4971009"/>
                  <a:pt x="2018433" y="4945815"/>
                </a:cubicBezTo>
                <a:moveTo>
                  <a:pt x="933970" y="4979058"/>
                </a:moveTo>
                <a:cubicBezTo>
                  <a:pt x="930175" y="4995352"/>
                  <a:pt x="938289" y="5009552"/>
                  <a:pt x="945552" y="5023491"/>
                </a:cubicBezTo>
                <a:cubicBezTo>
                  <a:pt x="941756" y="5040636"/>
                  <a:pt x="930502" y="5057126"/>
                  <a:pt x="935998" y="5075384"/>
                </a:cubicBezTo>
                <a:cubicBezTo>
                  <a:pt x="948561" y="5075776"/>
                  <a:pt x="970350" y="5084545"/>
                  <a:pt x="976697" y="5069494"/>
                </a:cubicBezTo>
                <a:cubicBezTo>
                  <a:pt x="971920" y="5056799"/>
                  <a:pt x="965704" y="5044300"/>
                  <a:pt x="966490" y="5030427"/>
                </a:cubicBezTo>
                <a:cubicBezTo>
                  <a:pt x="966948" y="5009683"/>
                  <a:pt x="954319" y="4992277"/>
                  <a:pt x="947580" y="4973496"/>
                </a:cubicBezTo>
                <a:cubicBezTo>
                  <a:pt x="942869" y="4974870"/>
                  <a:pt x="938354" y="4976702"/>
                  <a:pt x="933970" y="4979058"/>
                </a:cubicBezTo>
                <a:moveTo>
                  <a:pt x="1082042" y="4996268"/>
                </a:moveTo>
                <a:cubicBezTo>
                  <a:pt x="1085052" y="4998493"/>
                  <a:pt x="1091137" y="5002878"/>
                  <a:pt x="1094147" y="5005102"/>
                </a:cubicBezTo>
                <a:cubicBezTo>
                  <a:pt x="1098465" y="5004448"/>
                  <a:pt x="1107037" y="5003205"/>
                  <a:pt x="1111290" y="5002616"/>
                </a:cubicBezTo>
                <a:cubicBezTo>
                  <a:pt x="1111355" y="4998493"/>
                  <a:pt x="1111486" y="4990313"/>
                  <a:pt x="1111551" y="4986191"/>
                </a:cubicBezTo>
                <a:cubicBezTo>
                  <a:pt x="1101540" y="4985798"/>
                  <a:pt x="1081518" y="4980301"/>
                  <a:pt x="1082042" y="4996268"/>
                </a:cubicBezTo>
                <a:moveTo>
                  <a:pt x="1500935" y="5004710"/>
                </a:moveTo>
                <a:cubicBezTo>
                  <a:pt x="1516049" y="5028464"/>
                  <a:pt x="1504010" y="5057716"/>
                  <a:pt x="1516442" y="5082648"/>
                </a:cubicBezTo>
                <a:cubicBezTo>
                  <a:pt x="1508459" y="5081600"/>
                  <a:pt x="1499430" y="5081666"/>
                  <a:pt x="1493933" y="5074860"/>
                </a:cubicBezTo>
                <a:cubicBezTo>
                  <a:pt x="1481567" y="5065372"/>
                  <a:pt x="1491120" y="5040243"/>
                  <a:pt x="1473257" y="5037168"/>
                </a:cubicBezTo>
                <a:cubicBezTo>
                  <a:pt x="1474893" y="5069429"/>
                  <a:pt x="1479735" y="5100447"/>
                  <a:pt x="1489419" y="5131203"/>
                </a:cubicBezTo>
                <a:cubicBezTo>
                  <a:pt x="1492363" y="5139710"/>
                  <a:pt x="1487521" y="5147236"/>
                  <a:pt x="1482287" y="5153583"/>
                </a:cubicBezTo>
                <a:cubicBezTo>
                  <a:pt x="1484904" y="5154827"/>
                  <a:pt x="1490269" y="5157379"/>
                  <a:pt x="1492886" y="5158688"/>
                </a:cubicBezTo>
                <a:cubicBezTo>
                  <a:pt x="1494522" y="5163269"/>
                  <a:pt x="1497728" y="5172495"/>
                  <a:pt x="1499364" y="5177076"/>
                </a:cubicBezTo>
                <a:cubicBezTo>
                  <a:pt x="1494980" y="5201485"/>
                  <a:pt x="1513301" y="5220789"/>
                  <a:pt x="1513301" y="5244085"/>
                </a:cubicBezTo>
                <a:cubicBezTo>
                  <a:pt x="1512123" y="5246638"/>
                  <a:pt x="1509833" y="5251676"/>
                  <a:pt x="1508656" y="5254163"/>
                </a:cubicBezTo>
                <a:lnTo>
                  <a:pt x="1513563" y="5254621"/>
                </a:lnTo>
                <a:cubicBezTo>
                  <a:pt x="1522920" y="5265222"/>
                  <a:pt x="1543989" y="5261361"/>
                  <a:pt x="1546868" y="5277656"/>
                </a:cubicBezTo>
                <a:cubicBezTo>
                  <a:pt x="1551382" y="5285901"/>
                  <a:pt x="1548700" y="5299970"/>
                  <a:pt x="1558253" y="5304355"/>
                </a:cubicBezTo>
                <a:cubicBezTo>
                  <a:pt x="1562375" y="5304027"/>
                  <a:pt x="1570554" y="5303439"/>
                  <a:pt x="1574676" y="5303112"/>
                </a:cubicBezTo>
                <a:cubicBezTo>
                  <a:pt x="1585080" y="5279357"/>
                  <a:pt x="1577751" y="5252592"/>
                  <a:pt x="1562637" y="5232765"/>
                </a:cubicBezTo>
                <a:lnTo>
                  <a:pt x="1560216" y="5230016"/>
                </a:lnTo>
                <a:cubicBezTo>
                  <a:pt x="1564338" y="5209599"/>
                  <a:pt x="1557729" y="5189313"/>
                  <a:pt x="1547784" y="5171645"/>
                </a:cubicBezTo>
                <a:cubicBezTo>
                  <a:pt x="1548045" y="5169681"/>
                  <a:pt x="1548569" y="5165755"/>
                  <a:pt x="1548830" y="5163726"/>
                </a:cubicBezTo>
                <a:cubicBezTo>
                  <a:pt x="1547653" y="5152144"/>
                  <a:pt x="1557271" y="5124856"/>
                  <a:pt x="1537576" y="5129109"/>
                </a:cubicBezTo>
                <a:cubicBezTo>
                  <a:pt x="1549550" y="5101363"/>
                  <a:pt x="1529332" y="5075973"/>
                  <a:pt x="1525929" y="5048750"/>
                </a:cubicBezTo>
                <a:cubicBezTo>
                  <a:pt x="1521415" y="5032129"/>
                  <a:pt x="1522200" y="5012628"/>
                  <a:pt x="1511076" y="4998755"/>
                </a:cubicBezTo>
                <a:cubicBezTo>
                  <a:pt x="1508525" y="5000194"/>
                  <a:pt x="1503486" y="5003205"/>
                  <a:pt x="1500935" y="5004710"/>
                </a:cubicBezTo>
                <a:moveTo>
                  <a:pt x="3226823" y="4999344"/>
                </a:moveTo>
                <a:cubicBezTo>
                  <a:pt x="3244162" y="5008963"/>
                  <a:pt x="3262417" y="5022444"/>
                  <a:pt x="3283290" y="5021331"/>
                </a:cubicBezTo>
                <a:cubicBezTo>
                  <a:pt x="3288525" y="4990182"/>
                  <a:pt x="3245994" y="4996726"/>
                  <a:pt x="3226823" y="4999344"/>
                </a:cubicBezTo>
                <a:moveTo>
                  <a:pt x="2062664" y="5037102"/>
                </a:moveTo>
                <a:cubicBezTo>
                  <a:pt x="2061356" y="5047180"/>
                  <a:pt x="2071432" y="5053331"/>
                  <a:pt x="2076929" y="5060464"/>
                </a:cubicBezTo>
                <a:cubicBezTo>
                  <a:pt x="2097540" y="5054836"/>
                  <a:pt x="2077910" y="5030755"/>
                  <a:pt x="2062664" y="5037102"/>
                </a:cubicBezTo>
                <a:moveTo>
                  <a:pt x="1089632" y="5051760"/>
                </a:moveTo>
                <a:cubicBezTo>
                  <a:pt x="1090155" y="5067793"/>
                  <a:pt x="1089828" y="5083826"/>
                  <a:pt x="1089501" y="5099989"/>
                </a:cubicBezTo>
                <a:cubicBezTo>
                  <a:pt x="1096502" y="5100185"/>
                  <a:pt x="1103438" y="5100120"/>
                  <a:pt x="1110439" y="5099793"/>
                </a:cubicBezTo>
                <a:cubicBezTo>
                  <a:pt x="1117375" y="5089650"/>
                  <a:pt x="1117767" y="5077085"/>
                  <a:pt x="1117571" y="5065372"/>
                </a:cubicBezTo>
                <a:cubicBezTo>
                  <a:pt x="1110112" y="5057585"/>
                  <a:pt x="1099774" y="5054051"/>
                  <a:pt x="1089632" y="5051760"/>
                </a:cubicBezTo>
                <a:moveTo>
                  <a:pt x="2574209" y="5050910"/>
                </a:moveTo>
                <a:cubicBezTo>
                  <a:pt x="2573685" y="5061118"/>
                  <a:pt x="2573881" y="5071327"/>
                  <a:pt x="2574666" y="5081600"/>
                </a:cubicBezTo>
                <a:cubicBezTo>
                  <a:pt x="2581995" y="5076562"/>
                  <a:pt x="2588996" y="5070541"/>
                  <a:pt x="2598614" y="5071981"/>
                </a:cubicBezTo>
                <a:cubicBezTo>
                  <a:pt x="2591024" y="5064390"/>
                  <a:pt x="2585528" y="5053266"/>
                  <a:pt x="2574209" y="5050910"/>
                </a:cubicBezTo>
                <a:moveTo>
                  <a:pt x="210232" y="5062951"/>
                </a:moveTo>
                <a:cubicBezTo>
                  <a:pt x="210101" y="5077085"/>
                  <a:pt x="212456" y="5091024"/>
                  <a:pt x="218083" y="5104111"/>
                </a:cubicBezTo>
                <a:cubicBezTo>
                  <a:pt x="218476" y="5121715"/>
                  <a:pt x="220112" y="5140168"/>
                  <a:pt x="229665" y="5155481"/>
                </a:cubicBezTo>
                <a:cubicBezTo>
                  <a:pt x="239218" y="5149723"/>
                  <a:pt x="239480" y="5136373"/>
                  <a:pt x="243994" y="5127081"/>
                </a:cubicBezTo>
                <a:cubicBezTo>
                  <a:pt x="250472" y="5113666"/>
                  <a:pt x="230057" y="5107318"/>
                  <a:pt x="230777" y="5094754"/>
                </a:cubicBezTo>
                <a:cubicBezTo>
                  <a:pt x="230385" y="5081731"/>
                  <a:pt x="226720" y="5062623"/>
                  <a:pt x="210232" y="5062951"/>
                </a:cubicBezTo>
                <a:moveTo>
                  <a:pt x="1299013" y="5076889"/>
                </a:moveTo>
                <a:cubicBezTo>
                  <a:pt x="1297508" y="5087686"/>
                  <a:pt x="1294825" y="5098287"/>
                  <a:pt x="1291881" y="5108889"/>
                </a:cubicBezTo>
                <a:cubicBezTo>
                  <a:pt x="1297377" y="5111768"/>
                  <a:pt x="1303200" y="5113927"/>
                  <a:pt x="1309286" y="5115498"/>
                </a:cubicBezTo>
                <a:cubicBezTo>
                  <a:pt x="1302023" y="5138860"/>
                  <a:pt x="1317399" y="5161894"/>
                  <a:pt x="1319231" y="5185321"/>
                </a:cubicBezTo>
                <a:cubicBezTo>
                  <a:pt x="1325578" y="5188462"/>
                  <a:pt x="1332317" y="5189444"/>
                  <a:pt x="1339450" y="5188266"/>
                </a:cubicBezTo>
                <a:cubicBezTo>
                  <a:pt x="1338141" y="5175767"/>
                  <a:pt x="1340824" y="5161436"/>
                  <a:pt x="1332317" y="5150900"/>
                </a:cubicBezTo>
                <a:cubicBezTo>
                  <a:pt x="1320671" y="5139122"/>
                  <a:pt x="1330420" y="5122500"/>
                  <a:pt x="1325382" y="5108431"/>
                </a:cubicBezTo>
                <a:lnTo>
                  <a:pt x="1320998" y="5107776"/>
                </a:lnTo>
                <a:cubicBezTo>
                  <a:pt x="1328719" y="5100512"/>
                  <a:pt x="1324924" y="5087948"/>
                  <a:pt x="1326559" y="5078460"/>
                </a:cubicBezTo>
                <a:cubicBezTo>
                  <a:pt x="1317857" y="5076627"/>
                  <a:pt x="1306930" y="5070083"/>
                  <a:pt x="1299013" y="5076889"/>
                </a:cubicBezTo>
                <a:moveTo>
                  <a:pt x="2089753" y="5083171"/>
                </a:moveTo>
                <a:cubicBezTo>
                  <a:pt x="2092109" y="5088537"/>
                  <a:pt x="2094726" y="5093903"/>
                  <a:pt x="2097540" y="5099204"/>
                </a:cubicBezTo>
                <a:cubicBezTo>
                  <a:pt x="2103232" y="5100512"/>
                  <a:pt x="2108336" y="5099138"/>
                  <a:pt x="2112851" y="5095146"/>
                </a:cubicBezTo>
                <a:cubicBezTo>
                  <a:pt x="2111215" y="5083367"/>
                  <a:pt x="2098717" y="5083956"/>
                  <a:pt x="2089753" y="5083171"/>
                </a:cubicBezTo>
                <a:moveTo>
                  <a:pt x="938943" y="5095997"/>
                </a:moveTo>
                <a:cubicBezTo>
                  <a:pt x="941233" y="5113927"/>
                  <a:pt x="954516" y="5133952"/>
                  <a:pt x="974210" y="5119686"/>
                </a:cubicBezTo>
                <a:cubicBezTo>
                  <a:pt x="977940" y="5111114"/>
                  <a:pt x="972509" y="5102279"/>
                  <a:pt x="970939" y="5094034"/>
                </a:cubicBezTo>
                <a:cubicBezTo>
                  <a:pt x="961124" y="5088079"/>
                  <a:pt x="947645" y="5088079"/>
                  <a:pt x="938943" y="5095997"/>
                </a:cubicBezTo>
                <a:moveTo>
                  <a:pt x="179282" y="5136307"/>
                </a:moveTo>
                <a:cubicBezTo>
                  <a:pt x="183274" y="5140299"/>
                  <a:pt x="183274" y="5140299"/>
                  <a:pt x="179282" y="5136307"/>
                </a:cubicBezTo>
                <a:moveTo>
                  <a:pt x="954516" y="5133035"/>
                </a:moveTo>
                <a:cubicBezTo>
                  <a:pt x="951637" y="5150900"/>
                  <a:pt x="956413" y="5168896"/>
                  <a:pt x="957526" y="5186826"/>
                </a:cubicBezTo>
                <a:cubicBezTo>
                  <a:pt x="958180" y="5198474"/>
                  <a:pt x="962040" y="5213460"/>
                  <a:pt x="975519" y="5215750"/>
                </a:cubicBezTo>
                <a:cubicBezTo>
                  <a:pt x="982651" y="5211562"/>
                  <a:pt x="993382" y="5205411"/>
                  <a:pt x="987951" y="5195464"/>
                </a:cubicBezTo>
                <a:cubicBezTo>
                  <a:pt x="981277" y="5178188"/>
                  <a:pt x="984156" y="5159997"/>
                  <a:pt x="986119" y="5142197"/>
                </a:cubicBezTo>
                <a:cubicBezTo>
                  <a:pt x="981866" y="5130287"/>
                  <a:pt x="964527" y="5133559"/>
                  <a:pt x="954516" y="5133035"/>
                </a:cubicBezTo>
                <a:moveTo>
                  <a:pt x="1636705" y="5144618"/>
                </a:moveTo>
                <a:cubicBezTo>
                  <a:pt x="1638864" y="5150966"/>
                  <a:pt x="1641089" y="5157444"/>
                  <a:pt x="1643575" y="5163857"/>
                </a:cubicBezTo>
                <a:cubicBezTo>
                  <a:pt x="1646716" y="5162810"/>
                  <a:pt x="1653063" y="5160585"/>
                  <a:pt x="1656204" y="5159538"/>
                </a:cubicBezTo>
                <a:cubicBezTo>
                  <a:pt x="1661700" y="5179301"/>
                  <a:pt x="1669813" y="5198474"/>
                  <a:pt x="1682704" y="5214769"/>
                </a:cubicBezTo>
                <a:cubicBezTo>
                  <a:pt x="1685583" y="5214703"/>
                  <a:pt x="1691275" y="5214638"/>
                  <a:pt x="1694089" y="5214572"/>
                </a:cubicBezTo>
                <a:cubicBezTo>
                  <a:pt x="1690032" y="5191276"/>
                  <a:pt x="1681853" y="5169420"/>
                  <a:pt x="1666934" y="5150900"/>
                </a:cubicBezTo>
                <a:cubicBezTo>
                  <a:pt x="1656531" y="5150573"/>
                  <a:pt x="1646324" y="5148610"/>
                  <a:pt x="1636705" y="5144618"/>
                </a:cubicBezTo>
                <a:moveTo>
                  <a:pt x="2481623" y="5149003"/>
                </a:moveTo>
                <a:cubicBezTo>
                  <a:pt x="2479202" y="5160389"/>
                  <a:pt x="2477501" y="5171972"/>
                  <a:pt x="2475603" y="5183554"/>
                </a:cubicBezTo>
                <a:cubicBezTo>
                  <a:pt x="2478220" y="5183227"/>
                  <a:pt x="2483390" y="5182573"/>
                  <a:pt x="2485941" y="5182246"/>
                </a:cubicBezTo>
                <a:cubicBezTo>
                  <a:pt x="2496214" y="5197493"/>
                  <a:pt x="2508384" y="5213133"/>
                  <a:pt x="2507992" y="5232503"/>
                </a:cubicBezTo>
                <a:cubicBezTo>
                  <a:pt x="2508712" y="5248993"/>
                  <a:pt x="2526705" y="5259594"/>
                  <a:pt x="2524546" y="5277001"/>
                </a:cubicBezTo>
                <a:cubicBezTo>
                  <a:pt x="2527752" y="5277067"/>
                  <a:pt x="2534099" y="5277263"/>
                  <a:pt x="2537305" y="5277329"/>
                </a:cubicBezTo>
                <a:cubicBezTo>
                  <a:pt x="2537436" y="5294015"/>
                  <a:pt x="2548363" y="5307627"/>
                  <a:pt x="2556019" y="5321696"/>
                </a:cubicBezTo>
                <a:cubicBezTo>
                  <a:pt x="2560795" y="5322351"/>
                  <a:pt x="2565244" y="5321172"/>
                  <a:pt x="2569170" y="5318228"/>
                </a:cubicBezTo>
                <a:cubicBezTo>
                  <a:pt x="2560730" y="5305402"/>
                  <a:pt x="2565048" y="5291856"/>
                  <a:pt x="2572311" y="5279815"/>
                </a:cubicBezTo>
                <a:cubicBezTo>
                  <a:pt x="2567534" y="5283610"/>
                  <a:pt x="2562758" y="5287472"/>
                  <a:pt x="2557981" y="5291332"/>
                </a:cubicBezTo>
                <a:cubicBezTo>
                  <a:pt x="2549737" y="5289500"/>
                  <a:pt x="2548756" y="5279161"/>
                  <a:pt x="2545091" y="5273140"/>
                </a:cubicBezTo>
                <a:cubicBezTo>
                  <a:pt x="2534295" y="5244085"/>
                  <a:pt x="2523172" y="5214572"/>
                  <a:pt x="2504655" y="5189509"/>
                </a:cubicBezTo>
                <a:cubicBezTo>
                  <a:pt x="2495298" y="5176945"/>
                  <a:pt x="2497915" y="5155089"/>
                  <a:pt x="2481623" y="5149003"/>
                </a:cubicBezTo>
                <a:moveTo>
                  <a:pt x="185760" y="5170467"/>
                </a:moveTo>
                <a:cubicBezTo>
                  <a:pt x="181180" y="5177338"/>
                  <a:pt x="181245" y="5184274"/>
                  <a:pt x="186087" y="5191407"/>
                </a:cubicBezTo>
                <a:cubicBezTo>
                  <a:pt x="196033" y="5192651"/>
                  <a:pt x="195575" y="5169027"/>
                  <a:pt x="185760" y="5170467"/>
                </a:cubicBezTo>
                <a:moveTo>
                  <a:pt x="263100" y="5168504"/>
                </a:moveTo>
                <a:cubicBezTo>
                  <a:pt x="252893" y="5188201"/>
                  <a:pt x="284496" y="5170074"/>
                  <a:pt x="263100" y="5168504"/>
                </a:cubicBezTo>
                <a:moveTo>
                  <a:pt x="2756108" y="5169485"/>
                </a:moveTo>
                <a:cubicBezTo>
                  <a:pt x="2751135" y="5193174"/>
                  <a:pt x="2766708" y="5214965"/>
                  <a:pt x="2771485" y="5237607"/>
                </a:cubicBezTo>
                <a:cubicBezTo>
                  <a:pt x="2769195" y="5239701"/>
                  <a:pt x="2764680" y="5243758"/>
                  <a:pt x="2762455" y="5245852"/>
                </a:cubicBezTo>
                <a:cubicBezTo>
                  <a:pt x="2767297" y="5250171"/>
                  <a:pt x="2772074" y="5254621"/>
                  <a:pt x="2776915" y="5259202"/>
                </a:cubicBezTo>
                <a:cubicBezTo>
                  <a:pt x="2770045" y="5262997"/>
                  <a:pt x="2763240" y="5266727"/>
                  <a:pt x="2756370" y="5270523"/>
                </a:cubicBezTo>
                <a:cubicBezTo>
                  <a:pt x="2765661" y="5270654"/>
                  <a:pt x="2776392" y="5268560"/>
                  <a:pt x="2782935" y="5277263"/>
                </a:cubicBezTo>
                <a:cubicBezTo>
                  <a:pt x="2795433" y="5284658"/>
                  <a:pt x="2789609" y="5299970"/>
                  <a:pt x="2791376" y="5311684"/>
                </a:cubicBezTo>
                <a:cubicBezTo>
                  <a:pt x="2792357" y="5336943"/>
                  <a:pt x="2814997" y="5354088"/>
                  <a:pt x="2821343" y="5377646"/>
                </a:cubicBezTo>
                <a:cubicBezTo>
                  <a:pt x="2816763" y="5377777"/>
                  <a:pt x="2807538" y="5378170"/>
                  <a:pt x="2802957" y="5378301"/>
                </a:cubicBezTo>
                <a:cubicBezTo>
                  <a:pt x="2810874" y="5387593"/>
                  <a:pt x="2827298" y="5384779"/>
                  <a:pt x="2838814" y="5388051"/>
                </a:cubicBezTo>
                <a:cubicBezTo>
                  <a:pt x="2835804" y="5367765"/>
                  <a:pt x="2831682" y="5347741"/>
                  <a:pt x="2830308" y="5327324"/>
                </a:cubicBezTo>
                <a:cubicBezTo>
                  <a:pt x="2827167" y="5325753"/>
                  <a:pt x="2821016" y="5322612"/>
                  <a:pt x="2817876" y="5321042"/>
                </a:cubicBezTo>
                <a:cubicBezTo>
                  <a:pt x="2818530" y="5286686"/>
                  <a:pt x="2793797" y="5257893"/>
                  <a:pt x="2797199" y="5223538"/>
                </a:cubicBezTo>
                <a:cubicBezTo>
                  <a:pt x="2794713" y="5222033"/>
                  <a:pt x="2789675" y="5219022"/>
                  <a:pt x="2787188" y="5217517"/>
                </a:cubicBezTo>
                <a:cubicBezTo>
                  <a:pt x="2780122" y="5200830"/>
                  <a:pt x="2775280" y="5173149"/>
                  <a:pt x="2756108" y="5169485"/>
                </a:cubicBezTo>
                <a:moveTo>
                  <a:pt x="1649988" y="5189313"/>
                </a:moveTo>
                <a:cubicBezTo>
                  <a:pt x="1639977" y="5209272"/>
                  <a:pt x="1671318" y="5190425"/>
                  <a:pt x="1649988" y="5189313"/>
                </a:cubicBezTo>
                <a:moveTo>
                  <a:pt x="2626488" y="5189444"/>
                </a:moveTo>
                <a:cubicBezTo>
                  <a:pt x="2622039" y="5196577"/>
                  <a:pt x="2627797" y="5206458"/>
                  <a:pt x="2634144" y="5210712"/>
                </a:cubicBezTo>
                <a:cubicBezTo>
                  <a:pt x="2645071" y="5208683"/>
                  <a:pt x="2636826" y="5184863"/>
                  <a:pt x="2626488" y="5189444"/>
                </a:cubicBezTo>
                <a:moveTo>
                  <a:pt x="925529" y="5202139"/>
                </a:moveTo>
                <a:cubicBezTo>
                  <a:pt x="928343" y="5223996"/>
                  <a:pt x="917808" y="5245460"/>
                  <a:pt x="923305" y="5266924"/>
                </a:cubicBezTo>
                <a:cubicBezTo>
                  <a:pt x="927296" y="5274122"/>
                  <a:pt x="920688" y="5289631"/>
                  <a:pt x="931222" y="5291202"/>
                </a:cubicBezTo>
                <a:cubicBezTo>
                  <a:pt x="930110" y="5297026"/>
                  <a:pt x="928997" y="5302981"/>
                  <a:pt x="928016" y="5309066"/>
                </a:cubicBezTo>
                <a:cubicBezTo>
                  <a:pt x="929782" y="5311291"/>
                  <a:pt x="933185" y="5315807"/>
                  <a:pt x="934952" y="5318097"/>
                </a:cubicBezTo>
                <a:cubicBezTo>
                  <a:pt x="934690" y="5321042"/>
                  <a:pt x="934232" y="5326996"/>
                  <a:pt x="934035" y="5329941"/>
                </a:cubicBezTo>
                <a:cubicBezTo>
                  <a:pt x="938485" y="5332690"/>
                  <a:pt x="943000" y="5335438"/>
                  <a:pt x="947514" y="5338252"/>
                </a:cubicBezTo>
                <a:cubicBezTo>
                  <a:pt x="942738" y="5346955"/>
                  <a:pt x="933970" y="5356117"/>
                  <a:pt x="939008" y="5367569"/>
                </a:cubicBezTo>
                <a:cubicBezTo>
                  <a:pt x="950917" y="5381965"/>
                  <a:pt x="935017" y="5400354"/>
                  <a:pt x="943981" y="5415405"/>
                </a:cubicBezTo>
                <a:cubicBezTo>
                  <a:pt x="950001" y="5425940"/>
                  <a:pt x="944308" y="5438766"/>
                  <a:pt x="949477" y="5449694"/>
                </a:cubicBezTo>
                <a:cubicBezTo>
                  <a:pt x="947253" y="5466839"/>
                  <a:pt x="950066" y="5483984"/>
                  <a:pt x="950655" y="5501195"/>
                </a:cubicBezTo>
                <a:cubicBezTo>
                  <a:pt x="952487" y="5514479"/>
                  <a:pt x="941495" y="5525734"/>
                  <a:pt x="943458" y="5539084"/>
                </a:cubicBezTo>
                <a:cubicBezTo>
                  <a:pt x="946991" y="5541505"/>
                  <a:pt x="953992" y="5546348"/>
                  <a:pt x="957526" y="5548769"/>
                </a:cubicBezTo>
                <a:cubicBezTo>
                  <a:pt x="961255" y="5547984"/>
                  <a:pt x="968649" y="5546348"/>
                  <a:pt x="972378" y="5545563"/>
                </a:cubicBezTo>
                <a:cubicBezTo>
                  <a:pt x="974603" y="5520630"/>
                  <a:pt x="973556" y="5495633"/>
                  <a:pt x="971986" y="5470766"/>
                </a:cubicBezTo>
                <a:cubicBezTo>
                  <a:pt x="972117" y="5462521"/>
                  <a:pt x="967864" y="5454799"/>
                  <a:pt x="961386" y="5450087"/>
                </a:cubicBezTo>
                <a:cubicBezTo>
                  <a:pt x="964592" y="5448190"/>
                  <a:pt x="971070" y="5444525"/>
                  <a:pt x="974276" y="5442692"/>
                </a:cubicBezTo>
                <a:cubicBezTo>
                  <a:pt x="971135" y="5437850"/>
                  <a:pt x="967994" y="5433008"/>
                  <a:pt x="964985" y="5428231"/>
                </a:cubicBezTo>
                <a:cubicBezTo>
                  <a:pt x="967471" y="5408599"/>
                  <a:pt x="972378" y="5383994"/>
                  <a:pt x="954777" y="5369859"/>
                </a:cubicBezTo>
                <a:cubicBezTo>
                  <a:pt x="973556" y="5352518"/>
                  <a:pt x="982717" y="5323332"/>
                  <a:pt x="967013" y="5300952"/>
                </a:cubicBezTo>
                <a:cubicBezTo>
                  <a:pt x="951309" y="5279815"/>
                  <a:pt x="953011" y="5251546"/>
                  <a:pt x="940840" y="5229362"/>
                </a:cubicBezTo>
                <a:cubicBezTo>
                  <a:pt x="942673" y="5227072"/>
                  <a:pt x="946337" y="5222491"/>
                  <a:pt x="948169" y="5220200"/>
                </a:cubicBezTo>
                <a:cubicBezTo>
                  <a:pt x="941691" y="5213984"/>
                  <a:pt x="935671" y="5198344"/>
                  <a:pt x="925529" y="5202139"/>
                </a:cubicBezTo>
                <a:moveTo>
                  <a:pt x="1094932" y="5207505"/>
                </a:moveTo>
                <a:cubicBezTo>
                  <a:pt x="1106121" y="5221640"/>
                  <a:pt x="1101802" y="5239439"/>
                  <a:pt x="1103961" y="5255930"/>
                </a:cubicBezTo>
                <a:cubicBezTo>
                  <a:pt x="1125750" y="5300559"/>
                  <a:pt x="1132293" y="5350489"/>
                  <a:pt x="1146426" y="5397736"/>
                </a:cubicBezTo>
                <a:cubicBezTo>
                  <a:pt x="1146557" y="5400419"/>
                  <a:pt x="1146819" y="5405785"/>
                  <a:pt x="1147015" y="5408468"/>
                </a:cubicBezTo>
                <a:cubicBezTo>
                  <a:pt x="1146950" y="5413245"/>
                  <a:pt x="1146819" y="5422799"/>
                  <a:pt x="1146819" y="5427576"/>
                </a:cubicBezTo>
                <a:cubicBezTo>
                  <a:pt x="1157223" y="5431895"/>
                  <a:pt x="1168673" y="5432288"/>
                  <a:pt x="1179731" y="5430390"/>
                </a:cubicBezTo>
                <a:cubicBezTo>
                  <a:pt x="1179208" y="5424959"/>
                  <a:pt x="1178292" y="5414096"/>
                  <a:pt x="1177768" y="5408665"/>
                </a:cubicBezTo>
                <a:cubicBezTo>
                  <a:pt x="1176132" y="5402121"/>
                  <a:pt x="1173777" y="5395904"/>
                  <a:pt x="1170767" y="5390014"/>
                </a:cubicBezTo>
                <a:cubicBezTo>
                  <a:pt x="1173777" y="5378104"/>
                  <a:pt x="1164813" y="5371168"/>
                  <a:pt x="1154802" y="5367896"/>
                </a:cubicBezTo>
                <a:cubicBezTo>
                  <a:pt x="1158008" y="5363970"/>
                  <a:pt x="1161214" y="5360109"/>
                  <a:pt x="1164420" y="5356248"/>
                </a:cubicBezTo>
                <a:cubicBezTo>
                  <a:pt x="1161149" y="5340804"/>
                  <a:pt x="1153166" y="5326604"/>
                  <a:pt x="1151726" y="5310768"/>
                </a:cubicBezTo>
                <a:cubicBezTo>
                  <a:pt x="1149175" y="5295651"/>
                  <a:pt x="1151137" y="5278703"/>
                  <a:pt x="1140930" y="5266138"/>
                </a:cubicBezTo>
                <a:cubicBezTo>
                  <a:pt x="1138836" y="5256192"/>
                  <a:pt x="1136415" y="5246245"/>
                  <a:pt x="1130985" y="5237673"/>
                </a:cubicBezTo>
                <a:cubicBezTo>
                  <a:pt x="1130526" y="5225436"/>
                  <a:pt x="1127451" y="5213656"/>
                  <a:pt x="1123067" y="5202401"/>
                </a:cubicBezTo>
                <a:cubicBezTo>
                  <a:pt x="1113580" y="5198932"/>
                  <a:pt x="1100952" y="5197427"/>
                  <a:pt x="1094932" y="5207505"/>
                </a:cubicBezTo>
                <a:moveTo>
                  <a:pt x="1711428" y="5215750"/>
                </a:moveTo>
                <a:cubicBezTo>
                  <a:pt x="1710839" y="5219677"/>
                  <a:pt x="1709661" y="5227595"/>
                  <a:pt x="1709138" y="5231521"/>
                </a:cubicBezTo>
                <a:cubicBezTo>
                  <a:pt x="1711755" y="5225893"/>
                  <a:pt x="1715419" y="5221967"/>
                  <a:pt x="1719934" y="5219742"/>
                </a:cubicBezTo>
                <a:cubicBezTo>
                  <a:pt x="1725038" y="5241926"/>
                  <a:pt x="1728963" y="5264371"/>
                  <a:pt x="1734394" y="5286490"/>
                </a:cubicBezTo>
                <a:cubicBezTo>
                  <a:pt x="1737077" y="5285639"/>
                  <a:pt x="1742573" y="5283938"/>
                  <a:pt x="1745256" y="5283087"/>
                </a:cubicBezTo>
                <a:cubicBezTo>
                  <a:pt x="1753631" y="5297680"/>
                  <a:pt x="1770971" y="5292838"/>
                  <a:pt x="1784777" y="5293557"/>
                </a:cubicBezTo>
                <a:cubicBezTo>
                  <a:pt x="1794068" y="5297876"/>
                  <a:pt x="1802378" y="5306252"/>
                  <a:pt x="1813501" y="5304813"/>
                </a:cubicBezTo>
                <a:cubicBezTo>
                  <a:pt x="1816642" y="5296633"/>
                  <a:pt x="1816380" y="5288518"/>
                  <a:pt x="1812781" y="5280338"/>
                </a:cubicBezTo>
                <a:cubicBezTo>
                  <a:pt x="1804733" y="5279553"/>
                  <a:pt x="1796751" y="5278768"/>
                  <a:pt x="1788834" y="5277917"/>
                </a:cubicBezTo>
                <a:cubicBezTo>
                  <a:pt x="1781047" y="5268167"/>
                  <a:pt x="1775093" y="5256323"/>
                  <a:pt x="1763839" y="5250106"/>
                </a:cubicBezTo>
                <a:cubicBezTo>
                  <a:pt x="1744863" y="5240159"/>
                  <a:pt x="1736881" y="5211169"/>
                  <a:pt x="1711428" y="5215750"/>
                </a:cubicBezTo>
                <a:moveTo>
                  <a:pt x="966555" y="5242384"/>
                </a:moveTo>
                <a:cubicBezTo>
                  <a:pt x="975912" y="5243954"/>
                  <a:pt x="987428" y="5248993"/>
                  <a:pt x="994363" y="5239701"/>
                </a:cubicBezTo>
                <a:cubicBezTo>
                  <a:pt x="990176" y="5232110"/>
                  <a:pt x="988802" y="5214245"/>
                  <a:pt x="976173" y="5219153"/>
                </a:cubicBezTo>
                <a:cubicBezTo>
                  <a:pt x="964592" y="5220920"/>
                  <a:pt x="961059" y="5232895"/>
                  <a:pt x="966555" y="5242384"/>
                </a:cubicBezTo>
                <a:moveTo>
                  <a:pt x="1674590" y="5241075"/>
                </a:moveTo>
                <a:cubicBezTo>
                  <a:pt x="1664971" y="5245002"/>
                  <a:pt x="1654372" y="5241206"/>
                  <a:pt x="1644492" y="5240814"/>
                </a:cubicBezTo>
                <a:cubicBezTo>
                  <a:pt x="1658101" y="5248470"/>
                  <a:pt x="1658559" y="5265484"/>
                  <a:pt x="1666280" y="5277721"/>
                </a:cubicBezTo>
                <a:cubicBezTo>
                  <a:pt x="1668505" y="5274645"/>
                  <a:pt x="1673085" y="5268494"/>
                  <a:pt x="1675375" y="5265419"/>
                </a:cubicBezTo>
                <a:cubicBezTo>
                  <a:pt x="1676226" y="5269934"/>
                  <a:pt x="1677861" y="5279030"/>
                  <a:pt x="1678712" y="5283545"/>
                </a:cubicBezTo>
                <a:cubicBezTo>
                  <a:pt x="1688527" y="5288453"/>
                  <a:pt x="1698473" y="5282629"/>
                  <a:pt x="1707437" y="5278572"/>
                </a:cubicBezTo>
                <a:cubicBezTo>
                  <a:pt x="1700632" y="5258744"/>
                  <a:pt x="1700632" y="5235447"/>
                  <a:pt x="1689574" y="5218041"/>
                </a:cubicBezTo>
                <a:cubicBezTo>
                  <a:pt x="1684405" y="5225566"/>
                  <a:pt x="1679759" y="5233419"/>
                  <a:pt x="1674590" y="5241075"/>
                </a:cubicBezTo>
                <a:moveTo>
                  <a:pt x="2652334" y="5220135"/>
                </a:moveTo>
                <a:cubicBezTo>
                  <a:pt x="2651810" y="5232699"/>
                  <a:pt x="2652138" y="5245329"/>
                  <a:pt x="2653119" y="5258024"/>
                </a:cubicBezTo>
                <a:cubicBezTo>
                  <a:pt x="2658812" y="5257239"/>
                  <a:pt x="2663981" y="5255276"/>
                  <a:pt x="2668692" y="5252069"/>
                </a:cubicBezTo>
                <a:cubicBezTo>
                  <a:pt x="2665093" y="5240617"/>
                  <a:pt x="2662541" y="5227595"/>
                  <a:pt x="2652334" y="5220135"/>
                </a:cubicBezTo>
                <a:moveTo>
                  <a:pt x="2665616" y="5266924"/>
                </a:moveTo>
                <a:cubicBezTo>
                  <a:pt x="2665944" y="5274384"/>
                  <a:pt x="2666467" y="5281909"/>
                  <a:pt x="2667121" y="5289435"/>
                </a:cubicBezTo>
                <a:cubicBezTo>
                  <a:pt x="2670851" y="5289566"/>
                  <a:pt x="2678310" y="5289762"/>
                  <a:pt x="2682040" y="5289827"/>
                </a:cubicBezTo>
                <a:cubicBezTo>
                  <a:pt x="2680011" y="5279946"/>
                  <a:pt x="2673076" y="5272944"/>
                  <a:pt x="2665616" y="5266924"/>
                </a:cubicBezTo>
                <a:moveTo>
                  <a:pt x="1702987" y="5286752"/>
                </a:moveTo>
                <a:cubicBezTo>
                  <a:pt x="1693303" y="5307103"/>
                  <a:pt x="1723925" y="5288322"/>
                  <a:pt x="1702987" y="5286752"/>
                </a:cubicBezTo>
                <a:moveTo>
                  <a:pt x="2587229" y="5286228"/>
                </a:moveTo>
                <a:cubicBezTo>
                  <a:pt x="2585136" y="5295455"/>
                  <a:pt x="2588473" y="5298727"/>
                  <a:pt x="2597306" y="5296044"/>
                </a:cubicBezTo>
                <a:cubicBezTo>
                  <a:pt x="2599465" y="5286555"/>
                  <a:pt x="2596128" y="5283283"/>
                  <a:pt x="2587229" y="5286228"/>
                </a:cubicBezTo>
                <a:moveTo>
                  <a:pt x="2454927" y="5306187"/>
                </a:moveTo>
                <a:cubicBezTo>
                  <a:pt x="2450085" y="5311749"/>
                  <a:pt x="2450608" y="5327389"/>
                  <a:pt x="2458918" y="5328567"/>
                </a:cubicBezTo>
                <a:cubicBezTo>
                  <a:pt x="2463040" y="5322678"/>
                  <a:pt x="2464938" y="5305860"/>
                  <a:pt x="2454927" y="5306187"/>
                </a:cubicBezTo>
                <a:moveTo>
                  <a:pt x="2678572" y="5307888"/>
                </a:moveTo>
                <a:cubicBezTo>
                  <a:pt x="2671767" y="5312862"/>
                  <a:pt x="2678245" y="5328371"/>
                  <a:pt x="2686554" y="5321761"/>
                </a:cubicBezTo>
                <a:cubicBezTo>
                  <a:pt x="2693229" y="5316592"/>
                  <a:pt x="2686751" y="5301672"/>
                  <a:pt x="2678572" y="5307888"/>
                </a:cubicBezTo>
                <a:moveTo>
                  <a:pt x="2716980" y="5313713"/>
                </a:moveTo>
                <a:cubicBezTo>
                  <a:pt x="2711942" y="5318751"/>
                  <a:pt x="2710830" y="5335503"/>
                  <a:pt x="2720252" y="5335438"/>
                </a:cubicBezTo>
                <a:cubicBezTo>
                  <a:pt x="2724505" y="5330072"/>
                  <a:pt x="2726271" y="5313516"/>
                  <a:pt x="2716980" y="5313713"/>
                </a:cubicBezTo>
                <a:moveTo>
                  <a:pt x="2574012" y="5337205"/>
                </a:moveTo>
                <a:cubicBezTo>
                  <a:pt x="2564721" y="5340019"/>
                  <a:pt x="2566095" y="5356313"/>
                  <a:pt x="2577153" y="5349573"/>
                </a:cubicBezTo>
                <a:cubicBezTo>
                  <a:pt x="2587491" y="5348134"/>
                  <a:pt x="2584416" y="5330399"/>
                  <a:pt x="2574012" y="5337205"/>
                </a:cubicBezTo>
                <a:moveTo>
                  <a:pt x="2658484" y="5345974"/>
                </a:moveTo>
                <a:cubicBezTo>
                  <a:pt x="2658419" y="5357164"/>
                  <a:pt x="2661494" y="5370775"/>
                  <a:pt x="2675366" y="5370841"/>
                </a:cubicBezTo>
                <a:cubicBezTo>
                  <a:pt x="2671309" y="5361679"/>
                  <a:pt x="2672029" y="5345123"/>
                  <a:pt x="2658484" y="5345974"/>
                </a:cubicBezTo>
                <a:moveTo>
                  <a:pt x="2722477" y="5345123"/>
                </a:moveTo>
                <a:cubicBezTo>
                  <a:pt x="2719467" y="5366325"/>
                  <a:pt x="2728431" y="5388836"/>
                  <a:pt x="2717504" y="5409057"/>
                </a:cubicBezTo>
                <a:cubicBezTo>
                  <a:pt x="2733665" y="5410562"/>
                  <a:pt x="2733338" y="5428231"/>
                  <a:pt x="2737787" y="5440010"/>
                </a:cubicBezTo>
                <a:cubicBezTo>
                  <a:pt x="2745835" y="5467167"/>
                  <a:pt x="2761212" y="5491183"/>
                  <a:pt x="2773382" y="5516573"/>
                </a:cubicBezTo>
                <a:cubicBezTo>
                  <a:pt x="2776981" y="5523313"/>
                  <a:pt x="2780252" y="5531820"/>
                  <a:pt x="2788955" y="5533522"/>
                </a:cubicBezTo>
                <a:cubicBezTo>
                  <a:pt x="2789020" y="5519780"/>
                  <a:pt x="2789805" y="5505187"/>
                  <a:pt x="2784178" y="5492557"/>
                </a:cubicBezTo>
                <a:cubicBezTo>
                  <a:pt x="2767559" y="5473776"/>
                  <a:pt x="2763764" y="5447928"/>
                  <a:pt x="2752837" y="5426006"/>
                </a:cubicBezTo>
                <a:cubicBezTo>
                  <a:pt x="2748060" y="5418088"/>
                  <a:pt x="2755846" y="5411478"/>
                  <a:pt x="2758987" y="5404934"/>
                </a:cubicBezTo>
                <a:cubicBezTo>
                  <a:pt x="2749827" y="5399045"/>
                  <a:pt x="2740405" y="5393679"/>
                  <a:pt x="2731899" y="5387004"/>
                </a:cubicBezTo>
                <a:cubicBezTo>
                  <a:pt x="2731899" y="5383536"/>
                  <a:pt x="2731964" y="5376599"/>
                  <a:pt x="2731964" y="5373131"/>
                </a:cubicBezTo>
                <a:cubicBezTo>
                  <a:pt x="2735563" y="5372018"/>
                  <a:pt x="2742760" y="5369859"/>
                  <a:pt x="2746424" y="5368747"/>
                </a:cubicBezTo>
                <a:cubicBezTo>
                  <a:pt x="2740732" y="5361286"/>
                  <a:pt x="2735824" y="5352976"/>
                  <a:pt x="2740012" y="5343553"/>
                </a:cubicBezTo>
                <a:cubicBezTo>
                  <a:pt x="2735628" y="5343945"/>
                  <a:pt x="2726860" y="5344731"/>
                  <a:pt x="2722477" y="5345123"/>
                </a:cubicBezTo>
                <a:moveTo>
                  <a:pt x="1298162" y="5378301"/>
                </a:moveTo>
                <a:cubicBezTo>
                  <a:pt x="1295807" y="5392632"/>
                  <a:pt x="1313081" y="5390996"/>
                  <a:pt x="1322372" y="5394595"/>
                </a:cubicBezTo>
                <a:cubicBezTo>
                  <a:pt x="1321783" y="5390930"/>
                  <a:pt x="1320605" y="5383536"/>
                  <a:pt x="1320016" y="5379871"/>
                </a:cubicBezTo>
                <a:cubicBezTo>
                  <a:pt x="1312753" y="5378955"/>
                  <a:pt x="1305491" y="5378431"/>
                  <a:pt x="1298162" y="5378301"/>
                </a:cubicBezTo>
                <a:moveTo>
                  <a:pt x="1754286" y="5407944"/>
                </a:moveTo>
                <a:cubicBezTo>
                  <a:pt x="1766325" y="5417106"/>
                  <a:pt x="1796489" y="5422865"/>
                  <a:pt x="1792628" y="5399306"/>
                </a:cubicBezTo>
                <a:cubicBezTo>
                  <a:pt x="1786805" y="5399765"/>
                  <a:pt x="1780982" y="5400157"/>
                  <a:pt x="1775224" y="5400615"/>
                </a:cubicBezTo>
                <a:cubicBezTo>
                  <a:pt x="1773130" y="5398456"/>
                  <a:pt x="1768877" y="5394006"/>
                  <a:pt x="1766783" y="5391847"/>
                </a:cubicBezTo>
                <a:cubicBezTo>
                  <a:pt x="1759258" y="5394006"/>
                  <a:pt x="1756837" y="5401335"/>
                  <a:pt x="1754286" y="5407944"/>
                </a:cubicBezTo>
                <a:moveTo>
                  <a:pt x="2035903" y="5435887"/>
                </a:moveTo>
                <a:cubicBezTo>
                  <a:pt x="2044671" y="5436738"/>
                  <a:pt x="2053504" y="5437261"/>
                  <a:pt x="2062403" y="5437392"/>
                </a:cubicBezTo>
                <a:cubicBezTo>
                  <a:pt x="2066852" y="5420051"/>
                  <a:pt x="2032173" y="5418415"/>
                  <a:pt x="2035903" y="5435887"/>
                </a:cubicBezTo>
                <a:moveTo>
                  <a:pt x="1534239" y="5436018"/>
                </a:moveTo>
                <a:cubicBezTo>
                  <a:pt x="1540390" y="5449564"/>
                  <a:pt x="1545559" y="5463895"/>
                  <a:pt x="1556093" y="5474889"/>
                </a:cubicBezTo>
                <a:cubicBezTo>
                  <a:pt x="1554523" y="5477179"/>
                  <a:pt x="1551382" y="5481760"/>
                  <a:pt x="1549877" y="5484050"/>
                </a:cubicBezTo>
                <a:cubicBezTo>
                  <a:pt x="1557598" y="5508262"/>
                  <a:pt x="1547849" y="5535354"/>
                  <a:pt x="1558514" y="5558781"/>
                </a:cubicBezTo>
                <a:cubicBezTo>
                  <a:pt x="1571731" y="5555182"/>
                  <a:pt x="1583313" y="5546282"/>
                  <a:pt x="1589725" y="5534242"/>
                </a:cubicBezTo>
                <a:cubicBezTo>
                  <a:pt x="1577032" y="5505645"/>
                  <a:pt x="1571077" y="5475019"/>
                  <a:pt x="1575919" y="5443870"/>
                </a:cubicBezTo>
                <a:cubicBezTo>
                  <a:pt x="1561720" y="5442234"/>
                  <a:pt x="1545755" y="5446815"/>
                  <a:pt x="1534239" y="5436018"/>
                </a:cubicBezTo>
                <a:moveTo>
                  <a:pt x="1592735" y="5444459"/>
                </a:moveTo>
                <a:cubicBezTo>
                  <a:pt x="1575657" y="5453686"/>
                  <a:pt x="1602681" y="5463044"/>
                  <a:pt x="1609616" y="5453686"/>
                </a:cubicBezTo>
                <a:cubicBezTo>
                  <a:pt x="1618384" y="5442692"/>
                  <a:pt x="1599278" y="5436411"/>
                  <a:pt x="1592735" y="5444459"/>
                </a:cubicBezTo>
                <a:moveTo>
                  <a:pt x="1995270" y="5455192"/>
                </a:moveTo>
                <a:cubicBezTo>
                  <a:pt x="1987876" y="5453490"/>
                  <a:pt x="1980744" y="5450742"/>
                  <a:pt x="1973220" y="5450611"/>
                </a:cubicBezTo>
                <a:cubicBezTo>
                  <a:pt x="1972500" y="5455061"/>
                  <a:pt x="1971060" y="5463960"/>
                  <a:pt x="1970341" y="5468410"/>
                </a:cubicBezTo>
                <a:cubicBezTo>
                  <a:pt x="1960133" y="5469588"/>
                  <a:pt x="1948094" y="5470111"/>
                  <a:pt x="1948159" y="5456631"/>
                </a:cubicBezTo>
                <a:cubicBezTo>
                  <a:pt x="1940962" y="5470635"/>
                  <a:pt x="1932783" y="5484574"/>
                  <a:pt x="1930297" y="5500475"/>
                </a:cubicBezTo>
                <a:cubicBezTo>
                  <a:pt x="1939915" y="5497138"/>
                  <a:pt x="1946131" y="5486079"/>
                  <a:pt x="1957581" y="5488173"/>
                </a:cubicBezTo>
                <a:cubicBezTo>
                  <a:pt x="1976033" y="5488238"/>
                  <a:pt x="1994092" y="5482938"/>
                  <a:pt x="2012609" y="5484508"/>
                </a:cubicBezTo>
                <a:cubicBezTo>
                  <a:pt x="2023798" y="5484508"/>
                  <a:pt x="2038259" y="5485817"/>
                  <a:pt x="2045652" y="5475608"/>
                </a:cubicBezTo>
                <a:cubicBezTo>
                  <a:pt x="2036034" y="5466054"/>
                  <a:pt x="2018891" y="5466970"/>
                  <a:pt x="2013002" y="5452247"/>
                </a:cubicBezTo>
                <a:cubicBezTo>
                  <a:pt x="2009076" y="5439552"/>
                  <a:pt x="1992980" y="5439944"/>
                  <a:pt x="1995270" y="5455192"/>
                </a:cubicBezTo>
                <a:moveTo>
                  <a:pt x="2061618" y="5441056"/>
                </a:moveTo>
                <a:cubicBezTo>
                  <a:pt x="2063253" y="5448778"/>
                  <a:pt x="2068815" y="5454799"/>
                  <a:pt x="2073003" y="5461473"/>
                </a:cubicBezTo>
                <a:cubicBezTo>
                  <a:pt x="2066721" y="5466316"/>
                  <a:pt x="2056318" y="5468475"/>
                  <a:pt x="2056841" y="5478291"/>
                </a:cubicBezTo>
                <a:cubicBezTo>
                  <a:pt x="2069535" y="5480451"/>
                  <a:pt x="2081836" y="5484050"/>
                  <a:pt x="2094333" y="5487191"/>
                </a:cubicBezTo>
                <a:cubicBezTo>
                  <a:pt x="2088444" y="5471224"/>
                  <a:pt x="2081640" y="5455650"/>
                  <a:pt x="2074769" y="5440141"/>
                </a:cubicBezTo>
                <a:cubicBezTo>
                  <a:pt x="2071498" y="5440402"/>
                  <a:pt x="2064889" y="5440795"/>
                  <a:pt x="2061618" y="5441056"/>
                </a:cubicBezTo>
                <a:moveTo>
                  <a:pt x="2776981" y="5450284"/>
                </a:moveTo>
                <a:cubicBezTo>
                  <a:pt x="2778028" y="5471813"/>
                  <a:pt x="2796741" y="5440206"/>
                  <a:pt x="2776981" y="5450284"/>
                </a:cubicBezTo>
                <a:moveTo>
                  <a:pt x="2160027" y="5456173"/>
                </a:moveTo>
                <a:cubicBezTo>
                  <a:pt x="2159307" y="5464615"/>
                  <a:pt x="2159242" y="5473187"/>
                  <a:pt x="2159830" y="5481825"/>
                </a:cubicBezTo>
                <a:cubicBezTo>
                  <a:pt x="2145763" y="5483657"/>
                  <a:pt x="2132284" y="5479076"/>
                  <a:pt x="2119197" y="5474692"/>
                </a:cubicBezTo>
                <a:cubicBezTo>
                  <a:pt x="2119983" y="5477441"/>
                  <a:pt x="2121618" y="5482872"/>
                  <a:pt x="2122404" y="5485555"/>
                </a:cubicBezTo>
                <a:cubicBezTo>
                  <a:pt x="2147006" y="5490332"/>
                  <a:pt x="2172262" y="5491837"/>
                  <a:pt x="2197323" y="5492034"/>
                </a:cubicBezTo>
                <a:cubicBezTo>
                  <a:pt x="2206941" y="5500410"/>
                  <a:pt x="2219504" y="5501064"/>
                  <a:pt x="2231740" y="5501195"/>
                </a:cubicBezTo>
                <a:cubicBezTo>
                  <a:pt x="2244695" y="5500083"/>
                  <a:pt x="2251958" y="5514348"/>
                  <a:pt x="2264848" y="5513956"/>
                </a:cubicBezTo>
                <a:cubicBezTo>
                  <a:pt x="2295601" y="5521808"/>
                  <a:pt x="2327335" y="5530904"/>
                  <a:pt x="2352788" y="5550536"/>
                </a:cubicBezTo>
                <a:cubicBezTo>
                  <a:pt x="2370847" y="5557800"/>
                  <a:pt x="2388317" y="5566634"/>
                  <a:pt x="2405264" y="5576319"/>
                </a:cubicBezTo>
                <a:cubicBezTo>
                  <a:pt x="2416126" y="5587967"/>
                  <a:pt x="2425417" y="5601905"/>
                  <a:pt x="2441121" y="5607664"/>
                </a:cubicBezTo>
                <a:cubicBezTo>
                  <a:pt x="2437064" y="5596474"/>
                  <a:pt x="2433073" y="5585088"/>
                  <a:pt x="2425941" y="5575468"/>
                </a:cubicBezTo>
                <a:cubicBezTo>
                  <a:pt x="2403040" y="5562119"/>
                  <a:pt x="2377325" y="5541440"/>
                  <a:pt x="2375493" y="5513236"/>
                </a:cubicBezTo>
                <a:cubicBezTo>
                  <a:pt x="2393814" y="5516639"/>
                  <a:pt x="2397412" y="5537252"/>
                  <a:pt x="2409517" y="5547068"/>
                </a:cubicBezTo>
                <a:cubicBezTo>
                  <a:pt x="2407162" y="5529072"/>
                  <a:pt x="2395646" y="5513694"/>
                  <a:pt x="2381447" y="5503093"/>
                </a:cubicBezTo>
                <a:cubicBezTo>
                  <a:pt x="2371436" y="5500279"/>
                  <a:pt x="2371436" y="5514348"/>
                  <a:pt x="2362603" y="5514414"/>
                </a:cubicBezTo>
                <a:cubicBezTo>
                  <a:pt x="2351479" y="5515133"/>
                  <a:pt x="2340291" y="5514675"/>
                  <a:pt x="2329233" y="5513890"/>
                </a:cubicBezTo>
                <a:cubicBezTo>
                  <a:pt x="2329037" y="5509440"/>
                  <a:pt x="2328709" y="5500541"/>
                  <a:pt x="2328578" y="5496091"/>
                </a:cubicBezTo>
                <a:cubicBezTo>
                  <a:pt x="2324653" y="5500344"/>
                  <a:pt x="2320661" y="5504663"/>
                  <a:pt x="2316735" y="5508917"/>
                </a:cubicBezTo>
                <a:cubicBezTo>
                  <a:pt x="2299396" y="5505121"/>
                  <a:pt x="2280813" y="5503747"/>
                  <a:pt x="2265830" y="5493604"/>
                </a:cubicBezTo>
                <a:cubicBezTo>
                  <a:pt x="2253987" y="5485032"/>
                  <a:pt x="2236058" y="5484574"/>
                  <a:pt x="2229319" y="5470111"/>
                </a:cubicBezTo>
                <a:cubicBezTo>
                  <a:pt x="2211390" y="5466251"/>
                  <a:pt x="2192808" y="5470635"/>
                  <a:pt x="2174814" y="5467560"/>
                </a:cubicBezTo>
                <a:cubicBezTo>
                  <a:pt x="2172393" y="5460165"/>
                  <a:pt x="2167486" y="5456435"/>
                  <a:pt x="2160027" y="5456173"/>
                </a:cubicBezTo>
                <a:moveTo>
                  <a:pt x="2671571" y="5516050"/>
                </a:moveTo>
                <a:cubicBezTo>
                  <a:pt x="2671047" y="5534831"/>
                  <a:pt x="2688387" y="5545628"/>
                  <a:pt x="2700295" y="5557473"/>
                </a:cubicBezTo>
                <a:cubicBezTo>
                  <a:pt x="2710110" y="5564671"/>
                  <a:pt x="2708212" y="5582143"/>
                  <a:pt x="2721560" y="5585350"/>
                </a:cubicBezTo>
                <a:cubicBezTo>
                  <a:pt x="2706838" y="5561660"/>
                  <a:pt x="2697547" y="5529137"/>
                  <a:pt x="2671571" y="5516050"/>
                </a:cubicBezTo>
                <a:moveTo>
                  <a:pt x="2783393" y="5542029"/>
                </a:moveTo>
                <a:cubicBezTo>
                  <a:pt x="2783590" y="5545955"/>
                  <a:pt x="2783917" y="5553743"/>
                  <a:pt x="2784113" y="5557669"/>
                </a:cubicBezTo>
                <a:cubicBezTo>
                  <a:pt x="2791572" y="5558454"/>
                  <a:pt x="2799097" y="5559043"/>
                  <a:pt x="2806687" y="5559501"/>
                </a:cubicBezTo>
                <a:cubicBezTo>
                  <a:pt x="2800013" y="5552368"/>
                  <a:pt x="2793535" y="5543927"/>
                  <a:pt x="2783393" y="5542029"/>
                </a:cubicBezTo>
                <a:moveTo>
                  <a:pt x="2517218" y="5574356"/>
                </a:moveTo>
                <a:cubicBezTo>
                  <a:pt x="2519835" y="5581030"/>
                  <a:pt x="2524022" y="5586920"/>
                  <a:pt x="2527621" y="5593268"/>
                </a:cubicBezTo>
                <a:cubicBezTo>
                  <a:pt x="2523303" y="5597914"/>
                  <a:pt x="2518984" y="5602560"/>
                  <a:pt x="2514666" y="5607272"/>
                </a:cubicBezTo>
                <a:cubicBezTo>
                  <a:pt x="2520489" y="5623042"/>
                  <a:pt x="2528734" y="5637897"/>
                  <a:pt x="2532267" y="5654584"/>
                </a:cubicBezTo>
                <a:cubicBezTo>
                  <a:pt x="2541885" y="5682788"/>
                  <a:pt x="2576106" y="5707524"/>
                  <a:pt x="2562431" y="5739785"/>
                </a:cubicBezTo>
                <a:cubicBezTo>
                  <a:pt x="2571918" y="5744039"/>
                  <a:pt x="2580228" y="5759417"/>
                  <a:pt x="2590894" y="5755621"/>
                </a:cubicBezTo>
                <a:cubicBezTo>
                  <a:pt x="2590305" y="5745544"/>
                  <a:pt x="2592529" y="5732456"/>
                  <a:pt x="2581341" y="5727352"/>
                </a:cubicBezTo>
                <a:cubicBezTo>
                  <a:pt x="2557327" y="5706281"/>
                  <a:pt x="2559159" y="5672449"/>
                  <a:pt x="2542867" y="5647189"/>
                </a:cubicBezTo>
                <a:cubicBezTo>
                  <a:pt x="2534099" y="5622126"/>
                  <a:pt x="2529061" y="5595296"/>
                  <a:pt x="2529257" y="5568728"/>
                </a:cubicBezTo>
                <a:cubicBezTo>
                  <a:pt x="2525069" y="5570233"/>
                  <a:pt x="2521013" y="5572065"/>
                  <a:pt x="2517218" y="5574356"/>
                </a:cubicBezTo>
                <a:moveTo>
                  <a:pt x="2794909" y="5567550"/>
                </a:moveTo>
                <a:cubicBezTo>
                  <a:pt x="2797330" y="5570364"/>
                  <a:pt x="2802107" y="5576057"/>
                  <a:pt x="2804462" y="5578871"/>
                </a:cubicBezTo>
                <a:cubicBezTo>
                  <a:pt x="2795367" y="5584892"/>
                  <a:pt x="2803415" y="5605505"/>
                  <a:pt x="2814277" y="5598045"/>
                </a:cubicBezTo>
                <a:cubicBezTo>
                  <a:pt x="2806556" y="5624089"/>
                  <a:pt x="2826578" y="5647255"/>
                  <a:pt x="2836066" y="5670028"/>
                </a:cubicBezTo>
                <a:cubicBezTo>
                  <a:pt x="2840057" y="5670289"/>
                  <a:pt x="2848040" y="5670878"/>
                  <a:pt x="2852031" y="5671205"/>
                </a:cubicBezTo>
                <a:cubicBezTo>
                  <a:pt x="2847516" y="5652294"/>
                  <a:pt x="2848367" y="5629586"/>
                  <a:pt x="2829850" y="5618462"/>
                </a:cubicBezTo>
                <a:cubicBezTo>
                  <a:pt x="2830569" y="5603410"/>
                  <a:pt x="2824419" y="5589341"/>
                  <a:pt x="2822783" y="5574552"/>
                </a:cubicBezTo>
                <a:cubicBezTo>
                  <a:pt x="2813819" y="5570888"/>
                  <a:pt x="2804331" y="5569055"/>
                  <a:pt x="2794909" y="5567550"/>
                </a:cubicBezTo>
                <a:moveTo>
                  <a:pt x="2724374" y="5601317"/>
                </a:moveTo>
                <a:cubicBezTo>
                  <a:pt x="2724112" y="5613096"/>
                  <a:pt x="2724374" y="5624940"/>
                  <a:pt x="2725356" y="5636785"/>
                </a:cubicBezTo>
                <a:cubicBezTo>
                  <a:pt x="2729150" y="5636719"/>
                  <a:pt x="2736806" y="5636588"/>
                  <a:pt x="2740666" y="5636523"/>
                </a:cubicBezTo>
                <a:cubicBezTo>
                  <a:pt x="2738900" y="5624548"/>
                  <a:pt x="2742368" y="5597914"/>
                  <a:pt x="2724374" y="5601317"/>
                </a:cubicBezTo>
                <a:moveTo>
                  <a:pt x="2468079" y="5607010"/>
                </a:moveTo>
                <a:cubicBezTo>
                  <a:pt x="2465003" y="5616237"/>
                  <a:pt x="2461535" y="5627688"/>
                  <a:pt x="2471808" y="5633971"/>
                </a:cubicBezTo>
                <a:cubicBezTo>
                  <a:pt x="2487708" y="5643525"/>
                  <a:pt x="2493859" y="5664531"/>
                  <a:pt x="2512310" y="5670093"/>
                </a:cubicBezTo>
                <a:cubicBezTo>
                  <a:pt x="2506749" y="5655565"/>
                  <a:pt x="2492223" y="5647124"/>
                  <a:pt x="2486596" y="5632727"/>
                </a:cubicBezTo>
                <a:cubicBezTo>
                  <a:pt x="2481034" y="5623827"/>
                  <a:pt x="2478220" y="5611721"/>
                  <a:pt x="2468079" y="5607010"/>
                </a:cubicBezTo>
                <a:moveTo>
                  <a:pt x="1564599" y="5639271"/>
                </a:moveTo>
                <a:cubicBezTo>
                  <a:pt x="1561524" y="5652097"/>
                  <a:pt x="1563291" y="5665316"/>
                  <a:pt x="1565974" y="5678142"/>
                </a:cubicBezTo>
                <a:cubicBezTo>
                  <a:pt x="1575985" y="5663680"/>
                  <a:pt x="1603335" y="5660212"/>
                  <a:pt x="1598035" y="5639140"/>
                </a:cubicBezTo>
                <a:cubicBezTo>
                  <a:pt x="1586912" y="5638551"/>
                  <a:pt x="1575723" y="5638486"/>
                  <a:pt x="1564599" y="5639271"/>
                </a:cubicBezTo>
                <a:moveTo>
                  <a:pt x="1512516" y="5678535"/>
                </a:moveTo>
                <a:cubicBezTo>
                  <a:pt x="1496943" y="5678862"/>
                  <a:pt x="1481436" y="5677618"/>
                  <a:pt x="1465929" y="5678404"/>
                </a:cubicBezTo>
                <a:cubicBezTo>
                  <a:pt x="1474042" y="5693782"/>
                  <a:pt x="1494261" y="5699998"/>
                  <a:pt x="1500149" y="5717601"/>
                </a:cubicBezTo>
                <a:cubicBezTo>
                  <a:pt x="1506365" y="5727810"/>
                  <a:pt x="1506693" y="5751957"/>
                  <a:pt x="1524032" y="5743515"/>
                </a:cubicBezTo>
                <a:cubicBezTo>
                  <a:pt x="1523836" y="5733569"/>
                  <a:pt x="1516376" y="5725978"/>
                  <a:pt x="1513563" y="5716882"/>
                </a:cubicBezTo>
                <a:cubicBezTo>
                  <a:pt x="1514806" y="5704056"/>
                  <a:pt x="1515853" y="5691230"/>
                  <a:pt x="1516965" y="5678535"/>
                </a:cubicBezTo>
                <a:cubicBezTo>
                  <a:pt x="1521284" y="5673954"/>
                  <a:pt x="1525733" y="5669504"/>
                  <a:pt x="1530182" y="5665185"/>
                </a:cubicBezTo>
                <a:cubicBezTo>
                  <a:pt x="1522069" y="5666625"/>
                  <a:pt x="1514741" y="5669635"/>
                  <a:pt x="1512516" y="5678535"/>
                </a:cubicBezTo>
                <a:moveTo>
                  <a:pt x="1192556" y="5706150"/>
                </a:moveTo>
                <a:cubicBezTo>
                  <a:pt x="1191378" y="5735401"/>
                  <a:pt x="1198837" y="5763998"/>
                  <a:pt x="1210418" y="5790697"/>
                </a:cubicBezTo>
                <a:cubicBezTo>
                  <a:pt x="1214017" y="5796455"/>
                  <a:pt x="1219972" y="5801233"/>
                  <a:pt x="1227169" y="5799793"/>
                </a:cubicBezTo>
                <a:cubicBezTo>
                  <a:pt x="1230113" y="5793053"/>
                  <a:pt x="1233320" y="5786509"/>
                  <a:pt x="1236853" y="5780161"/>
                </a:cubicBezTo>
                <a:cubicBezTo>
                  <a:pt x="1244966" y="5790893"/>
                  <a:pt x="1257529" y="5806729"/>
                  <a:pt x="1249743" y="5820406"/>
                </a:cubicBezTo>
                <a:cubicBezTo>
                  <a:pt x="1245555" y="5821715"/>
                  <a:pt x="1237115" y="5824267"/>
                  <a:pt x="1232927" y="5825576"/>
                </a:cubicBezTo>
                <a:cubicBezTo>
                  <a:pt x="1235544" y="5841150"/>
                  <a:pt x="1238685" y="5856725"/>
                  <a:pt x="1239274" y="5872626"/>
                </a:cubicBezTo>
                <a:lnTo>
                  <a:pt x="1243331" y="5871841"/>
                </a:lnTo>
                <a:cubicBezTo>
                  <a:pt x="1247976" y="5872626"/>
                  <a:pt x="1257202" y="5874197"/>
                  <a:pt x="1261848" y="5874982"/>
                </a:cubicBezTo>
                <a:cubicBezTo>
                  <a:pt x="1254258" y="5883489"/>
                  <a:pt x="1246668" y="5892978"/>
                  <a:pt x="1246798" y="5905084"/>
                </a:cubicBezTo>
                <a:cubicBezTo>
                  <a:pt x="1252687" y="5906982"/>
                  <a:pt x="1258053" y="5909796"/>
                  <a:pt x="1263025" y="5913526"/>
                </a:cubicBezTo>
                <a:cubicBezTo>
                  <a:pt x="1259558" y="5919939"/>
                  <a:pt x="1256155" y="5926482"/>
                  <a:pt x="1252884" y="5933157"/>
                </a:cubicBezTo>
                <a:cubicBezTo>
                  <a:pt x="1258576" y="5953444"/>
                  <a:pt x="1263941" y="5973861"/>
                  <a:pt x="1266166" y="5994932"/>
                </a:cubicBezTo>
                <a:lnTo>
                  <a:pt x="1270223" y="5997353"/>
                </a:lnTo>
                <a:cubicBezTo>
                  <a:pt x="1278598" y="6026604"/>
                  <a:pt x="1271728" y="6061745"/>
                  <a:pt x="1292993" y="6086154"/>
                </a:cubicBezTo>
                <a:cubicBezTo>
                  <a:pt x="1295087" y="6095577"/>
                  <a:pt x="1297312" y="6105262"/>
                  <a:pt x="1301826" y="6114031"/>
                </a:cubicBezTo>
                <a:cubicBezTo>
                  <a:pt x="1309155" y="6122145"/>
                  <a:pt x="1319231" y="6128951"/>
                  <a:pt x="1320147" y="6140991"/>
                </a:cubicBezTo>
                <a:cubicBezTo>
                  <a:pt x="1329635" y="6161147"/>
                  <a:pt x="1340954" y="6181433"/>
                  <a:pt x="1358883" y="6195437"/>
                </a:cubicBezTo>
                <a:cubicBezTo>
                  <a:pt x="1356462" y="6199428"/>
                  <a:pt x="1354041" y="6203486"/>
                  <a:pt x="1351620" y="6207674"/>
                </a:cubicBezTo>
                <a:cubicBezTo>
                  <a:pt x="1358686" y="6209441"/>
                  <a:pt x="1367454" y="6215854"/>
                  <a:pt x="1372885" y="6207608"/>
                </a:cubicBezTo>
                <a:cubicBezTo>
                  <a:pt x="1371184" y="6194062"/>
                  <a:pt x="1356265" y="6174693"/>
                  <a:pt x="1371904" y="6165007"/>
                </a:cubicBezTo>
                <a:cubicBezTo>
                  <a:pt x="1368043" y="6157613"/>
                  <a:pt x="1360780" y="6152116"/>
                  <a:pt x="1358621" y="6144132"/>
                </a:cubicBezTo>
                <a:cubicBezTo>
                  <a:pt x="1360649" y="6140075"/>
                  <a:pt x="1362678" y="6136084"/>
                  <a:pt x="1364641" y="6132222"/>
                </a:cubicBezTo>
                <a:cubicBezTo>
                  <a:pt x="1352601" y="6125221"/>
                  <a:pt x="1342394" y="6115732"/>
                  <a:pt x="1332710" y="6105851"/>
                </a:cubicBezTo>
                <a:cubicBezTo>
                  <a:pt x="1331271" y="6094268"/>
                  <a:pt x="1331990" y="6082620"/>
                  <a:pt x="1330551" y="6071234"/>
                </a:cubicBezTo>
                <a:cubicBezTo>
                  <a:pt x="1326952" y="6060763"/>
                  <a:pt x="1321129" y="6050489"/>
                  <a:pt x="1325709" y="6039496"/>
                </a:cubicBezTo>
                <a:cubicBezTo>
                  <a:pt x="1316679" y="6034326"/>
                  <a:pt x="1302677" y="6030465"/>
                  <a:pt x="1303331" y="6017574"/>
                </a:cubicBezTo>
                <a:cubicBezTo>
                  <a:pt x="1309744" y="6018032"/>
                  <a:pt x="1315960" y="6019471"/>
                  <a:pt x="1322110" y="6021827"/>
                </a:cubicBezTo>
                <a:cubicBezTo>
                  <a:pt x="1318250" y="5983741"/>
                  <a:pt x="1312884" y="5944217"/>
                  <a:pt x="1293386" y="5910581"/>
                </a:cubicBezTo>
                <a:cubicBezTo>
                  <a:pt x="1291161" y="5896708"/>
                  <a:pt x="1287497" y="5883555"/>
                  <a:pt x="1279252" y="5872038"/>
                </a:cubicBezTo>
                <a:cubicBezTo>
                  <a:pt x="1277290" y="5858884"/>
                  <a:pt x="1278009" y="5845469"/>
                  <a:pt x="1275196" y="5832512"/>
                </a:cubicBezTo>
                <a:cubicBezTo>
                  <a:pt x="1273102" y="5815760"/>
                  <a:pt x="1279841" y="5795474"/>
                  <a:pt x="1270746" y="5781077"/>
                </a:cubicBezTo>
                <a:lnTo>
                  <a:pt x="1267671" y="5776431"/>
                </a:lnTo>
                <a:cubicBezTo>
                  <a:pt x="1268129" y="5773814"/>
                  <a:pt x="1269111" y="5768579"/>
                  <a:pt x="1269569" y="5765895"/>
                </a:cubicBezTo>
                <a:lnTo>
                  <a:pt x="1265381" y="5766354"/>
                </a:lnTo>
                <a:cubicBezTo>
                  <a:pt x="1263941" y="5756145"/>
                  <a:pt x="1260081" y="5747376"/>
                  <a:pt x="1253800" y="5739981"/>
                </a:cubicBezTo>
                <a:cubicBezTo>
                  <a:pt x="1257791" y="5731147"/>
                  <a:pt x="1251902" y="5721724"/>
                  <a:pt x="1248565" y="5713806"/>
                </a:cubicBezTo>
                <a:cubicBezTo>
                  <a:pt x="1229328" y="5719368"/>
                  <a:pt x="1210811" y="5711385"/>
                  <a:pt x="1192556" y="5706150"/>
                </a:cubicBezTo>
                <a:moveTo>
                  <a:pt x="965704" y="5713283"/>
                </a:moveTo>
                <a:cubicBezTo>
                  <a:pt x="962367" y="5723622"/>
                  <a:pt x="957526" y="5734746"/>
                  <a:pt x="961451" y="5745740"/>
                </a:cubicBezTo>
                <a:cubicBezTo>
                  <a:pt x="967733" y="5769298"/>
                  <a:pt x="970873" y="5793707"/>
                  <a:pt x="979380" y="5816676"/>
                </a:cubicBezTo>
                <a:cubicBezTo>
                  <a:pt x="977155" y="5840299"/>
                  <a:pt x="981343" y="5865297"/>
                  <a:pt x="986970" y="5887350"/>
                </a:cubicBezTo>
                <a:cubicBezTo>
                  <a:pt x="986577" y="5896904"/>
                  <a:pt x="994691" y="5908356"/>
                  <a:pt x="987035" y="5916667"/>
                </a:cubicBezTo>
                <a:cubicBezTo>
                  <a:pt x="996719" y="5937869"/>
                  <a:pt x="988147" y="5961624"/>
                  <a:pt x="991354" y="5984004"/>
                </a:cubicBezTo>
                <a:cubicBezTo>
                  <a:pt x="1007646" y="5996633"/>
                  <a:pt x="1021583" y="5972617"/>
                  <a:pt x="1034931" y="5965484"/>
                </a:cubicBezTo>
                <a:cubicBezTo>
                  <a:pt x="1015432" y="5954818"/>
                  <a:pt x="1019685" y="5932307"/>
                  <a:pt x="1012684" y="5914900"/>
                </a:cubicBezTo>
                <a:cubicBezTo>
                  <a:pt x="1014647" y="5905935"/>
                  <a:pt x="1016741" y="5897100"/>
                  <a:pt x="1016937" y="5888005"/>
                </a:cubicBezTo>
                <a:cubicBezTo>
                  <a:pt x="1003786" y="5876160"/>
                  <a:pt x="1005290" y="5859735"/>
                  <a:pt x="1006076" y="5843637"/>
                </a:cubicBezTo>
                <a:cubicBezTo>
                  <a:pt x="1000318" y="5826492"/>
                  <a:pt x="997897" y="5809150"/>
                  <a:pt x="1004113" y="5791875"/>
                </a:cubicBezTo>
                <a:cubicBezTo>
                  <a:pt x="985661" y="5771458"/>
                  <a:pt x="984680" y="5741029"/>
                  <a:pt x="977089" y="5715507"/>
                </a:cubicBezTo>
                <a:cubicBezTo>
                  <a:pt x="974210" y="5714919"/>
                  <a:pt x="968583" y="5713806"/>
                  <a:pt x="965704" y="5713283"/>
                </a:cubicBezTo>
                <a:moveTo>
                  <a:pt x="2541166" y="5803327"/>
                </a:moveTo>
                <a:cubicBezTo>
                  <a:pt x="2545157" y="5807318"/>
                  <a:pt x="2545157" y="5807318"/>
                  <a:pt x="2541166" y="5803327"/>
                </a:cubicBezTo>
                <a:moveTo>
                  <a:pt x="1422875" y="5853780"/>
                </a:moveTo>
                <a:cubicBezTo>
                  <a:pt x="1425754" y="5865624"/>
                  <a:pt x="1430072" y="5877207"/>
                  <a:pt x="1432166" y="5889313"/>
                </a:cubicBezTo>
                <a:cubicBezTo>
                  <a:pt x="1433213" y="5900569"/>
                  <a:pt x="1425623" y="5913133"/>
                  <a:pt x="1435896" y="5922229"/>
                </a:cubicBezTo>
                <a:cubicBezTo>
                  <a:pt x="1426212" y="5934859"/>
                  <a:pt x="1425754" y="5951677"/>
                  <a:pt x="1423202" y="5966793"/>
                </a:cubicBezTo>
                <a:cubicBezTo>
                  <a:pt x="1430988" y="5965157"/>
                  <a:pt x="1439167" y="5963325"/>
                  <a:pt x="1445121" y="5957566"/>
                </a:cubicBezTo>
                <a:cubicBezTo>
                  <a:pt x="1448786" y="5944871"/>
                  <a:pt x="1440345" y="5930016"/>
                  <a:pt x="1450749" y="5919546"/>
                </a:cubicBezTo>
                <a:lnTo>
                  <a:pt x="1455787" y="5918499"/>
                </a:lnTo>
                <a:cubicBezTo>
                  <a:pt x="1456834" y="5898606"/>
                  <a:pt x="1470901" y="5882508"/>
                  <a:pt x="1472537" y="5863203"/>
                </a:cubicBezTo>
                <a:cubicBezTo>
                  <a:pt x="1457423" y="5854827"/>
                  <a:pt x="1440149" y="5848349"/>
                  <a:pt x="1422875" y="5853780"/>
                </a:cubicBezTo>
                <a:moveTo>
                  <a:pt x="2935522" y="5896773"/>
                </a:moveTo>
                <a:cubicBezTo>
                  <a:pt x="2932185" y="5905608"/>
                  <a:pt x="2929567" y="5914769"/>
                  <a:pt x="2927670" y="5924127"/>
                </a:cubicBezTo>
                <a:cubicBezTo>
                  <a:pt x="2935587" y="5924846"/>
                  <a:pt x="2943504" y="5925632"/>
                  <a:pt x="2951487" y="5926548"/>
                </a:cubicBezTo>
                <a:cubicBezTo>
                  <a:pt x="2949589" y="5933223"/>
                  <a:pt x="2943504" y="5935971"/>
                  <a:pt x="2933232" y="5934924"/>
                </a:cubicBezTo>
                <a:cubicBezTo>
                  <a:pt x="2944878" y="5944217"/>
                  <a:pt x="2961891" y="5944217"/>
                  <a:pt x="2976416" y="5945198"/>
                </a:cubicBezTo>
                <a:cubicBezTo>
                  <a:pt x="2977071" y="5938000"/>
                  <a:pt x="2976678" y="5930933"/>
                  <a:pt x="2975304" y="5923996"/>
                </a:cubicBezTo>
                <a:cubicBezTo>
                  <a:pt x="2969546" y="5920070"/>
                  <a:pt x="2963919" y="5916143"/>
                  <a:pt x="2958423" y="5912217"/>
                </a:cubicBezTo>
                <a:cubicBezTo>
                  <a:pt x="2957507" y="5908225"/>
                  <a:pt x="2955674" y="5900242"/>
                  <a:pt x="2954759" y="5896250"/>
                </a:cubicBezTo>
                <a:cubicBezTo>
                  <a:pt x="2948281" y="5895661"/>
                  <a:pt x="2941869" y="5895857"/>
                  <a:pt x="2935522" y="5896773"/>
                </a:cubicBezTo>
                <a:moveTo>
                  <a:pt x="2710830" y="5941403"/>
                </a:moveTo>
                <a:cubicBezTo>
                  <a:pt x="2698136" y="5943955"/>
                  <a:pt x="2702193" y="5966466"/>
                  <a:pt x="2715672" y="5961754"/>
                </a:cubicBezTo>
                <a:cubicBezTo>
                  <a:pt x="2726860" y="5958417"/>
                  <a:pt x="2721495" y="5939701"/>
                  <a:pt x="2710830" y="5941403"/>
                </a:cubicBezTo>
                <a:moveTo>
                  <a:pt x="1388196" y="6018228"/>
                </a:moveTo>
                <a:cubicBezTo>
                  <a:pt x="1390290" y="6020519"/>
                  <a:pt x="1394543" y="6025034"/>
                  <a:pt x="1396637" y="6027324"/>
                </a:cubicBezTo>
                <a:cubicBezTo>
                  <a:pt x="1396113" y="6030138"/>
                  <a:pt x="1394935" y="6035766"/>
                  <a:pt x="1394347" y="6038579"/>
                </a:cubicBezTo>
                <a:cubicBezTo>
                  <a:pt x="1396310" y="6041721"/>
                  <a:pt x="1400235" y="6047937"/>
                  <a:pt x="1402198" y="6051078"/>
                </a:cubicBezTo>
                <a:cubicBezTo>
                  <a:pt x="1397618" y="6055463"/>
                  <a:pt x="1393103" y="6059913"/>
                  <a:pt x="1388719" y="6064559"/>
                </a:cubicBezTo>
                <a:cubicBezTo>
                  <a:pt x="1398600" y="6066064"/>
                  <a:pt x="1408676" y="6066587"/>
                  <a:pt x="1418622" y="6065344"/>
                </a:cubicBezTo>
                <a:cubicBezTo>
                  <a:pt x="1407891" y="6043226"/>
                  <a:pt x="1423660" y="6019537"/>
                  <a:pt x="1431512" y="5998793"/>
                </a:cubicBezTo>
                <a:cubicBezTo>
                  <a:pt x="1430269" y="5997549"/>
                  <a:pt x="1427848" y="5995193"/>
                  <a:pt x="1426604" y="5994015"/>
                </a:cubicBezTo>
                <a:cubicBezTo>
                  <a:pt x="1414369" y="6002261"/>
                  <a:pt x="1395197" y="6005533"/>
                  <a:pt x="1388196" y="6018228"/>
                </a:cubicBezTo>
                <a:moveTo>
                  <a:pt x="1035716" y="6038710"/>
                </a:moveTo>
                <a:cubicBezTo>
                  <a:pt x="1028192" y="6062465"/>
                  <a:pt x="1039904" y="6086285"/>
                  <a:pt x="1037025" y="6110432"/>
                </a:cubicBezTo>
                <a:cubicBezTo>
                  <a:pt x="1044942" y="6111544"/>
                  <a:pt x="1052859" y="6111544"/>
                  <a:pt x="1060842" y="6110432"/>
                </a:cubicBezTo>
                <a:cubicBezTo>
                  <a:pt x="1057701" y="6104346"/>
                  <a:pt x="1054430" y="6098522"/>
                  <a:pt x="1051093" y="6092697"/>
                </a:cubicBezTo>
                <a:cubicBezTo>
                  <a:pt x="1054168" y="6090603"/>
                  <a:pt x="1060188" y="6086350"/>
                  <a:pt x="1063263" y="6084190"/>
                </a:cubicBezTo>
                <a:cubicBezTo>
                  <a:pt x="1060646" y="6066980"/>
                  <a:pt x="1064179" y="6027848"/>
                  <a:pt x="1035716" y="6038710"/>
                </a:cubicBezTo>
                <a:moveTo>
                  <a:pt x="2835542" y="6209310"/>
                </a:moveTo>
                <a:cubicBezTo>
                  <a:pt x="2836785" y="6230708"/>
                  <a:pt x="2855433" y="6199232"/>
                  <a:pt x="2835542" y="6209310"/>
                </a:cubicBezTo>
                <a:moveTo>
                  <a:pt x="3208502" y="6215526"/>
                </a:moveTo>
                <a:cubicBezTo>
                  <a:pt x="3225449" y="6231821"/>
                  <a:pt x="3243639" y="6247919"/>
                  <a:pt x="3264184" y="6259501"/>
                </a:cubicBezTo>
                <a:cubicBezTo>
                  <a:pt x="3261109" y="6247591"/>
                  <a:pt x="3257314" y="6234111"/>
                  <a:pt x="3245405" y="6228222"/>
                </a:cubicBezTo>
                <a:cubicBezTo>
                  <a:pt x="3233889" y="6221481"/>
                  <a:pt x="3222962" y="6205841"/>
                  <a:pt x="3208502" y="6215526"/>
                </a:cubicBezTo>
                <a:moveTo>
                  <a:pt x="1003720" y="6325595"/>
                </a:moveTo>
                <a:cubicBezTo>
                  <a:pt x="1008169" y="6331026"/>
                  <a:pt x="1012553" y="6336981"/>
                  <a:pt x="1013142" y="6344376"/>
                </a:cubicBezTo>
                <a:cubicBezTo>
                  <a:pt x="985334" y="6376375"/>
                  <a:pt x="1007319" y="6423033"/>
                  <a:pt x="983371" y="6456342"/>
                </a:cubicBezTo>
                <a:cubicBezTo>
                  <a:pt x="991288" y="6456603"/>
                  <a:pt x="999205" y="6456538"/>
                  <a:pt x="1007123" y="6456145"/>
                </a:cubicBezTo>
                <a:cubicBezTo>
                  <a:pt x="1024266" y="6440767"/>
                  <a:pt x="1006861" y="6414264"/>
                  <a:pt x="1025051" y="6400260"/>
                </a:cubicBezTo>
                <a:cubicBezTo>
                  <a:pt x="1032248" y="6395222"/>
                  <a:pt x="1040100" y="6391099"/>
                  <a:pt x="1046970" y="6385668"/>
                </a:cubicBezTo>
                <a:cubicBezTo>
                  <a:pt x="1037417" y="6386846"/>
                  <a:pt x="1027864" y="6395876"/>
                  <a:pt x="1018442" y="6392015"/>
                </a:cubicBezTo>
                <a:cubicBezTo>
                  <a:pt x="1018180" y="6388482"/>
                  <a:pt x="1017723" y="6381349"/>
                  <a:pt x="1017461" y="6377815"/>
                </a:cubicBezTo>
                <a:cubicBezTo>
                  <a:pt x="1016741" y="6355893"/>
                  <a:pt x="1046709" y="6350854"/>
                  <a:pt x="1039249" y="6327689"/>
                </a:cubicBezTo>
                <a:cubicBezTo>
                  <a:pt x="1028584" y="6320490"/>
                  <a:pt x="1015432" y="6325137"/>
                  <a:pt x="1003720" y="6325595"/>
                </a:cubicBezTo>
                <a:moveTo>
                  <a:pt x="1251444" y="6325856"/>
                </a:moveTo>
                <a:cubicBezTo>
                  <a:pt x="1259034" y="6370028"/>
                  <a:pt x="1266428" y="6414592"/>
                  <a:pt x="1283833" y="6456080"/>
                </a:cubicBezTo>
                <a:cubicBezTo>
                  <a:pt x="1285141" y="6471916"/>
                  <a:pt x="1299602" y="6482190"/>
                  <a:pt x="1315174" y="6479900"/>
                </a:cubicBezTo>
                <a:cubicBezTo>
                  <a:pt x="1310202" y="6454706"/>
                  <a:pt x="1309613" y="6427614"/>
                  <a:pt x="1295349" y="6405495"/>
                </a:cubicBezTo>
                <a:cubicBezTo>
                  <a:pt x="1291750" y="6397512"/>
                  <a:pt x="1284814" y="6389986"/>
                  <a:pt x="1287039" y="6380760"/>
                </a:cubicBezTo>
                <a:cubicBezTo>
                  <a:pt x="1291030" y="6362437"/>
                  <a:pt x="1281543" y="6342020"/>
                  <a:pt x="1294302" y="6326249"/>
                </a:cubicBezTo>
                <a:cubicBezTo>
                  <a:pt x="1280038" y="6324940"/>
                  <a:pt x="1265708" y="6324417"/>
                  <a:pt x="1251444" y="6325856"/>
                </a:cubicBezTo>
                <a:moveTo>
                  <a:pt x="1120581" y="6391426"/>
                </a:moveTo>
                <a:cubicBezTo>
                  <a:pt x="1127517" y="6410665"/>
                  <a:pt x="1115543" y="6434158"/>
                  <a:pt x="1134976" y="6448162"/>
                </a:cubicBezTo>
                <a:cubicBezTo>
                  <a:pt x="1130723" y="6473356"/>
                  <a:pt x="1141715" y="6497110"/>
                  <a:pt x="1144202" y="6521650"/>
                </a:cubicBezTo>
                <a:cubicBezTo>
                  <a:pt x="1143220" y="6536962"/>
                  <a:pt x="1152773" y="6558361"/>
                  <a:pt x="1171290" y="6554631"/>
                </a:cubicBezTo>
                <a:cubicBezTo>
                  <a:pt x="1170767" y="6539515"/>
                  <a:pt x="1172272" y="6523220"/>
                  <a:pt x="1163897" y="6510002"/>
                </a:cubicBezTo>
                <a:cubicBezTo>
                  <a:pt x="1159774" y="6504505"/>
                  <a:pt x="1160494" y="6497961"/>
                  <a:pt x="1161018" y="6491744"/>
                </a:cubicBezTo>
                <a:cubicBezTo>
                  <a:pt x="1158139" y="6489650"/>
                  <a:pt x="1152315" y="6485528"/>
                  <a:pt x="1149436" y="6483433"/>
                </a:cubicBezTo>
                <a:cubicBezTo>
                  <a:pt x="1152904" y="6481012"/>
                  <a:pt x="1159840" y="6476300"/>
                  <a:pt x="1163242" y="6473945"/>
                </a:cubicBezTo>
                <a:cubicBezTo>
                  <a:pt x="1161149" y="6466943"/>
                  <a:pt x="1157942" y="6460399"/>
                  <a:pt x="1154802" y="6454051"/>
                </a:cubicBezTo>
                <a:cubicBezTo>
                  <a:pt x="1157092" y="6454706"/>
                  <a:pt x="1161803" y="6455884"/>
                  <a:pt x="1164158" y="6456473"/>
                </a:cubicBezTo>
                <a:cubicBezTo>
                  <a:pt x="1152970" y="6440898"/>
                  <a:pt x="1150941" y="6421201"/>
                  <a:pt x="1141388" y="6404776"/>
                </a:cubicBezTo>
                <a:cubicBezTo>
                  <a:pt x="1149305" y="6401765"/>
                  <a:pt x="1158989" y="6401504"/>
                  <a:pt x="1164485" y="6394175"/>
                </a:cubicBezTo>
                <a:cubicBezTo>
                  <a:pt x="1155979" y="6393782"/>
                  <a:pt x="1149240" y="6390837"/>
                  <a:pt x="1144136" y="6385471"/>
                </a:cubicBezTo>
                <a:cubicBezTo>
                  <a:pt x="1148324" y="6376899"/>
                  <a:pt x="1152708" y="6368588"/>
                  <a:pt x="1156503" y="6359950"/>
                </a:cubicBezTo>
                <a:cubicBezTo>
                  <a:pt x="1151923" y="6353471"/>
                  <a:pt x="1147015" y="6346600"/>
                  <a:pt x="1139360" y="6343787"/>
                </a:cubicBezTo>
                <a:cubicBezTo>
                  <a:pt x="1127909" y="6355435"/>
                  <a:pt x="1128760" y="6376441"/>
                  <a:pt x="1120581" y="6391426"/>
                </a:cubicBezTo>
                <a:moveTo>
                  <a:pt x="897132" y="6501756"/>
                </a:moveTo>
                <a:cubicBezTo>
                  <a:pt x="903283" y="6511441"/>
                  <a:pt x="911265" y="6527016"/>
                  <a:pt x="923567" y="6527866"/>
                </a:cubicBezTo>
                <a:cubicBezTo>
                  <a:pt x="920164" y="6508496"/>
                  <a:pt x="917612" y="6489061"/>
                  <a:pt x="917743" y="6469364"/>
                </a:cubicBezTo>
                <a:cubicBezTo>
                  <a:pt x="900404" y="6467924"/>
                  <a:pt x="899160" y="6489127"/>
                  <a:pt x="897132" y="6501756"/>
                </a:cubicBezTo>
                <a:moveTo>
                  <a:pt x="1301761" y="6482386"/>
                </a:moveTo>
                <a:cubicBezTo>
                  <a:pt x="1305360" y="6503131"/>
                  <a:pt x="1316090" y="6523744"/>
                  <a:pt x="1331990" y="6537944"/>
                </a:cubicBezTo>
                <a:cubicBezTo>
                  <a:pt x="1332252" y="6546778"/>
                  <a:pt x="1331794" y="6555612"/>
                  <a:pt x="1331990" y="6564512"/>
                </a:cubicBezTo>
                <a:cubicBezTo>
                  <a:pt x="1335196" y="6566344"/>
                  <a:pt x="1341674" y="6569878"/>
                  <a:pt x="1344880" y="6571711"/>
                </a:cubicBezTo>
                <a:cubicBezTo>
                  <a:pt x="1349984" y="6594222"/>
                  <a:pt x="1366015" y="6611498"/>
                  <a:pt x="1374586" y="6632569"/>
                </a:cubicBezTo>
                <a:cubicBezTo>
                  <a:pt x="1379494" y="6643693"/>
                  <a:pt x="1392056" y="6655472"/>
                  <a:pt x="1405143" y="6651022"/>
                </a:cubicBezTo>
                <a:cubicBezTo>
                  <a:pt x="1422286" y="6645394"/>
                  <a:pt x="1426146" y="6624650"/>
                  <a:pt x="1425754" y="6609076"/>
                </a:cubicBezTo>
                <a:cubicBezTo>
                  <a:pt x="1404946" y="6601485"/>
                  <a:pt x="1400693" y="6578385"/>
                  <a:pt x="1385906" y="6564250"/>
                </a:cubicBezTo>
                <a:cubicBezTo>
                  <a:pt x="1372427" y="6550116"/>
                  <a:pt x="1375241" y="6529241"/>
                  <a:pt x="1371576" y="6511638"/>
                </a:cubicBezTo>
                <a:cubicBezTo>
                  <a:pt x="1358359" y="6502869"/>
                  <a:pt x="1339450" y="6509675"/>
                  <a:pt x="1328522" y="6496914"/>
                </a:cubicBezTo>
                <a:cubicBezTo>
                  <a:pt x="1320082" y="6491548"/>
                  <a:pt x="1312819" y="6480489"/>
                  <a:pt x="1301761" y="6482386"/>
                </a:cubicBezTo>
                <a:moveTo>
                  <a:pt x="3007889" y="6520603"/>
                </a:moveTo>
                <a:cubicBezTo>
                  <a:pt x="2996438" y="6537028"/>
                  <a:pt x="3002393" y="6557968"/>
                  <a:pt x="2999056" y="6576618"/>
                </a:cubicBezTo>
                <a:cubicBezTo>
                  <a:pt x="3010310" y="6577338"/>
                  <a:pt x="3017769" y="6567980"/>
                  <a:pt x="3023396" y="6559539"/>
                </a:cubicBezTo>
                <a:cubicBezTo>
                  <a:pt x="3022807" y="6551882"/>
                  <a:pt x="3022153" y="6544423"/>
                  <a:pt x="3021564" y="6536962"/>
                </a:cubicBezTo>
                <a:cubicBezTo>
                  <a:pt x="3031379" y="6525642"/>
                  <a:pt x="3034127" y="6511376"/>
                  <a:pt x="3034389" y="6496848"/>
                </a:cubicBezTo>
                <a:cubicBezTo>
                  <a:pt x="3023331" y="6501756"/>
                  <a:pt x="3013123" y="6509347"/>
                  <a:pt x="3007889" y="6520603"/>
                </a:cubicBezTo>
                <a:moveTo>
                  <a:pt x="2921519" y="6510787"/>
                </a:moveTo>
                <a:cubicBezTo>
                  <a:pt x="2916088" y="6523417"/>
                  <a:pt x="2942588" y="6528717"/>
                  <a:pt x="2944878" y="6515826"/>
                </a:cubicBezTo>
                <a:cubicBezTo>
                  <a:pt x="2943243" y="6505617"/>
                  <a:pt x="2927735" y="6504178"/>
                  <a:pt x="2921519" y="6510787"/>
                </a:cubicBezTo>
                <a:moveTo>
                  <a:pt x="912705" y="6542852"/>
                </a:moveTo>
                <a:cubicBezTo>
                  <a:pt x="906293" y="6552275"/>
                  <a:pt x="921407" y="6562614"/>
                  <a:pt x="929782" y="6558557"/>
                </a:cubicBezTo>
                <a:cubicBezTo>
                  <a:pt x="937765" y="6548938"/>
                  <a:pt x="921669" y="6532578"/>
                  <a:pt x="912705" y="6542852"/>
                </a:cubicBezTo>
                <a:moveTo>
                  <a:pt x="1003786" y="6614311"/>
                </a:moveTo>
                <a:cubicBezTo>
                  <a:pt x="1008431" y="6620004"/>
                  <a:pt x="1009805" y="6625894"/>
                  <a:pt x="1007908" y="6631914"/>
                </a:cubicBezTo>
                <a:cubicBezTo>
                  <a:pt x="999598" y="6632896"/>
                  <a:pt x="991223" y="6633878"/>
                  <a:pt x="982913" y="6634924"/>
                </a:cubicBezTo>
                <a:cubicBezTo>
                  <a:pt x="980950" y="6647620"/>
                  <a:pt x="995018" y="6661231"/>
                  <a:pt x="1007581" y="6659857"/>
                </a:cubicBezTo>
                <a:cubicBezTo>
                  <a:pt x="1035258" y="6634728"/>
                  <a:pt x="1039380" y="6597035"/>
                  <a:pt x="1046643" y="6562483"/>
                </a:cubicBezTo>
                <a:cubicBezTo>
                  <a:pt x="1030154" y="6578385"/>
                  <a:pt x="1026229" y="6604823"/>
                  <a:pt x="1003786" y="6614311"/>
                </a:cubicBezTo>
                <a:moveTo>
                  <a:pt x="1154344" y="6561371"/>
                </a:moveTo>
                <a:cubicBezTo>
                  <a:pt x="1161476" y="6569616"/>
                  <a:pt x="1166841" y="6579105"/>
                  <a:pt x="1170505" y="6589510"/>
                </a:cubicBezTo>
                <a:cubicBezTo>
                  <a:pt x="1182479" y="6602729"/>
                  <a:pt x="1192032" y="6617583"/>
                  <a:pt x="1198968" y="6634139"/>
                </a:cubicBezTo>
                <a:cubicBezTo>
                  <a:pt x="1214344" y="6635448"/>
                  <a:pt x="1229786" y="6633485"/>
                  <a:pt x="1245228" y="6632830"/>
                </a:cubicBezTo>
                <a:cubicBezTo>
                  <a:pt x="1246144" y="6623931"/>
                  <a:pt x="1246144" y="6615097"/>
                  <a:pt x="1245163" y="6606393"/>
                </a:cubicBezTo>
                <a:cubicBezTo>
                  <a:pt x="1232469" y="6604954"/>
                  <a:pt x="1218597" y="6606197"/>
                  <a:pt x="1208717" y="6596577"/>
                </a:cubicBezTo>
                <a:cubicBezTo>
                  <a:pt x="1188892" y="6586630"/>
                  <a:pt x="1178684" y="6561175"/>
                  <a:pt x="1154344" y="6561371"/>
                </a:cubicBezTo>
                <a:moveTo>
                  <a:pt x="1056196" y="6569616"/>
                </a:moveTo>
                <a:cubicBezTo>
                  <a:pt x="1045596" y="6578123"/>
                  <a:pt x="1060777" y="6595138"/>
                  <a:pt x="1068694" y="6582312"/>
                </a:cubicBezTo>
                <a:cubicBezTo>
                  <a:pt x="1079359" y="6573412"/>
                  <a:pt x="1065226" y="6558754"/>
                  <a:pt x="1056196" y="6569616"/>
                </a:cubicBezTo>
                <a:close/>
              </a:path>
            </a:pathLst>
          </a:custGeom>
          <a:solidFill>
            <a:schemeClr val="tx1"/>
          </a:solidFill>
          <a:ln w="65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0388ED2D-BBB5-A3EA-B32B-893B7305199D}"/>
              </a:ext>
            </a:extLst>
          </p:cNvPr>
          <p:cNvSpPr/>
          <p:nvPr/>
        </p:nvSpPr>
        <p:spPr>
          <a:xfrm>
            <a:off x="3256551" y="869498"/>
            <a:ext cx="501205" cy="689892"/>
          </a:xfrm>
          <a:custGeom>
            <a:avLst/>
            <a:gdLst>
              <a:gd name="connsiteX0" fmla="*/ 147744 w 501205"/>
              <a:gd name="connsiteY0" fmla="*/ 13797 h 689892"/>
              <a:gd name="connsiteX1" fmla="*/ 163906 w 501205"/>
              <a:gd name="connsiteY1" fmla="*/ 643 h 689892"/>
              <a:gd name="connsiteX2" fmla="*/ 205259 w 501205"/>
              <a:gd name="connsiteY2" fmla="*/ 18508 h 689892"/>
              <a:gd name="connsiteX3" fmla="*/ 241639 w 501205"/>
              <a:gd name="connsiteY3" fmla="*/ 7122 h 689892"/>
              <a:gd name="connsiteX4" fmla="*/ 274813 w 501205"/>
              <a:gd name="connsiteY4" fmla="*/ 33886 h 689892"/>
              <a:gd name="connsiteX5" fmla="*/ 338739 w 501205"/>
              <a:gd name="connsiteY5" fmla="*/ 96119 h 689892"/>
              <a:gd name="connsiteX6" fmla="*/ 311520 w 501205"/>
              <a:gd name="connsiteY6" fmla="*/ 105607 h 689892"/>
              <a:gd name="connsiteX7" fmla="*/ 334682 w 501205"/>
              <a:gd name="connsiteY7" fmla="*/ 114965 h 689892"/>
              <a:gd name="connsiteX8" fmla="*/ 411630 w 501205"/>
              <a:gd name="connsiteY8" fmla="*/ 120462 h 689892"/>
              <a:gd name="connsiteX9" fmla="*/ 451478 w 501205"/>
              <a:gd name="connsiteY9" fmla="*/ 112609 h 689892"/>
              <a:gd name="connsiteX10" fmla="*/ 441663 w 501205"/>
              <a:gd name="connsiteY10" fmla="*/ 129885 h 689892"/>
              <a:gd name="connsiteX11" fmla="*/ 461620 w 501205"/>
              <a:gd name="connsiteY11" fmla="*/ 148012 h 689892"/>
              <a:gd name="connsiteX12" fmla="*/ 490606 w 501205"/>
              <a:gd name="connsiteY12" fmla="*/ 222154 h 689892"/>
              <a:gd name="connsiteX13" fmla="*/ 501206 w 501205"/>
              <a:gd name="connsiteY13" fmla="*/ 243291 h 689892"/>
              <a:gd name="connsiteX14" fmla="*/ 490148 w 501205"/>
              <a:gd name="connsiteY14" fmla="*/ 262923 h 689892"/>
              <a:gd name="connsiteX15" fmla="*/ 494924 w 501205"/>
              <a:gd name="connsiteY15" fmla="*/ 282031 h 689892"/>
              <a:gd name="connsiteX16" fmla="*/ 471958 w 501205"/>
              <a:gd name="connsiteY16" fmla="*/ 339028 h 689892"/>
              <a:gd name="connsiteX17" fmla="*/ 464564 w 501205"/>
              <a:gd name="connsiteY17" fmla="*/ 368737 h 689892"/>
              <a:gd name="connsiteX18" fmla="*/ 421118 w 501205"/>
              <a:gd name="connsiteY18" fmla="*/ 359511 h 689892"/>
              <a:gd name="connsiteX19" fmla="*/ 425502 w 501205"/>
              <a:gd name="connsiteY19" fmla="*/ 379339 h 689892"/>
              <a:gd name="connsiteX20" fmla="*/ 453703 w 501205"/>
              <a:gd name="connsiteY20" fmla="*/ 392492 h 689892"/>
              <a:gd name="connsiteX21" fmla="*/ 447421 w 501205"/>
              <a:gd name="connsiteY21" fmla="*/ 406430 h 689892"/>
              <a:gd name="connsiteX22" fmla="*/ 478566 w 501205"/>
              <a:gd name="connsiteY22" fmla="*/ 458847 h 689892"/>
              <a:gd name="connsiteX23" fmla="*/ 432830 w 501205"/>
              <a:gd name="connsiteY23" fmla="*/ 426324 h 689892"/>
              <a:gd name="connsiteX24" fmla="*/ 443364 w 501205"/>
              <a:gd name="connsiteY24" fmla="*/ 464540 h 689892"/>
              <a:gd name="connsiteX25" fmla="*/ 438457 w 501205"/>
              <a:gd name="connsiteY25" fmla="*/ 466241 h 689892"/>
              <a:gd name="connsiteX26" fmla="*/ 415491 w 501205"/>
              <a:gd name="connsiteY26" fmla="*/ 467288 h 689892"/>
              <a:gd name="connsiteX27" fmla="*/ 378456 w 501205"/>
              <a:gd name="connsiteY27" fmla="*/ 507664 h 689892"/>
              <a:gd name="connsiteX28" fmla="*/ 377082 w 501205"/>
              <a:gd name="connsiteY28" fmla="*/ 524155 h 689892"/>
              <a:gd name="connsiteX29" fmla="*/ 289796 w 501205"/>
              <a:gd name="connsiteY29" fmla="*/ 523370 h 689892"/>
              <a:gd name="connsiteX30" fmla="*/ 287179 w 501205"/>
              <a:gd name="connsiteY30" fmla="*/ 498110 h 689892"/>
              <a:gd name="connsiteX31" fmla="*/ 268989 w 501205"/>
              <a:gd name="connsiteY31" fmla="*/ 497848 h 689892"/>
              <a:gd name="connsiteX32" fmla="*/ 268400 w 501205"/>
              <a:gd name="connsiteY32" fmla="*/ 570878 h 689892"/>
              <a:gd name="connsiteX33" fmla="*/ 197276 w 501205"/>
              <a:gd name="connsiteY33" fmla="*/ 571533 h 689892"/>
              <a:gd name="connsiteX34" fmla="*/ 190406 w 501205"/>
              <a:gd name="connsiteY34" fmla="*/ 563549 h 689892"/>
              <a:gd name="connsiteX35" fmla="*/ 185760 w 501205"/>
              <a:gd name="connsiteY35" fmla="*/ 548498 h 689892"/>
              <a:gd name="connsiteX36" fmla="*/ 134920 w 501205"/>
              <a:gd name="connsiteY36" fmla="*/ 539206 h 689892"/>
              <a:gd name="connsiteX37" fmla="*/ 155596 w 501205"/>
              <a:gd name="connsiteY37" fmla="*/ 561913 h 689892"/>
              <a:gd name="connsiteX38" fmla="*/ 164299 w 501205"/>
              <a:gd name="connsiteY38" fmla="*/ 576637 h 689892"/>
              <a:gd name="connsiteX39" fmla="*/ 117188 w 501205"/>
              <a:gd name="connsiteY39" fmla="*/ 576964 h 689892"/>
              <a:gd name="connsiteX40" fmla="*/ 149642 w 501205"/>
              <a:gd name="connsiteY40" fmla="*/ 657454 h 689892"/>
              <a:gd name="connsiteX41" fmla="*/ 126414 w 501205"/>
              <a:gd name="connsiteY41" fmla="*/ 689650 h 689892"/>
              <a:gd name="connsiteX42" fmla="*/ 135770 w 501205"/>
              <a:gd name="connsiteY42" fmla="*/ 674992 h 689892"/>
              <a:gd name="connsiteX43" fmla="*/ 117253 w 501205"/>
              <a:gd name="connsiteY43" fmla="*/ 629708 h 689892"/>
              <a:gd name="connsiteX44" fmla="*/ 96184 w 501205"/>
              <a:gd name="connsiteY44" fmla="*/ 597774 h 689892"/>
              <a:gd name="connsiteX45" fmla="*/ 77929 w 501205"/>
              <a:gd name="connsiteY45" fmla="*/ 543656 h 689892"/>
              <a:gd name="connsiteX46" fmla="*/ 78518 w 501205"/>
              <a:gd name="connsiteY46" fmla="*/ 532466 h 689892"/>
              <a:gd name="connsiteX47" fmla="*/ 90557 w 501205"/>
              <a:gd name="connsiteY47" fmla="*/ 529259 h 689892"/>
              <a:gd name="connsiteX48" fmla="*/ 104429 w 501205"/>
              <a:gd name="connsiteY48" fmla="*/ 525136 h 689892"/>
              <a:gd name="connsiteX49" fmla="*/ 140612 w 501205"/>
              <a:gd name="connsiteY49" fmla="*/ 532793 h 689892"/>
              <a:gd name="connsiteX50" fmla="*/ 124516 w 501205"/>
              <a:gd name="connsiteY50" fmla="*/ 491043 h 689892"/>
              <a:gd name="connsiteX51" fmla="*/ 143622 w 501205"/>
              <a:gd name="connsiteY51" fmla="*/ 489930 h 689892"/>
              <a:gd name="connsiteX52" fmla="*/ 115618 w 501205"/>
              <a:gd name="connsiteY52" fmla="*/ 486331 h 689892"/>
              <a:gd name="connsiteX53" fmla="*/ 119020 w 501205"/>
              <a:gd name="connsiteY53" fmla="*/ 473767 h 689892"/>
              <a:gd name="connsiteX54" fmla="*/ 79303 w 501205"/>
              <a:gd name="connsiteY54" fmla="*/ 419125 h 689892"/>
              <a:gd name="connsiteX55" fmla="*/ 39259 w 501205"/>
              <a:gd name="connsiteY55" fmla="*/ 374300 h 689892"/>
              <a:gd name="connsiteX56" fmla="*/ 0 w 501205"/>
              <a:gd name="connsiteY56" fmla="*/ 315601 h 689892"/>
              <a:gd name="connsiteX57" fmla="*/ 27939 w 501205"/>
              <a:gd name="connsiteY57" fmla="*/ 305458 h 689892"/>
              <a:gd name="connsiteX58" fmla="*/ 31538 w 501205"/>
              <a:gd name="connsiteY58" fmla="*/ 316321 h 689892"/>
              <a:gd name="connsiteX59" fmla="*/ 33501 w 501205"/>
              <a:gd name="connsiteY59" fmla="*/ 344329 h 689892"/>
              <a:gd name="connsiteX60" fmla="*/ 51429 w 501205"/>
              <a:gd name="connsiteY60" fmla="*/ 342431 h 689892"/>
              <a:gd name="connsiteX61" fmla="*/ 81986 w 501205"/>
              <a:gd name="connsiteY61" fmla="*/ 383788 h 689892"/>
              <a:gd name="connsiteX62" fmla="*/ 130209 w 501205"/>
              <a:gd name="connsiteY62" fmla="*/ 464605 h 689892"/>
              <a:gd name="connsiteX63" fmla="*/ 141201 w 501205"/>
              <a:gd name="connsiteY63" fmla="*/ 462642 h 689892"/>
              <a:gd name="connsiteX64" fmla="*/ 156447 w 501205"/>
              <a:gd name="connsiteY64" fmla="*/ 404598 h 689892"/>
              <a:gd name="connsiteX65" fmla="*/ 155007 w 501205"/>
              <a:gd name="connsiteY65" fmla="*/ 368999 h 689892"/>
              <a:gd name="connsiteX66" fmla="*/ 176600 w 501205"/>
              <a:gd name="connsiteY66" fmla="*/ 321949 h 689892"/>
              <a:gd name="connsiteX67" fmla="*/ 158344 w 501205"/>
              <a:gd name="connsiteY67" fmla="*/ 339290 h 689892"/>
              <a:gd name="connsiteX68" fmla="*/ 167112 w 501205"/>
              <a:gd name="connsiteY68" fmla="*/ 277908 h 689892"/>
              <a:gd name="connsiteX69" fmla="*/ 177712 w 501205"/>
              <a:gd name="connsiteY69" fmla="*/ 310235 h 689892"/>
              <a:gd name="connsiteX70" fmla="*/ 190733 w 501205"/>
              <a:gd name="connsiteY70" fmla="*/ 273786 h 689892"/>
              <a:gd name="connsiteX71" fmla="*/ 168813 w 501205"/>
              <a:gd name="connsiteY71" fmla="*/ 255070 h 689892"/>
              <a:gd name="connsiteX72" fmla="*/ 175553 w 501205"/>
              <a:gd name="connsiteY72" fmla="*/ 241590 h 689892"/>
              <a:gd name="connsiteX73" fmla="*/ 199632 w 501205"/>
              <a:gd name="connsiteY73" fmla="*/ 249966 h 689892"/>
              <a:gd name="connsiteX74" fmla="*/ 190144 w 501205"/>
              <a:gd name="connsiteY74" fmla="*/ 214694 h 689892"/>
              <a:gd name="connsiteX75" fmla="*/ 196687 w 501205"/>
              <a:gd name="connsiteY75" fmla="*/ 209001 h 689892"/>
              <a:gd name="connsiteX76" fmla="*/ 214092 w 501205"/>
              <a:gd name="connsiteY76" fmla="*/ 208805 h 689892"/>
              <a:gd name="connsiteX77" fmla="*/ 218672 w 501205"/>
              <a:gd name="connsiteY77" fmla="*/ 181778 h 689892"/>
              <a:gd name="connsiteX78" fmla="*/ 179086 w 501205"/>
              <a:gd name="connsiteY78" fmla="*/ 142777 h 689892"/>
              <a:gd name="connsiteX79" fmla="*/ 137799 w 501205"/>
              <a:gd name="connsiteY79" fmla="*/ 79236 h 689892"/>
              <a:gd name="connsiteX80" fmla="*/ 127395 w 501205"/>
              <a:gd name="connsiteY80" fmla="*/ 35130 h 689892"/>
              <a:gd name="connsiteX81" fmla="*/ 163971 w 501205"/>
              <a:gd name="connsiteY81" fmla="*/ 52144 h 689892"/>
              <a:gd name="connsiteX82" fmla="*/ 220635 w 501205"/>
              <a:gd name="connsiteY82" fmla="*/ 147227 h 689892"/>
              <a:gd name="connsiteX83" fmla="*/ 258193 w 501205"/>
              <a:gd name="connsiteY83" fmla="*/ 164502 h 689892"/>
              <a:gd name="connsiteX84" fmla="*/ 276776 w 501205"/>
              <a:gd name="connsiteY84" fmla="*/ 117517 h 689892"/>
              <a:gd name="connsiteX85" fmla="*/ 236143 w 501205"/>
              <a:gd name="connsiteY85" fmla="*/ 85387 h 689892"/>
              <a:gd name="connsiteX86" fmla="*/ 224692 w 501205"/>
              <a:gd name="connsiteY86" fmla="*/ 63268 h 689892"/>
              <a:gd name="connsiteX87" fmla="*/ 147744 w 501205"/>
              <a:gd name="connsiteY87" fmla="*/ 13797 h 689892"/>
              <a:gd name="connsiteX88" fmla="*/ 303014 w 501205"/>
              <a:gd name="connsiteY88" fmla="*/ 173533 h 689892"/>
              <a:gd name="connsiteX89" fmla="*/ 319829 w 501205"/>
              <a:gd name="connsiteY89" fmla="*/ 182302 h 689892"/>
              <a:gd name="connsiteX90" fmla="*/ 303014 w 501205"/>
              <a:gd name="connsiteY90" fmla="*/ 173533 h 689892"/>
              <a:gd name="connsiteX91" fmla="*/ 199763 w 501205"/>
              <a:gd name="connsiteY91" fmla="*/ 467747 h 689892"/>
              <a:gd name="connsiteX92" fmla="*/ 189555 w 501205"/>
              <a:gd name="connsiteY92" fmla="*/ 484564 h 689892"/>
              <a:gd name="connsiteX93" fmla="*/ 221617 w 501205"/>
              <a:gd name="connsiteY93" fmla="*/ 484106 h 689892"/>
              <a:gd name="connsiteX94" fmla="*/ 213634 w 501205"/>
              <a:gd name="connsiteY94" fmla="*/ 467550 h 689892"/>
              <a:gd name="connsiteX95" fmla="*/ 199763 w 501205"/>
              <a:gd name="connsiteY95" fmla="*/ 467747 h 689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01205" h="689892">
                <a:moveTo>
                  <a:pt x="147744" y="13797"/>
                </a:moveTo>
                <a:cubicBezTo>
                  <a:pt x="148922" y="4308"/>
                  <a:pt x="154353" y="-76"/>
                  <a:pt x="163906" y="643"/>
                </a:cubicBezTo>
                <a:cubicBezTo>
                  <a:pt x="180591" y="-3087"/>
                  <a:pt x="192565" y="10263"/>
                  <a:pt x="205259" y="18508"/>
                </a:cubicBezTo>
                <a:cubicBezTo>
                  <a:pt x="218214" y="19359"/>
                  <a:pt x="227898" y="3065"/>
                  <a:pt x="241639" y="7122"/>
                </a:cubicBezTo>
                <a:cubicBezTo>
                  <a:pt x="256557" y="9805"/>
                  <a:pt x="264867" y="23874"/>
                  <a:pt x="274813" y="33886"/>
                </a:cubicBezTo>
                <a:cubicBezTo>
                  <a:pt x="294115" y="56855"/>
                  <a:pt x="323625" y="69223"/>
                  <a:pt x="338739" y="96119"/>
                </a:cubicBezTo>
                <a:cubicBezTo>
                  <a:pt x="329840" y="99260"/>
                  <a:pt x="315904" y="95072"/>
                  <a:pt x="311520" y="105607"/>
                </a:cubicBezTo>
                <a:cubicBezTo>
                  <a:pt x="315904" y="113722"/>
                  <a:pt x="326438" y="114769"/>
                  <a:pt x="334682" y="114965"/>
                </a:cubicBezTo>
                <a:cubicBezTo>
                  <a:pt x="360332" y="113460"/>
                  <a:pt x="388075" y="106131"/>
                  <a:pt x="411630" y="120462"/>
                </a:cubicBezTo>
                <a:cubicBezTo>
                  <a:pt x="425174" y="130278"/>
                  <a:pt x="438980" y="117975"/>
                  <a:pt x="451478" y="112609"/>
                </a:cubicBezTo>
                <a:cubicBezTo>
                  <a:pt x="448141" y="118368"/>
                  <a:pt x="444869" y="124127"/>
                  <a:pt x="441663" y="129885"/>
                </a:cubicBezTo>
                <a:cubicBezTo>
                  <a:pt x="449711" y="134270"/>
                  <a:pt x="456451" y="140356"/>
                  <a:pt x="461620" y="148012"/>
                </a:cubicBezTo>
                <a:cubicBezTo>
                  <a:pt x="468490" y="173664"/>
                  <a:pt x="478305" y="198596"/>
                  <a:pt x="490606" y="222154"/>
                </a:cubicBezTo>
                <a:cubicBezTo>
                  <a:pt x="494270" y="229091"/>
                  <a:pt x="497934" y="236093"/>
                  <a:pt x="501206" y="243291"/>
                </a:cubicBezTo>
                <a:cubicBezTo>
                  <a:pt x="497345" y="249769"/>
                  <a:pt x="493681" y="256313"/>
                  <a:pt x="490148" y="262923"/>
                </a:cubicBezTo>
                <a:cubicBezTo>
                  <a:pt x="491849" y="269270"/>
                  <a:pt x="493812" y="275487"/>
                  <a:pt x="494924" y="282031"/>
                </a:cubicBezTo>
                <a:cubicBezTo>
                  <a:pt x="489166" y="301663"/>
                  <a:pt x="485175" y="322668"/>
                  <a:pt x="471958" y="339028"/>
                </a:cubicBezTo>
                <a:cubicBezTo>
                  <a:pt x="465349" y="347404"/>
                  <a:pt x="466723" y="358856"/>
                  <a:pt x="464564" y="368737"/>
                </a:cubicBezTo>
                <a:cubicBezTo>
                  <a:pt x="449515" y="374823"/>
                  <a:pt x="436559" y="358594"/>
                  <a:pt x="421118" y="359511"/>
                </a:cubicBezTo>
                <a:cubicBezTo>
                  <a:pt x="422164" y="366185"/>
                  <a:pt x="423604" y="372795"/>
                  <a:pt x="425502" y="379339"/>
                </a:cubicBezTo>
                <a:cubicBezTo>
                  <a:pt x="434531" y="384377"/>
                  <a:pt x="444215" y="388304"/>
                  <a:pt x="453703" y="392492"/>
                </a:cubicBezTo>
                <a:cubicBezTo>
                  <a:pt x="452132" y="396025"/>
                  <a:pt x="448991" y="402962"/>
                  <a:pt x="447421" y="406430"/>
                </a:cubicBezTo>
                <a:cubicBezTo>
                  <a:pt x="454684" y="425604"/>
                  <a:pt x="469406" y="440655"/>
                  <a:pt x="478566" y="458847"/>
                </a:cubicBezTo>
                <a:cubicBezTo>
                  <a:pt x="457956" y="455837"/>
                  <a:pt x="450627" y="433784"/>
                  <a:pt x="432830" y="426324"/>
                </a:cubicBezTo>
                <a:cubicBezTo>
                  <a:pt x="435513" y="439281"/>
                  <a:pt x="439831" y="451779"/>
                  <a:pt x="443364" y="464540"/>
                </a:cubicBezTo>
                <a:lnTo>
                  <a:pt x="438457" y="466241"/>
                </a:lnTo>
                <a:cubicBezTo>
                  <a:pt x="430736" y="466241"/>
                  <a:pt x="423080" y="466569"/>
                  <a:pt x="415491" y="467288"/>
                </a:cubicBezTo>
                <a:cubicBezTo>
                  <a:pt x="406330" y="483714"/>
                  <a:pt x="394029" y="497129"/>
                  <a:pt x="378456" y="507664"/>
                </a:cubicBezTo>
                <a:cubicBezTo>
                  <a:pt x="377998" y="513161"/>
                  <a:pt x="377540" y="518658"/>
                  <a:pt x="377082" y="524155"/>
                </a:cubicBezTo>
                <a:cubicBezTo>
                  <a:pt x="348031" y="524678"/>
                  <a:pt x="318848" y="524482"/>
                  <a:pt x="289796" y="523370"/>
                </a:cubicBezTo>
                <a:cubicBezTo>
                  <a:pt x="288946" y="514928"/>
                  <a:pt x="288030" y="506552"/>
                  <a:pt x="287179" y="498110"/>
                </a:cubicBezTo>
                <a:cubicBezTo>
                  <a:pt x="282664" y="498045"/>
                  <a:pt x="273569" y="497914"/>
                  <a:pt x="268989" y="497848"/>
                </a:cubicBezTo>
                <a:cubicBezTo>
                  <a:pt x="267550" y="522126"/>
                  <a:pt x="269578" y="546535"/>
                  <a:pt x="268400" y="570878"/>
                </a:cubicBezTo>
                <a:cubicBezTo>
                  <a:pt x="244779" y="572056"/>
                  <a:pt x="220962" y="573692"/>
                  <a:pt x="197276" y="571533"/>
                </a:cubicBezTo>
                <a:cubicBezTo>
                  <a:pt x="195575" y="569570"/>
                  <a:pt x="192107" y="565578"/>
                  <a:pt x="190406" y="563549"/>
                </a:cubicBezTo>
                <a:cubicBezTo>
                  <a:pt x="189228" y="559819"/>
                  <a:pt x="186938" y="552228"/>
                  <a:pt x="185760" y="548498"/>
                </a:cubicBezTo>
                <a:cubicBezTo>
                  <a:pt x="169860" y="541562"/>
                  <a:pt x="152390" y="536196"/>
                  <a:pt x="134920" y="539206"/>
                </a:cubicBezTo>
                <a:cubicBezTo>
                  <a:pt x="139435" y="548695"/>
                  <a:pt x="147744" y="555238"/>
                  <a:pt x="155596" y="561913"/>
                </a:cubicBezTo>
                <a:cubicBezTo>
                  <a:pt x="157756" y="565578"/>
                  <a:pt x="162139" y="572972"/>
                  <a:pt x="164299" y="576637"/>
                </a:cubicBezTo>
                <a:cubicBezTo>
                  <a:pt x="148595" y="576899"/>
                  <a:pt x="132891" y="576179"/>
                  <a:pt x="117188" y="576964"/>
                </a:cubicBezTo>
                <a:cubicBezTo>
                  <a:pt x="119020" y="606215"/>
                  <a:pt x="142445" y="629119"/>
                  <a:pt x="149642" y="657454"/>
                </a:cubicBezTo>
                <a:cubicBezTo>
                  <a:pt x="158868" y="673159"/>
                  <a:pt x="143819" y="692268"/>
                  <a:pt x="126414" y="689650"/>
                </a:cubicBezTo>
                <a:cubicBezTo>
                  <a:pt x="129751" y="684873"/>
                  <a:pt x="132891" y="680030"/>
                  <a:pt x="135770" y="674992"/>
                </a:cubicBezTo>
                <a:cubicBezTo>
                  <a:pt x="129555" y="659875"/>
                  <a:pt x="120721" y="645871"/>
                  <a:pt x="117253" y="629708"/>
                </a:cubicBezTo>
                <a:cubicBezTo>
                  <a:pt x="115814" y="615835"/>
                  <a:pt x="101157" y="609880"/>
                  <a:pt x="96184" y="597774"/>
                </a:cubicBezTo>
                <a:cubicBezTo>
                  <a:pt x="88987" y="580171"/>
                  <a:pt x="83294" y="561913"/>
                  <a:pt x="77929" y="543656"/>
                </a:cubicBezTo>
                <a:cubicBezTo>
                  <a:pt x="78060" y="540842"/>
                  <a:pt x="78322" y="535280"/>
                  <a:pt x="78518" y="532466"/>
                </a:cubicBezTo>
                <a:cubicBezTo>
                  <a:pt x="81528" y="531680"/>
                  <a:pt x="87547" y="530044"/>
                  <a:pt x="90557" y="529259"/>
                </a:cubicBezTo>
                <a:cubicBezTo>
                  <a:pt x="94025" y="528278"/>
                  <a:pt x="100961" y="526184"/>
                  <a:pt x="104429" y="525136"/>
                </a:cubicBezTo>
                <a:cubicBezTo>
                  <a:pt x="116403" y="527819"/>
                  <a:pt x="128377" y="530830"/>
                  <a:pt x="140612" y="532793"/>
                </a:cubicBezTo>
                <a:cubicBezTo>
                  <a:pt x="138061" y="517938"/>
                  <a:pt x="129816" y="504981"/>
                  <a:pt x="124516" y="491043"/>
                </a:cubicBezTo>
                <a:cubicBezTo>
                  <a:pt x="129293" y="490781"/>
                  <a:pt x="138846" y="490192"/>
                  <a:pt x="143622" y="489930"/>
                </a:cubicBezTo>
                <a:cubicBezTo>
                  <a:pt x="136687" y="482797"/>
                  <a:pt x="124647" y="488033"/>
                  <a:pt x="115618" y="486331"/>
                </a:cubicBezTo>
                <a:cubicBezTo>
                  <a:pt x="116730" y="482143"/>
                  <a:pt x="117842" y="477955"/>
                  <a:pt x="119020" y="473767"/>
                </a:cubicBezTo>
                <a:cubicBezTo>
                  <a:pt x="111103" y="451452"/>
                  <a:pt x="87482" y="441047"/>
                  <a:pt x="79303" y="419125"/>
                </a:cubicBezTo>
                <a:cubicBezTo>
                  <a:pt x="72171" y="398774"/>
                  <a:pt x="45475" y="395044"/>
                  <a:pt x="39259" y="374300"/>
                </a:cubicBezTo>
                <a:cubicBezTo>
                  <a:pt x="30360" y="352181"/>
                  <a:pt x="12694" y="335429"/>
                  <a:pt x="0" y="315601"/>
                </a:cubicBezTo>
                <a:cubicBezTo>
                  <a:pt x="8572" y="310366"/>
                  <a:pt x="17667" y="305720"/>
                  <a:pt x="27939" y="305458"/>
                </a:cubicBezTo>
                <a:cubicBezTo>
                  <a:pt x="28855" y="308141"/>
                  <a:pt x="30622" y="313572"/>
                  <a:pt x="31538" y="316321"/>
                </a:cubicBezTo>
                <a:cubicBezTo>
                  <a:pt x="32127" y="325613"/>
                  <a:pt x="32519" y="334971"/>
                  <a:pt x="33501" y="344329"/>
                </a:cubicBezTo>
                <a:cubicBezTo>
                  <a:pt x="39455" y="343740"/>
                  <a:pt x="45475" y="343085"/>
                  <a:pt x="51429" y="342431"/>
                </a:cubicBezTo>
                <a:cubicBezTo>
                  <a:pt x="53458" y="361212"/>
                  <a:pt x="71909" y="369719"/>
                  <a:pt x="81986" y="383788"/>
                </a:cubicBezTo>
                <a:cubicBezTo>
                  <a:pt x="100110" y="409375"/>
                  <a:pt x="124778" y="432279"/>
                  <a:pt x="130209" y="464605"/>
                </a:cubicBezTo>
                <a:cubicBezTo>
                  <a:pt x="132957" y="464082"/>
                  <a:pt x="138453" y="463100"/>
                  <a:pt x="141201" y="462642"/>
                </a:cubicBezTo>
                <a:cubicBezTo>
                  <a:pt x="146305" y="443207"/>
                  <a:pt x="144996" y="421939"/>
                  <a:pt x="156447" y="404598"/>
                </a:cubicBezTo>
                <a:cubicBezTo>
                  <a:pt x="165280" y="393408"/>
                  <a:pt x="158148" y="380713"/>
                  <a:pt x="155007" y="368999"/>
                </a:cubicBezTo>
                <a:cubicBezTo>
                  <a:pt x="175029" y="361866"/>
                  <a:pt x="175291" y="339813"/>
                  <a:pt x="176600" y="321949"/>
                </a:cubicBezTo>
                <a:cubicBezTo>
                  <a:pt x="172020" y="329867"/>
                  <a:pt x="171038" y="344394"/>
                  <a:pt x="158344" y="339290"/>
                </a:cubicBezTo>
                <a:cubicBezTo>
                  <a:pt x="150231" y="319266"/>
                  <a:pt x="151474" y="294072"/>
                  <a:pt x="167112" y="277908"/>
                </a:cubicBezTo>
                <a:cubicBezTo>
                  <a:pt x="170188" y="288706"/>
                  <a:pt x="170973" y="300746"/>
                  <a:pt x="177712" y="310235"/>
                </a:cubicBezTo>
                <a:cubicBezTo>
                  <a:pt x="183274" y="298980"/>
                  <a:pt x="194594" y="287135"/>
                  <a:pt x="190733" y="273786"/>
                </a:cubicBezTo>
                <a:cubicBezTo>
                  <a:pt x="183797" y="267111"/>
                  <a:pt x="176076" y="261352"/>
                  <a:pt x="168813" y="255070"/>
                </a:cubicBezTo>
                <a:cubicBezTo>
                  <a:pt x="170515" y="251733"/>
                  <a:pt x="173852" y="244992"/>
                  <a:pt x="175553" y="241590"/>
                </a:cubicBezTo>
                <a:cubicBezTo>
                  <a:pt x="183339" y="244992"/>
                  <a:pt x="191453" y="247610"/>
                  <a:pt x="199632" y="249966"/>
                </a:cubicBezTo>
                <a:cubicBezTo>
                  <a:pt x="198061" y="238252"/>
                  <a:pt x="203296" y="221173"/>
                  <a:pt x="190144" y="214694"/>
                </a:cubicBezTo>
                <a:cubicBezTo>
                  <a:pt x="191780" y="213255"/>
                  <a:pt x="195052" y="210441"/>
                  <a:pt x="196687" y="209001"/>
                </a:cubicBezTo>
                <a:cubicBezTo>
                  <a:pt x="201006" y="208936"/>
                  <a:pt x="209708" y="208805"/>
                  <a:pt x="214092" y="208805"/>
                </a:cubicBezTo>
                <a:cubicBezTo>
                  <a:pt x="217233" y="200625"/>
                  <a:pt x="226786" y="189893"/>
                  <a:pt x="218672" y="181778"/>
                </a:cubicBezTo>
                <a:cubicBezTo>
                  <a:pt x="205455" y="168756"/>
                  <a:pt x="185499" y="161689"/>
                  <a:pt x="179086" y="142777"/>
                </a:cubicBezTo>
                <a:cubicBezTo>
                  <a:pt x="170973" y="118106"/>
                  <a:pt x="150296" y="101354"/>
                  <a:pt x="137799" y="79236"/>
                </a:cubicBezTo>
                <a:cubicBezTo>
                  <a:pt x="133022" y="64970"/>
                  <a:pt x="132237" y="49526"/>
                  <a:pt x="127395" y="35130"/>
                </a:cubicBezTo>
                <a:cubicBezTo>
                  <a:pt x="139631" y="20733"/>
                  <a:pt x="157101" y="41543"/>
                  <a:pt x="163971" y="52144"/>
                </a:cubicBezTo>
                <a:cubicBezTo>
                  <a:pt x="170449" y="89968"/>
                  <a:pt x="203623" y="114442"/>
                  <a:pt x="220635" y="147227"/>
                </a:cubicBezTo>
                <a:cubicBezTo>
                  <a:pt x="227964" y="161361"/>
                  <a:pt x="244256" y="162474"/>
                  <a:pt x="258193" y="164502"/>
                </a:cubicBezTo>
                <a:cubicBezTo>
                  <a:pt x="245237" y="145591"/>
                  <a:pt x="266306" y="131063"/>
                  <a:pt x="276776" y="117517"/>
                </a:cubicBezTo>
                <a:cubicBezTo>
                  <a:pt x="273635" y="96642"/>
                  <a:pt x="252762" y="91800"/>
                  <a:pt x="236143" y="85387"/>
                </a:cubicBezTo>
                <a:cubicBezTo>
                  <a:pt x="232217" y="78058"/>
                  <a:pt x="228291" y="70728"/>
                  <a:pt x="224692" y="63268"/>
                </a:cubicBezTo>
                <a:cubicBezTo>
                  <a:pt x="192892" y="58688"/>
                  <a:pt x="168552" y="36897"/>
                  <a:pt x="147744" y="13797"/>
                </a:cubicBezTo>
                <a:moveTo>
                  <a:pt x="303014" y="173533"/>
                </a:moveTo>
                <a:cubicBezTo>
                  <a:pt x="294638" y="183807"/>
                  <a:pt x="313941" y="190744"/>
                  <a:pt x="319829" y="182302"/>
                </a:cubicBezTo>
                <a:cubicBezTo>
                  <a:pt x="328794" y="171635"/>
                  <a:pt x="308837" y="164764"/>
                  <a:pt x="303014" y="173533"/>
                </a:cubicBezTo>
                <a:moveTo>
                  <a:pt x="199763" y="467747"/>
                </a:moveTo>
                <a:cubicBezTo>
                  <a:pt x="196033" y="473178"/>
                  <a:pt x="192631" y="478740"/>
                  <a:pt x="189555" y="484564"/>
                </a:cubicBezTo>
                <a:cubicBezTo>
                  <a:pt x="198781" y="493202"/>
                  <a:pt x="214746" y="498634"/>
                  <a:pt x="221617" y="484106"/>
                </a:cubicBezTo>
                <a:cubicBezTo>
                  <a:pt x="219392" y="478348"/>
                  <a:pt x="216775" y="472851"/>
                  <a:pt x="213634" y="467550"/>
                </a:cubicBezTo>
                <a:cubicBezTo>
                  <a:pt x="210166" y="467616"/>
                  <a:pt x="203231" y="467747"/>
                  <a:pt x="199763" y="467747"/>
                </a:cubicBezTo>
                <a:close/>
              </a:path>
            </a:pathLst>
          </a:custGeom>
          <a:solidFill>
            <a:schemeClr val="tx1"/>
          </a:solidFill>
          <a:ln w="65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5CBA2DB8-31F6-8082-5C67-079A154E65EB}"/>
              </a:ext>
            </a:extLst>
          </p:cNvPr>
          <p:cNvSpPr/>
          <p:nvPr/>
        </p:nvSpPr>
        <p:spPr>
          <a:xfrm>
            <a:off x="3246650" y="1335346"/>
            <a:ext cx="757475" cy="936561"/>
          </a:xfrm>
          <a:custGeom>
            <a:avLst/>
            <a:gdLst>
              <a:gd name="connsiteX0" fmla="*/ 495468 w 757475"/>
              <a:gd name="connsiteY0" fmla="*/ 0 h 936561"/>
              <a:gd name="connsiteX1" fmla="*/ 502993 w 757475"/>
              <a:gd name="connsiteY1" fmla="*/ 25259 h 936561"/>
              <a:gd name="connsiteX2" fmla="*/ 541074 w 757475"/>
              <a:gd name="connsiteY2" fmla="*/ 27223 h 936561"/>
              <a:gd name="connsiteX3" fmla="*/ 519809 w 757475"/>
              <a:gd name="connsiteY3" fmla="*/ 37824 h 936561"/>
              <a:gd name="connsiteX4" fmla="*/ 578435 w 757475"/>
              <a:gd name="connsiteY4" fmla="*/ 39263 h 936561"/>
              <a:gd name="connsiteX5" fmla="*/ 661272 w 757475"/>
              <a:gd name="connsiteY5" fmla="*/ 94298 h 936561"/>
              <a:gd name="connsiteX6" fmla="*/ 696997 w 757475"/>
              <a:gd name="connsiteY6" fmla="*/ 130682 h 936561"/>
              <a:gd name="connsiteX7" fmla="*/ 735864 w 757475"/>
              <a:gd name="connsiteY7" fmla="*/ 204169 h 936561"/>
              <a:gd name="connsiteX8" fmla="*/ 756736 w 757475"/>
              <a:gd name="connsiteY8" fmla="*/ 267449 h 936561"/>
              <a:gd name="connsiteX9" fmla="*/ 757391 w 757475"/>
              <a:gd name="connsiteY9" fmla="*/ 391914 h 936561"/>
              <a:gd name="connsiteX10" fmla="*/ 732330 w 757475"/>
              <a:gd name="connsiteY10" fmla="*/ 454342 h 936561"/>
              <a:gd name="connsiteX11" fmla="*/ 704718 w 757475"/>
              <a:gd name="connsiteY11" fmla="*/ 476068 h 936561"/>
              <a:gd name="connsiteX12" fmla="*/ 705373 w 757475"/>
              <a:gd name="connsiteY12" fmla="*/ 488698 h 936561"/>
              <a:gd name="connsiteX13" fmla="*/ 642558 w 757475"/>
              <a:gd name="connsiteY13" fmla="*/ 521090 h 936561"/>
              <a:gd name="connsiteX14" fmla="*/ 586549 w 757475"/>
              <a:gd name="connsiteY14" fmla="*/ 543143 h 936561"/>
              <a:gd name="connsiteX15" fmla="*/ 414006 w 757475"/>
              <a:gd name="connsiteY15" fmla="*/ 525082 h 936561"/>
              <a:gd name="connsiteX16" fmla="*/ 346023 w 757475"/>
              <a:gd name="connsiteY16" fmla="*/ 508919 h 936561"/>
              <a:gd name="connsiteX17" fmla="*/ 314223 w 757475"/>
              <a:gd name="connsiteY17" fmla="*/ 462261 h 936561"/>
              <a:gd name="connsiteX18" fmla="*/ 310951 w 757475"/>
              <a:gd name="connsiteY18" fmla="*/ 458334 h 936561"/>
              <a:gd name="connsiteX19" fmla="*/ 253175 w 757475"/>
              <a:gd name="connsiteY19" fmla="*/ 377517 h 936561"/>
              <a:gd name="connsiteX20" fmla="*/ 226021 w 757475"/>
              <a:gd name="connsiteY20" fmla="*/ 378891 h 936561"/>
              <a:gd name="connsiteX21" fmla="*/ 243557 w 757475"/>
              <a:gd name="connsiteY21" fmla="*/ 379742 h 936561"/>
              <a:gd name="connsiteX22" fmla="*/ 241463 w 757475"/>
              <a:gd name="connsiteY22" fmla="*/ 391652 h 936561"/>
              <a:gd name="connsiteX23" fmla="*/ 269140 w 757475"/>
              <a:gd name="connsiteY23" fmla="*/ 430719 h 936561"/>
              <a:gd name="connsiteX24" fmla="*/ 281507 w 757475"/>
              <a:gd name="connsiteY24" fmla="*/ 440797 h 936561"/>
              <a:gd name="connsiteX25" fmla="*/ 276273 w 757475"/>
              <a:gd name="connsiteY25" fmla="*/ 452510 h 936561"/>
              <a:gd name="connsiteX26" fmla="*/ 261223 w 757475"/>
              <a:gd name="connsiteY26" fmla="*/ 458334 h 936561"/>
              <a:gd name="connsiteX27" fmla="*/ 267047 w 757475"/>
              <a:gd name="connsiteY27" fmla="*/ 487389 h 936561"/>
              <a:gd name="connsiteX28" fmla="*/ 254091 w 757475"/>
              <a:gd name="connsiteY28" fmla="*/ 515397 h 936561"/>
              <a:gd name="connsiteX29" fmla="*/ 277058 w 757475"/>
              <a:gd name="connsiteY29" fmla="*/ 523577 h 936561"/>
              <a:gd name="connsiteX30" fmla="*/ 267636 w 757475"/>
              <a:gd name="connsiteY30" fmla="*/ 539609 h 936561"/>
              <a:gd name="connsiteX31" fmla="*/ 292630 w 757475"/>
              <a:gd name="connsiteY31" fmla="*/ 545172 h 936561"/>
              <a:gd name="connsiteX32" fmla="*/ 276534 w 757475"/>
              <a:gd name="connsiteY32" fmla="*/ 557082 h 936561"/>
              <a:gd name="connsiteX33" fmla="*/ 285302 w 757475"/>
              <a:gd name="connsiteY33" fmla="*/ 581098 h 936561"/>
              <a:gd name="connsiteX34" fmla="*/ 308203 w 757475"/>
              <a:gd name="connsiteY34" fmla="*/ 567290 h 936561"/>
              <a:gd name="connsiteX35" fmla="*/ 296883 w 757475"/>
              <a:gd name="connsiteY35" fmla="*/ 544779 h 936561"/>
              <a:gd name="connsiteX36" fmla="*/ 319130 w 757475"/>
              <a:gd name="connsiteY36" fmla="*/ 546153 h 936561"/>
              <a:gd name="connsiteX37" fmla="*/ 338760 w 757475"/>
              <a:gd name="connsiteY37" fmla="*/ 613621 h 936561"/>
              <a:gd name="connsiteX38" fmla="*/ 388815 w 757475"/>
              <a:gd name="connsiteY38" fmla="*/ 668197 h 936561"/>
              <a:gd name="connsiteX39" fmla="*/ 417932 w 757475"/>
              <a:gd name="connsiteY39" fmla="*/ 683052 h 936561"/>
              <a:gd name="connsiteX40" fmla="*/ 423821 w 757475"/>
              <a:gd name="connsiteY40" fmla="*/ 706021 h 936561"/>
              <a:gd name="connsiteX41" fmla="*/ 375598 w 757475"/>
              <a:gd name="connsiteY41" fmla="*/ 809283 h 936561"/>
              <a:gd name="connsiteX42" fmla="*/ 356753 w 757475"/>
              <a:gd name="connsiteY42" fmla="*/ 821913 h 936561"/>
              <a:gd name="connsiteX43" fmla="*/ 304670 w 757475"/>
              <a:gd name="connsiteY43" fmla="*/ 819950 h 936561"/>
              <a:gd name="connsiteX44" fmla="*/ 338302 w 757475"/>
              <a:gd name="connsiteY44" fmla="*/ 862092 h 936561"/>
              <a:gd name="connsiteX45" fmla="*/ 384693 w 757475"/>
              <a:gd name="connsiteY45" fmla="*/ 928578 h 936561"/>
              <a:gd name="connsiteX46" fmla="*/ 378346 w 757475"/>
              <a:gd name="connsiteY46" fmla="*/ 936562 h 936561"/>
              <a:gd name="connsiteX47" fmla="*/ 329992 w 757475"/>
              <a:gd name="connsiteY47" fmla="*/ 897560 h 936561"/>
              <a:gd name="connsiteX48" fmla="*/ 284713 w 757475"/>
              <a:gd name="connsiteY48" fmla="*/ 832252 h 936561"/>
              <a:gd name="connsiteX49" fmla="*/ 262270 w 757475"/>
              <a:gd name="connsiteY49" fmla="*/ 799729 h 936561"/>
              <a:gd name="connsiteX50" fmla="*/ 219412 w 757475"/>
              <a:gd name="connsiteY50" fmla="*/ 738020 h 936561"/>
              <a:gd name="connsiteX51" fmla="*/ 175442 w 757475"/>
              <a:gd name="connsiteY51" fmla="*/ 692671 h 936561"/>
              <a:gd name="connsiteX52" fmla="*/ 177340 w 757475"/>
              <a:gd name="connsiteY52" fmla="*/ 706348 h 936561"/>
              <a:gd name="connsiteX53" fmla="*/ 126238 w 757475"/>
              <a:gd name="connsiteY53" fmla="*/ 688352 h 936561"/>
              <a:gd name="connsiteX54" fmla="*/ 87699 w 757475"/>
              <a:gd name="connsiteY54" fmla="*/ 706348 h 936561"/>
              <a:gd name="connsiteX55" fmla="*/ 48636 w 757475"/>
              <a:gd name="connsiteY55" fmla="*/ 685211 h 936561"/>
              <a:gd name="connsiteX56" fmla="*/ 50272 w 757475"/>
              <a:gd name="connsiteY56" fmla="*/ 668917 h 936561"/>
              <a:gd name="connsiteX57" fmla="*/ 81025 w 757475"/>
              <a:gd name="connsiteY57" fmla="*/ 659297 h 936561"/>
              <a:gd name="connsiteX58" fmla="*/ 64863 w 757475"/>
              <a:gd name="connsiteY58" fmla="*/ 614864 h 936561"/>
              <a:gd name="connsiteX59" fmla="*/ 60545 w 757475"/>
              <a:gd name="connsiteY59" fmla="*/ 644835 h 936561"/>
              <a:gd name="connsiteX60" fmla="*/ 42158 w 757475"/>
              <a:gd name="connsiteY60" fmla="*/ 648238 h 936561"/>
              <a:gd name="connsiteX61" fmla="*/ 45757 w 757475"/>
              <a:gd name="connsiteY61" fmla="*/ 616108 h 936561"/>
              <a:gd name="connsiteX62" fmla="*/ 17229 w 757475"/>
              <a:gd name="connsiteY62" fmla="*/ 560027 h 936561"/>
              <a:gd name="connsiteX63" fmla="*/ 15528 w 757475"/>
              <a:gd name="connsiteY63" fmla="*/ 529597 h 936561"/>
              <a:gd name="connsiteX64" fmla="*/ 86 w 757475"/>
              <a:gd name="connsiteY64" fmla="*/ 487193 h 936561"/>
              <a:gd name="connsiteX65" fmla="*/ 24557 w 757475"/>
              <a:gd name="connsiteY65" fmla="*/ 488174 h 936561"/>
              <a:gd name="connsiteX66" fmla="*/ 36269 w 757475"/>
              <a:gd name="connsiteY66" fmla="*/ 509115 h 936561"/>
              <a:gd name="connsiteX67" fmla="*/ 62508 w 757475"/>
              <a:gd name="connsiteY67" fmla="*/ 510947 h 936561"/>
              <a:gd name="connsiteX68" fmla="*/ 48963 w 757475"/>
              <a:gd name="connsiteY68" fmla="*/ 487389 h 936561"/>
              <a:gd name="connsiteX69" fmla="*/ 42813 w 757475"/>
              <a:gd name="connsiteY69" fmla="*/ 455913 h 936561"/>
              <a:gd name="connsiteX70" fmla="*/ 92279 w 757475"/>
              <a:gd name="connsiteY70" fmla="*/ 434514 h 936561"/>
              <a:gd name="connsiteX71" fmla="*/ 117012 w 757475"/>
              <a:gd name="connsiteY71" fmla="*/ 381444 h 936561"/>
              <a:gd name="connsiteX72" fmla="*/ 140698 w 757475"/>
              <a:gd name="connsiteY72" fmla="*/ 390867 h 936561"/>
              <a:gd name="connsiteX73" fmla="*/ 136053 w 757475"/>
              <a:gd name="connsiteY73" fmla="*/ 354548 h 936561"/>
              <a:gd name="connsiteX74" fmla="*/ 195268 w 757475"/>
              <a:gd name="connsiteY74" fmla="*/ 384585 h 936561"/>
              <a:gd name="connsiteX75" fmla="*/ 226283 w 757475"/>
              <a:gd name="connsiteY75" fmla="*/ 392175 h 936561"/>
              <a:gd name="connsiteX76" fmla="*/ 194679 w 757475"/>
              <a:gd name="connsiteY76" fmla="*/ 344209 h 936561"/>
              <a:gd name="connsiteX77" fmla="*/ 186958 w 757475"/>
              <a:gd name="connsiteY77" fmla="*/ 202272 h 936561"/>
              <a:gd name="connsiteX78" fmla="*/ 204167 w 757475"/>
              <a:gd name="connsiteY78" fmla="*/ 219679 h 936561"/>
              <a:gd name="connsiteX79" fmla="*/ 200437 w 757475"/>
              <a:gd name="connsiteY79" fmla="*/ 200636 h 936561"/>
              <a:gd name="connsiteX80" fmla="*/ 237864 w 757475"/>
              <a:gd name="connsiteY80" fmla="*/ 169225 h 936561"/>
              <a:gd name="connsiteX81" fmla="*/ 225498 w 757475"/>
              <a:gd name="connsiteY81" fmla="*/ 110134 h 936561"/>
              <a:gd name="connsiteX82" fmla="*/ 296033 w 757475"/>
              <a:gd name="connsiteY82" fmla="*/ 110134 h 936561"/>
              <a:gd name="connsiteX83" fmla="*/ 360221 w 757475"/>
              <a:gd name="connsiteY83" fmla="*/ 88212 h 936561"/>
              <a:gd name="connsiteX84" fmla="*/ 403079 w 757475"/>
              <a:gd name="connsiteY84" fmla="*/ 65570 h 936561"/>
              <a:gd name="connsiteX85" fmla="*/ 490234 w 757475"/>
              <a:gd name="connsiteY85" fmla="*/ 40638 h 936561"/>
              <a:gd name="connsiteX86" fmla="*/ 513266 w 757475"/>
              <a:gd name="connsiteY86" fmla="*/ 32850 h 936561"/>
              <a:gd name="connsiteX87" fmla="*/ 460528 w 757475"/>
              <a:gd name="connsiteY87" fmla="*/ 16687 h 936561"/>
              <a:gd name="connsiteX88" fmla="*/ 495468 w 757475"/>
              <a:gd name="connsiteY88" fmla="*/ 0 h 936561"/>
              <a:gd name="connsiteX89" fmla="*/ 498216 w 757475"/>
              <a:gd name="connsiteY89" fmla="*/ 109021 h 936561"/>
              <a:gd name="connsiteX90" fmla="*/ 475184 w 757475"/>
              <a:gd name="connsiteY90" fmla="*/ 123810 h 936561"/>
              <a:gd name="connsiteX91" fmla="*/ 533877 w 757475"/>
              <a:gd name="connsiteY91" fmla="*/ 116350 h 936561"/>
              <a:gd name="connsiteX92" fmla="*/ 526090 w 757475"/>
              <a:gd name="connsiteY92" fmla="*/ 99991 h 936561"/>
              <a:gd name="connsiteX93" fmla="*/ 507835 w 757475"/>
              <a:gd name="connsiteY93" fmla="*/ 117332 h 936561"/>
              <a:gd name="connsiteX94" fmla="*/ 507246 w 757475"/>
              <a:gd name="connsiteY94" fmla="*/ 98224 h 936561"/>
              <a:gd name="connsiteX95" fmla="*/ 498216 w 757475"/>
              <a:gd name="connsiteY95" fmla="*/ 109021 h 936561"/>
              <a:gd name="connsiteX96" fmla="*/ 415642 w 757475"/>
              <a:gd name="connsiteY96" fmla="*/ 120866 h 936561"/>
              <a:gd name="connsiteX97" fmla="*/ 397059 w 757475"/>
              <a:gd name="connsiteY97" fmla="*/ 134412 h 936561"/>
              <a:gd name="connsiteX98" fmla="*/ 454312 w 757475"/>
              <a:gd name="connsiteY98" fmla="*/ 136571 h 936561"/>
              <a:gd name="connsiteX99" fmla="*/ 461902 w 757475"/>
              <a:gd name="connsiteY99" fmla="*/ 112751 h 936561"/>
              <a:gd name="connsiteX100" fmla="*/ 415642 w 757475"/>
              <a:gd name="connsiteY100" fmla="*/ 120866 h 936561"/>
              <a:gd name="connsiteX101" fmla="*/ 274571 w 757475"/>
              <a:gd name="connsiteY101" fmla="*/ 125970 h 936561"/>
              <a:gd name="connsiteX102" fmla="*/ 295509 w 757475"/>
              <a:gd name="connsiteY102" fmla="*/ 125839 h 936561"/>
              <a:gd name="connsiteX103" fmla="*/ 274571 w 757475"/>
              <a:gd name="connsiteY103" fmla="*/ 125970 h 936561"/>
              <a:gd name="connsiteX104" fmla="*/ 593223 w 757475"/>
              <a:gd name="connsiteY104" fmla="*/ 123614 h 936561"/>
              <a:gd name="connsiteX105" fmla="*/ 626004 w 757475"/>
              <a:gd name="connsiteY105" fmla="*/ 188595 h 936561"/>
              <a:gd name="connsiteX106" fmla="*/ 638633 w 757475"/>
              <a:gd name="connsiteY106" fmla="*/ 208750 h 936561"/>
              <a:gd name="connsiteX107" fmla="*/ 631631 w 757475"/>
              <a:gd name="connsiteY107" fmla="*/ 207769 h 936561"/>
              <a:gd name="connsiteX108" fmla="*/ 625481 w 757475"/>
              <a:gd name="connsiteY108" fmla="*/ 266795 h 936561"/>
              <a:gd name="connsiteX109" fmla="*/ 676714 w 757475"/>
              <a:gd name="connsiteY109" fmla="*/ 371824 h 936561"/>
              <a:gd name="connsiteX110" fmla="*/ 697521 w 757475"/>
              <a:gd name="connsiteY110" fmla="*/ 385174 h 936561"/>
              <a:gd name="connsiteX111" fmla="*/ 694576 w 757475"/>
              <a:gd name="connsiteY111" fmla="*/ 349967 h 936561"/>
              <a:gd name="connsiteX112" fmla="*/ 690258 w 757475"/>
              <a:gd name="connsiteY112" fmla="*/ 272880 h 936561"/>
              <a:gd name="connsiteX113" fmla="*/ 677891 w 757475"/>
              <a:gd name="connsiteY113" fmla="*/ 221445 h 936561"/>
              <a:gd name="connsiteX114" fmla="*/ 652962 w 757475"/>
              <a:gd name="connsiteY114" fmla="*/ 167720 h 936561"/>
              <a:gd name="connsiteX115" fmla="*/ 593223 w 757475"/>
              <a:gd name="connsiteY115" fmla="*/ 123614 h 936561"/>
              <a:gd name="connsiteX116" fmla="*/ 285825 w 757475"/>
              <a:gd name="connsiteY116" fmla="*/ 164775 h 936561"/>
              <a:gd name="connsiteX117" fmla="*/ 281114 w 757475"/>
              <a:gd name="connsiteY117" fmla="*/ 209012 h 936561"/>
              <a:gd name="connsiteX118" fmla="*/ 298061 w 757475"/>
              <a:gd name="connsiteY118" fmla="*/ 209797 h 936561"/>
              <a:gd name="connsiteX119" fmla="*/ 310166 w 757475"/>
              <a:gd name="connsiteY119" fmla="*/ 267907 h 936561"/>
              <a:gd name="connsiteX120" fmla="*/ 325804 w 757475"/>
              <a:gd name="connsiteY120" fmla="*/ 319407 h 936561"/>
              <a:gd name="connsiteX121" fmla="*/ 311802 w 757475"/>
              <a:gd name="connsiteY121" fmla="*/ 340282 h 936561"/>
              <a:gd name="connsiteX122" fmla="*/ 333525 w 757475"/>
              <a:gd name="connsiteY122" fmla="*/ 369534 h 936561"/>
              <a:gd name="connsiteX123" fmla="*/ 350537 w 757475"/>
              <a:gd name="connsiteY123" fmla="*/ 394139 h 936561"/>
              <a:gd name="connsiteX124" fmla="*/ 375467 w 757475"/>
              <a:gd name="connsiteY124" fmla="*/ 394139 h 936561"/>
              <a:gd name="connsiteX125" fmla="*/ 409164 w 757475"/>
              <a:gd name="connsiteY125" fmla="*/ 421230 h 936561"/>
              <a:gd name="connsiteX126" fmla="*/ 443057 w 757475"/>
              <a:gd name="connsiteY126" fmla="*/ 435300 h 936561"/>
              <a:gd name="connsiteX127" fmla="*/ 463014 w 757475"/>
              <a:gd name="connsiteY127" fmla="*/ 437001 h 936561"/>
              <a:gd name="connsiteX128" fmla="*/ 471782 w 757475"/>
              <a:gd name="connsiteY128" fmla="*/ 467299 h 936561"/>
              <a:gd name="connsiteX129" fmla="*/ 535185 w 757475"/>
              <a:gd name="connsiteY129" fmla="*/ 460494 h 936561"/>
              <a:gd name="connsiteX130" fmla="*/ 523080 w 757475"/>
              <a:gd name="connsiteY130" fmla="*/ 461344 h 936561"/>
              <a:gd name="connsiteX131" fmla="*/ 428335 w 757475"/>
              <a:gd name="connsiteY131" fmla="*/ 405591 h 936561"/>
              <a:gd name="connsiteX132" fmla="*/ 393526 w 757475"/>
              <a:gd name="connsiteY132" fmla="*/ 389100 h 936561"/>
              <a:gd name="connsiteX133" fmla="*/ 371148 w 757475"/>
              <a:gd name="connsiteY133" fmla="*/ 357689 h 936561"/>
              <a:gd name="connsiteX134" fmla="*/ 361334 w 757475"/>
              <a:gd name="connsiteY134" fmla="*/ 308348 h 936561"/>
              <a:gd name="connsiteX135" fmla="*/ 340330 w 757475"/>
              <a:gd name="connsiteY135" fmla="*/ 223670 h 936561"/>
              <a:gd name="connsiteX136" fmla="*/ 361203 w 757475"/>
              <a:gd name="connsiteY136" fmla="*/ 221053 h 936561"/>
              <a:gd name="connsiteX137" fmla="*/ 349818 w 757475"/>
              <a:gd name="connsiteY137" fmla="*/ 178583 h 936561"/>
              <a:gd name="connsiteX138" fmla="*/ 363362 w 757475"/>
              <a:gd name="connsiteY138" fmla="*/ 157577 h 936561"/>
              <a:gd name="connsiteX139" fmla="*/ 343929 w 757475"/>
              <a:gd name="connsiteY139" fmla="*/ 150182 h 936561"/>
              <a:gd name="connsiteX140" fmla="*/ 285825 w 757475"/>
              <a:gd name="connsiteY140" fmla="*/ 164775 h 936561"/>
              <a:gd name="connsiteX141" fmla="*/ 533942 w 757475"/>
              <a:gd name="connsiteY141" fmla="*/ 149266 h 936561"/>
              <a:gd name="connsiteX142" fmla="*/ 560376 w 757475"/>
              <a:gd name="connsiteY142" fmla="*/ 176620 h 936561"/>
              <a:gd name="connsiteX143" fmla="*/ 533942 w 757475"/>
              <a:gd name="connsiteY143" fmla="*/ 149266 h 936561"/>
              <a:gd name="connsiteX144" fmla="*/ 385740 w 757475"/>
              <a:gd name="connsiteY144" fmla="*/ 165430 h 936561"/>
              <a:gd name="connsiteX145" fmla="*/ 380898 w 757475"/>
              <a:gd name="connsiteY145" fmla="*/ 272291 h 936561"/>
              <a:gd name="connsiteX146" fmla="*/ 393919 w 757475"/>
              <a:gd name="connsiteY146" fmla="*/ 303310 h 936561"/>
              <a:gd name="connsiteX147" fmla="*/ 405173 w 757475"/>
              <a:gd name="connsiteY147" fmla="*/ 336945 h 936561"/>
              <a:gd name="connsiteX148" fmla="*/ 434748 w 757475"/>
              <a:gd name="connsiteY148" fmla="*/ 371759 h 936561"/>
              <a:gd name="connsiteX149" fmla="*/ 427354 w 757475"/>
              <a:gd name="connsiteY149" fmla="*/ 333739 h 936561"/>
              <a:gd name="connsiteX150" fmla="*/ 413744 w 757475"/>
              <a:gd name="connsiteY150" fmla="*/ 270067 h 936561"/>
              <a:gd name="connsiteX151" fmla="*/ 396928 w 757475"/>
              <a:gd name="connsiteY151" fmla="*/ 270525 h 936561"/>
              <a:gd name="connsiteX152" fmla="*/ 413286 w 757475"/>
              <a:gd name="connsiteY152" fmla="*/ 230214 h 936561"/>
              <a:gd name="connsiteX153" fmla="*/ 400854 w 757475"/>
              <a:gd name="connsiteY153" fmla="*/ 228382 h 936561"/>
              <a:gd name="connsiteX154" fmla="*/ 394049 w 757475"/>
              <a:gd name="connsiteY154" fmla="*/ 165364 h 936561"/>
              <a:gd name="connsiteX155" fmla="*/ 385740 w 757475"/>
              <a:gd name="connsiteY155" fmla="*/ 165430 h 936561"/>
              <a:gd name="connsiteX156" fmla="*/ 259195 w 757475"/>
              <a:gd name="connsiteY156" fmla="*/ 235449 h 936561"/>
              <a:gd name="connsiteX157" fmla="*/ 268552 w 757475"/>
              <a:gd name="connsiteY157" fmla="*/ 278246 h 936561"/>
              <a:gd name="connsiteX158" fmla="*/ 277058 w 757475"/>
              <a:gd name="connsiteY158" fmla="*/ 278835 h 936561"/>
              <a:gd name="connsiteX159" fmla="*/ 259195 w 757475"/>
              <a:gd name="connsiteY159" fmla="*/ 235449 h 936561"/>
              <a:gd name="connsiteX160" fmla="*/ 202924 w 757475"/>
              <a:gd name="connsiteY160" fmla="*/ 247686 h 936561"/>
              <a:gd name="connsiteX161" fmla="*/ 208682 w 757475"/>
              <a:gd name="connsiteY161" fmla="*/ 261036 h 936561"/>
              <a:gd name="connsiteX162" fmla="*/ 205999 w 757475"/>
              <a:gd name="connsiteY162" fmla="*/ 296177 h 936561"/>
              <a:gd name="connsiteX163" fmla="*/ 215814 w 757475"/>
              <a:gd name="connsiteY163" fmla="*/ 256979 h 936561"/>
              <a:gd name="connsiteX164" fmla="*/ 202924 w 757475"/>
              <a:gd name="connsiteY164" fmla="*/ 247686 h 936561"/>
              <a:gd name="connsiteX165" fmla="*/ 410734 w 757475"/>
              <a:gd name="connsiteY165" fmla="*/ 247948 h 936561"/>
              <a:gd name="connsiteX166" fmla="*/ 410734 w 757475"/>
              <a:gd name="connsiteY166" fmla="*/ 247948 h 936561"/>
              <a:gd name="connsiteX167" fmla="*/ 541401 w 757475"/>
              <a:gd name="connsiteY167" fmla="*/ 283351 h 936561"/>
              <a:gd name="connsiteX168" fmla="*/ 533942 w 757475"/>
              <a:gd name="connsiteY168" fmla="*/ 320258 h 936561"/>
              <a:gd name="connsiteX169" fmla="*/ 557105 w 757475"/>
              <a:gd name="connsiteY169" fmla="*/ 325101 h 936561"/>
              <a:gd name="connsiteX170" fmla="*/ 541401 w 757475"/>
              <a:gd name="connsiteY170" fmla="*/ 283351 h 936561"/>
              <a:gd name="connsiteX171" fmla="*/ 209074 w 757475"/>
              <a:gd name="connsiteY171" fmla="*/ 320978 h 936561"/>
              <a:gd name="connsiteX172" fmla="*/ 204952 w 757475"/>
              <a:gd name="connsiteY172" fmla="*/ 338450 h 936561"/>
              <a:gd name="connsiteX173" fmla="*/ 209074 w 757475"/>
              <a:gd name="connsiteY173" fmla="*/ 320978 h 936561"/>
              <a:gd name="connsiteX174" fmla="*/ 621097 w 757475"/>
              <a:gd name="connsiteY174" fmla="*/ 342115 h 936561"/>
              <a:gd name="connsiteX175" fmla="*/ 619134 w 757475"/>
              <a:gd name="connsiteY175" fmla="*/ 357624 h 936561"/>
              <a:gd name="connsiteX176" fmla="*/ 621293 w 757475"/>
              <a:gd name="connsiteY176" fmla="*/ 403824 h 936561"/>
              <a:gd name="connsiteX177" fmla="*/ 600355 w 757475"/>
              <a:gd name="connsiteY177" fmla="*/ 406572 h 936561"/>
              <a:gd name="connsiteX178" fmla="*/ 598392 w 757475"/>
              <a:gd name="connsiteY178" fmla="*/ 426531 h 936561"/>
              <a:gd name="connsiteX179" fmla="*/ 626201 w 757475"/>
              <a:gd name="connsiteY179" fmla="*/ 427185 h 936561"/>
              <a:gd name="connsiteX180" fmla="*/ 606833 w 757475"/>
              <a:gd name="connsiteY180" fmla="*/ 457353 h 936561"/>
              <a:gd name="connsiteX181" fmla="*/ 649232 w 757475"/>
              <a:gd name="connsiteY181" fmla="*/ 420249 h 936561"/>
              <a:gd name="connsiteX182" fmla="*/ 664347 w 757475"/>
              <a:gd name="connsiteY182" fmla="*/ 406703 h 936561"/>
              <a:gd name="connsiteX183" fmla="*/ 639483 w 757475"/>
              <a:gd name="connsiteY183" fmla="*/ 404740 h 936561"/>
              <a:gd name="connsiteX184" fmla="*/ 637193 w 757475"/>
              <a:gd name="connsiteY184" fmla="*/ 366654 h 936561"/>
              <a:gd name="connsiteX185" fmla="*/ 636081 w 757475"/>
              <a:gd name="connsiteY185" fmla="*/ 341722 h 936561"/>
              <a:gd name="connsiteX186" fmla="*/ 621097 w 757475"/>
              <a:gd name="connsiteY186" fmla="*/ 342115 h 936561"/>
              <a:gd name="connsiteX187" fmla="*/ 226872 w 757475"/>
              <a:gd name="connsiteY187" fmla="*/ 349182 h 936561"/>
              <a:gd name="connsiteX188" fmla="*/ 236163 w 757475"/>
              <a:gd name="connsiteY188" fmla="*/ 365804 h 936561"/>
              <a:gd name="connsiteX189" fmla="*/ 226872 w 757475"/>
              <a:gd name="connsiteY189" fmla="*/ 349182 h 936561"/>
              <a:gd name="connsiteX190" fmla="*/ 710934 w 757475"/>
              <a:gd name="connsiteY190" fmla="*/ 409975 h 936561"/>
              <a:gd name="connsiteX191" fmla="*/ 733966 w 757475"/>
              <a:gd name="connsiteY191" fmla="*/ 378237 h 936561"/>
              <a:gd name="connsiteX192" fmla="*/ 729124 w 757475"/>
              <a:gd name="connsiteY192" fmla="*/ 368487 h 936561"/>
              <a:gd name="connsiteX193" fmla="*/ 710934 w 757475"/>
              <a:gd name="connsiteY193" fmla="*/ 409975 h 936561"/>
              <a:gd name="connsiteX194" fmla="*/ 138016 w 757475"/>
              <a:gd name="connsiteY194" fmla="*/ 426989 h 936561"/>
              <a:gd name="connsiteX195" fmla="*/ 142072 w 757475"/>
              <a:gd name="connsiteY195" fmla="*/ 456044 h 936561"/>
              <a:gd name="connsiteX196" fmla="*/ 168965 w 757475"/>
              <a:gd name="connsiteY196" fmla="*/ 465991 h 936561"/>
              <a:gd name="connsiteX197" fmla="*/ 170731 w 757475"/>
              <a:gd name="connsiteY197" fmla="*/ 427578 h 936561"/>
              <a:gd name="connsiteX198" fmla="*/ 145082 w 757475"/>
              <a:gd name="connsiteY198" fmla="*/ 408012 h 936561"/>
              <a:gd name="connsiteX199" fmla="*/ 138016 w 757475"/>
              <a:gd name="connsiteY199" fmla="*/ 426989 h 936561"/>
              <a:gd name="connsiteX200" fmla="*/ 575622 w 757475"/>
              <a:gd name="connsiteY200" fmla="*/ 406965 h 936561"/>
              <a:gd name="connsiteX201" fmla="*/ 592307 w 757475"/>
              <a:gd name="connsiteY201" fmla="*/ 416846 h 936561"/>
              <a:gd name="connsiteX202" fmla="*/ 575622 w 757475"/>
              <a:gd name="connsiteY202" fmla="*/ 406965 h 936561"/>
              <a:gd name="connsiteX203" fmla="*/ 581969 w 757475"/>
              <a:gd name="connsiteY203" fmla="*/ 435954 h 936561"/>
              <a:gd name="connsiteX204" fmla="*/ 598392 w 757475"/>
              <a:gd name="connsiteY204" fmla="*/ 426531 h 936561"/>
              <a:gd name="connsiteX205" fmla="*/ 581969 w 757475"/>
              <a:gd name="connsiteY205" fmla="*/ 435954 h 936561"/>
              <a:gd name="connsiteX206" fmla="*/ 108375 w 757475"/>
              <a:gd name="connsiteY206" fmla="*/ 436478 h 936561"/>
              <a:gd name="connsiteX207" fmla="*/ 109945 w 757475"/>
              <a:gd name="connsiteY207" fmla="*/ 474956 h 936561"/>
              <a:gd name="connsiteX208" fmla="*/ 126500 w 757475"/>
              <a:gd name="connsiteY208" fmla="*/ 476330 h 936561"/>
              <a:gd name="connsiteX209" fmla="*/ 130753 w 757475"/>
              <a:gd name="connsiteY209" fmla="*/ 444461 h 936561"/>
              <a:gd name="connsiteX210" fmla="*/ 108375 w 757475"/>
              <a:gd name="connsiteY210" fmla="*/ 436478 h 936561"/>
              <a:gd name="connsiteX211" fmla="*/ 563713 w 757475"/>
              <a:gd name="connsiteY211" fmla="*/ 457353 h 936561"/>
              <a:gd name="connsiteX212" fmla="*/ 590933 w 757475"/>
              <a:gd name="connsiteY212" fmla="*/ 469524 h 936561"/>
              <a:gd name="connsiteX213" fmla="*/ 563713 w 757475"/>
              <a:gd name="connsiteY213" fmla="*/ 457353 h 936561"/>
              <a:gd name="connsiteX214" fmla="*/ 351584 w 757475"/>
              <a:gd name="connsiteY214" fmla="*/ 492166 h 936561"/>
              <a:gd name="connsiteX215" fmla="*/ 351584 w 757475"/>
              <a:gd name="connsiteY215" fmla="*/ 492166 h 936561"/>
              <a:gd name="connsiteX216" fmla="*/ 219674 w 757475"/>
              <a:gd name="connsiteY216" fmla="*/ 544190 h 936561"/>
              <a:gd name="connsiteX217" fmla="*/ 244146 w 757475"/>
              <a:gd name="connsiteY217" fmla="*/ 567290 h 936561"/>
              <a:gd name="connsiteX218" fmla="*/ 219674 w 757475"/>
              <a:gd name="connsiteY218" fmla="*/ 544190 h 936561"/>
              <a:gd name="connsiteX219" fmla="*/ 284975 w 757475"/>
              <a:gd name="connsiteY219" fmla="*/ 615322 h 936561"/>
              <a:gd name="connsiteX220" fmla="*/ 277385 w 757475"/>
              <a:gd name="connsiteY220" fmla="*/ 646864 h 936561"/>
              <a:gd name="connsiteX221" fmla="*/ 246763 w 757475"/>
              <a:gd name="connsiteY221" fmla="*/ 665645 h 936561"/>
              <a:gd name="connsiteX222" fmla="*/ 289882 w 757475"/>
              <a:gd name="connsiteY222" fmla="*/ 660344 h 936561"/>
              <a:gd name="connsiteX223" fmla="*/ 332674 w 757475"/>
              <a:gd name="connsiteY223" fmla="*/ 614799 h 936561"/>
              <a:gd name="connsiteX224" fmla="*/ 284975 w 757475"/>
              <a:gd name="connsiteY224" fmla="*/ 615322 h 936561"/>
              <a:gd name="connsiteX225" fmla="*/ 318345 w 757475"/>
              <a:gd name="connsiteY225" fmla="*/ 694307 h 936561"/>
              <a:gd name="connsiteX226" fmla="*/ 329468 w 757475"/>
              <a:gd name="connsiteY226" fmla="*/ 705039 h 936561"/>
              <a:gd name="connsiteX227" fmla="*/ 318345 w 757475"/>
              <a:gd name="connsiteY227" fmla="*/ 694307 h 936561"/>
              <a:gd name="connsiteX228" fmla="*/ 239696 w 757475"/>
              <a:gd name="connsiteY228" fmla="*/ 719632 h 936561"/>
              <a:gd name="connsiteX229" fmla="*/ 278170 w 757475"/>
              <a:gd name="connsiteY229" fmla="*/ 746200 h 936561"/>
              <a:gd name="connsiteX230" fmla="*/ 273655 w 757475"/>
              <a:gd name="connsiteY230" fmla="*/ 724998 h 936561"/>
              <a:gd name="connsiteX231" fmla="*/ 239696 w 757475"/>
              <a:gd name="connsiteY231" fmla="*/ 719632 h 93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</a:cxnLst>
            <a:rect l="l" t="t" r="r" b="b"/>
            <a:pathLst>
              <a:path w="757475" h="936561">
                <a:moveTo>
                  <a:pt x="495468" y="0"/>
                </a:moveTo>
                <a:cubicBezTo>
                  <a:pt x="499918" y="7656"/>
                  <a:pt x="500572" y="16818"/>
                  <a:pt x="502993" y="25259"/>
                </a:cubicBezTo>
                <a:cubicBezTo>
                  <a:pt x="515687" y="26568"/>
                  <a:pt x="528380" y="26437"/>
                  <a:pt x="541074" y="27223"/>
                </a:cubicBezTo>
                <a:cubicBezTo>
                  <a:pt x="534204" y="31214"/>
                  <a:pt x="526614" y="33701"/>
                  <a:pt x="519809" y="37824"/>
                </a:cubicBezTo>
                <a:cubicBezTo>
                  <a:pt x="539307" y="39263"/>
                  <a:pt x="558937" y="37627"/>
                  <a:pt x="578435" y="39263"/>
                </a:cubicBezTo>
                <a:cubicBezTo>
                  <a:pt x="601991" y="63999"/>
                  <a:pt x="639221" y="67991"/>
                  <a:pt x="661272" y="94298"/>
                </a:cubicBezTo>
                <a:cubicBezTo>
                  <a:pt x="672722" y="106862"/>
                  <a:pt x="685285" y="118314"/>
                  <a:pt x="696997" y="130682"/>
                </a:cubicBezTo>
                <a:cubicBezTo>
                  <a:pt x="717019" y="150771"/>
                  <a:pt x="723105" y="179630"/>
                  <a:pt x="735864" y="204169"/>
                </a:cubicBezTo>
                <a:cubicBezTo>
                  <a:pt x="744239" y="224521"/>
                  <a:pt x="760139" y="244218"/>
                  <a:pt x="756736" y="267449"/>
                </a:cubicBezTo>
                <a:cubicBezTo>
                  <a:pt x="746922" y="308479"/>
                  <a:pt x="758568" y="350556"/>
                  <a:pt x="757391" y="391914"/>
                </a:cubicBezTo>
                <a:cubicBezTo>
                  <a:pt x="750128" y="413116"/>
                  <a:pt x="738350" y="432617"/>
                  <a:pt x="732330" y="454342"/>
                </a:cubicBezTo>
                <a:cubicBezTo>
                  <a:pt x="729975" y="468085"/>
                  <a:pt x="714860" y="470179"/>
                  <a:pt x="704718" y="476068"/>
                </a:cubicBezTo>
                <a:cubicBezTo>
                  <a:pt x="704915" y="479209"/>
                  <a:pt x="705242" y="485557"/>
                  <a:pt x="705373" y="488698"/>
                </a:cubicBezTo>
                <a:cubicBezTo>
                  <a:pt x="685089" y="500673"/>
                  <a:pt x="661730" y="506955"/>
                  <a:pt x="642558" y="521090"/>
                </a:cubicBezTo>
                <a:cubicBezTo>
                  <a:pt x="625677" y="531822"/>
                  <a:pt x="607553" y="544583"/>
                  <a:pt x="586549" y="543143"/>
                </a:cubicBezTo>
                <a:cubicBezTo>
                  <a:pt x="528577" y="544845"/>
                  <a:pt x="469950" y="541049"/>
                  <a:pt x="414006" y="525082"/>
                </a:cubicBezTo>
                <a:cubicBezTo>
                  <a:pt x="391955" y="516771"/>
                  <a:pt x="370428" y="504534"/>
                  <a:pt x="346023" y="508919"/>
                </a:cubicBezTo>
                <a:cubicBezTo>
                  <a:pt x="344060" y="488502"/>
                  <a:pt x="336469" y="467234"/>
                  <a:pt x="314223" y="462261"/>
                </a:cubicBezTo>
                <a:lnTo>
                  <a:pt x="310951" y="458334"/>
                </a:lnTo>
                <a:cubicBezTo>
                  <a:pt x="293612" y="430195"/>
                  <a:pt x="276011" y="401533"/>
                  <a:pt x="253175" y="377517"/>
                </a:cubicBezTo>
                <a:cubicBezTo>
                  <a:pt x="247286" y="369926"/>
                  <a:pt x="225825" y="365542"/>
                  <a:pt x="226021" y="378891"/>
                </a:cubicBezTo>
                <a:cubicBezTo>
                  <a:pt x="230405" y="379088"/>
                  <a:pt x="239173" y="379546"/>
                  <a:pt x="243557" y="379742"/>
                </a:cubicBezTo>
                <a:cubicBezTo>
                  <a:pt x="243033" y="382687"/>
                  <a:pt x="241986" y="388707"/>
                  <a:pt x="241463" y="391652"/>
                </a:cubicBezTo>
                <a:cubicBezTo>
                  <a:pt x="262859" y="392372"/>
                  <a:pt x="273459" y="411153"/>
                  <a:pt x="269140" y="430719"/>
                </a:cubicBezTo>
                <a:cubicBezTo>
                  <a:pt x="273263" y="434122"/>
                  <a:pt x="277385" y="437459"/>
                  <a:pt x="281507" y="440797"/>
                </a:cubicBezTo>
                <a:cubicBezTo>
                  <a:pt x="280198" y="443741"/>
                  <a:pt x="277581" y="449566"/>
                  <a:pt x="276273" y="452510"/>
                </a:cubicBezTo>
                <a:cubicBezTo>
                  <a:pt x="270973" y="453819"/>
                  <a:pt x="265934" y="455782"/>
                  <a:pt x="261223" y="458334"/>
                </a:cubicBezTo>
                <a:cubicBezTo>
                  <a:pt x="263055" y="468019"/>
                  <a:pt x="266785" y="477442"/>
                  <a:pt x="267047" y="487389"/>
                </a:cubicBezTo>
                <a:cubicBezTo>
                  <a:pt x="263644" y="497140"/>
                  <a:pt x="257886" y="505843"/>
                  <a:pt x="254091" y="515397"/>
                </a:cubicBezTo>
                <a:cubicBezTo>
                  <a:pt x="261747" y="518145"/>
                  <a:pt x="269402" y="520828"/>
                  <a:pt x="277058" y="523577"/>
                </a:cubicBezTo>
                <a:cubicBezTo>
                  <a:pt x="273917" y="528943"/>
                  <a:pt x="270776" y="534309"/>
                  <a:pt x="267636" y="539609"/>
                </a:cubicBezTo>
                <a:cubicBezTo>
                  <a:pt x="276011" y="541245"/>
                  <a:pt x="284321" y="543078"/>
                  <a:pt x="292630" y="545172"/>
                </a:cubicBezTo>
                <a:cubicBezTo>
                  <a:pt x="288574" y="548117"/>
                  <a:pt x="280526" y="554137"/>
                  <a:pt x="276534" y="557082"/>
                </a:cubicBezTo>
                <a:cubicBezTo>
                  <a:pt x="276142" y="565262"/>
                  <a:pt x="272543" y="580705"/>
                  <a:pt x="285302" y="581098"/>
                </a:cubicBezTo>
                <a:cubicBezTo>
                  <a:pt x="293612" y="579723"/>
                  <a:pt x="308203" y="578349"/>
                  <a:pt x="308203" y="567290"/>
                </a:cubicBezTo>
                <a:cubicBezTo>
                  <a:pt x="308727" y="558325"/>
                  <a:pt x="300548" y="552108"/>
                  <a:pt x="296883" y="544779"/>
                </a:cubicBezTo>
                <a:cubicBezTo>
                  <a:pt x="304146" y="540133"/>
                  <a:pt x="311802" y="543536"/>
                  <a:pt x="319130" y="546153"/>
                </a:cubicBezTo>
                <a:cubicBezTo>
                  <a:pt x="332740" y="566047"/>
                  <a:pt x="340134" y="589409"/>
                  <a:pt x="338760" y="613621"/>
                </a:cubicBezTo>
                <a:cubicBezTo>
                  <a:pt x="363951" y="621081"/>
                  <a:pt x="384889" y="641629"/>
                  <a:pt x="388815" y="668197"/>
                </a:cubicBezTo>
                <a:cubicBezTo>
                  <a:pt x="398106" y="673890"/>
                  <a:pt x="407986" y="678536"/>
                  <a:pt x="417932" y="683052"/>
                </a:cubicBezTo>
                <a:cubicBezTo>
                  <a:pt x="419502" y="690773"/>
                  <a:pt x="421858" y="698364"/>
                  <a:pt x="423821" y="706021"/>
                </a:cubicBezTo>
                <a:cubicBezTo>
                  <a:pt x="420876" y="744106"/>
                  <a:pt x="411781" y="788801"/>
                  <a:pt x="375598" y="809283"/>
                </a:cubicBezTo>
                <a:cubicBezTo>
                  <a:pt x="367811" y="811443"/>
                  <a:pt x="359174" y="812882"/>
                  <a:pt x="356753" y="821913"/>
                </a:cubicBezTo>
                <a:cubicBezTo>
                  <a:pt x="339414" y="821455"/>
                  <a:pt x="322075" y="819426"/>
                  <a:pt x="304670" y="819950"/>
                </a:cubicBezTo>
                <a:cubicBezTo>
                  <a:pt x="317822" y="832449"/>
                  <a:pt x="330973" y="845013"/>
                  <a:pt x="338302" y="862092"/>
                </a:cubicBezTo>
                <a:cubicBezTo>
                  <a:pt x="349621" y="887221"/>
                  <a:pt x="375074" y="902599"/>
                  <a:pt x="384693" y="928578"/>
                </a:cubicBezTo>
                <a:cubicBezTo>
                  <a:pt x="383122" y="930607"/>
                  <a:pt x="379982" y="934599"/>
                  <a:pt x="378346" y="936562"/>
                </a:cubicBezTo>
                <a:cubicBezTo>
                  <a:pt x="362119" y="923671"/>
                  <a:pt x="344910" y="911957"/>
                  <a:pt x="329992" y="897560"/>
                </a:cubicBezTo>
                <a:cubicBezTo>
                  <a:pt x="315859" y="875049"/>
                  <a:pt x="295313" y="856857"/>
                  <a:pt x="284713" y="832252"/>
                </a:cubicBezTo>
                <a:cubicBezTo>
                  <a:pt x="278824" y="820212"/>
                  <a:pt x="265084" y="813406"/>
                  <a:pt x="262270" y="799729"/>
                </a:cubicBezTo>
                <a:cubicBezTo>
                  <a:pt x="255465" y="774666"/>
                  <a:pt x="237275" y="755754"/>
                  <a:pt x="219412" y="738020"/>
                </a:cubicBezTo>
                <a:cubicBezTo>
                  <a:pt x="213131" y="716229"/>
                  <a:pt x="202400" y="691820"/>
                  <a:pt x="175442" y="692671"/>
                </a:cubicBezTo>
                <a:cubicBezTo>
                  <a:pt x="175901" y="696074"/>
                  <a:pt x="176817" y="702945"/>
                  <a:pt x="177340" y="706348"/>
                </a:cubicBezTo>
                <a:cubicBezTo>
                  <a:pt x="163010" y="694111"/>
                  <a:pt x="144101" y="691559"/>
                  <a:pt x="126238" y="688352"/>
                </a:cubicBezTo>
                <a:cubicBezTo>
                  <a:pt x="110469" y="683968"/>
                  <a:pt x="99607" y="698953"/>
                  <a:pt x="87699" y="706348"/>
                </a:cubicBezTo>
                <a:cubicBezTo>
                  <a:pt x="72257" y="705170"/>
                  <a:pt x="59759" y="694962"/>
                  <a:pt x="48636" y="685211"/>
                </a:cubicBezTo>
                <a:cubicBezTo>
                  <a:pt x="49029" y="681154"/>
                  <a:pt x="49879" y="672974"/>
                  <a:pt x="50272" y="668917"/>
                </a:cubicBezTo>
                <a:cubicBezTo>
                  <a:pt x="60741" y="666561"/>
                  <a:pt x="73107" y="667870"/>
                  <a:pt x="81025" y="659297"/>
                </a:cubicBezTo>
                <a:cubicBezTo>
                  <a:pt x="71406" y="645751"/>
                  <a:pt x="68004" y="630700"/>
                  <a:pt x="64863" y="614864"/>
                </a:cubicBezTo>
                <a:cubicBezTo>
                  <a:pt x="63489" y="624811"/>
                  <a:pt x="63751" y="635150"/>
                  <a:pt x="60545" y="644835"/>
                </a:cubicBezTo>
                <a:cubicBezTo>
                  <a:pt x="55964" y="645686"/>
                  <a:pt x="46739" y="647387"/>
                  <a:pt x="42158" y="648238"/>
                </a:cubicBezTo>
                <a:cubicBezTo>
                  <a:pt x="43663" y="637506"/>
                  <a:pt x="46150" y="626905"/>
                  <a:pt x="45757" y="616108"/>
                </a:cubicBezTo>
                <a:cubicBezTo>
                  <a:pt x="40326" y="595560"/>
                  <a:pt x="24296" y="579920"/>
                  <a:pt x="17229" y="560027"/>
                </a:cubicBezTo>
                <a:cubicBezTo>
                  <a:pt x="13827" y="550080"/>
                  <a:pt x="21809" y="538890"/>
                  <a:pt x="15528" y="529597"/>
                </a:cubicBezTo>
                <a:cubicBezTo>
                  <a:pt x="8919" y="516117"/>
                  <a:pt x="-1026" y="502964"/>
                  <a:pt x="86" y="487193"/>
                </a:cubicBezTo>
                <a:cubicBezTo>
                  <a:pt x="8199" y="486997"/>
                  <a:pt x="16575" y="486015"/>
                  <a:pt x="24557" y="488174"/>
                </a:cubicBezTo>
                <a:cubicBezTo>
                  <a:pt x="28352" y="495176"/>
                  <a:pt x="32344" y="502113"/>
                  <a:pt x="36269" y="509115"/>
                </a:cubicBezTo>
                <a:cubicBezTo>
                  <a:pt x="44972" y="509966"/>
                  <a:pt x="53740" y="510554"/>
                  <a:pt x="62508" y="510947"/>
                </a:cubicBezTo>
                <a:cubicBezTo>
                  <a:pt x="58058" y="502964"/>
                  <a:pt x="53347" y="495242"/>
                  <a:pt x="48963" y="487389"/>
                </a:cubicBezTo>
                <a:cubicBezTo>
                  <a:pt x="49094" y="476526"/>
                  <a:pt x="46869" y="465925"/>
                  <a:pt x="42813" y="455913"/>
                </a:cubicBezTo>
                <a:cubicBezTo>
                  <a:pt x="55375" y="440600"/>
                  <a:pt x="78211" y="447602"/>
                  <a:pt x="92279" y="434514"/>
                </a:cubicBezTo>
                <a:cubicBezTo>
                  <a:pt x="111908" y="424241"/>
                  <a:pt x="109422" y="399374"/>
                  <a:pt x="117012" y="381444"/>
                </a:cubicBezTo>
                <a:cubicBezTo>
                  <a:pt x="125060" y="383996"/>
                  <a:pt x="132847" y="387464"/>
                  <a:pt x="140698" y="390867"/>
                </a:cubicBezTo>
                <a:cubicBezTo>
                  <a:pt x="139128" y="378761"/>
                  <a:pt x="137296" y="366654"/>
                  <a:pt x="136053" y="354548"/>
                </a:cubicBezTo>
                <a:cubicBezTo>
                  <a:pt x="160066" y="356053"/>
                  <a:pt x="171189" y="381836"/>
                  <a:pt x="195268" y="384585"/>
                </a:cubicBezTo>
                <a:cubicBezTo>
                  <a:pt x="202138" y="396756"/>
                  <a:pt x="214505" y="399897"/>
                  <a:pt x="226283" y="392175"/>
                </a:cubicBezTo>
                <a:cubicBezTo>
                  <a:pt x="220067" y="373460"/>
                  <a:pt x="203905" y="361027"/>
                  <a:pt x="194679" y="344209"/>
                </a:cubicBezTo>
                <a:cubicBezTo>
                  <a:pt x="198867" y="296766"/>
                  <a:pt x="188202" y="249650"/>
                  <a:pt x="186958" y="202272"/>
                </a:cubicBezTo>
                <a:cubicBezTo>
                  <a:pt x="197885" y="199000"/>
                  <a:pt x="199260" y="213593"/>
                  <a:pt x="204167" y="219679"/>
                </a:cubicBezTo>
                <a:cubicBezTo>
                  <a:pt x="210514" y="213331"/>
                  <a:pt x="210383" y="203319"/>
                  <a:pt x="200437" y="200636"/>
                </a:cubicBezTo>
                <a:cubicBezTo>
                  <a:pt x="205148" y="182509"/>
                  <a:pt x="224778" y="179237"/>
                  <a:pt x="237864" y="169225"/>
                </a:cubicBezTo>
                <a:cubicBezTo>
                  <a:pt x="238453" y="148743"/>
                  <a:pt x="231386" y="129438"/>
                  <a:pt x="225498" y="110134"/>
                </a:cubicBezTo>
                <a:cubicBezTo>
                  <a:pt x="248987" y="108171"/>
                  <a:pt x="272543" y="110461"/>
                  <a:pt x="296033" y="110134"/>
                </a:cubicBezTo>
                <a:cubicBezTo>
                  <a:pt x="313241" y="93120"/>
                  <a:pt x="338302" y="93970"/>
                  <a:pt x="360221" y="88212"/>
                </a:cubicBezTo>
                <a:cubicBezTo>
                  <a:pt x="374812" y="81079"/>
                  <a:pt x="385347" y="64196"/>
                  <a:pt x="403079" y="65570"/>
                </a:cubicBezTo>
                <a:cubicBezTo>
                  <a:pt x="434748" y="67337"/>
                  <a:pt x="459023" y="42208"/>
                  <a:pt x="490234" y="40638"/>
                </a:cubicBezTo>
                <a:cubicBezTo>
                  <a:pt x="497300" y="37366"/>
                  <a:pt x="510387" y="41815"/>
                  <a:pt x="513266" y="32850"/>
                </a:cubicBezTo>
                <a:cubicBezTo>
                  <a:pt x="494618" y="32000"/>
                  <a:pt x="474072" y="31607"/>
                  <a:pt x="460528" y="16687"/>
                </a:cubicBezTo>
                <a:cubicBezTo>
                  <a:pt x="474923" y="16687"/>
                  <a:pt x="494552" y="20155"/>
                  <a:pt x="495468" y="0"/>
                </a:cubicBezTo>
                <a:moveTo>
                  <a:pt x="498216" y="109021"/>
                </a:moveTo>
                <a:cubicBezTo>
                  <a:pt x="489318" y="112751"/>
                  <a:pt x="475642" y="110919"/>
                  <a:pt x="475184" y="123810"/>
                </a:cubicBezTo>
                <a:cubicBezTo>
                  <a:pt x="494814" y="124203"/>
                  <a:pt x="516341" y="127082"/>
                  <a:pt x="533877" y="116350"/>
                </a:cubicBezTo>
                <a:cubicBezTo>
                  <a:pt x="531521" y="110723"/>
                  <a:pt x="528969" y="105291"/>
                  <a:pt x="526090" y="99991"/>
                </a:cubicBezTo>
                <a:cubicBezTo>
                  <a:pt x="515163" y="99009"/>
                  <a:pt x="516864" y="114911"/>
                  <a:pt x="507835" y="117332"/>
                </a:cubicBezTo>
                <a:cubicBezTo>
                  <a:pt x="507638" y="112555"/>
                  <a:pt x="507377" y="103001"/>
                  <a:pt x="507246" y="98224"/>
                </a:cubicBezTo>
                <a:cubicBezTo>
                  <a:pt x="504956" y="100972"/>
                  <a:pt x="500441" y="106338"/>
                  <a:pt x="498216" y="109021"/>
                </a:cubicBezTo>
                <a:moveTo>
                  <a:pt x="415642" y="120866"/>
                </a:moveTo>
                <a:cubicBezTo>
                  <a:pt x="408902" y="124596"/>
                  <a:pt x="403013" y="129635"/>
                  <a:pt x="397059" y="134412"/>
                </a:cubicBezTo>
                <a:cubicBezTo>
                  <a:pt x="416165" y="134673"/>
                  <a:pt x="435140" y="137684"/>
                  <a:pt x="454312" y="136571"/>
                </a:cubicBezTo>
                <a:cubicBezTo>
                  <a:pt x="457649" y="128915"/>
                  <a:pt x="459808" y="120800"/>
                  <a:pt x="461902" y="112751"/>
                </a:cubicBezTo>
                <a:cubicBezTo>
                  <a:pt x="449404" y="125905"/>
                  <a:pt x="431934" y="125643"/>
                  <a:pt x="415642" y="120866"/>
                </a:cubicBezTo>
                <a:moveTo>
                  <a:pt x="274571" y="125970"/>
                </a:moveTo>
                <a:cubicBezTo>
                  <a:pt x="273197" y="135982"/>
                  <a:pt x="296818" y="135589"/>
                  <a:pt x="295509" y="125839"/>
                </a:cubicBezTo>
                <a:cubicBezTo>
                  <a:pt x="288508" y="121193"/>
                  <a:pt x="281507" y="121258"/>
                  <a:pt x="274571" y="125970"/>
                </a:cubicBezTo>
                <a:moveTo>
                  <a:pt x="593223" y="123614"/>
                </a:moveTo>
                <a:cubicBezTo>
                  <a:pt x="602776" y="145863"/>
                  <a:pt x="609777" y="170010"/>
                  <a:pt x="626004" y="188595"/>
                </a:cubicBezTo>
                <a:cubicBezTo>
                  <a:pt x="630257" y="195204"/>
                  <a:pt x="638567" y="200112"/>
                  <a:pt x="638633" y="208750"/>
                </a:cubicBezTo>
                <a:lnTo>
                  <a:pt x="631631" y="207769"/>
                </a:lnTo>
                <a:cubicBezTo>
                  <a:pt x="629210" y="227400"/>
                  <a:pt x="627444" y="247163"/>
                  <a:pt x="625481" y="266795"/>
                </a:cubicBezTo>
                <a:cubicBezTo>
                  <a:pt x="648971" y="298009"/>
                  <a:pt x="672461" y="331841"/>
                  <a:pt x="676714" y="371824"/>
                </a:cubicBezTo>
                <a:cubicBezTo>
                  <a:pt x="677041" y="382818"/>
                  <a:pt x="687510" y="388707"/>
                  <a:pt x="697521" y="385174"/>
                </a:cubicBezTo>
                <a:cubicBezTo>
                  <a:pt x="699746" y="373264"/>
                  <a:pt x="696474" y="361550"/>
                  <a:pt x="694576" y="349967"/>
                </a:cubicBezTo>
                <a:cubicBezTo>
                  <a:pt x="689800" y="324512"/>
                  <a:pt x="694249" y="298402"/>
                  <a:pt x="690258" y="272880"/>
                </a:cubicBezTo>
                <a:cubicBezTo>
                  <a:pt x="689538" y="255343"/>
                  <a:pt x="691763" y="234795"/>
                  <a:pt x="677891" y="221445"/>
                </a:cubicBezTo>
                <a:cubicBezTo>
                  <a:pt x="664609" y="206264"/>
                  <a:pt x="658720" y="186632"/>
                  <a:pt x="652962" y="167720"/>
                </a:cubicBezTo>
                <a:cubicBezTo>
                  <a:pt x="641119" y="145471"/>
                  <a:pt x="620508" y="122894"/>
                  <a:pt x="593223" y="123614"/>
                </a:cubicBezTo>
                <a:moveTo>
                  <a:pt x="285825" y="164775"/>
                </a:moveTo>
                <a:cubicBezTo>
                  <a:pt x="284386" y="179499"/>
                  <a:pt x="288508" y="195401"/>
                  <a:pt x="281114" y="209012"/>
                </a:cubicBezTo>
                <a:cubicBezTo>
                  <a:pt x="285367" y="209208"/>
                  <a:pt x="293808" y="209601"/>
                  <a:pt x="298061" y="209797"/>
                </a:cubicBezTo>
                <a:cubicBezTo>
                  <a:pt x="302903" y="229036"/>
                  <a:pt x="312325" y="247490"/>
                  <a:pt x="310166" y="267907"/>
                </a:cubicBezTo>
                <a:cubicBezTo>
                  <a:pt x="306829" y="287211"/>
                  <a:pt x="321813" y="301674"/>
                  <a:pt x="325804" y="319407"/>
                </a:cubicBezTo>
                <a:cubicBezTo>
                  <a:pt x="321158" y="326279"/>
                  <a:pt x="313438" y="331775"/>
                  <a:pt x="311802" y="340282"/>
                </a:cubicBezTo>
                <a:cubicBezTo>
                  <a:pt x="315204" y="352520"/>
                  <a:pt x="325673" y="360241"/>
                  <a:pt x="333525" y="369534"/>
                </a:cubicBezTo>
                <a:cubicBezTo>
                  <a:pt x="339021" y="377583"/>
                  <a:pt x="339414" y="391521"/>
                  <a:pt x="350537" y="394139"/>
                </a:cubicBezTo>
                <a:cubicBezTo>
                  <a:pt x="356295" y="403366"/>
                  <a:pt x="367484" y="394662"/>
                  <a:pt x="375467" y="394139"/>
                </a:cubicBezTo>
                <a:cubicBezTo>
                  <a:pt x="385085" y="404478"/>
                  <a:pt x="393329" y="420641"/>
                  <a:pt x="409164" y="421230"/>
                </a:cubicBezTo>
                <a:cubicBezTo>
                  <a:pt x="418128" y="429803"/>
                  <a:pt x="429252" y="444592"/>
                  <a:pt x="443057" y="435300"/>
                </a:cubicBezTo>
                <a:cubicBezTo>
                  <a:pt x="449732" y="433140"/>
                  <a:pt x="456536" y="434907"/>
                  <a:pt x="463014" y="437001"/>
                </a:cubicBezTo>
                <a:cubicBezTo>
                  <a:pt x="465370" y="447210"/>
                  <a:pt x="467987" y="457418"/>
                  <a:pt x="471782" y="467299"/>
                </a:cubicBezTo>
                <a:cubicBezTo>
                  <a:pt x="492000" y="470441"/>
                  <a:pt x="522819" y="484968"/>
                  <a:pt x="535185" y="460494"/>
                </a:cubicBezTo>
                <a:cubicBezTo>
                  <a:pt x="532110" y="460690"/>
                  <a:pt x="526090" y="461148"/>
                  <a:pt x="523080" y="461344"/>
                </a:cubicBezTo>
                <a:cubicBezTo>
                  <a:pt x="494945" y="437329"/>
                  <a:pt x="470801" y="397214"/>
                  <a:pt x="428335" y="405591"/>
                </a:cubicBezTo>
                <a:cubicBezTo>
                  <a:pt x="416623" y="400290"/>
                  <a:pt x="404257" y="396298"/>
                  <a:pt x="393526" y="389100"/>
                </a:cubicBezTo>
                <a:cubicBezTo>
                  <a:pt x="389665" y="376208"/>
                  <a:pt x="382991" y="364691"/>
                  <a:pt x="371148" y="357689"/>
                </a:cubicBezTo>
                <a:cubicBezTo>
                  <a:pt x="354071" y="347284"/>
                  <a:pt x="360548" y="324773"/>
                  <a:pt x="361334" y="308348"/>
                </a:cubicBezTo>
                <a:cubicBezTo>
                  <a:pt x="337647" y="287211"/>
                  <a:pt x="339741" y="252791"/>
                  <a:pt x="340330" y="223670"/>
                </a:cubicBezTo>
                <a:cubicBezTo>
                  <a:pt x="347397" y="225961"/>
                  <a:pt x="356753" y="229691"/>
                  <a:pt x="361203" y="221053"/>
                </a:cubicBezTo>
                <a:cubicBezTo>
                  <a:pt x="359109" y="206460"/>
                  <a:pt x="354529" y="192391"/>
                  <a:pt x="349818" y="178583"/>
                </a:cubicBezTo>
                <a:cubicBezTo>
                  <a:pt x="357931" y="174918"/>
                  <a:pt x="363231" y="166346"/>
                  <a:pt x="363362" y="157577"/>
                </a:cubicBezTo>
                <a:cubicBezTo>
                  <a:pt x="356950" y="154829"/>
                  <a:pt x="350472" y="152342"/>
                  <a:pt x="343929" y="150182"/>
                </a:cubicBezTo>
                <a:cubicBezTo>
                  <a:pt x="325084" y="157381"/>
                  <a:pt x="306436" y="165561"/>
                  <a:pt x="285825" y="164775"/>
                </a:cubicBezTo>
                <a:moveTo>
                  <a:pt x="533942" y="149266"/>
                </a:moveTo>
                <a:cubicBezTo>
                  <a:pt x="537541" y="161372"/>
                  <a:pt x="545850" y="177012"/>
                  <a:pt x="560376" y="176620"/>
                </a:cubicBezTo>
                <a:cubicBezTo>
                  <a:pt x="560245" y="163925"/>
                  <a:pt x="549711" y="143704"/>
                  <a:pt x="533942" y="149266"/>
                </a:cubicBezTo>
                <a:moveTo>
                  <a:pt x="385740" y="165430"/>
                </a:moveTo>
                <a:cubicBezTo>
                  <a:pt x="384758" y="200963"/>
                  <a:pt x="388684" y="237543"/>
                  <a:pt x="380898" y="272291"/>
                </a:cubicBezTo>
                <a:cubicBezTo>
                  <a:pt x="387768" y="281453"/>
                  <a:pt x="392021" y="291988"/>
                  <a:pt x="393919" y="303310"/>
                </a:cubicBezTo>
                <a:cubicBezTo>
                  <a:pt x="403930" y="312144"/>
                  <a:pt x="403471" y="324773"/>
                  <a:pt x="405173" y="336945"/>
                </a:cubicBezTo>
                <a:cubicBezTo>
                  <a:pt x="414529" y="348920"/>
                  <a:pt x="424999" y="360045"/>
                  <a:pt x="434748" y="371759"/>
                </a:cubicBezTo>
                <a:cubicBezTo>
                  <a:pt x="433570" y="358867"/>
                  <a:pt x="435795" y="344667"/>
                  <a:pt x="427354" y="333739"/>
                </a:cubicBezTo>
                <a:cubicBezTo>
                  <a:pt x="414987" y="314958"/>
                  <a:pt x="415053" y="291661"/>
                  <a:pt x="413744" y="270067"/>
                </a:cubicBezTo>
                <a:cubicBezTo>
                  <a:pt x="408117" y="270197"/>
                  <a:pt x="402555" y="270328"/>
                  <a:pt x="396928" y="270525"/>
                </a:cubicBezTo>
                <a:cubicBezTo>
                  <a:pt x="397125" y="255146"/>
                  <a:pt x="401966" y="240881"/>
                  <a:pt x="413286" y="230214"/>
                </a:cubicBezTo>
                <a:cubicBezTo>
                  <a:pt x="410211" y="229756"/>
                  <a:pt x="403995" y="228840"/>
                  <a:pt x="400854" y="228382"/>
                </a:cubicBezTo>
                <a:cubicBezTo>
                  <a:pt x="393984" y="207900"/>
                  <a:pt x="390843" y="186959"/>
                  <a:pt x="394049" y="165364"/>
                </a:cubicBezTo>
                <a:cubicBezTo>
                  <a:pt x="391955" y="165430"/>
                  <a:pt x="387833" y="165430"/>
                  <a:pt x="385740" y="165430"/>
                </a:cubicBezTo>
                <a:moveTo>
                  <a:pt x="259195" y="235449"/>
                </a:moveTo>
                <a:cubicBezTo>
                  <a:pt x="261812" y="249780"/>
                  <a:pt x="264822" y="264112"/>
                  <a:pt x="268552" y="278246"/>
                </a:cubicBezTo>
                <a:cubicBezTo>
                  <a:pt x="270711" y="278377"/>
                  <a:pt x="274899" y="278704"/>
                  <a:pt x="277058" y="278835"/>
                </a:cubicBezTo>
                <a:cubicBezTo>
                  <a:pt x="277778" y="262606"/>
                  <a:pt x="277712" y="241731"/>
                  <a:pt x="259195" y="235449"/>
                </a:cubicBezTo>
                <a:moveTo>
                  <a:pt x="202924" y="247686"/>
                </a:moveTo>
                <a:cubicBezTo>
                  <a:pt x="204363" y="251024"/>
                  <a:pt x="207242" y="257699"/>
                  <a:pt x="208682" y="261036"/>
                </a:cubicBezTo>
                <a:cubicBezTo>
                  <a:pt x="205345" y="271048"/>
                  <a:pt x="192585" y="290091"/>
                  <a:pt x="205999" y="296177"/>
                </a:cubicBezTo>
                <a:cubicBezTo>
                  <a:pt x="213524" y="285641"/>
                  <a:pt x="211561" y="269608"/>
                  <a:pt x="215814" y="256979"/>
                </a:cubicBezTo>
                <a:cubicBezTo>
                  <a:pt x="211561" y="253772"/>
                  <a:pt x="207242" y="250697"/>
                  <a:pt x="202924" y="247686"/>
                </a:cubicBezTo>
                <a:moveTo>
                  <a:pt x="410734" y="247948"/>
                </a:moveTo>
                <a:cubicBezTo>
                  <a:pt x="411323" y="269674"/>
                  <a:pt x="430756" y="237805"/>
                  <a:pt x="410734" y="247948"/>
                </a:cubicBezTo>
                <a:moveTo>
                  <a:pt x="541401" y="283351"/>
                </a:moveTo>
                <a:cubicBezTo>
                  <a:pt x="534989" y="293755"/>
                  <a:pt x="522688" y="309068"/>
                  <a:pt x="533942" y="320258"/>
                </a:cubicBezTo>
                <a:cubicBezTo>
                  <a:pt x="538980" y="327653"/>
                  <a:pt x="550954" y="336356"/>
                  <a:pt x="557105" y="325101"/>
                </a:cubicBezTo>
                <a:cubicBezTo>
                  <a:pt x="553113" y="311817"/>
                  <a:pt x="555273" y="289175"/>
                  <a:pt x="541401" y="283351"/>
                </a:cubicBezTo>
                <a:moveTo>
                  <a:pt x="209074" y="320978"/>
                </a:moveTo>
                <a:cubicBezTo>
                  <a:pt x="202531" y="322483"/>
                  <a:pt x="194614" y="337141"/>
                  <a:pt x="204952" y="338450"/>
                </a:cubicBezTo>
                <a:cubicBezTo>
                  <a:pt x="214636" y="338646"/>
                  <a:pt x="225039" y="316005"/>
                  <a:pt x="209074" y="320978"/>
                </a:cubicBezTo>
                <a:moveTo>
                  <a:pt x="621097" y="342115"/>
                </a:moveTo>
                <a:cubicBezTo>
                  <a:pt x="620639" y="345976"/>
                  <a:pt x="619657" y="353697"/>
                  <a:pt x="619134" y="357624"/>
                </a:cubicBezTo>
                <a:cubicBezTo>
                  <a:pt x="624565" y="372740"/>
                  <a:pt x="622405" y="388249"/>
                  <a:pt x="621293" y="403824"/>
                </a:cubicBezTo>
                <a:cubicBezTo>
                  <a:pt x="614226" y="404609"/>
                  <a:pt x="607291" y="405525"/>
                  <a:pt x="600355" y="406572"/>
                </a:cubicBezTo>
                <a:cubicBezTo>
                  <a:pt x="599831" y="411611"/>
                  <a:pt x="598916" y="421558"/>
                  <a:pt x="598392" y="426531"/>
                </a:cubicBezTo>
                <a:cubicBezTo>
                  <a:pt x="607618" y="427251"/>
                  <a:pt x="616909" y="427513"/>
                  <a:pt x="626201" y="427185"/>
                </a:cubicBezTo>
                <a:cubicBezTo>
                  <a:pt x="619134" y="436805"/>
                  <a:pt x="612133" y="446621"/>
                  <a:pt x="606833" y="457353"/>
                </a:cubicBezTo>
                <a:cubicBezTo>
                  <a:pt x="628098" y="458596"/>
                  <a:pt x="652700" y="444003"/>
                  <a:pt x="649232" y="420249"/>
                </a:cubicBezTo>
                <a:cubicBezTo>
                  <a:pt x="654859" y="416781"/>
                  <a:pt x="665460" y="415734"/>
                  <a:pt x="664347" y="406703"/>
                </a:cubicBezTo>
                <a:cubicBezTo>
                  <a:pt x="656037" y="405721"/>
                  <a:pt x="647727" y="405067"/>
                  <a:pt x="639483" y="404740"/>
                </a:cubicBezTo>
                <a:cubicBezTo>
                  <a:pt x="645437" y="392437"/>
                  <a:pt x="641250" y="378761"/>
                  <a:pt x="637193" y="366654"/>
                </a:cubicBezTo>
                <a:cubicBezTo>
                  <a:pt x="637062" y="358278"/>
                  <a:pt x="636669" y="349967"/>
                  <a:pt x="636081" y="341722"/>
                </a:cubicBezTo>
                <a:cubicBezTo>
                  <a:pt x="632286" y="341788"/>
                  <a:pt x="624826" y="341984"/>
                  <a:pt x="621097" y="342115"/>
                </a:cubicBezTo>
                <a:moveTo>
                  <a:pt x="226872" y="349182"/>
                </a:moveTo>
                <a:cubicBezTo>
                  <a:pt x="220786" y="354941"/>
                  <a:pt x="227722" y="369141"/>
                  <a:pt x="236163" y="365804"/>
                </a:cubicBezTo>
                <a:cubicBezTo>
                  <a:pt x="241070" y="360110"/>
                  <a:pt x="234920" y="346107"/>
                  <a:pt x="226872" y="349182"/>
                </a:cubicBezTo>
                <a:moveTo>
                  <a:pt x="710934" y="409975"/>
                </a:moveTo>
                <a:cubicBezTo>
                  <a:pt x="722123" y="404609"/>
                  <a:pt x="724348" y="387137"/>
                  <a:pt x="733966" y="378237"/>
                </a:cubicBezTo>
                <a:cubicBezTo>
                  <a:pt x="732788" y="375816"/>
                  <a:pt x="730368" y="370908"/>
                  <a:pt x="729124" y="368487"/>
                </a:cubicBezTo>
                <a:cubicBezTo>
                  <a:pt x="708121" y="370057"/>
                  <a:pt x="701316" y="393811"/>
                  <a:pt x="710934" y="409975"/>
                </a:cubicBezTo>
                <a:moveTo>
                  <a:pt x="138016" y="426989"/>
                </a:moveTo>
                <a:cubicBezTo>
                  <a:pt x="146391" y="434645"/>
                  <a:pt x="141745" y="446294"/>
                  <a:pt x="142072" y="456044"/>
                </a:cubicBezTo>
                <a:cubicBezTo>
                  <a:pt x="149990" y="461214"/>
                  <a:pt x="158954" y="467299"/>
                  <a:pt x="168965" y="465991"/>
                </a:cubicBezTo>
                <a:cubicBezTo>
                  <a:pt x="169554" y="453165"/>
                  <a:pt x="171255" y="440404"/>
                  <a:pt x="170731" y="427578"/>
                </a:cubicBezTo>
                <a:cubicBezTo>
                  <a:pt x="161571" y="421754"/>
                  <a:pt x="152934" y="415341"/>
                  <a:pt x="145082" y="408012"/>
                </a:cubicBezTo>
                <a:cubicBezTo>
                  <a:pt x="132192" y="401599"/>
                  <a:pt x="128790" y="421034"/>
                  <a:pt x="138016" y="426989"/>
                </a:cubicBezTo>
                <a:moveTo>
                  <a:pt x="575622" y="406965"/>
                </a:moveTo>
                <a:cubicBezTo>
                  <a:pt x="569995" y="415930"/>
                  <a:pt x="586156" y="423063"/>
                  <a:pt x="592307" y="416846"/>
                </a:cubicBezTo>
                <a:cubicBezTo>
                  <a:pt x="599243" y="407292"/>
                  <a:pt x="581707" y="400355"/>
                  <a:pt x="575622" y="406965"/>
                </a:cubicBezTo>
                <a:moveTo>
                  <a:pt x="581969" y="435954"/>
                </a:moveTo>
                <a:cubicBezTo>
                  <a:pt x="587988" y="445181"/>
                  <a:pt x="607356" y="436739"/>
                  <a:pt x="598392" y="426531"/>
                </a:cubicBezTo>
                <a:cubicBezTo>
                  <a:pt x="592372" y="417958"/>
                  <a:pt x="574117" y="426073"/>
                  <a:pt x="581969" y="435954"/>
                </a:cubicBezTo>
                <a:moveTo>
                  <a:pt x="108375" y="436478"/>
                </a:moveTo>
                <a:cubicBezTo>
                  <a:pt x="99673" y="447079"/>
                  <a:pt x="103860" y="463897"/>
                  <a:pt x="109945" y="474956"/>
                </a:cubicBezTo>
                <a:cubicBezTo>
                  <a:pt x="114068" y="475283"/>
                  <a:pt x="122377" y="476003"/>
                  <a:pt x="126500" y="476330"/>
                </a:cubicBezTo>
                <a:cubicBezTo>
                  <a:pt x="128397" y="465729"/>
                  <a:pt x="129902" y="455128"/>
                  <a:pt x="130753" y="444461"/>
                </a:cubicBezTo>
                <a:cubicBezTo>
                  <a:pt x="124995" y="437721"/>
                  <a:pt x="117535" y="435038"/>
                  <a:pt x="108375" y="436478"/>
                </a:cubicBezTo>
                <a:moveTo>
                  <a:pt x="563713" y="457353"/>
                </a:moveTo>
                <a:cubicBezTo>
                  <a:pt x="564498" y="472338"/>
                  <a:pt x="580006" y="470964"/>
                  <a:pt x="590933" y="469524"/>
                </a:cubicBezTo>
                <a:cubicBezTo>
                  <a:pt x="597214" y="453099"/>
                  <a:pt x="571303" y="445247"/>
                  <a:pt x="563713" y="457353"/>
                </a:cubicBezTo>
                <a:moveTo>
                  <a:pt x="351584" y="492166"/>
                </a:moveTo>
                <a:cubicBezTo>
                  <a:pt x="342097" y="512125"/>
                  <a:pt x="372915" y="494260"/>
                  <a:pt x="351584" y="492166"/>
                </a:cubicBezTo>
                <a:moveTo>
                  <a:pt x="219674" y="544190"/>
                </a:moveTo>
                <a:cubicBezTo>
                  <a:pt x="219609" y="558848"/>
                  <a:pt x="227395" y="573049"/>
                  <a:pt x="244146" y="567290"/>
                </a:cubicBezTo>
                <a:cubicBezTo>
                  <a:pt x="249249" y="551781"/>
                  <a:pt x="230470" y="547462"/>
                  <a:pt x="219674" y="544190"/>
                </a:cubicBezTo>
                <a:moveTo>
                  <a:pt x="284975" y="615322"/>
                </a:moveTo>
                <a:cubicBezTo>
                  <a:pt x="274506" y="623698"/>
                  <a:pt x="286807" y="638030"/>
                  <a:pt x="277385" y="646864"/>
                </a:cubicBezTo>
                <a:cubicBezTo>
                  <a:pt x="271496" y="659952"/>
                  <a:pt x="252455" y="652819"/>
                  <a:pt x="246763" y="665645"/>
                </a:cubicBezTo>
                <a:cubicBezTo>
                  <a:pt x="261158" y="663943"/>
                  <a:pt x="275553" y="662438"/>
                  <a:pt x="289882" y="660344"/>
                </a:cubicBezTo>
                <a:cubicBezTo>
                  <a:pt x="302707" y="643854"/>
                  <a:pt x="317887" y="629523"/>
                  <a:pt x="332674" y="614799"/>
                </a:cubicBezTo>
                <a:cubicBezTo>
                  <a:pt x="318279" y="608975"/>
                  <a:pt x="296491" y="600664"/>
                  <a:pt x="284975" y="615322"/>
                </a:cubicBezTo>
                <a:moveTo>
                  <a:pt x="318345" y="694307"/>
                </a:moveTo>
                <a:cubicBezTo>
                  <a:pt x="314812" y="704777"/>
                  <a:pt x="318541" y="708311"/>
                  <a:pt x="329468" y="705039"/>
                </a:cubicBezTo>
                <a:cubicBezTo>
                  <a:pt x="332805" y="694569"/>
                  <a:pt x="329141" y="690970"/>
                  <a:pt x="318345" y="694307"/>
                </a:cubicBezTo>
                <a:moveTo>
                  <a:pt x="239696" y="719632"/>
                </a:moveTo>
                <a:cubicBezTo>
                  <a:pt x="244931" y="735992"/>
                  <a:pt x="258541" y="754380"/>
                  <a:pt x="278170" y="746200"/>
                </a:cubicBezTo>
                <a:cubicBezTo>
                  <a:pt x="277450" y="738937"/>
                  <a:pt x="275945" y="731869"/>
                  <a:pt x="273655" y="724998"/>
                </a:cubicBezTo>
                <a:cubicBezTo>
                  <a:pt x="265215" y="714266"/>
                  <a:pt x="251147" y="719501"/>
                  <a:pt x="239696" y="719632"/>
                </a:cubicBezTo>
                <a:close/>
              </a:path>
            </a:pathLst>
          </a:custGeom>
          <a:solidFill>
            <a:schemeClr val="tx1"/>
          </a:solidFill>
          <a:ln w="65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31893F0-4560-91F7-E9D9-3C9A517F5807}"/>
              </a:ext>
            </a:extLst>
          </p:cNvPr>
          <p:cNvSpPr/>
          <p:nvPr/>
        </p:nvSpPr>
        <p:spPr>
          <a:xfrm>
            <a:off x="3542356" y="1801010"/>
            <a:ext cx="36707" cy="36449"/>
          </a:xfrm>
          <a:custGeom>
            <a:avLst/>
            <a:gdLst>
              <a:gd name="connsiteX0" fmla="*/ 0 w 36707"/>
              <a:gd name="connsiteY0" fmla="*/ 10928 h 36449"/>
              <a:gd name="connsiteX1" fmla="*/ 13675 w 36707"/>
              <a:gd name="connsiteY1" fmla="*/ 0 h 36449"/>
              <a:gd name="connsiteX2" fmla="*/ 36707 w 36707"/>
              <a:gd name="connsiteY2" fmla="*/ 12891 h 36449"/>
              <a:gd name="connsiteX3" fmla="*/ 34155 w 36707"/>
              <a:gd name="connsiteY3" fmla="*/ 36450 h 36449"/>
              <a:gd name="connsiteX4" fmla="*/ 21854 w 36707"/>
              <a:gd name="connsiteY4" fmla="*/ 35075 h 36449"/>
              <a:gd name="connsiteX5" fmla="*/ 0 w 36707"/>
              <a:gd name="connsiteY5" fmla="*/ 10928 h 3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707" h="36449">
                <a:moveTo>
                  <a:pt x="0" y="10928"/>
                </a:moveTo>
                <a:cubicBezTo>
                  <a:pt x="3402" y="8180"/>
                  <a:pt x="10273" y="2749"/>
                  <a:pt x="13675" y="0"/>
                </a:cubicBezTo>
                <a:cubicBezTo>
                  <a:pt x="21396" y="4123"/>
                  <a:pt x="29117" y="8442"/>
                  <a:pt x="36707" y="12891"/>
                </a:cubicBezTo>
                <a:cubicBezTo>
                  <a:pt x="36249" y="20744"/>
                  <a:pt x="35398" y="28597"/>
                  <a:pt x="34155" y="36450"/>
                </a:cubicBezTo>
                <a:cubicBezTo>
                  <a:pt x="31080" y="36122"/>
                  <a:pt x="24929" y="35402"/>
                  <a:pt x="21854" y="35075"/>
                </a:cubicBezTo>
                <a:cubicBezTo>
                  <a:pt x="14526" y="27026"/>
                  <a:pt x="7263" y="18977"/>
                  <a:pt x="0" y="10928"/>
                </a:cubicBezTo>
                <a:close/>
              </a:path>
            </a:pathLst>
          </a:custGeom>
          <a:solidFill>
            <a:schemeClr val="tx1"/>
          </a:solidFill>
          <a:ln w="65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564FAED-6033-DB51-0E1B-1FAD7929B41D}"/>
              </a:ext>
            </a:extLst>
          </p:cNvPr>
          <p:cNvSpPr/>
          <p:nvPr/>
        </p:nvSpPr>
        <p:spPr>
          <a:xfrm>
            <a:off x="3640634" y="1874590"/>
            <a:ext cx="114178" cy="103431"/>
          </a:xfrm>
          <a:custGeom>
            <a:avLst/>
            <a:gdLst>
              <a:gd name="connsiteX0" fmla="*/ 0 w 114178"/>
              <a:gd name="connsiteY0" fmla="*/ 3441 h 103431"/>
              <a:gd name="connsiteX1" fmla="*/ 49532 w 114178"/>
              <a:gd name="connsiteY1" fmla="*/ 21764 h 103431"/>
              <a:gd name="connsiteX2" fmla="*/ 45410 w 114178"/>
              <a:gd name="connsiteY2" fmla="*/ 34197 h 103431"/>
              <a:gd name="connsiteX3" fmla="*/ 65693 w 114178"/>
              <a:gd name="connsiteY3" fmla="*/ 37404 h 103431"/>
              <a:gd name="connsiteX4" fmla="*/ 108747 w 114178"/>
              <a:gd name="connsiteY4" fmla="*/ 82295 h 103431"/>
              <a:gd name="connsiteX5" fmla="*/ 114178 w 114178"/>
              <a:gd name="connsiteY5" fmla="*/ 95710 h 103431"/>
              <a:gd name="connsiteX6" fmla="*/ 95268 w 114178"/>
              <a:gd name="connsiteY6" fmla="*/ 103432 h 103431"/>
              <a:gd name="connsiteX7" fmla="*/ 13871 w 114178"/>
              <a:gd name="connsiteY7" fmla="*/ 34459 h 103431"/>
              <a:gd name="connsiteX8" fmla="*/ 0 w 114178"/>
              <a:gd name="connsiteY8" fmla="*/ 3441 h 10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8" h="103431">
                <a:moveTo>
                  <a:pt x="0" y="3441"/>
                </a:moveTo>
                <a:cubicBezTo>
                  <a:pt x="17994" y="-7422"/>
                  <a:pt x="37034" y="9854"/>
                  <a:pt x="49532" y="21764"/>
                </a:cubicBezTo>
                <a:cubicBezTo>
                  <a:pt x="48485" y="24905"/>
                  <a:pt x="46456" y="31056"/>
                  <a:pt x="45410" y="34197"/>
                </a:cubicBezTo>
                <a:cubicBezTo>
                  <a:pt x="52149" y="35179"/>
                  <a:pt x="58888" y="36226"/>
                  <a:pt x="65693" y="37404"/>
                </a:cubicBezTo>
                <a:cubicBezTo>
                  <a:pt x="75639" y="56250"/>
                  <a:pt x="89380" y="72479"/>
                  <a:pt x="108747" y="82295"/>
                </a:cubicBezTo>
                <a:cubicBezTo>
                  <a:pt x="110056" y="85632"/>
                  <a:pt x="112804" y="92372"/>
                  <a:pt x="114178" y="95710"/>
                </a:cubicBezTo>
                <a:cubicBezTo>
                  <a:pt x="108028" y="98720"/>
                  <a:pt x="101746" y="101338"/>
                  <a:pt x="95268" y="103432"/>
                </a:cubicBezTo>
                <a:cubicBezTo>
                  <a:pt x="69488" y="78957"/>
                  <a:pt x="41287" y="57101"/>
                  <a:pt x="13871" y="34459"/>
                </a:cubicBezTo>
                <a:cubicBezTo>
                  <a:pt x="8637" y="24381"/>
                  <a:pt x="4188" y="13911"/>
                  <a:pt x="0" y="3441"/>
                </a:cubicBezTo>
                <a:close/>
              </a:path>
            </a:pathLst>
          </a:custGeom>
          <a:solidFill>
            <a:schemeClr val="tx1"/>
          </a:solidFill>
          <a:ln w="65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B4CB8E74-D499-863E-1B0F-59748D69D11B}"/>
              </a:ext>
            </a:extLst>
          </p:cNvPr>
          <p:cNvSpPr/>
          <p:nvPr/>
        </p:nvSpPr>
        <p:spPr>
          <a:xfrm>
            <a:off x="3623439" y="1908853"/>
            <a:ext cx="55602" cy="89782"/>
          </a:xfrm>
          <a:custGeom>
            <a:avLst/>
            <a:gdLst>
              <a:gd name="connsiteX0" fmla="*/ 248 w 55602"/>
              <a:gd name="connsiteY0" fmla="*/ 0 h 89782"/>
              <a:gd name="connsiteX1" fmla="*/ 21448 w 55602"/>
              <a:gd name="connsiteY1" fmla="*/ 32654 h 89782"/>
              <a:gd name="connsiteX2" fmla="*/ 36104 w 55602"/>
              <a:gd name="connsiteY2" fmla="*/ 34813 h 89782"/>
              <a:gd name="connsiteX3" fmla="*/ 55603 w 55602"/>
              <a:gd name="connsiteY3" fmla="*/ 76433 h 89782"/>
              <a:gd name="connsiteX4" fmla="*/ 52004 w 55602"/>
              <a:gd name="connsiteY4" fmla="*/ 89782 h 89782"/>
              <a:gd name="connsiteX5" fmla="*/ 29823 w 55602"/>
              <a:gd name="connsiteY5" fmla="*/ 74666 h 89782"/>
              <a:gd name="connsiteX6" fmla="*/ 248 w 55602"/>
              <a:gd name="connsiteY6" fmla="*/ 0 h 8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02" h="89782">
                <a:moveTo>
                  <a:pt x="248" y="0"/>
                </a:moveTo>
                <a:cubicBezTo>
                  <a:pt x="7118" y="10994"/>
                  <a:pt x="13400" y="22446"/>
                  <a:pt x="21448" y="32654"/>
                </a:cubicBezTo>
                <a:cubicBezTo>
                  <a:pt x="25112" y="33177"/>
                  <a:pt x="32440" y="34290"/>
                  <a:pt x="36104" y="34813"/>
                </a:cubicBezTo>
                <a:cubicBezTo>
                  <a:pt x="36955" y="50846"/>
                  <a:pt x="47555" y="63345"/>
                  <a:pt x="55603" y="76433"/>
                </a:cubicBezTo>
                <a:cubicBezTo>
                  <a:pt x="54687" y="79770"/>
                  <a:pt x="52920" y="86445"/>
                  <a:pt x="52004" y="89782"/>
                </a:cubicBezTo>
                <a:cubicBezTo>
                  <a:pt x="44545" y="84809"/>
                  <a:pt x="37217" y="79705"/>
                  <a:pt x="29823" y="74666"/>
                </a:cubicBezTo>
                <a:cubicBezTo>
                  <a:pt x="23607" y="47967"/>
                  <a:pt x="-2827" y="29120"/>
                  <a:pt x="248" y="0"/>
                </a:cubicBezTo>
                <a:close/>
              </a:path>
            </a:pathLst>
          </a:custGeom>
          <a:solidFill>
            <a:schemeClr val="tx1"/>
          </a:solidFill>
          <a:ln w="65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7BF68F2B-FEB2-6D04-3BBA-CB4DD5D536C2}"/>
              </a:ext>
            </a:extLst>
          </p:cNvPr>
          <p:cNvSpPr/>
          <p:nvPr/>
        </p:nvSpPr>
        <p:spPr>
          <a:xfrm>
            <a:off x="3619874" y="2150240"/>
            <a:ext cx="19908" cy="10945"/>
          </a:xfrm>
          <a:custGeom>
            <a:avLst/>
            <a:gdLst>
              <a:gd name="connsiteX0" fmla="*/ 3682 w 19908"/>
              <a:gd name="connsiteY0" fmla="*/ 10356 h 10945"/>
              <a:gd name="connsiteX1" fmla="*/ 15787 w 19908"/>
              <a:gd name="connsiteY1" fmla="*/ 1784 h 10945"/>
              <a:gd name="connsiteX2" fmla="*/ 19909 w 19908"/>
              <a:gd name="connsiteY2" fmla="*/ 10945 h 10945"/>
              <a:gd name="connsiteX3" fmla="*/ 3682 w 19908"/>
              <a:gd name="connsiteY3" fmla="*/ 10356 h 10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08" h="10945">
                <a:moveTo>
                  <a:pt x="3682" y="10356"/>
                </a:moveTo>
                <a:cubicBezTo>
                  <a:pt x="-7572" y="3878"/>
                  <a:pt x="10029" y="-3451"/>
                  <a:pt x="15787" y="1784"/>
                </a:cubicBezTo>
                <a:cubicBezTo>
                  <a:pt x="16834" y="4074"/>
                  <a:pt x="18862" y="8655"/>
                  <a:pt x="19909" y="10945"/>
                </a:cubicBezTo>
                <a:cubicBezTo>
                  <a:pt x="15852" y="10814"/>
                  <a:pt x="7739" y="10487"/>
                  <a:pt x="3682" y="10356"/>
                </a:cubicBezTo>
                <a:close/>
              </a:path>
            </a:pathLst>
          </a:custGeom>
          <a:solidFill>
            <a:schemeClr val="tx1"/>
          </a:solidFill>
          <a:ln w="65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891EECBC-A93F-19B3-936A-8A47F8A9D77E}"/>
              </a:ext>
            </a:extLst>
          </p:cNvPr>
          <p:cNvSpPr/>
          <p:nvPr/>
        </p:nvSpPr>
        <p:spPr>
          <a:xfrm>
            <a:off x="4635848" y="2486155"/>
            <a:ext cx="1133720" cy="1527148"/>
          </a:xfrm>
          <a:custGeom>
            <a:avLst/>
            <a:gdLst>
              <a:gd name="connsiteX0" fmla="*/ 4253 w 1133720"/>
              <a:gd name="connsiteY0" fmla="*/ 10405 h 1527148"/>
              <a:gd name="connsiteX1" fmla="*/ 21069 w 1133720"/>
              <a:gd name="connsiteY1" fmla="*/ 0 h 1527148"/>
              <a:gd name="connsiteX2" fmla="*/ 71844 w 1133720"/>
              <a:gd name="connsiteY2" fmla="*/ 47705 h 1527148"/>
              <a:gd name="connsiteX3" fmla="*/ 107308 w 1133720"/>
              <a:gd name="connsiteY3" fmla="*/ 92007 h 1527148"/>
              <a:gd name="connsiteX4" fmla="*/ 135640 w 1133720"/>
              <a:gd name="connsiteY4" fmla="*/ 114256 h 1527148"/>
              <a:gd name="connsiteX5" fmla="*/ 193939 w 1133720"/>
              <a:gd name="connsiteY5" fmla="*/ 161700 h 1527148"/>
              <a:gd name="connsiteX6" fmla="*/ 228880 w 1133720"/>
              <a:gd name="connsiteY6" fmla="*/ 204889 h 1527148"/>
              <a:gd name="connsiteX7" fmla="*/ 267288 w 1133720"/>
              <a:gd name="connsiteY7" fmla="*/ 245658 h 1527148"/>
              <a:gd name="connsiteX8" fmla="*/ 363930 w 1133720"/>
              <a:gd name="connsiteY8" fmla="*/ 345059 h 1527148"/>
              <a:gd name="connsiteX9" fmla="*/ 409471 w 1133720"/>
              <a:gd name="connsiteY9" fmla="*/ 384585 h 1527148"/>
              <a:gd name="connsiteX10" fmla="*/ 481707 w 1133720"/>
              <a:gd name="connsiteY10" fmla="*/ 488371 h 1527148"/>
              <a:gd name="connsiteX11" fmla="*/ 556626 w 1133720"/>
              <a:gd name="connsiteY11" fmla="*/ 603609 h 1527148"/>
              <a:gd name="connsiteX12" fmla="*/ 608841 w 1133720"/>
              <a:gd name="connsiteY12" fmla="*/ 682463 h 1527148"/>
              <a:gd name="connsiteX13" fmla="*/ 647772 w 1133720"/>
              <a:gd name="connsiteY13" fmla="*/ 715117 h 1527148"/>
              <a:gd name="connsiteX14" fmla="*/ 684807 w 1133720"/>
              <a:gd name="connsiteY14" fmla="*/ 776760 h 1527148"/>
              <a:gd name="connsiteX15" fmla="*/ 759791 w 1133720"/>
              <a:gd name="connsiteY15" fmla="*/ 877929 h 1527148"/>
              <a:gd name="connsiteX16" fmla="*/ 782627 w 1133720"/>
              <a:gd name="connsiteY16" fmla="*/ 914313 h 1527148"/>
              <a:gd name="connsiteX17" fmla="*/ 802060 w 1133720"/>
              <a:gd name="connsiteY17" fmla="*/ 946378 h 1527148"/>
              <a:gd name="connsiteX18" fmla="*/ 838767 w 1133720"/>
              <a:gd name="connsiteY18" fmla="*/ 995719 h 1527148"/>
              <a:gd name="connsiteX19" fmla="*/ 897525 w 1133720"/>
              <a:gd name="connsiteY19" fmla="*/ 1068029 h 1527148"/>
              <a:gd name="connsiteX20" fmla="*/ 924417 w 1133720"/>
              <a:gd name="connsiteY20" fmla="*/ 1113051 h 1527148"/>
              <a:gd name="connsiteX21" fmla="*/ 956479 w 1133720"/>
              <a:gd name="connsiteY21" fmla="*/ 1146883 h 1527148"/>
              <a:gd name="connsiteX22" fmla="*/ 989325 w 1133720"/>
              <a:gd name="connsiteY22" fmla="*/ 1190727 h 1527148"/>
              <a:gd name="connsiteX23" fmla="*/ 1032183 w 1133720"/>
              <a:gd name="connsiteY23" fmla="*/ 1260157 h 1527148"/>
              <a:gd name="connsiteX24" fmla="*/ 1074779 w 1133720"/>
              <a:gd name="connsiteY24" fmla="*/ 1342611 h 1527148"/>
              <a:gd name="connsiteX25" fmla="*/ 1101933 w 1133720"/>
              <a:gd name="connsiteY25" fmla="*/ 1387829 h 1527148"/>
              <a:gd name="connsiteX26" fmla="*/ 1106775 w 1133720"/>
              <a:gd name="connsiteY26" fmla="*/ 1431280 h 1527148"/>
              <a:gd name="connsiteX27" fmla="*/ 1129938 w 1133720"/>
              <a:gd name="connsiteY27" fmla="*/ 1503656 h 1527148"/>
              <a:gd name="connsiteX28" fmla="*/ 1127909 w 1133720"/>
              <a:gd name="connsiteY28" fmla="*/ 1527148 h 1527148"/>
              <a:gd name="connsiteX29" fmla="*/ 1078378 w 1133720"/>
              <a:gd name="connsiteY29" fmla="*/ 1449734 h 1527148"/>
              <a:gd name="connsiteX30" fmla="*/ 1041540 w 1133720"/>
              <a:gd name="connsiteY30" fmla="*/ 1396990 h 1527148"/>
              <a:gd name="connsiteX31" fmla="*/ 1024658 w 1133720"/>
              <a:gd name="connsiteY31" fmla="*/ 1354455 h 1527148"/>
              <a:gd name="connsiteX32" fmla="*/ 991354 w 1133720"/>
              <a:gd name="connsiteY32" fmla="*/ 1302235 h 1527148"/>
              <a:gd name="connsiteX33" fmla="*/ 971659 w 1133720"/>
              <a:gd name="connsiteY33" fmla="*/ 1269123 h 1527148"/>
              <a:gd name="connsiteX34" fmla="*/ 930567 w 1133720"/>
              <a:gd name="connsiteY34" fmla="*/ 1211863 h 1527148"/>
              <a:gd name="connsiteX35" fmla="*/ 888823 w 1133720"/>
              <a:gd name="connsiteY35" fmla="*/ 1161214 h 1527148"/>
              <a:gd name="connsiteX36" fmla="*/ 880513 w 1133720"/>
              <a:gd name="connsiteY36" fmla="*/ 1135692 h 1527148"/>
              <a:gd name="connsiteX37" fmla="*/ 818287 w 1133720"/>
              <a:gd name="connsiteY37" fmla="*/ 1068618 h 1527148"/>
              <a:gd name="connsiteX38" fmla="*/ 710783 w 1133720"/>
              <a:gd name="connsiteY38" fmla="*/ 913789 h 1527148"/>
              <a:gd name="connsiteX39" fmla="*/ 645221 w 1133720"/>
              <a:gd name="connsiteY39" fmla="*/ 822240 h 1527148"/>
              <a:gd name="connsiteX40" fmla="*/ 590062 w 1133720"/>
              <a:gd name="connsiteY40" fmla="*/ 740376 h 1527148"/>
              <a:gd name="connsiteX41" fmla="*/ 529538 w 1133720"/>
              <a:gd name="connsiteY41" fmla="*/ 663616 h 1527148"/>
              <a:gd name="connsiteX42" fmla="*/ 432699 w 1133720"/>
              <a:gd name="connsiteY42" fmla="*/ 531168 h 1527148"/>
              <a:gd name="connsiteX43" fmla="*/ 356013 w 1133720"/>
              <a:gd name="connsiteY43" fmla="*/ 418155 h 1527148"/>
              <a:gd name="connsiteX44" fmla="*/ 264605 w 1133720"/>
              <a:gd name="connsiteY44" fmla="*/ 326606 h 1527148"/>
              <a:gd name="connsiteX45" fmla="*/ 205848 w 1133720"/>
              <a:gd name="connsiteY45" fmla="*/ 265944 h 1527148"/>
              <a:gd name="connsiteX46" fmla="*/ 203492 w 1133720"/>
              <a:gd name="connsiteY46" fmla="*/ 254230 h 1527148"/>
              <a:gd name="connsiteX47" fmla="*/ 242555 w 1133720"/>
              <a:gd name="connsiteY47" fmla="*/ 282827 h 1527148"/>
              <a:gd name="connsiteX48" fmla="*/ 207353 w 1133720"/>
              <a:gd name="connsiteY48" fmla="*/ 246705 h 1527148"/>
              <a:gd name="connsiteX49" fmla="*/ 178367 w 1133720"/>
              <a:gd name="connsiteY49" fmla="*/ 220791 h 1527148"/>
              <a:gd name="connsiteX50" fmla="*/ 182554 w 1133720"/>
              <a:gd name="connsiteY50" fmla="*/ 242713 h 1527148"/>
              <a:gd name="connsiteX51" fmla="*/ 172412 w 1133720"/>
              <a:gd name="connsiteY51" fmla="*/ 241142 h 1527148"/>
              <a:gd name="connsiteX52" fmla="*/ 170515 w 1133720"/>
              <a:gd name="connsiteY52" fmla="*/ 224063 h 1527148"/>
              <a:gd name="connsiteX53" fmla="*/ 149576 w 1133720"/>
              <a:gd name="connsiteY53" fmla="*/ 211498 h 1527148"/>
              <a:gd name="connsiteX54" fmla="*/ 104167 w 1133720"/>
              <a:gd name="connsiteY54" fmla="*/ 171974 h 1527148"/>
              <a:gd name="connsiteX55" fmla="*/ 24668 w 1133720"/>
              <a:gd name="connsiteY55" fmla="*/ 98093 h 1527148"/>
              <a:gd name="connsiteX56" fmla="*/ 2355 w 1133720"/>
              <a:gd name="connsiteY56" fmla="*/ 78461 h 1527148"/>
              <a:gd name="connsiteX57" fmla="*/ 0 w 1133720"/>
              <a:gd name="connsiteY57" fmla="*/ 74404 h 1527148"/>
              <a:gd name="connsiteX58" fmla="*/ 1243 w 1133720"/>
              <a:gd name="connsiteY58" fmla="*/ 31738 h 1527148"/>
              <a:gd name="connsiteX59" fmla="*/ 4253 w 1133720"/>
              <a:gd name="connsiteY59" fmla="*/ 10405 h 1527148"/>
              <a:gd name="connsiteX60" fmla="*/ 160111 w 1133720"/>
              <a:gd name="connsiteY60" fmla="*/ 204627 h 1527148"/>
              <a:gd name="connsiteX61" fmla="*/ 160111 w 1133720"/>
              <a:gd name="connsiteY61" fmla="*/ 204627 h 1527148"/>
              <a:gd name="connsiteX62" fmla="*/ 1069872 w 1133720"/>
              <a:gd name="connsiteY62" fmla="*/ 1376246 h 1527148"/>
              <a:gd name="connsiteX63" fmla="*/ 1063524 w 1133720"/>
              <a:gd name="connsiteY63" fmla="*/ 1398888 h 1527148"/>
              <a:gd name="connsiteX64" fmla="*/ 1078901 w 1133720"/>
              <a:gd name="connsiteY64" fmla="*/ 1398037 h 1527148"/>
              <a:gd name="connsiteX65" fmla="*/ 1085510 w 1133720"/>
              <a:gd name="connsiteY65" fmla="*/ 1382463 h 1527148"/>
              <a:gd name="connsiteX66" fmla="*/ 1069872 w 1133720"/>
              <a:gd name="connsiteY66" fmla="*/ 1376246 h 152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133720" h="1527148">
                <a:moveTo>
                  <a:pt x="4253" y="10405"/>
                </a:moveTo>
                <a:cubicBezTo>
                  <a:pt x="9422" y="6282"/>
                  <a:pt x="15049" y="2814"/>
                  <a:pt x="21069" y="0"/>
                </a:cubicBezTo>
                <a:cubicBezTo>
                  <a:pt x="43119" y="9947"/>
                  <a:pt x="57449" y="29317"/>
                  <a:pt x="71844" y="47705"/>
                </a:cubicBezTo>
                <a:cubicBezTo>
                  <a:pt x="87024" y="59680"/>
                  <a:pt x="99587" y="74077"/>
                  <a:pt x="107308" y="92007"/>
                </a:cubicBezTo>
                <a:cubicBezTo>
                  <a:pt x="112281" y="104506"/>
                  <a:pt x="130078" y="101627"/>
                  <a:pt x="135640" y="114256"/>
                </a:cubicBezTo>
                <a:cubicBezTo>
                  <a:pt x="149053" y="136767"/>
                  <a:pt x="175618" y="144358"/>
                  <a:pt x="193939" y="161700"/>
                </a:cubicBezTo>
                <a:cubicBezTo>
                  <a:pt x="207680" y="174329"/>
                  <a:pt x="213765" y="193372"/>
                  <a:pt x="228880" y="204889"/>
                </a:cubicBezTo>
                <a:cubicBezTo>
                  <a:pt x="243798" y="216406"/>
                  <a:pt x="252239" y="234206"/>
                  <a:pt x="267288" y="245658"/>
                </a:cubicBezTo>
                <a:cubicBezTo>
                  <a:pt x="304780" y="273273"/>
                  <a:pt x="329186" y="314434"/>
                  <a:pt x="363930" y="345059"/>
                </a:cubicBezTo>
                <a:cubicBezTo>
                  <a:pt x="378325" y="359129"/>
                  <a:pt x="394356" y="371300"/>
                  <a:pt x="409471" y="384585"/>
                </a:cubicBezTo>
                <a:cubicBezTo>
                  <a:pt x="440224" y="414359"/>
                  <a:pt x="451478" y="458269"/>
                  <a:pt x="481707" y="488371"/>
                </a:cubicBezTo>
                <a:cubicBezTo>
                  <a:pt x="503169" y="528681"/>
                  <a:pt x="522929" y="571740"/>
                  <a:pt x="556626" y="603609"/>
                </a:cubicBezTo>
                <a:cubicBezTo>
                  <a:pt x="576779" y="627952"/>
                  <a:pt x="590454" y="656811"/>
                  <a:pt x="608841" y="682463"/>
                </a:cubicBezTo>
                <a:cubicBezTo>
                  <a:pt x="619113" y="696336"/>
                  <a:pt x="638089" y="700524"/>
                  <a:pt x="647772" y="715117"/>
                </a:cubicBezTo>
                <a:cubicBezTo>
                  <a:pt x="660597" y="735337"/>
                  <a:pt x="675319" y="754576"/>
                  <a:pt x="684807" y="776760"/>
                </a:cubicBezTo>
                <a:cubicBezTo>
                  <a:pt x="700772" y="816285"/>
                  <a:pt x="731656" y="846845"/>
                  <a:pt x="759791" y="877929"/>
                </a:cubicBezTo>
                <a:cubicBezTo>
                  <a:pt x="769933" y="888333"/>
                  <a:pt x="772616" y="903646"/>
                  <a:pt x="782627" y="914313"/>
                </a:cubicBezTo>
                <a:cubicBezTo>
                  <a:pt x="793161" y="923016"/>
                  <a:pt x="788647" y="940030"/>
                  <a:pt x="802060" y="946378"/>
                </a:cubicBezTo>
                <a:cubicBezTo>
                  <a:pt x="820446" y="957895"/>
                  <a:pt x="824241" y="980799"/>
                  <a:pt x="838767" y="995719"/>
                </a:cubicBezTo>
                <a:cubicBezTo>
                  <a:pt x="861145" y="1017575"/>
                  <a:pt x="870632" y="1050295"/>
                  <a:pt x="897525" y="1068029"/>
                </a:cubicBezTo>
                <a:cubicBezTo>
                  <a:pt x="913948" y="1077583"/>
                  <a:pt x="914341" y="1098654"/>
                  <a:pt x="924417" y="1113051"/>
                </a:cubicBezTo>
                <a:cubicBezTo>
                  <a:pt x="935213" y="1124176"/>
                  <a:pt x="949674" y="1132224"/>
                  <a:pt x="956479" y="1146883"/>
                </a:cubicBezTo>
                <a:cubicBezTo>
                  <a:pt x="964854" y="1163373"/>
                  <a:pt x="980688" y="1174367"/>
                  <a:pt x="989325" y="1190727"/>
                </a:cubicBezTo>
                <a:cubicBezTo>
                  <a:pt x="1002739" y="1214350"/>
                  <a:pt x="1010721" y="1241966"/>
                  <a:pt x="1032183" y="1260157"/>
                </a:cubicBezTo>
                <a:cubicBezTo>
                  <a:pt x="1056720" y="1281294"/>
                  <a:pt x="1058945" y="1315977"/>
                  <a:pt x="1074779" y="1342611"/>
                </a:cubicBezTo>
                <a:cubicBezTo>
                  <a:pt x="1084136" y="1357465"/>
                  <a:pt x="1094997" y="1371535"/>
                  <a:pt x="1101933" y="1387829"/>
                </a:cubicBezTo>
                <a:cubicBezTo>
                  <a:pt x="1102849" y="1402356"/>
                  <a:pt x="1104092" y="1416949"/>
                  <a:pt x="1106775" y="1431280"/>
                </a:cubicBezTo>
                <a:cubicBezTo>
                  <a:pt x="1111159" y="1456343"/>
                  <a:pt x="1117898" y="1481079"/>
                  <a:pt x="1129938" y="1503656"/>
                </a:cubicBezTo>
                <a:cubicBezTo>
                  <a:pt x="1135369" y="1511378"/>
                  <a:pt x="1135172" y="1520604"/>
                  <a:pt x="1127909" y="1527148"/>
                </a:cubicBezTo>
                <a:cubicBezTo>
                  <a:pt x="1105990" y="1504507"/>
                  <a:pt x="1103438" y="1469693"/>
                  <a:pt x="1078378" y="1449734"/>
                </a:cubicBezTo>
                <a:cubicBezTo>
                  <a:pt x="1065618" y="1432458"/>
                  <a:pt x="1058094" y="1411452"/>
                  <a:pt x="1041540" y="1396990"/>
                </a:cubicBezTo>
                <a:cubicBezTo>
                  <a:pt x="1037483" y="1382201"/>
                  <a:pt x="1031790" y="1367936"/>
                  <a:pt x="1024658" y="1354455"/>
                </a:cubicBezTo>
                <a:cubicBezTo>
                  <a:pt x="1014582" y="1336459"/>
                  <a:pt x="1005749" y="1317285"/>
                  <a:pt x="991354" y="1302235"/>
                </a:cubicBezTo>
                <a:cubicBezTo>
                  <a:pt x="992531" y="1287773"/>
                  <a:pt x="979969" y="1278873"/>
                  <a:pt x="971659" y="1269123"/>
                </a:cubicBezTo>
                <a:cubicBezTo>
                  <a:pt x="954974" y="1252174"/>
                  <a:pt x="946402" y="1229336"/>
                  <a:pt x="930567" y="1211863"/>
                </a:cubicBezTo>
                <a:cubicBezTo>
                  <a:pt x="916631" y="1194915"/>
                  <a:pt x="905245" y="1175938"/>
                  <a:pt x="888823" y="1161214"/>
                </a:cubicBezTo>
                <a:cubicBezTo>
                  <a:pt x="880120" y="1155455"/>
                  <a:pt x="881887" y="1144527"/>
                  <a:pt x="880513" y="1135692"/>
                </a:cubicBezTo>
                <a:cubicBezTo>
                  <a:pt x="858331" y="1114556"/>
                  <a:pt x="839945" y="1090147"/>
                  <a:pt x="818287" y="1068618"/>
                </a:cubicBezTo>
                <a:cubicBezTo>
                  <a:pt x="782431" y="1016986"/>
                  <a:pt x="739050" y="970328"/>
                  <a:pt x="710783" y="913789"/>
                </a:cubicBezTo>
                <a:cubicBezTo>
                  <a:pt x="684152" y="887352"/>
                  <a:pt x="657718" y="858232"/>
                  <a:pt x="645221" y="822240"/>
                </a:cubicBezTo>
                <a:cubicBezTo>
                  <a:pt x="626507" y="795083"/>
                  <a:pt x="612570" y="764850"/>
                  <a:pt x="590062" y="740376"/>
                </a:cubicBezTo>
                <a:cubicBezTo>
                  <a:pt x="572330" y="712368"/>
                  <a:pt x="542885" y="694307"/>
                  <a:pt x="529538" y="663616"/>
                </a:cubicBezTo>
                <a:cubicBezTo>
                  <a:pt x="490606" y="624549"/>
                  <a:pt x="464302" y="575732"/>
                  <a:pt x="432699" y="531168"/>
                </a:cubicBezTo>
                <a:cubicBezTo>
                  <a:pt x="401357" y="497401"/>
                  <a:pt x="390168" y="449565"/>
                  <a:pt x="356013" y="418155"/>
                </a:cubicBezTo>
                <a:cubicBezTo>
                  <a:pt x="328139" y="385043"/>
                  <a:pt x="288880" y="362990"/>
                  <a:pt x="264605" y="326606"/>
                </a:cubicBezTo>
                <a:cubicBezTo>
                  <a:pt x="248836" y="302851"/>
                  <a:pt x="224299" y="287081"/>
                  <a:pt x="205848" y="265944"/>
                </a:cubicBezTo>
                <a:cubicBezTo>
                  <a:pt x="205259" y="263064"/>
                  <a:pt x="204081" y="257175"/>
                  <a:pt x="203492" y="254230"/>
                </a:cubicBezTo>
                <a:cubicBezTo>
                  <a:pt x="218672" y="260512"/>
                  <a:pt x="228487" y="274582"/>
                  <a:pt x="242555" y="282827"/>
                </a:cubicBezTo>
                <a:cubicBezTo>
                  <a:pt x="234703" y="267318"/>
                  <a:pt x="218672" y="259138"/>
                  <a:pt x="207353" y="246705"/>
                </a:cubicBezTo>
                <a:cubicBezTo>
                  <a:pt x="197865" y="237740"/>
                  <a:pt x="191322" y="225110"/>
                  <a:pt x="178367" y="220791"/>
                </a:cubicBezTo>
                <a:cubicBezTo>
                  <a:pt x="179610" y="228055"/>
                  <a:pt x="181049" y="235384"/>
                  <a:pt x="182554" y="242713"/>
                </a:cubicBezTo>
                <a:cubicBezTo>
                  <a:pt x="180002" y="242320"/>
                  <a:pt x="174964" y="241535"/>
                  <a:pt x="172412" y="241142"/>
                </a:cubicBezTo>
                <a:cubicBezTo>
                  <a:pt x="171954" y="236889"/>
                  <a:pt x="170973" y="228316"/>
                  <a:pt x="170515" y="224063"/>
                </a:cubicBezTo>
                <a:cubicBezTo>
                  <a:pt x="164168" y="218893"/>
                  <a:pt x="156709" y="215294"/>
                  <a:pt x="149576" y="211498"/>
                </a:cubicBezTo>
                <a:cubicBezTo>
                  <a:pt x="130536" y="203188"/>
                  <a:pt x="121506" y="182705"/>
                  <a:pt x="104167" y="171974"/>
                </a:cubicBezTo>
                <a:cubicBezTo>
                  <a:pt x="74330" y="151033"/>
                  <a:pt x="54112" y="119557"/>
                  <a:pt x="24668" y="98093"/>
                </a:cubicBezTo>
                <a:cubicBezTo>
                  <a:pt x="19564" y="88931"/>
                  <a:pt x="12105" y="82126"/>
                  <a:pt x="2355" y="78461"/>
                </a:cubicBezTo>
                <a:lnTo>
                  <a:pt x="0" y="74404"/>
                </a:lnTo>
                <a:cubicBezTo>
                  <a:pt x="916" y="60138"/>
                  <a:pt x="1112" y="45938"/>
                  <a:pt x="1243" y="31738"/>
                </a:cubicBezTo>
                <a:cubicBezTo>
                  <a:pt x="1832" y="24540"/>
                  <a:pt x="2814" y="17472"/>
                  <a:pt x="4253" y="10405"/>
                </a:cubicBezTo>
                <a:moveTo>
                  <a:pt x="160111" y="204627"/>
                </a:moveTo>
                <a:cubicBezTo>
                  <a:pt x="164102" y="208619"/>
                  <a:pt x="164102" y="208619"/>
                  <a:pt x="160111" y="204627"/>
                </a:cubicBezTo>
                <a:moveTo>
                  <a:pt x="1069872" y="1376246"/>
                </a:moveTo>
                <a:cubicBezTo>
                  <a:pt x="1062216" y="1381612"/>
                  <a:pt x="1063394" y="1390774"/>
                  <a:pt x="1063524" y="1398888"/>
                </a:cubicBezTo>
                <a:cubicBezTo>
                  <a:pt x="1067320" y="1398692"/>
                  <a:pt x="1075040" y="1398234"/>
                  <a:pt x="1078901" y="1398037"/>
                </a:cubicBezTo>
                <a:cubicBezTo>
                  <a:pt x="1081715" y="1393064"/>
                  <a:pt x="1083939" y="1387894"/>
                  <a:pt x="1085510" y="1382463"/>
                </a:cubicBezTo>
                <a:cubicBezTo>
                  <a:pt x="1080929" y="1378602"/>
                  <a:pt x="1075760" y="1376508"/>
                  <a:pt x="1069872" y="1376246"/>
                </a:cubicBezTo>
                <a:close/>
              </a:path>
            </a:pathLst>
          </a:custGeom>
          <a:solidFill>
            <a:schemeClr val="tx1"/>
          </a:solidFill>
          <a:ln w="65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0957DA65-211C-AE21-B842-C6A42461A370}"/>
              </a:ext>
            </a:extLst>
          </p:cNvPr>
          <p:cNvSpPr/>
          <p:nvPr/>
        </p:nvSpPr>
        <p:spPr>
          <a:xfrm>
            <a:off x="4848226" y="3147089"/>
            <a:ext cx="513454" cy="974290"/>
          </a:xfrm>
          <a:custGeom>
            <a:avLst/>
            <a:gdLst>
              <a:gd name="connsiteX0" fmla="*/ 46797 w 513454"/>
              <a:gd name="connsiteY0" fmla="*/ 1570 h 974290"/>
              <a:gd name="connsiteX1" fmla="*/ 58574 w 513454"/>
              <a:gd name="connsiteY1" fmla="*/ 0 h 974290"/>
              <a:gd name="connsiteX2" fmla="*/ 70876 w 513454"/>
              <a:gd name="connsiteY2" fmla="*/ 6740 h 974290"/>
              <a:gd name="connsiteX3" fmla="*/ 102937 w 513454"/>
              <a:gd name="connsiteY3" fmla="*/ 43909 h 974290"/>
              <a:gd name="connsiteX4" fmla="*/ 115369 w 513454"/>
              <a:gd name="connsiteY4" fmla="*/ 71197 h 974290"/>
              <a:gd name="connsiteX5" fmla="*/ 128586 w 513454"/>
              <a:gd name="connsiteY5" fmla="*/ 89455 h 974290"/>
              <a:gd name="connsiteX6" fmla="*/ 145140 w 513454"/>
              <a:gd name="connsiteY6" fmla="*/ 126363 h 974290"/>
              <a:gd name="connsiteX7" fmla="*/ 159535 w 513454"/>
              <a:gd name="connsiteY7" fmla="*/ 190427 h 974290"/>
              <a:gd name="connsiteX8" fmla="*/ 201477 w 513454"/>
              <a:gd name="connsiteY8" fmla="*/ 255277 h 974290"/>
              <a:gd name="connsiteX9" fmla="*/ 210310 w 513454"/>
              <a:gd name="connsiteY9" fmla="*/ 296569 h 974290"/>
              <a:gd name="connsiteX10" fmla="*/ 221957 w 513454"/>
              <a:gd name="connsiteY10" fmla="*/ 296831 h 974290"/>
              <a:gd name="connsiteX11" fmla="*/ 233735 w 513454"/>
              <a:gd name="connsiteY11" fmla="*/ 339955 h 974290"/>
              <a:gd name="connsiteX12" fmla="*/ 253495 w 513454"/>
              <a:gd name="connsiteY12" fmla="*/ 365018 h 974290"/>
              <a:gd name="connsiteX13" fmla="*/ 279929 w 513454"/>
              <a:gd name="connsiteY13" fmla="*/ 445901 h 974290"/>
              <a:gd name="connsiteX14" fmla="*/ 316048 w 513454"/>
              <a:gd name="connsiteY14" fmla="*/ 507217 h 974290"/>
              <a:gd name="connsiteX15" fmla="*/ 330181 w 513454"/>
              <a:gd name="connsiteY15" fmla="*/ 545630 h 974290"/>
              <a:gd name="connsiteX16" fmla="*/ 389593 w 513454"/>
              <a:gd name="connsiteY16" fmla="*/ 672450 h 974290"/>
              <a:gd name="connsiteX17" fmla="*/ 406147 w 513454"/>
              <a:gd name="connsiteY17" fmla="*/ 683837 h 974290"/>
              <a:gd name="connsiteX18" fmla="*/ 481066 w 513454"/>
              <a:gd name="connsiteY18" fmla="*/ 872563 h 974290"/>
              <a:gd name="connsiteX19" fmla="*/ 513455 w 513454"/>
              <a:gd name="connsiteY19" fmla="*/ 917192 h 974290"/>
              <a:gd name="connsiteX20" fmla="*/ 508286 w 513454"/>
              <a:gd name="connsiteY20" fmla="*/ 941666 h 974290"/>
              <a:gd name="connsiteX21" fmla="*/ 477533 w 513454"/>
              <a:gd name="connsiteY21" fmla="*/ 971637 h 974290"/>
              <a:gd name="connsiteX22" fmla="*/ 460978 w 513454"/>
              <a:gd name="connsiteY22" fmla="*/ 939376 h 974290"/>
              <a:gd name="connsiteX23" fmla="*/ 424271 w 513454"/>
              <a:gd name="connsiteY23" fmla="*/ 851949 h 974290"/>
              <a:gd name="connsiteX24" fmla="*/ 396463 w 513454"/>
              <a:gd name="connsiteY24" fmla="*/ 799729 h 974290"/>
              <a:gd name="connsiteX25" fmla="*/ 379647 w 513454"/>
              <a:gd name="connsiteY25" fmla="*/ 745218 h 974290"/>
              <a:gd name="connsiteX26" fmla="*/ 356680 w 513454"/>
              <a:gd name="connsiteY26" fmla="*/ 691755 h 974290"/>
              <a:gd name="connsiteX27" fmla="*/ 341828 w 513454"/>
              <a:gd name="connsiteY27" fmla="*/ 689922 h 974290"/>
              <a:gd name="connsiteX28" fmla="*/ 314739 w 513454"/>
              <a:gd name="connsiteY28" fmla="*/ 626578 h 974290"/>
              <a:gd name="connsiteX29" fmla="*/ 285949 w 513454"/>
              <a:gd name="connsiteY29" fmla="*/ 576975 h 974290"/>
              <a:gd name="connsiteX30" fmla="*/ 274433 w 513454"/>
              <a:gd name="connsiteY30" fmla="*/ 545630 h 974290"/>
              <a:gd name="connsiteX31" fmla="*/ 215479 w 513454"/>
              <a:gd name="connsiteY31" fmla="*/ 432289 h 974290"/>
              <a:gd name="connsiteX32" fmla="*/ 211815 w 513454"/>
              <a:gd name="connsiteY32" fmla="*/ 408012 h 974290"/>
              <a:gd name="connsiteX33" fmla="*/ 193887 w 513454"/>
              <a:gd name="connsiteY33" fmla="*/ 404347 h 974290"/>
              <a:gd name="connsiteX34" fmla="*/ 176744 w 513454"/>
              <a:gd name="connsiteY34" fmla="*/ 337076 h 974290"/>
              <a:gd name="connsiteX35" fmla="*/ 129502 w 513454"/>
              <a:gd name="connsiteY35" fmla="*/ 233813 h 974290"/>
              <a:gd name="connsiteX36" fmla="*/ 101039 w 513454"/>
              <a:gd name="connsiteY36" fmla="*/ 188268 h 974290"/>
              <a:gd name="connsiteX37" fmla="*/ 106863 w 513454"/>
              <a:gd name="connsiteY37" fmla="*/ 178190 h 974290"/>
              <a:gd name="connsiteX38" fmla="*/ 94104 w 513454"/>
              <a:gd name="connsiteY38" fmla="*/ 173413 h 974290"/>
              <a:gd name="connsiteX39" fmla="*/ 72708 w 513454"/>
              <a:gd name="connsiteY39" fmla="*/ 137814 h 974290"/>
              <a:gd name="connsiteX40" fmla="*/ 81475 w 513454"/>
              <a:gd name="connsiteY40" fmla="*/ 126493 h 974290"/>
              <a:gd name="connsiteX41" fmla="*/ 68324 w 513454"/>
              <a:gd name="connsiteY41" fmla="*/ 121127 h 974290"/>
              <a:gd name="connsiteX42" fmla="*/ 46404 w 513454"/>
              <a:gd name="connsiteY42" fmla="*/ 71132 h 974290"/>
              <a:gd name="connsiteX43" fmla="*/ 44049 w 513454"/>
              <a:gd name="connsiteY43" fmla="*/ 66028 h 974290"/>
              <a:gd name="connsiteX44" fmla="*/ 39010 w 513454"/>
              <a:gd name="connsiteY44" fmla="*/ 63934 h 974290"/>
              <a:gd name="connsiteX45" fmla="*/ 602 w 513454"/>
              <a:gd name="connsiteY45" fmla="*/ 37496 h 974290"/>
              <a:gd name="connsiteX46" fmla="*/ 46797 w 513454"/>
              <a:gd name="connsiteY46" fmla="*/ 1570 h 974290"/>
              <a:gd name="connsiteX47" fmla="*/ 373104 w 513454"/>
              <a:gd name="connsiteY47" fmla="*/ 708442 h 974290"/>
              <a:gd name="connsiteX48" fmla="*/ 373104 w 513454"/>
              <a:gd name="connsiteY48" fmla="*/ 708442 h 9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13454" h="974290">
                <a:moveTo>
                  <a:pt x="46797" y="1570"/>
                </a:moveTo>
                <a:cubicBezTo>
                  <a:pt x="49741" y="1178"/>
                  <a:pt x="55630" y="393"/>
                  <a:pt x="58574" y="0"/>
                </a:cubicBezTo>
                <a:cubicBezTo>
                  <a:pt x="61650" y="1701"/>
                  <a:pt x="67800" y="5039"/>
                  <a:pt x="70876" y="6740"/>
                </a:cubicBezTo>
                <a:cubicBezTo>
                  <a:pt x="80821" y="19762"/>
                  <a:pt x="91159" y="32458"/>
                  <a:pt x="102937" y="43909"/>
                </a:cubicBezTo>
                <a:cubicBezTo>
                  <a:pt x="106667" y="53136"/>
                  <a:pt x="110069" y="62625"/>
                  <a:pt x="115369" y="71197"/>
                </a:cubicBezTo>
                <a:cubicBezTo>
                  <a:pt x="119818" y="77218"/>
                  <a:pt x="124268" y="83304"/>
                  <a:pt x="128586" y="89455"/>
                </a:cubicBezTo>
                <a:cubicBezTo>
                  <a:pt x="131203" y="102935"/>
                  <a:pt x="137943" y="114845"/>
                  <a:pt x="145140" y="126363"/>
                </a:cubicBezTo>
                <a:cubicBezTo>
                  <a:pt x="138204" y="149528"/>
                  <a:pt x="153843" y="168963"/>
                  <a:pt x="159535" y="190427"/>
                </a:cubicBezTo>
                <a:cubicBezTo>
                  <a:pt x="173930" y="211760"/>
                  <a:pt x="186755" y="234140"/>
                  <a:pt x="201477" y="255277"/>
                </a:cubicBezTo>
                <a:cubicBezTo>
                  <a:pt x="209852" y="267253"/>
                  <a:pt x="208282" y="282696"/>
                  <a:pt x="210310" y="296569"/>
                </a:cubicBezTo>
                <a:cubicBezTo>
                  <a:pt x="213255" y="296635"/>
                  <a:pt x="219078" y="296766"/>
                  <a:pt x="221957" y="296831"/>
                </a:cubicBezTo>
                <a:cubicBezTo>
                  <a:pt x="227846" y="310573"/>
                  <a:pt x="229155" y="325755"/>
                  <a:pt x="233735" y="339955"/>
                </a:cubicBezTo>
                <a:cubicBezTo>
                  <a:pt x="239231" y="349051"/>
                  <a:pt x="247475" y="356184"/>
                  <a:pt x="253495" y="365018"/>
                </a:cubicBezTo>
                <a:cubicBezTo>
                  <a:pt x="253299" y="394531"/>
                  <a:pt x="274171" y="417566"/>
                  <a:pt x="279929" y="445901"/>
                </a:cubicBezTo>
                <a:cubicBezTo>
                  <a:pt x="297007" y="463242"/>
                  <a:pt x="303092" y="487127"/>
                  <a:pt x="316048" y="507217"/>
                </a:cubicBezTo>
                <a:cubicBezTo>
                  <a:pt x="324030" y="518865"/>
                  <a:pt x="318469" y="536010"/>
                  <a:pt x="330181" y="545630"/>
                </a:cubicBezTo>
                <a:cubicBezTo>
                  <a:pt x="365317" y="579200"/>
                  <a:pt x="370290" y="629981"/>
                  <a:pt x="389593" y="672450"/>
                </a:cubicBezTo>
                <a:cubicBezTo>
                  <a:pt x="395089" y="676180"/>
                  <a:pt x="400585" y="679910"/>
                  <a:pt x="406147" y="683837"/>
                </a:cubicBezTo>
                <a:cubicBezTo>
                  <a:pt x="407455" y="755100"/>
                  <a:pt x="469746" y="803917"/>
                  <a:pt x="481066" y="872563"/>
                </a:cubicBezTo>
                <a:cubicBezTo>
                  <a:pt x="483422" y="892325"/>
                  <a:pt x="498863" y="905478"/>
                  <a:pt x="513455" y="917192"/>
                </a:cubicBezTo>
                <a:cubicBezTo>
                  <a:pt x="510510" y="924914"/>
                  <a:pt x="504359" y="932963"/>
                  <a:pt x="508286" y="941666"/>
                </a:cubicBezTo>
                <a:cubicBezTo>
                  <a:pt x="516530" y="959400"/>
                  <a:pt x="495788" y="982107"/>
                  <a:pt x="477533" y="971637"/>
                </a:cubicBezTo>
                <a:cubicBezTo>
                  <a:pt x="483618" y="958157"/>
                  <a:pt x="465755" y="950370"/>
                  <a:pt x="460978" y="939376"/>
                </a:cubicBezTo>
                <a:cubicBezTo>
                  <a:pt x="440956" y="913331"/>
                  <a:pt x="444293" y="877732"/>
                  <a:pt x="424271" y="851949"/>
                </a:cubicBezTo>
                <a:cubicBezTo>
                  <a:pt x="412363" y="835786"/>
                  <a:pt x="410727" y="814322"/>
                  <a:pt x="396463" y="799729"/>
                </a:cubicBezTo>
                <a:cubicBezTo>
                  <a:pt x="383442" y="784089"/>
                  <a:pt x="394435" y="759877"/>
                  <a:pt x="379647" y="745218"/>
                </a:cubicBezTo>
                <a:cubicBezTo>
                  <a:pt x="365645" y="730495"/>
                  <a:pt x="354259" y="713023"/>
                  <a:pt x="356680" y="691755"/>
                </a:cubicBezTo>
                <a:cubicBezTo>
                  <a:pt x="351708" y="691101"/>
                  <a:pt x="346735" y="690512"/>
                  <a:pt x="341828" y="689922"/>
                </a:cubicBezTo>
                <a:cubicBezTo>
                  <a:pt x="337902" y="666168"/>
                  <a:pt x="318992" y="650463"/>
                  <a:pt x="314739" y="626578"/>
                </a:cubicBezTo>
                <a:cubicBezTo>
                  <a:pt x="298839" y="613424"/>
                  <a:pt x="299363" y="591699"/>
                  <a:pt x="285949" y="576975"/>
                </a:cubicBezTo>
                <a:cubicBezTo>
                  <a:pt x="277770" y="568337"/>
                  <a:pt x="277050" y="556493"/>
                  <a:pt x="274433" y="545630"/>
                </a:cubicBezTo>
                <a:cubicBezTo>
                  <a:pt x="255327" y="507610"/>
                  <a:pt x="240998" y="466710"/>
                  <a:pt x="215479" y="432289"/>
                </a:cubicBezTo>
                <a:cubicBezTo>
                  <a:pt x="210114" y="425418"/>
                  <a:pt x="212862" y="415995"/>
                  <a:pt x="211815" y="408012"/>
                </a:cubicBezTo>
                <a:cubicBezTo>
                  <a:pt x="205795" y="406768"/>
                  <a:pt x="199776" y="405525"/>
                  <a:pt x="193887" y="404347"/>
                </a:cubicBezTo>
                <a:cubicBezTo>
                  <a:pt x="189176" y="381574"/>
                  <a:pt x="178052" y="360569"/>
                  <a:pt x="176744" y="337076"/>
                </a:cubicBezTo>
                <a:cubicBezTo>
                  <a:pt x="166798" y="300299"/>
                  <a:pt x="144421" y="268561"/>
                  <a:pt x="129502" y="233813"/>
                </a:cubicBezTo>
                <a:cubicBezTo>
                  <a:pt x="120865" y="218108"/>
                  <a:pt x="115173" y="200112"/>
                  <a:pt x="101039" y="188268"/>
                </a:cubicBezTo>
                <a:cubicBezTo>
                  <a:pt x="102479" y="184603"/>
                  <a:pt x="104442" y="181200"/>
                  <a:pt x="106863" y="178190"/>
                </a:cubicBezTo>
                <a:cubicBezTo>
                  <a:pt x="103722" y="176947"/>
                  <a:pt x="97310" y="174591"/>
                  <a:pt x="94104" y="173413"/>
                </a:cubicBezTo>
                <a:cubicBezTo>
                  <a:pt x="87691" y="161045"/>
                  <a:pt x="82719" y="147827"/>
                  <a:pt x="72708" y="137814"/>
                </a:cubicBezTo>
                <a:cubicBezTo>
                  <a:pt x="75587" y="134019"/>
                  <a:pt x="78466" y="130223"/>
                  <a:pt x="81475" y="126493"/>
                </a:cubicBezTo>
                <a:cubicBezTo>
                  <a:pt x="78204" y="125185"/>
                  <a:pt x="71595" y="122502"/>
                  <a:pt x="68324" y="121127"/>
                </a:cubicBezTo>
                <a:cubicBezTo>
                  <a:pt x="62893" y="103655"/>
                  <a:pt x="54190" y="87623"/>
                  <a:pt x="46404" y="71132"/>
                </a:cubicBezTo>
                <a:lnTo>
                  <a:pt x="44049" y="66028"/>
                </a:lnTo>
                <a:lnTo>
                  <a:pt x="39010" y="63934"/>
                </a:lnTo>
                <a:cubicBezTo>
                  <a:pt x="24615" y="57521"/>
                  <a:pt x="3023" y="57259"/>
                  <a:pt x="602" y="37496"/>
                </a:cubicBezTo>
                <a:cubicBezTo>
                  <a:pt x="-4763" y="11910"/>
                  <a:pt x="26971" y="2618"/>
                  <a:pt x="46797" y="1570"/>
                </a:cubicBezTo>
                <a:moveTo>
                  <a:pt x="373104" y="708442"/>
                </a:moveTo>
                <a:cubicBezTo>
                  <a:pt x="377160" y="712499"/>
                  <a:pt x="377160" y="712499"/>
                  <a:pt x="373104" y="708442"/>
                </a:cubicBezTo>
                <a:close/>
              </a:path>
            </a:pathLst>
          </a:custGeom>
          <a:solidFill>
            <a:schemeClr val="tx1"/>
          </a:solidFill>
          <a:ln w="65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57142F97-8969-7EB1-DF29-C75A18245282}"/>
              </a:ext>
            </a:extLst>
          </p:cNvPr>
          <p:cNvSpPr/>
          <p:nvPr/>
        </p:nvSpPr>
        <p:spPr>
          <a:xfrm>
            <a:off x="4178121" y="3596916"/>
            <a:ext cx="314235" cy="287048"/>
          </a:xfrm>
          <a:custGeom>
            <a:avLst/>
            <a:gdLst>
              <a:gd name="connsiteX0" fmla="*/ 176240 w 314235"/>
              <a:gd name="connsiteY0" fmla="*/ 18912 h 287048"/>
              <a:gd name="connsiteX1" fmla="*/ 189392 w 314235"/>
              <a:gd name="connsiteY1" fmla="*/ 0 h 287048"/>
              <a:gd name="connsiteX2" fmla="*/ 219556 w 314235"/>
              <a:gd name="connsiteY2" fmla="*/ 27157 h 287048"/>
              <a:gd name="connsiteX3" fmla="*/ 186905 w 314235"/>
              <a:gd name="connsiteY3" fmla="*/ 51959 h 287048"/>
              <a:gd name="connsiteX4" fmla="*/ 183896 w 314235"/>
              <a:gd name="connsiteY4" fmla="*/ 62036 h 287048"/>
              <a:gd name="connsiteX5" fmla="*/ 251028 w 314235"/>
              <a:gd name="connsiteY5" fmla="*/ 66421 h 287048"/>
              <a:gd name="connsiteX6" fmla="*/ 296765 w 314235"/>
              <a:gd name="connsiteY6" fmla="*/ 119164 h 287048"/>
              <a:gd name="connsiteX7" fmla="*/ 314235 w 314235"/>
              <a:gd name="connsiteY7" fmla="*/ 100842 h 287048"/>
              <a:gd name="connsiteX8" fmla="*/ 312599 w 314235"/>
              <a:gd name="connsiteY8" fmla="*/ 130420 h 287048"/>
              <a:gd name="connsiteX9" fmla="*/ 290549 w 314235"/>
              <a:gd name="connsiteY9" fmla="*/ 134477 h 287048"/>
              <a:gd name="connsiteX10" fmla="*/ 284071 w 314235"/>
              <a:gd name="connsiteY10" fmla="*/ 163336 h 287048"/>
              <a:gd name="connsiteX11" fmla="*/ 258815 w 314235"/>
              <a:gd name="connsiteY11" fmla="*/ 203777 h 287048"/>
              <a:gd name="connsiteX12" fmla="*/ 243765 w 314235"/>
              <a:gd name="connsiteY12" fmla="*/ 198542 h 287048"/>
              <a:gd name="connsiteX13" fmla="*/ 249262 w 314235"/>
              <a:gd name="connsiteY13" fmla="*/ 231392 h 287048"/>
              <a:gd name="connsiteX14" fmla="*/ 242326 w 314235"/>
              <a:gd name="connsiteY14" fmla="*/ 244153 h 287048"/>
              <a:gd name="connsiteX15" fmla="*/ 198487 w 314235"/>
              <a:gd name="connsiteY15" fmla="*/ 244742 h 287048"/>
              <a:gd name="connsiteX16" fmla="*/ 171594 w 314235"/>
              <a:gd name="connsiteY16" fmla="*/ 264439 h 287048"/>
              <a:gd name="connsiteX17" fmla="*/ 104658 w 314235"/>
              <a:gd name="connsiteY17" fmla="*/ 285445 h 287048"/>
              <a:gd name="connsiteX18" fmla="*/ 40470 w 314235"/>
              <a:gd name="connsiteY18" fmla="*/ 277330 h 287048"/>
              <a:gd name="connsiteX19" fmla="*/ 687 w 314235"/>
              <a:gd name="connsiteY19" fmla="*/ 250042 h 287048"/>
              <a:gd name="connsiteX20" fmla="*/ 26991 w 314235"/>
              <a:gd name="connsiteY20" fmla="*/ 157970 h 287048"/>
              <a:gd name="connsiteX21" fmla="*/ 66511 w 314235"/>
              <a:gd name="connsiteY21" fmla="*/ 107255 h 287048"/>
              <a:gd name="connsiteX22" fmla="*/ 109565 w 314235"/>
              <a:gd name="connsiteY22" fmla="*/ 71001 h 287048"/>
              <a:gd name="connsiteX23" fmla="*/ 157658 w 314235"/>
              <a:gd name="connsiteY23" fmla="*/ 59877 h 287048"/>
              <a:gd name="connsiteX24" fmla="*/ 111921 w 314235"/>
              <a:gd name="connsiteY24" fmla="*/ 40834 h 287048"/>
              <a:gd name="connsiteX25" fmla="*/ 117221 w 314235"/>
              <a:gd name="connsiteY25" fmla="*/ 29579 h 287048"/>
              <a:gd name="connsiteX26" fmla="*/ 128475 w 314235"/>
              <a:gd name="connsiteY26" fmla="*/ 37300 h 287048"/>
              <a:gd name="connsiteX27" fmla="*/ 142935 w 314235"/>
              <a:gd name="connsiteY27" fmla="*/ 19959 h 287048"/>
              <a:gd name="connsiteX28" fmla="*/ 166360 w 314235"/>
              <a:gd name="connsiteY28" fmla="*/ 14659 h 287048"/>
              <a:gd name="connsiteX29" fmla="*/ 176240 w 314235"/>
              <a:gd name="connsiteY29" fmla="*/ 18912 h 28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14235" h="287048">
                <a:moveTo>
                  <a:pt x="176240" y="18912"/>
                </a:moveTo>
                <a:cubicBezTo>
                  <a:pt x="179381" y="11714"/>
                  <a:pt x="182587" y="4385"/>
                  <a:pt x="189392" y="0"/>
                </a:cubicBezTo>
                <a:cubicBezTo>
                  <a:pt x="199926" y="7853"/>
                  <a:pt x="217985" y="11779"/>
                  <a:pt x="219556" y="27157"/>
                </a:cubicBezTo>
                <a:cubicBezTo>
                  <a:pt x="212489" y="39656"/>
                  <a:pt x="201039" y="48883"/>
                  <a:pt x="186905" y="51959"/>
                </a:cubicBezTo>
                <a:cubicBezTo>
                  <a:pt x="186120" y="54445"/>
                  <a:pt x="184615" y="59484"/>
                  <a:pt x="183896" y="62036"/>
                </a:cubicBezTo>
                <a:cubicBezTo>
                  <a:pt x="206208" y="62560"/>
                  <a:pt x="230025" y="56212"/>
                  <a:pt x="251028" y="66421"/>
                </a:cubicBezTo>
                <a:cubicBezTo>
                  <a:pt x="274322" y="74862"/>
                  <a:pt x="285511" y="98944"/>
                  <a:pt x="296765" y="119164"/>
                </a:cubicBezTo>
                <a:cubicBezTo>
                  <a:pt x="304551" y="115369"/>
                  <a:pt x="308215" y="106666"/>
                  <a:pt x="314235" y="100842"/>
                </a:cubicBezTo>
                <a:cubicBezTo>
                  <a:pt x="314104" y="110657"/>
                  <a:pt x="313581" y="120539"/>
                  <a:pt x="312599" y="130420"/>
                </a:cubicBezTo>
                <a:cubicBezTo>
                  <a:pt x="305271" y="131794"/>
                  <a:pt x="297877" y="133103"/>
                  <a:pt x="290549" y="134477"/>
                </a:cubicBezTo>
                <a:cubicBezTo>
                  <a:pt x="286688" y="143639"/>
                  <a:pt x="286034" y="153651"/>
                  <a:pt x="284071" y="163336"/>
                </a:cubicBezTo>
                <a:cubicBezTo>
                  <a:pt x="274715" y="176293"/>
                  <a:pt x="266666" y="189969"/>
                  <a:pt x="258815" y="203777"/>
                </a:cubicBezTo>
                <a:cubicBezTo>
                  <a:pt x="262021" y="192064"/>
                  <a:pt x="242653" y="181462"/>
                  <a:pt x="243765" y="198542"/>
                </a:cubicBezTo>
                <a:cubicBezTo>
                  <a:pt x="241672" y="209928"/>
                  <a:pt x="243896" y="221184"/>
                  <a:pt x="249262" y="231392"/>
                </a:cubicBezTo>
                <a:cubicBezTo>
                  <a:pt x="247560" y="234599"/>
                  <a:pt x="244093" y="240946"/>
                  <a:pt x="242326" y="244153"/>
                </a:cubicBezTo>
                <a:cubicBezTo>
                  <a:pt x="227669" y="244807"/>
                  <a:pt x="213078" y="243695"/>
                  <a:pt x="198487" y="244742"/>
                </a:cubicBezTo>
                <a:cubicBezTo>
                  <a:pt x="187887" y="248603"/>
                  <a:pt x="180886" y="258353"/>
                  <a:pt x="171594" y="264439"/>
                </a:cubicBezTo>
                <a:cubicBezTo>
                  <a:pt x="152488" y="280537"/>
                  <a:pt x="124876" y="272095"/>
                  <a:pt x="104658" y="285445"/>
                </a:cubicBezTo>
                <a:cubicBezTo>
                  <a:pt x="82477" y="291858"/>
                  <a:pt x="62324" y="276938"/>
                  <a:pt x="40470" y="277330"/>
                </a:cubicBezTo>
                <a:cubicBezTo>
                  <a:pt x="22803" y="279294"/>
                  <a:pt x="8015" y="264373"/>
                  <a:pt x="687" y="250042"/>
                </a:cubicBezTo>
                <a:cubicBezTo>
                  <a:pt x="-3304" y="217323"/>
                  <a:pt x="10698" y="185454"/>
                  <a:pt x="26991" y="157970"/>
                </a:cubicBezTo>
                <a:cubicBezTo>
                  <a:pt x="35104" y="137749"/>
                  <a:pt x="50219" y="121259"/>
                  <a:pt x="66511" y="107255"/>
                </a:cubicBezTo>
                <a:cubicBezTo>
                  <a:pt x="83982" y="99140"/>
                  <a:pt x="96741" y="84875"/>
                  <a:pt x="109565" y="71001"/>
                </a:cubicBezTo>
                <a:cubicBezTo>
                  <a:pt x="125400" y="66617"/>
                  <a:pt x="141823" y="64392"/>
                  <a:pt x="157658" y="59877"/>
                </a:cubicBezTo>
                <a:cubicBezTo>
                  <a:pt x="148235" y="47378"/>
                  <a:pt x="123699" y="53791"/>
                  <a:pt x="111921" y="40834"/>
                </a:cubicBezTo>
                <a:cubicBezTo>
                  <a:pt x="113229" y="38020"/>
                  <a:pt x="115912" y="32392"/>
                  <a:pt x="117221" y="29579"/>
                </a:cubicBezTo>
                <a:cubicBezTo>
                  <a:pt x="120034" y="31542"/>
                  <a:pt x="125661" y="35403"/>
                  <a:pt x="128475" y="37300"/>
                </a:cubicBezTo>
                <a:cubicBezTo>
                  <a:pt x="133513" y="31673"/>
                  <a:pt x="138355" y="25979"/>
                  <a:pt x="142935" y="19959"/>
                </a:cubicBezTo>
                <a:cubicBezTo>
                  <a:pt x="150722" y="18258"/>
                  <a:pt x="158508" y="16491"/>
                  <a:pt x="166360" y="14659"/>
                </a:cubicBezTo>
                <a:cubicBezTo>
                  <a:pt x="168846" y="15706"/>
                  <a:pt x="173754" y="17865"/>
                  <a:pt x="176240" y="18912"/>
                </a:cubicBezTo>
                <a:close/>
              </a:path>
            </a:pathLst>
          </a:custGeom>
          <a:solidFill>
            <a:schemeClr val="tx1"/>
          </a:solidFill>
          <a:ln w="65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B43F8B8C-19FF-B22C-FD10-9AE1230B5B43}"/>
              </a:ext>
            </a:extLst>
          </p:cNvPr>
          <p:cNvSpPr/>
          <p:nvPr/>
        </p:nvSpPr>
        <p:spPr>
          <a:xfrm>
            <a:off x="4164305" y="3882164"/>
            <a:ext cx="9835" cy="9061"/>
          </a:xfrm>
          <a:custGeom>
            <a:avLst/>
            <a:gdLst>
              <a:gd name="connsiteX0" fmla="*/ 1940 w 9835"/>
              <a:gd name="connsiteY0" fmla="*/ 0 h 9061"/>
              <a:gd name="connsiteX1" fmla="*/ 1940 w 9835"/>
              <a:gd name="connsiteY1" fmla="*/ 0 h 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35" h="9061">
                <a:moveTo>
                  <a:pt x="1940" y="0"/>
                </a:moveTo>
                <a:cubicBezTo>
                  <a:pt x="23860" y="720"/>
                  <a:pt x="-7874" y="20024"/>
                  <a:pt x="1940" y="0"/>
                </a:cubicBezTo>
                <a:close/>
              </a:path>
            </a:pathLst>
          </a:custGeom>
          <a:solidFill>
            <a:schemeClr val="tx1"/>
          </a:solidFill>
          <a:ln w="65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9DB60FC7-0F5D-377D-7404-CB4A0852BC64}"/>
              </a:ext>
            </a:extLst>
          </p:cNvPr>
          <p:cNvSpPr/>
          <p:nvPr/>
        </p:nvSpPr>
        <p:spPr>
          <a:xfrm>
            <a:off x="4921038" y="3933888"/>
            <a:ext cx="255311" cy="566019"/>
          </a:xfrm>
          <a:custGeom>
            <a:avLst/>
            <a:gdLst>
              <a:gd name="connsiteX0" fmla="*/ 222 w 255311"/>
              <a:gd name="connsiteY0" fmla="*/ 23007 h 566019"/>
              <a:gd name="connsiteX1" fmla="*/ 34378 w 255311"/>
              <a:gd name="connsiteY1" fmla="*/ 889 h 566019"/>
              <a:gd name="connsiteX2" fmla="*/ 85545 w 255311"/>
              <a:gd name="connsiteY2" fmla="*/ 87007 h 566019"/>
              <a:gd name="connsiteX3" fmla="*/ 80572 w 255311"/>
              <a:gd name="connsiteY3" fmla="*/ 94860 h 566019"/>
              <a:gd name="connsiteX4" fmla="*/ 137825 w 255311"/>
              <a:gd name="connsiteY4" fmla="*/ 219063 h 566019"/>
              <a:gd name="connsiteX5" fmla="*/ 156080 w 255311"/>
              <a:gd name="connsiteY5" fmla="*/ 285614 h 566019"/>
              <a:gd name="connsiteX6" fmla="*/ 189581 w 255311"/>
              <a:gd name="connsiteY6" fmla="*/ 350922 h 566019"/>
              <a:gd name="connsiteX7" fmla="*/ 224587 w 255311"/>
              <a:gd name="connsiteY7" fmla="*/ 413416 h 566019"/>
              <a:gd name="connsiteX8" fmla="*/ 235842 w 255311"/>
              <a:gd name="connsiteY8" fmla="*/ 454185 h 566019"/>
              <a:gd name="connsiteX9" fmla="*/ 253770 w 255311"/>
              <a:gd name="connsiteY9" fmla="*/ 518053 h 566019"/>
              <a:gd name="connsiteX10" fmla="*/ 234729 w 255311"/>
              <a:gd name="connsiteY10" fmla="*/ 566020 h 566019"/>
              <a:gd name="connsiteX11" fmla="*/ 212417 w 255311"/>
              <a:gd name="connsiteY11" fmla="*/ 529766 h 566019"/>
              <a:gd name="connsiteX12" fmla="*/ 202668 w 255311"/>
              <a:gd name="connsiteY12" fmla="*/ 514061 h 566019"/>
              <a:gd name="connsiteX13" fmla="*/ 199265 w 255311"/>
              <a:gd name="connsiteY13" fmla="*/ 477481 h 566019"/>
              <a:gd name="connsiteX14" fmla="*/ 187553 w 255311"/>
              <a:gd name="connsiteY14" fmla="*/ 463477 h 566019"/>
              <a:gd name="connsiteX15" fmla="*/ 191872 w 255311"/>
              <a:gd name="connsiteY15" fmla="*/ 451894 h 566019"/>
              <a:gd name="connsiteX16" fmla="*/ 177280 w 255311"/>
              <a:gd name="connsiteY16" fmla="*/ 440770 h 566019"/>
              <a:gd name="connsiteX17" fmla="*/ 177477 w 255311"/>
              <a:gd name="connsiteY17" fmla="*/ 414332 h 566019"/>
              <a:gd name="connsiteX18" fmla="*/ 172765 w 255311"/>
              <a:gd name="connsiteY18" fmla="*/ 412762 h 566019"/>
              <a:gd name="connsiteX19" fmla="*/ 163932 w 255311"/>
              <a:gd name="connsiteY19" fmla="*/ 410013 h 566019"/>
              <a:gd name="connsiteX20" fmla="*/ 162362 w 255311"/>
              <a:gd name="connsiteY20" fmla="*/ 396467 h 566019"/>
              <a:gd name="connsiteX21" fmla="*/ 144499 w 255311"/>
              <a:gd name="connsiteY21" fmla="*/ 368067 h 566019"/>
              <a:gd name="connsiteX22" fmla="*/ 133899 w 255311"/>
              <a:gd name="connsiteY22" fmla="*/ 356484 h 566019"/>
              <a:gd name="connsiteX23" fmla="*/ 132525 w 255311"/>
              <a:gd name="connsiteY23" fmla="*/ 342284 h 566019"/>
              <a:gd name="connsiteX24" fmla="*/ 87966 w 255311"/>
              <a:gd name="connsiteY24" fmla="*/ 251193 h 566019"/>
              <a:gd name="connsiteX25" fmla="*/ 82077 w 255311"/>
              <a:gd name="connsiteY25" fmla="*/ 216968 h 566019"/>
              <a:gd name="connsiteX26" fmla="*/ 70300 w 255311"/>
              <a:gd name="connsiteY26" fmla="*/ 220960 h 566019"/>
              <a:gd name="connsiteX27" fmla="*/ 70758 w 255311"/>
              <a:gd name="connsiteY27" fmla="*/ 216183 h 566019"/>
              <a:gd name="connsiteX28" fmla="*/ 53484 w 255311"/>
              <a:gd name="connsiteY28" fmla="*/ 117632 h 566019"/>
              <a:gd name="connsiteX29" fmla="*/ 222 w 255311"/>
              <a:gd name="connsiteY29" fmla="*/ 23007 h 566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55311" h="566019">
                <a:moveTo>
                  <a:pt x="222" y="23007"/>
                </a:moveTo>
                <a:cubicBezTo>
                  <a:pt x="-2460" y="4946"/>
                  <a:pt x="19721" y="-2776"/>
                  <a:pt x="34378" y="889"/>
                </a:cubicBezTo>
                <a:cubicBezTo>
                  <a:pt x="54007" y="28242"/>
                  <a:pt x="65785" y="59719"/>
                  <a:pt x="85545" y="87007"/>
                </a:cubicBezTo>
                <a:cubicBezTo>
                  <a:pt x="84302" y="88970"/>
                  <a:pt x="81816" y="92896"/>
                  <a:pt x="80572" y="94860"/>
                </a:cubicBezTo>
                <a:cubicBezTo>
                  <a:pt x="120093" y="125223"/>
                  <a:pt x="103343" y="185100"/>
                  <a:pt x="137825" y="219063"/>
                </a:cubicBezTo>
                <a:cubicBezTo>
                  <a:pt x="137563" y="243079"/>
                  <a:pt x="150911" y="262776"/>
                  <a:pt x="156080" y="285614"/>
                </a:cubicBezTo>
                <a:cubicBezTo>
                  <a:pt x="163016" y="309630"/>
                  <a:pt x="183693" y="326448"/>
                  <a:pt x="189581" y="350922"/>
                </a:cubicBezTo>
                <a:cubicBezTo>
                  <a:pt x="201163" y="371470"/>
                  <a:pt x="199265" y="404320"/>
                  <a:pt x="224587" y="413416"/>
                </a:cubicBezTo>
                <a:cubicBezTo>
                  <a:pt x="223279" y="428402"/>
                  <a:pt x="226223" y="442275"/>
                  <a:pt x="235842" y="454185"/>
                </a:cubicBezTo>
                <a:cubicBezTo>
                  <a:pt x="237673" y="476303"/>
                  <a:pt x="245067" y="497702"/>
                  <a:pt x="253770" y="518053"/>
                </a:cubicBezTo>
                <a:cubicBezTo>
                  <a:pt x="255209" y="536049"/>
                  <a:pt x="260967" y="564384"/>
                  <a:pt x="234729" y="566020"/>
                </a:cubicBezTo>
                <a:cubicBezTo>
                  <a:pt x="222951" y="556989"/>
                  <a:pt x="215230" y="544163"/>
                  <a:pt x="212417" y="529766"/>
                </a:cubicBezTo>
                <a:cubicBezTo>
                  <a:pt x="210651" y="523550"/>
                  <a:pt x="207444" y="518315"/>
                  <a:pt x="202668" y="514061"/>
                </a:cubicBezTo>
                <a:cubicBezTo>
                  <a:pt x="203453" y="501693"/>
                  <a:pt x="203191" y="489260"/>
                  <a:pt x="199265" y="477481"/>
                </a:cubicBezTo>
                <a:cubicBezTo>
                  <a:pt x="197630" y="471068"/>
                  <a:pt x="193704" y="466422"/>
                  <a:pt x="187553" y="463477"/>
                </a:cubicBezTo>
                <a:cubicBezTo>
                  <a:pt x="188665" y="460597"/>
                  <a:pt x="190759" y="454774"/>
                  <a:pt x="191872" y="451894"/>
                </a:cubicBezTo>
                <a:cubicBezTo>
                  <a:pt x="186899" y="448164"/>
                  <a:pt x="182057" y="444434"/>
                  <a:pt x="177280" y="440770"/>
                </a:cubicBezTo>
                <a:cubicBezTo>
                  <a:pt x="177280" y="431870"/>
                  <a:pt x="177673" y="423101"/>
                  <a:pt x="177477" y="414332"/>
                </a:cubicBezTo>
                <a:lnTo>
                  <a:pt x="172765" y="412762"/>
                </a:lnTo>
                <a:cubicBezTo>
                  <a:pt x="170541" y="412107"/>
                  <a:pt x="166157" y="410733"/>
                  <a:pt x="163932" y="410013"/>
                </a:cubicBezTo>
                <a:cubicBezTo>
                  <a:pt x="163409" y="405432"/>
                  <a:pt x="162885" y="400917"/>
                  <a:pt x="162362" y="396467"/>
                </a:cubicBezTo>
                <a:cubicBezTo>
                  <a:pt x="160792" y="384754"/>
                  <a:pt x="152416" y="375985"/>
                  <a:pt x="144499" y="368067"/>
                </a:cubicBezTo>
                <a:cubicBezTo>
                  <a:pt x="140770" y="364272"/>
                  <a:pt x="137236" y="360410"/>
                  <a:pt x="133899" y="356484"/>
                </a:cubicBezTo>
                <a:cubicBezTo>
                  <a:pt x="133376" y="351707"/>
                  <a:pt x="132983" y="346996"/>
                  <a:pt x="132525" y="342284"/>
                </a:cubicBezTo>
                <a:cubicBezTo>
                  <a:pt x="108904" y="317024"/>
                  <a:pt x="108904" y="278546"/>
                  <a:pt x="87966" y="251193"/>
                </a:cubicBezTo>
                <a:cubicBezTo>
                  <a:pt x="87443" y="239545"/>
                  <a:pt x="86919" y="227766"/>
                  <a:pt x="82077" y="216968"/>
                </a:cubicBezTo>
                <a:cubicBezTo>
                  <a:pt x="79133" y="217950"/>
                  <a:pt x="73244" y="219979"/>
                  <a:pt x="70300" y="220960"/>
                </a:cubicBezTo>
                <a:lnTo>
                  <a:pt x="70758" y="216183"/>
                </a:lnTo>
                <a:cubicBezTo>
                  <a:pt x="75011" y="182220"/>
                  <a:pt x="51194" y="151399"/>
                  <a:pt x="53484" y="117632"/>
                </a:cubicBezTo>
                <a:cubicBezTo>
                  <a:pt x="20179" y="96561"/>
                  <a:pt x="17693" y="54680"/>
                  <a:pt x="222" y="23007"/>
                </a:cubicBezTo>
                <a:close/>
              </a:path>
            </a:pathLst>
          </a:custGeom>
          <a:solidFill>
            <a:schemeClr val="tx1"/>
          </a:solidFill>
          <a:ln w="65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70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E723193-9296-90CC-D9CA-50CD94C8A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92" y="2947987"/>
            <a:ext cx="3895725" cy="962025"/>
          </a:xfrm>
          <a:prstGeom prst="rect">
            <a:avLst/>
          </a:prstGeom>
          <a:effectLst/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7E75C59D-1012-8511-DA52-A91B6F96A2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9750" y="2834520"/>
            <a:ext cx="9525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88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Daniella Mesquita</dc:creator>
  <cp:lastModifiedBy>Daniella Mesquita</cp:lastModifiedBy>
  <cp:revision>2</cp:revision>
  <dcterms:created xsi:type="dcterms:W3CDTF">2024-01-15T05:16:56Z</dcterms:created>
  <dcterms:modified xsi:type="dcterms:W3CDTF">2024-01-15T18:17:20Z</dcterms:modified>
</cp:coreProperties>
</file>