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B5"/>
    <a:srgbClr val="AABCD2"/>
    <a:srgbClr val="C7D3E1"/>
    <a:srgbClr val="D47562"/>
    <a:srgbClr val="E19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3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58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1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7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87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9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5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1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0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6C1C-AA9C-4B65-B594-E54C6A4C7520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3322-8068-410B-A41F-587BBECA4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023DEFD-B711-431F-BCC5-778FF062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100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1F59E-C559-4ADF-9F56-7B89D3390C43}"/>
              </a:ext>
            </a:extLst>
          </p:cNvPr>
          <p:cNvCxnSpPr/>
          <p:nvPr/>
        </p:nvCxnSpPr>
        <p:spPr>
          <a:xfrm>
            <a:off x="330926" y="2386148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93C1E6-EB9B-4368-B73C-0540044A5B73}"/>
              </a:ext>
            </a:extLst>
          </p:cNvPr>
          <p:cNvCxnSpPr/>
          <p:nvPr/>
        </p:nvCxnSpPr>
        <p:spPr>
          <a:xfrm>
            <a:off x="2251167" y="1711235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44E53D-B2C9-4024-B523-6821907F4327}"/>
              </a:ext>
            </a:extLst>
          </p:cNvPr>
          <p:cNvCxnSpPr/>
          <p:nvPr/>
        </p:nvCxnSpPr>
        <p:spPr>
          <a:xfrm>
            <a:off x="5120642" y="2917373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6163BB-8DF4-433D-BCB3-73F0CCAD7B9A}"/>
              </a:ext>
            </a:extLst>
          </p:cNvPr>
          <p:cNvCxnSpPr/>
          <p:nvPr/>
        </p:nvCxnSpPr>
        <p:spPr>
          <a:xfrm>
            <a:off x="6082939" y="875213"/>
            <a:ext cx="921600" cy="0"/>
          </a:xfrm>
          <a:prstGeom prst="line">
            <a:avLst/>
          </a:prstGeom>
          <a:ln w="19050">
            <a:solidFill>
              <a:srgbClr val="D4756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AFF9C-5F5A-4395-9ECB-851527AC69EB}"/>
              </a:ext>
            </a:extLst>
          </p:cNvPr>
          <p:cNvCxnSpPr/>
          <p:nvPr/>
        </p:nvCxnSpPr>
        <p:spPr>
          <a:xfrm>
            <a:off x="6078585" y="1254036"/>
            <a:ext cx="921600" cy="0"/>
          </a:xfrm>
          <a:prstGeom prst="line">
            <a:avLst/>
          </a:prstGeom>
          <a:ln w="19050">
            <a:solidFill>
              <a:srgbClr val="7391B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562B9B-1E61-4A86-8F07-0130087737E4}"/>
              </a:ext>
            </a:extLst>
          </p:cNvPr>
          <p:cNvCxnSpPr/>
          <p:nvPr/>
        </p:nvCxnSpPr>
        <p:spPr>
          <a:xfrm>
            <a:off x="7053945" y="2307773"/>
            <a:ext cx="921600" cy="0"/>
          </a:xfrm>
          <a:prstGeom prst="line">
            <a:avLst/>
          </a:prstGeom>
          <a:ln w="19050">
            <a:solidFill>
              <a:srgbClr val="D4756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EF9BDF-16A1-4CC2-B8E4-9A30D2A2CC3E}"/>
              </a:ext>
            </a:extLst>
          </p:cNvPr>
          <p:cNvCxnSpPr/>
          <p:nvPr/>
        </p:nvCxnSpPr>
        <p:spPr>
          <a:xfrm>
            <a:off x="7040882" y="2704013"/>
            <a:ext cx="921600" cy="0"/>
          </a:xfrm>
          <a:prstGeom prst="line">
            <a:avLst/>
          </a:prstGeom>
          <a:ln w="19050">
            <a:solidFill>
              <a:srgbClr val="7391B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28ED21-62FF-464D-A418-737A588071A7}"/>
              </a:ext>
            </a:extLst>
          </p:cNvPr>
          <p:cNvCxnSpPr/>
          <p:nvPr/>
        </p:nvCxnSpPr>
        <p:spPr>
          <a:xfrm>
            <a:off x="3213464" y="3048001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4F1933-0138-4554-A9DC-11114FE3DF20}"/>
              </a:ext>
            </a:extLst>
          </p:cNvPr>
          <p:cNvCxnSpPr/>
          <p:nvPr/>
        </p:nvCxnSpPr>
        <p:spPr>
          <a:xfrm>
            <a:off x="1297579" y="2151016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8821F5-19F5-4266-9A0B-1CC68C6E51D6}"/>
              </a:ext>
            </a:extLst>
          </p:cNvPr>
          <p:cNvCxnSpPr/>
          <p:nvPr/>
        </p:nvCxnSpPr>
        <p:spPr>
          <a:xfrm>
            <a:off x="4162699" y="1854927"/>
            <a:ext cx="921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5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CFB6D-F834-45EB-98A5-DF70AEA8924B}"/>
              </a:ext>
            </a:extLst>
          </p:cNvPr>
          <p:cNvSpPr/>
          <p:nvPr/>
        </p:nvSpPr>
        <p:spPr>
          <a:xfrm>
            <a:off x="552993" y="309214"/>
            <a:ext cx="76591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 </a:t>
            </a:r>
            <a:r>
              <a:rPr lang="en-AU" dirty="0" err="1"/>
              <a:t>site.code</a:t>
            </a:r>
            <a:r>
              <a:rPr lang="en-AU" dirty="0"/>
              <a:t> species </a:t>
            </a:r>
            <a:r>
              <a:rPr lang="en-AU" dirty="0" err="1"/>
              <a:t>mean_canopy</a:t>
            </a:r>
            <a:endParaRPr lang="en-AU" dirty="0"/>
          </a:p>
          <a:p>
            <a:r>
              <a:rPr lang="en-AU" dirty="0"/>
              <a:t>1       DAVO     all   12.733333</a:t>
            </a:r>
          </a:p>
          <a:p>
            <a:r>
              <a:rPr lang="en-AU" dirty="0"/>
              <a:t>2       DBUR     all   17.080000</a:t>
            </a:r>
          </a:p>
          <a:p>
            <a:r>
              <a:rPr lang="en-AU" dirty="0"/>
              <a:t>3       DCAN     all    9.676852</a:t>
            </a:r>
          </a:p>
          <a:p>
            <a:r>
              <a:rPr lang="en-AU" dirty="0"/>
              <a:t>4       DCLU     BFF   22.166667</a:t>
            </a:r>
          </a:p>
          <a:p>
            <a:r>
              <a:rPr lang="en-AU" dirty="0"/>
              <a:t>5       DCLU    GHFF   20.637500</a:t>
            </a:r>
          </a:p>
          <a:p>
            <a:r>
              <a:rPr lang="en-AU" dirty="0"/>
              <a:t>6       DLIS     BFF   13.350000</a:t>
            </a:r>
          </a:p>
          <a:p>
            <a:r>
              <a:rPr lang="en-AU" dirty="0"/>
              <a:t>7       DLIS    GHFF   10.850000</a:t>
            </a:r>
          </a:p>
          <a:p>
            <a:r>
              <a:rPr lang="en-AU" dirty="0"/>
              <a:t>8       DRED     all    8.874074</a:t>
            </a:r>
          </a:p>
          <a:p>
            <a:r>
              <a:rPr lang="en-AU" dirty="0"/>
              <a:t>9       DSUN     all   14.234333</a:t>
            </a:r>
          </a:p>
          <a:p>
            <a:r>
              <a:rPr lang="en-AU" dirty="0"/>
              <a:t>10      DTOW     all   16.145185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49B565-7116-4EBE-835D-6B04FADDE0E0}"/>
              </a:ext>
            </a:extLst>
          </p:cNvPr>
          <p:cNvGrpSpPr/>
          <p:nvPr/>
        </p:nvGrpSpPr>
        <p:grpSpPr>
          <a:xfrm>
            <a:off x="-602387" y="1464941"/>
            <a:ext cx="4354" cy="463954"/>
            <a:chOff x="7095990" y="2361927"/>
            <a:chExt cx="4354" cy="46395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3C2517-5CAF-4873-8FB3-2849933EB169}"/>
                </a:ext>
              </a:extLst>
            </p:cNvPr>
            <p:cNvCxnSpPr>
              <a:cxnSpLocks/>
            </p:cNvCxnSpPr>
            <p:nvPr/>
          </p:nvCxnSpPr>
          <p:spPr>
            <a:xfrm>
              <a:off x="7100344" y="2361927"/>
              <a:ext cx="0" cy="15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EA6935-2503-4AF7-BBBC-01841BE32E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5990" y="2671081"/>
              <a:ext cx="0" cy="15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C9015B-EE64-45FE-A52A-24C396DE6F13}"/>
                </a:ext>
              </a:extLst>
            </p:cNvPr>
            <p:cNvCxnSpPr>
              <a:cxnSpLocks/>
            </p:cNvCxnSpPr>
            <p:nvPr/>
          </p:nvCxnSpPr>
          <p:spPr>
            <a:xfrm>
              <a:off x="7095990" y="2514326"/>
              <a:ext cx="0" cy="15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4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7</cp:revision>
  <dcterms:created xsi:type="dcterms:W3CDTF">2020-11-27T02:41:21Z</dcterms:created>
  <dcterms:modified xsi:type="dcterms:W3CDTF">2020-11-27T02:54:56Z</dcterms:modified>
</cp:coreProperties>
</file>