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53" autoAdjust="0"/>
  </p:normalViewPr>
  <p:slideViewPr>
    <p:cSldViewPr snapToGrid="0">
      <p:cViewPr varScale="1">
        <p:scale>
          <a:sx n="103" d="100"/>
          <a:sy n="103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C439-716B-4B42-827C-7B9C2D62F31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EA36-706A-42AB-B498-0104D68DD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Dots show proportion of tree count that was male. White =0% (all female); Grey = 0.1-99.9% (mixed); Black = 100% (all male). Star is roost center for that month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0EA36-706A-42AB-B498-0104D68DD85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0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5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61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8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5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1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4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F56D26B-3FAB-49E3-A078-138E4181A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649BC1-58B3-4758-AC98-4667A40F9678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03C5D-BB21-4697-9367-FD5D9751B95C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DA4EC0-675E-41AD-84F1-19EE39A46FE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0489BB-73B8-4218-A959-23EFCFBA900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6270B-FB72-4D60-88F1-A3AABA7A9D1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2018</a:t>
                </a:r>
                <a:endParaRPr lang="en-AU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D9BFFD-C81A-4FAA-BCB9-764248B348C6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01E936-B989-48A9-A36E-CB2223DA55C5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541F2-7D07-4E0F-A326-8FF02A2443FE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58411B-60B8-4C1C-A3B8-836FD1D3A906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A24F57-114D-4793-B8E8-664AA0AADF6F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FFF41-389E-48B5-867B-86BC2057D60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378BC-91C9-48F8-AAB2-DF441C0A05C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6666EE-58AD-4FE6-9BC2-2490D3D9FF50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884E50-43A7-4023-8733-949139C50F01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0BEA85-C5B8-4904-9C59-2179E4C889AD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DE4DCF-F7B4-4C15-9E68-6F73E760918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69EE2-21EE-4542-B538-6EA6E05AE59A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0D9E69-5076-47F7-934E-28C8D45D7BF0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79B7E1-66F3-40DC-84D1-771B39131DB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6BA8F4-9BD1-4840-95FE-654F0AA76FC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C259BF-FF89-4609-8EBF-F63FD1A6C2DB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86EA09-8CAE-4E24-B258-0914464F018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8752B-D269-4D7C-9C22-9EFBE82AACC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6E3AB9-0058-4E65-9B0E-7782B14617A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749541-145D-439B-A879-24AD6F842E0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B530CE-6B8E-40C8-A0D7-22C56FD7178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9A461-CAE1-4747-9D6E-7609C54AD986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6CD0E8-52BC-4641-8CA3-D340296DE1F9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C324E4-CA6F-4A4F-AB28-BDD99C63041B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78A99-30F4-4900-90D1-B42050FF53F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D45EA8-1D70-4F1C-B2A3-9FFC0618CEE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A80B27-C810-4E2A-89FC-C65AC9C9D60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751DE-D49C-4425-B2DB-A291AF396162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4BCF5-0042-495A-92B0-A567C3E033D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D207F-FCDE-4F5D-A740-EA07A9C418D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097E3-9064-46DD-9B86-FCEFFE09E5D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71ABC0-9EA7-489D-BE42-25340199CFC2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FEB63E-7FFC-48C9-9BA5-88C40CBB3C5C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6AB1A7-769E-41E5-9F59-1D40057CD4B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FD2C137-3512-4FDF-8D2B-BC0B077C3A0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013C70-4B8A-4BFB-B01C-0E607C28CFC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2071015-40AE-49E3-863F-318A119AB48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06BA1-2838-4130-B258-88BEC399A8E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565AF7-48D5-4740-A0C7-FA9F41D7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990C187-342D-4F49-934C-BE635516D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79F0208-9571-47A9-A263-83F9B27DA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69C61E-C842-455B-8B19-14E4764C0CA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5CA60-FDD6-4921-9649-425669C557A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963B5-9242-405B-8259-C9EFE9F3EAC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A96955-BBA1-4758-97F6-9BDC47CCBB2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41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1B388C-E5E8-4FBF-964C-F47D8070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154E4-1615-4DBC-953F-9EA924C07C5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507AA3-CF84-4E3E-97D9-22A7307D8ADC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3F4736-2513-413C-BA10-F13E56EA129B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F20651-1776-4C5B-8EC6-F5CECCE9C17D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38E5CC-AF2D-4E45-995F-85C5E63664D4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2EA40-BCA8-4738-87A6-E4B134397A0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73FD-D485-4E9E-8F9F-0016E0B4C43B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1D25CA-1091-4E2D-B3A4-5D4C6A9BF99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53E687E-D485-416C-B5E6-CBBB506FEAF3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A550AD-7EA2-4585-B357-861C29136E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8D7B01-A30C-4C67-A78E-51F77F999B30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670410-0596-437E-BF38-00A59E0B707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1C368-2D8F-4CB8-AFD6-D7B97F73177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44D133-5DAE-48E2-9F5E-8C82D5D57A37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F19762-B5E0-40C9-84FB-CB6F5D54B44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215C22-64C3-4BDD-B2B4-FEB0987C0A6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122E7C-C097-486D-A08F-C05C2EC1DDC3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9247DF2-1EBF-4333-AE36-6AFA7E1CAC4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373C58-3290-4C04-9EBD-3261FAC7A8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B739B4-51D8-4DF8-BCE3-8B56202BBDF4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67F1F1-7A74-4EC4-8B15-0BD2C11985F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EBCED-04E9-4C76-82EF-A6BD0C4AC1B1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C7F5C25-D4C8-4CD7-A22D-38909E594D5F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6E8213-E0EF-4130-9AFF-2FC0E226AFA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5AF49-D573-4121-AF66-80E17211039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61FCD2-21A7-4327-BDD1-B974906C0A0A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E9E77-F409-412B-ACCD-FA707147BD3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D37F0A-841C-44ED-B590-F2417EE46F79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ACD2A7-3D5B-44A1-B8C8-DD736D0165C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9728F1-CDAB-4D69-B766-6A6AA0F1DC65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3E8336-808F-4A0D-96AF-9CD01EABCA11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May 2019</a:t>
                </a:r>
                <a:endParaRPr lang="en-AU" sz="16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0F04E0-A3B3-475F-BBBB-6B48F3878DC0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9AF0A7-CD9D-4FBB-A6C5-037AC289D43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68871A-FA52-430A-BA9F-205B817F2E1B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221758-95C3-4FBA-8615-0E18B0DD409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F66C175-2A1F-4F0C-A3D1-84D66E40ED3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582808-B227-4362-B69F-F17B9772723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951CF1-D810-4DC4-B936-36F0EF2C98D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68EF2C4-75DD-462F-B82D-C1C67600A987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7E50D0-C4C3-481F-B035-6F56A346CD3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6F55234-DCF3-4EFB-AF45-A53DC8812B7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DA7E4C-455A-4C28-9EC1-25E1CD8D8A45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5010191-2189-436E-A78F-A2BCF53E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87E3391-F1EF-4CAA-8116-6CEE09A75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C81ACBE-0FD9-429A-9549-845BC2BB5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09B93-8D50-4550-A494-361B74DD85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71577C-E0E2-47C1-A4FD-D99956AEC277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F0AF9C-E3D7-41C8-A46A-61F1BFD98203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6E94EE-41DA-4673-B6B3-12008EF249E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8062F660-D558-4434-BE04-48FED4AF06BA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78109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9D292536-9D29-4E16-9131-1F7A60F89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2F2601-C814-46C1-9FE6-0A461642C5DE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BE8328-2676-4108-A27E-7DBBAF161762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504E9E-5E93-425D-9365-50B57C0507D4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94E56A-27D1-48F0-8DE7-E5475A91A80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11816A-115E-41A9-9818-BF177DE325D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A26A2C-7DCC-400A-ACBF-D03EF34545F8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ECF8C5-A27D-4ECB-A331-12FADF6DE11F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86742-EB8E-4F32-881B-6852C1FD5083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1C7F84-23C6-4832-877A-89E057110DD1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8BB0F-03ED-43CC-8AD9-9E6E7074D45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CAD1B7-6528-47AC-AF36-8454AEBDBB5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8F6428-573B-4BAA-B461-7D9C4832346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A46A1F-EF38-4FC7-87E0-B84AF36FD820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66FE39-DBA0-4518-8214-06DBC32E118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70FB5C-A8AB-4C49-B75D-811A38D1DBDA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EE30C-4E3C-4F9B-B577-FE548AF8FB4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87940-043F-4CD5-86CE-CCDF607D870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A5C03F-1CE5-4595-9ED9-5F77F022B0E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A641FB-AB03-4403-A62C-1A232A89047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958454-8614-4B13-87B3-C5281308559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72338C-D34C-46D7-84A6-3F865838257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C9EFE2-C2D2-4833-B9C4-7F729604C4B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DEF4A-CD16-4EC9-9435-42170AC3C44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923C98-4E4D-4F28-8821-0161BBEF99B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3E0B8-B20D-432E-850F-4E982A22A1CB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44D14D-D4DA-43B2-8D67-07B3BA30BCD0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30DA2B-A3DA-4CDC-BFD5-E82E585DC29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65116-5922-44DD-819F-5352CF7C2347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212DA1-A514-4F2E-99BB-25F53D077582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DD1F9C-9500-4D06-867C-DD2597F58D6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A9EF-2B6B-4A01-85FE-D7BABB52DEC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0D6368-DFAF-4451-8EDF-69207F72A5C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0FF5ED-70D6-455D-8588-0817BA747B07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A57B44-8DEC-4A34-88A8-00F450ACC78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June 2019</a:t>
                </a:r>
                <a:endParaRPr lang="en-AU" sz="16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E11DD5-AC0D-44E8-9387-A409D876901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C5262-EB62-482D-9718-F5972F6E3D7F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9718D2-0C56-4EE1-A77F-51B438599B99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A7745-B886-432E-934E-187DB1F1F4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9815D7-AC84-4829-B9C0-7449AF4FAC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4F93B3-E81A-4D60-A60C-E8E1D9E593B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7C053CA-9195-4FC8-A44A-9B6F313B86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C4F56-649C-4FCC-B41E-56C2C68EFB1E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4B07A0E-8271-4B79-B5C2-C90DAEB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08977D7-EFC1-489B-8BE2-D956C512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82B566-29B9-4A0C-9956-7F4F4B2E4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46342-52F1-4DBE-8703-63FA14E59278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028B68-E0DA-4A73-A145-61A397EE0A24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EABF9E-0E89-477A-A7A6-C7B9D47DCD81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4DFD7-A302-4EAA-A590-B30B684B9FC7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25D18EF-AC61-47DF-B195-B6254F84F9EF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6410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05CA660D-A27F-4CEF-9AF1-760EE89D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C6B6AB8-D42D-4F0A-8D9C-6D75BCE98EA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A58E5C-9DB9-4AF7-A830-E6ECAC4DACE6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7CA49-7058-4403-B83C-50C8FCA3E3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B4E820-C513-48D0-9E45-0B14593C72F9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90EACD-1793-4F82-8395-E6552952BCE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241B61-3F1D-4CA2-B47E-2CD2EF2872EB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241EC5-BD2F-4FF5-A555-F12D5803B3C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87CC94-9CA6-48A9-84BB-224B356360D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F5A0DA-31B3-4CEF-A7D5-18EE460B693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9CD1E-B77D-41FF-918E-6AE2C0A6A1C1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7FCE5F-41F1-4A3F-BCE3-F9044F1ED6AB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F2236D-FAC5-4243-A70A-AB89D197F8A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C06058-3ECC-42DA-8496-36720D6FAA4D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8C0610-E28D-4EE5-B904-BFB5E8161C95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E7BF12F-A6DD-4A34-B994-9A4B5823B035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18BDDC-BF61-45D8-AF6E-D9F5D8052F6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EE3B18-A549-4C40-B8C7-E845E0C11DC6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DB826-3674-47FA-B000-66FE36D00B2F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04B56A-C7C2-4B9C-8601-5D2130D8C6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5487FB-A449-47D3-9940-9D93E2811EED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0E0AFA-6AEF-44B8-ADF6-6D3DFF77314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6E1582-CC23-453C-96AF-E0620975DAF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477462-FCEA-465E-8EAC-FD8AC2C798B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9B59B9-9C0C-497A-9983-4254D4572EF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D9136E-18C5-4180-AFFF-EEAC0D919586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EA5CA1-3FBF-49C9-AE74-4EB934130AC1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D68DF2-273C-4D9F-AA9C-FA10549C119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071B1D-A65D-4AC2-9374-AA6EBFB57581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70648E-69D6-4D1F-B97A-EEB78CEB275D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0ABC05-D026-41AC-8D8F-91FFD3C8A72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270B8-EEBC-4B2A-A3DC-EF1594BCE54B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B92006-DFB6-4FF0-87B8-F457EB4C1B5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0F363-C3E2-4D62-8F52-6D4F5B839036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39CA7D-267B-44B0-B5AB-0B50E644BB2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1D0B2-7C38-47DD-9BAA-57AEA00ED687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59122F-9B99-4C7B-B20F-5E2579DD3CB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E1C222-E95F-4017-BA4A-2D3B5A7FBC04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July 2019</a:t>
                </a:r>
                <a:endParaRPr lang="en-AU" sz="16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34C2C2-7FA5-4397-88D2-B34ACD715FE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A28A6-D46F-4C7D-8727-3934CE8AF34D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11C605-0B0E-40AA-9097-ECA73A91B849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EBC0A9E-1441-4F6D-AFCD-849A7E9239D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60AB70-E660-408F-8448-3C342597A9D6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67619F-D275-4D5F-B84C-BFC1F19CF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B5F563-42DA-4CAF-A10B-26064A78D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612A43A-D86C-4D6C-985F-D43767A2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F772FA-7C5D-4EC2-9982-621414324463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FAF02-98EC-4EB3-9737-F785683858A1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66139C-1691-48DA-A0CF-905ABDFAFD6E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D2AEC-5B36-460E-A4DE-A23BE0FF391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46F4E19-6C5E-49A3-AC27-30ADD5482B40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8349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Diagram&#10;&#10;Description automatically generated">
            <a:extLst>
              <a:ext uri="{FF2B5EF4-FFF2-40B4-BE49-F238E27FC236}">
                <a16:creationId xmlns:a16="http://schemas.microsoft.com/office/drawing/2014/main" id="{02135D7C-5AAC-4856-98B9-3D011A49E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7E691C-E43D-4F20-BA05-B3F2D4944C4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2E9D73-AC82-4B18-942D-0B18AD5EF6E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71F917-0E82-4C7E-AE67-D2DAEB3642A3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434D9D-1C7A-43DA-9129-CEA0DF5B93EE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A199F-18CB-4033-9503-90630F22D48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5FFFC7-D4D3-4F91-AF00-4B151952CDD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A0B23D-A773-48E1-865A-42AF07C4B37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D283A4-E141-4F05-AE40-65619BBDF9D7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77B405-ADE6-4586-831F-A98C686BB3D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1A99E6-989E-4D81-8488-566AC439418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1AD6D7-49BB-4968-AFAD-566F66B9ACE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0901C7F-BB84-4107-97D6-04BCE7ECAF7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02C9D-E686-4AED-A4D6-1F0F398F8DE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A5F257-4B79-40E6-A2C6-53D07761204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CC9DB5-7349-496A-8B1F-9EE60AB51A7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2A0917-2176-4855-B10B-99A4D88447E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EE08BB-53CA-4608-B3AE-145DDFDC31FF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9DDFAB-2320-43DB-91F2-7F5F1AC7C09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6D8C6-E5AF-455F-B8F1-C1264437CBD0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22185-6B68-4B44-870C-EFC6A58CB14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72ABB8-46C2-4987-9954-C77DD7ED84D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436C7-29F7-4215-98D5-93B7202017D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ACF23A-D843-4CF2-83D0-8FBAB26E7F8B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643764-DB1F-4825-A6BF-21B20DE2D279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3F3105-A7C0-4741-8702-DCCE48D61CEE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18D88-F2E5-49C6-ABB7-8AA7D69987F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7AB80C-AC71-448F-8C52-EEA154230F80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083B76-F704-4CB4-B803-50580C9B29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1C6F46-0238-47CD-A198-740B76C5FDF9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62644E-C15D-467A-98D2-82B1AB88DA8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0E575-7F4F-4483-8B9A-68882F02EAC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2436-7DBA-4BC0-8C2D-F1548030CB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9A13D3-38C8-442A-8CD8-BB9505BE8D1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4CFA4C-FD8F-403E-805A-3CAE95A4708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F3EA87-D8A4-4166-BBE3-0662CF6A606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B75012-6F72-4CE2-9FE4-F0195ED23203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4CD74-8B5B-421D-B8DB-D3EF72B35D73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FA6A42-DBC9-4DFE-A07F-76E3A1588AA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E03E14E-88B1-4662-8206-BEE3A8754BE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D065A6-A8A4-4394-8A62-83A147D400D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2019</a:t>
                </a:r>
                <a:endParaRPr lang="en-AU" sz="16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FA6F31-35BC-4493-BC6D-968ED2D29575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A07AB-857F-4A49-8441-1BC5337245D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381643-F536-4085-918B-5F7A975D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65500F6-CE45-4FD7-8311-9F515B436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A86F9E8-1FA3-418C-AB05-483884C4E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148CA-9F59-4261-96A3-9E2A458287FE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C33494-72A3-4D59-B487-B916BA8A7B3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6C3570-A62E-4A31-BE87-7C77FF70C49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28FC2A-30DA-4F49-8428-898D77595316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D9EEB3B-71C9-4C1D-B026-FB0550A843C8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92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0951064-57CA-4424-834E-D88586126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5E6578-3FCB-44C6-A54D-8620F0247F43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2E3-FB9A-4738-A52A-DF0BF5804EE8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BFC53E-96A7-4D00-BF82-F395B3D15DE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EDC8F4-0A05-4FD6-96F8-7050155B9CE4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C20962-D8A2-4EA6-A219-8AA6E7D792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0A0502-DA42-44E2-80DA-9AF52CC5D42D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3FDC3-15DF-44CA-98D4-61513AAB28F5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September 2018</a:t>
                </a:r>
                <a:endParaRPr lang="en-AU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379C1C-C4E0-4ECE-B0BD-36BE7CDF6AB8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EB9703-39E1-4D8F-ACF0-F2879385299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24127D-FB32-4D1A-8526-ABD12F1FE4AE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4CB837-5A91-4A60-89B9-E279C7B9178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9830E-0818-4E0B-9CF2-18662D90A4E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806F1E-A02B-4FCC-9871-44FBC106D013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D72DF9-8A3B-49D8-B479-9159A8635614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30DC86-800B-4E21-821F-18727D2796E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744635-E00D-4A4B-94B8-9B411E1762E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73B9DF-48EF-4374-81DB-165A10D1E4DC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6A9FDD-0AB1-4558-907C-584AA89F39BD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58ECF2-9938-433F-9DDF-6306A2B840D2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678493-8D82-49AD-A303-1F2769297DC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16DB896-9F2E-4BDE-8A81-66731E4E6F6E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6B6D7-E7D7-4F6C-85D8-A2235375F72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4D38D9-1E57-4111-8295-B01A3D5EFE1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A8A095-EE27-4A83-AA8C-FA9489B6E698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703171-E373-4FAE-99D3-BBA9429437A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0FBA97-D1C7-4A3A-ABEE-07EC1DE0071D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34916-5B1D-461F-B314-00FDCCA65E5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D1D55A-9D19-48C6-8BE8-337A30DB1ED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622420-4749-4853-B6AF-5097D805620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2D2F3E-D366-4CA0-98EE-B5E73FB6E26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DF5D-AD5C-4653-A588-64019B8C39B3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06A10B-E55C-4492-A248-B3B7BD4DA9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34688-8C06-42FF-8A92-E2915F7C0EBA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15C412-C185-41A7-9783-2468850D081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A95F1-DD6C-4509-BC67-C0F277DB448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560F7B-C009-4432-AA67-6BA0D2C34BB8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E7FBE9-D578-48AB-94A4-446DB0B2AD6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AE9C87-9305-446A-9969-83EABDA48A41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F95B00F-0DEE-4EB8-90AC-629B0561DA31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51AB85-F175-4EED-84DE-E908F6CFD30F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62CB9-A5F2-4FFD-8133-BFE58057FDEB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E8D98B-41D9-44A4-A274-6DEA3830798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AED12A-1D78-4779-86DE-979DEAB85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4CF5072-18E5-4CB5-B354-8F7E57DDF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56116C0-3F2A-4E7A-9F5B-42A50A00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16D4A7-EEB2-4DDC-8F6D-4EECFB52BD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359599-04E0-4D77-A1C1-440FD178BE6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A2D3F1-1896-4801-B996-8BC25531181F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334166-D858-4435-9A56-31D596E2050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B50D873-BC37-402A-B97B-979C64EC93D0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859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F27762-BC63-499F-9301-47260BCB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C4D56-C971-4FBD-9FDD-CD46906C16F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2C4D0E-83DE-4B9F-95C2-F740AD64ECB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E7F414-5E9E-4130-B305-08A86EE3B4ED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C43D17-E647-4FB6-B822-61A5D9C7FBB5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DFCD29-678B-483B-BA16-A402F07419D7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5EE905-DBEE-4FF2-8C7F-B7196074E0F3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DFE5E8-9F1A-4B9D-9F6E-982AB1C19F1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7216BE-6868-4A57-873B-5C72A5DED7C9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8002AA-4FFE-408A-BB2C-6A4C72C7C85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B3A3ED-A6B1-49A3-8BAE-52EDC4AD652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October 2018</a:t>
                </a:r>
                <a:endParaRPr lang="en-AU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47D9E4-042C-443D-AE66-BEA9D75CEEA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9A81A4-C75A-45BC-B2B1-63E95FADE50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138525-8A30-4A9A-B131-ADCE1F8A9BD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29B59C-9341-4B49-88F4-E9291E4CE29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EA0DC-9E86-4C57-94D4-DA46EF662A08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3ECE1F-08FA-4924-9400-D7C96918528D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68412B-8296-424B-A5FA-2093A483F8A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1D8B20-2D88-4EBE-B88E-B9072DDC698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5802C2-22F8-45B7-B4CC-DEFD4511C178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5C62E8-F27E-46FB-95F2-E4A1DF83E0FC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0647DF-B98F-400C-ADA3-748674BC02F5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3FC8B0-FB51-4ECF-B166-E471B3A00F0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2DC47F-8CAD-4056-8F67-DC023604EA00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1CC322-C792-4EDB-921B-9FCA341BB0EF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CF768D-4F1F-4253-93A8-43268E414F6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6CAD5C-AC0A-492E-AA5A-B536F1760C6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740FFC-9514-47C5-8831-1EEA82E8F1D8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59840-9AA3-453E-8923-0A9F747D974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A168A-E9BD-41DC-A485-B9B116F4AAF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0EBE9A-8A68-4A3A-AC82-A85F9AE9F90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519295-3955-4E62-90EE-57646240E5A4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0D24CB-5B63-4556-A78F-FDD94F0290D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8CECFC1-193B-4F98-9168-FCDB0EA98D7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6154A4-DAB9-4D89-A833-9FD7E98B927A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6C3C07-6B0E-4FFA-9F2B-CE5DC37BF02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CD50FB-D316-4200-A41D-40E6E41877C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20F97B-C6AD-4C27-94AF-972AFFBC207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7CCA9-60C2-4CAD-93F9-FF8C2F4B071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52705A-9473-48F8-A455-14C23D32A11B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C68B6E-297C-4999-8A13-38265A4E1124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DB1D2C-D5E4-4E12-97A0-40B2367DF69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0EE605-0C0F-42D8-A05E-151CF143B5B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3348652-9879-4D09-AD8E-A71ADB9CF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AEE35CA-2AF5-4C68-9F1D-99B57B78F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7D19-7853-475C-80A3-A705D4D8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5A764C-666E-41D5-AB2A-EFEC10D6212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A52EF3-BD6A-425C-A2C1-AEF35E99752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1DE4D9-253B-46B6-9760-BEA7FF8E37A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71222E-9DA1-408B-A5DC-50F07538F1C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7060F31-7CBA-4CF1-A415-27A411C7F621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52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E68CB01-D46E-42AA-8F2B-67DEB05C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3411CE-5522-4E2C-8208-126E0A5AF1E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21FE0E-2B87-49E6-992B-1B1B7987CCA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3B214B-28BE-411D-BEC0-D080CE75C010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2F8C2E4-BE0E-4178-A799-52E4EEAFD62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63F667-2088-49EB-839E-9BE9D9C045D9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296CF9-90BB-4B4E-8127-3B8D072898F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5354F1-57B7-423D-B556-A6C0C1290D9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CC00F2-229A-4AF0-A2F2-410058C890F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260C68-8660-4513-9E78-A88495084AB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B62240-DF84-4398-BBBC-F21AD34B08BB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5833B0-4676-42D3-BEA5-4CEE67D52D9C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D3E5CEA-4744-4742-B663-6255624450AD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75B12A-954A-496A-ADA9-2C9EE88D2392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November 2018</a:t>
                </a:r>
                <a:endParaRPr lang="en-AU" sz="16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88D17-E74A-4203-93C7-598E080EAA0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86BFE6-A798-41C4-990B-1653E4F391F6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7A726E-D517-4512-BB76-C63A10D5533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2F9E71-F980-4D1B-8645-3BC286F2D7D4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D37DAD-0CC6-443F-866F-6E7D24FB1804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A6B660-893A-463F-95B8-810766FDEAC5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9FC5F3-1EE1-452C-8BE1-6C5B769736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241F8D-872E-4A17-A0EB-8AC03D568314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27DD8E-262D-45F6-9B27-1F0E4DA6DB90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635F1E-467D-4C9C-A4F5-1E743176CABD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0D082F-A601-4F56-B79B-12CFBA98313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5C1D28-45E4-47E9-BA12-7966615437CD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14883A-1992-46C7-8DF1-CB53F88DFAFE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9B1EE-E4BD-48A3-8096-D17BADEE4ACC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1547BE-6C9C-436D-9846-87A258073CA3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9727BD-B5CE-433C-9108-36DD9171F55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73A5C3-D568-45AD-92CF-DCF7494243F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AAB5EB-78AC-43C9-852B-311469FF3C7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CEFC89-5B3A-444A-9839-31B714F0D81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E8695A-73E6-4D6A-95D4-1C741B87B2B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7A9BAA-805B-4038-8427-91576268A47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E5F021-0935-4FA3-A82E-E4F7F65C4FFF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CA0CFC-1A80-447A-AECE-59F10AAFEB49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59EAFB-EDC5-4081-B549-2CECB78D851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2F1678-95B5-4551-AD67-3BDC1594B8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938E31-B48D-4F9D-A50E-BE28BAE98A6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B0C02C-7312-4739-8DDB-9E94F5F1F57A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45C3E96-D033-4B51-83F6-0EF7CC192E76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820D7-AA78-427F-B630-9F13ED69E733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E2E7CE-D54E-4805-A709-1A18D18F6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5CEC958-E481-4CBD-A858-A967A387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31C0067-638E-4892-BBA1-1851B3A6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04C39-6160-4C85-91EE-F3610C48C77D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4C39B6-42B7-4BE3-9175-E1AF583398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736E0E-1C71-481A-906C-8D775E910B5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FC5FB6-D994-47E4-A8D6-A2729D912E52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882FCCA-8553-4EAB-BEFD-F18FBFB04A7F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69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72A0EB-5FFD-460D-AE93-27EDF8B2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1018B5-A185-4C26-B64F-9CBAF31FE09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D6BBC0-5B0D-432F-9F2F-6E9FB11C72B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8B3DB1-BAA4-4B80-A25C-E2BC29D8E52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BA6FC6-619E-4C02-B7B8-3610E11B6B5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1FCA6-4FC2-4A0C-B7C4-359B05E1E5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33E915A-29B1-4900-9E42-034084F002F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9DF415-0DED-4E65-AF92-F861B7138DE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0AD718-7E70-4D1D-BCE2-D5DFCF408F1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8288AC-CDE4-4045-B487-B6C83C7CD59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9ECC4C-26F7-487F-AB36-15729882DD9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46C2E0-81C7-4D9A-BB84-CCF3BF22F09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C154B5-B712-486E-9955-A76EA2141382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F95BB7-86B7-47B2-BC1B-18A59133FAA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2C3AAD-8B2B-40DD-8775-14622C39D2BB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2AFC914-1775-442F-934B-B277E49FD1A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C6C045-0AF3-42A8-A158-140B225EC61B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December 2018</a:t>
                </a:r>
                <a:endParaRPr lang="en-AU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7D6012-4C00-495A-AA57-F4CA7103F60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DF9832-14B7-4552-94E8-3DD0EE6E6A6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475AB-589C-4E08-A8B4-604A04DBF166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243BF5-A83A-452A-98B1-5DAD760923E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B526CD-7C5D-4AF8-955C-0D11B2379A9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2B306A-E580-4BDE-9C20-845EE42A166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D748B4A-16CA-4615-8C0C-EA66595354D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5A9DF4-DDB6-4874-9DD8-274E7D61DB6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B02516-8CA8-499E-9330-28E7C6D4A4A9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FA9AF-5BFF-42DB-8ECE-3B70746372B2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F36BE7-E54B-47F8-AD6F-63BDF217D07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3D7B72-B03D-41D9-A49C-F04E04E6399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135953-2587-459A-9694-FE2B3362C73F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02931A-0697-4214-90F3-073D23696A1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31F32-798B-4660-BFF6-8E3D581A537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23D4A3-0179-4D59-8B61-7460ED85ADA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0B4732-59DB-4E86-B0D5-4014CE42BB8C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5B2F9D-18DC-4AFA-B22D-8D7909228D1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0288F81-69FC-4A09-B64E-DC1DF9B8A669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AA870B0-D18E-4EDC-970B-FB8B2301B61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0BBF7E-5093-45CF-986B-4C35EE5909B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1ACEC51-1507-4960-BFCB-6E15EA4F6F7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0614D5-40F7-4148-A2F7-21D5DE79AD7C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606BA5-6123-48AC-AB19-E6AD505E959D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50B85A-92A8-40E0-A0B3-8F35812835A9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8513DD-5AD4-4DDF-B9E7-B16D7A8BF05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AD02C16-67EE-4FBF-AA34-D15E3129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A0D620-717B-4E32-8C9E-3DAD6EEF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229C644-0A40-4E3F-B7D7-7CA4DEE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B89DB-8981-43B4-90AE-7CC45258B86A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FD004D-36B0-49D3-AD2E-C6D44B27BA1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358CA-9584-4EA9-A9D7-E33701B7A406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ADA4CD-B0D2-4D39-95CF-744E79BD58D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CC156F-97DD-437F-BB8D-743A1B15255C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23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E6553C2-9A09-44C3-9266-8CB83529D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F1ADDF-FDE6-42F8-A88C-FA28B19CD55A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3D898B-D4E0-4768-A4D5-30A2BF6A10C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EA006DE-0250-485A-B801-6CF8CFE8ACE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8AD2556-755C-407A-A4ED-772DF0A9041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29AF5F-A4B9-45CC-8A68-788AD7EA394A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11B3D8-C3BC-485C-B072-703055494D7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9A6B79-F9F0-48D2-9F8B-0BCAB6432DB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0DF6D0-013E-40E1-8F9E-AA46C5FA9CDD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7D1E6C2-3C07-40F6-AA4D-0B9CDFD91EB4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63C44D-B333-4A66-8E4B-97D5ABEBF05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5FC4EB-A7E2-42F8-A086-6BA7E01A7743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8297CE-42EB-4A56-AD20-16AD32EAE7D1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5123C1-7E62-4AAE-BDC6-0D3C14D5C9C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563300-0669-4279-8946-F0518F0CF8E8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25F7B7-8E99-44B7-BB55-C341724E5180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BEE2763-C4D6-4EEB-8279-BA0B98EDD84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DC0C40-41C4-4687-B1AC-4E5D7871950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C591BE-CE5D-4560-B09C-1F3B3C999CF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2D88EA-EA60-47C6-A365-0A2C037FD6A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January 2019</a:t>
                </a:r>
                <a:endParaRPr lang="en-AU" sz="16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FB01B4-92AB-42CE-879B-E177699592C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B0B87B-FCCF-4EAE-9504-B90F2F4A08B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338B34C-520C-4CBB-A6C6-2FACB7A343A9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48C2B1-A311-4201-A07B-721E42EC066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8699D24-59E3-484F-879A-8505A20E4FA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DB43A0-AFC6-4677-B875-17C7856F5D8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DB5883-90CE-4E7D-8890-7FFD8F7591B3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269CEB-C60A-43C0-9891-219FA64D4B0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B2D507-37FA-41E2-BE98-93F5DFFEE65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4AF19-B1FA-480C-8C73-B7B35551B4A8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40B20D3-DCBD-45B7-B656-FCEE866B0063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1B7EB-199A-4771-BA9D-D0CE2CDE4A0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BD436B9-6952-433B-8A14-5FEF0831EC94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C857A9-1CD1-49BA-9644-82B9049A348D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7753A5-31BF-4565-B741-941A5DC378F1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920663-78E4-437D-BC9B-C2DAA46659A2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1D23E3-6F23-4250-95D9-EAF9A18A650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3FA5CF-7CA4-455B-99B9-C773879F347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7DE96A-95B2-4A91-96B7-21D13A83804F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441702-ED46-42B1-B65E-F1C7EAD6073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97DDC7-CF16-452E-902B-26C98457E5A5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7208F0-3404-4617-BE96-B079A91C2052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8B95BA-63BC-403E-B3F6-6A66841F173C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558747-18BF-4936-B09E-F747F121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4A3637-6952-4C81-AE4E-C4CAB2679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1E79F52-83B2-4D60-A65D-5BE8AE929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F909A3-F884-4516-8D37-1E3558111DB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571362-5672-4B9C-B231-478D312DCFCB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38B1EC-1D59-4BEF-8C17-CC28B028F934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EF13C8-5C3A-4D78-A769-8ECADC9102A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1B91BF7-D032-49A2-BA07-AF4A863ADB79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73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EA6E897-C613-4940-B2F2-054B550C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86B089-48D7-4D4B-A9C7-1DBDE244F6A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DC7B6-2696-46E3-95C6-9EE3231C1C5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E8D36A7-E898-4684-BCD5-D942B9EF0B6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7EAD-6780-401A-A67E-2B7EE54A6332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8F5A94-D599-4E84-8DFC-1B82CC6AE1B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B3BD2EF-AAE0-4114-85F1-147F4A24603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4A4839-86B6-412F-A847-14453219134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A9A22C-2731-4FDC-9BA1-9795143A08A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752480-52BA-40FA-B8E3-0053727E2846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6D582D-D95F-45FC-98E2-659456DB3B87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E5037E-E62C-4414-B79F-EFB0BC2A6E3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C85280-0715-4C94-9DBA-5B7E8E74545A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654E8-427A-46F8-9F91-71047AC79A7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8E1716-D230-4F3B-B1BE-797EA6AC758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C6BE58-CAF3-4F97-BC67-83DC593CEE81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3302012-A28F-43ED-93F2-39D88C212A9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42C48F-FD1B-484F-9555-197D365CDE59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3F11AE4-E039-45C2-8E91-89FA4A40D69E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C47F8-1C2F-4B55-98E9-6D6656BFA56D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3EF5E0-2A00-4A1A-BBF8-DA783779FCCA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3DE42ED-229F-4381-AF0E-C97BA0F75D62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83DBD9-F56B-4588-8F2D-D872F9FCE015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February 2019</a:t>
                </a:r>
                <a:endParaRPr lang="en-AU" sz="16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10878D-DD39-4A33-9686-17F1FC576F61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668472F-FBE8-41F2-8A5E-42ADE0064AD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19B65-893F-43D3-860D-F91DDE7F075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1D4E61-2760-4ED0-8D01-1227B729D93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BA603C-1B22-48F7-8681-CEDA135261AA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40282F-A922-4AA6-8281-C46CCA2641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E3A5E7-2694-4D0B-8751-6C3D40E421A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DB1D26-8C45-486F-A3EB-C9F2C75903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851DCE-DE14-442F-8626-DEAE618DA978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9B36B6-139B-4F52-BD03-EE1AE0A29F4D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89056F-4E28-4417-8531-CD7C0A4C0BFE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F6ABC-EC6D-4C01-A21C-15D240D5BB6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B18683-F220-45F9-BA4A-6A74E74A7AC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B58906-A678-4028-AD5C-83DC139238FA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8D5AAE-C1F2-406D-B206-6E2C7BE080F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F2A859-BCC1-40F2-B0F2-D9F956D7C99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CA1AFF-B4F8-4C6D-98C8-BA30635E950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C9F9C9-6A87-400C-925E-E93FD07EDBC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EC17031-B8C9-478B-A340-C1EBA2E460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807B99-B761-49EF-82D7-697B613D56E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D3C3E12-4324-4673-AB8C-B46DC0421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C288704-40F7-4CFB-95F9-F11F9CFF9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C3F572F-EB2F-4E2A-A8C4-0C9C114B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86DC5A-1461-47D4-A5CE-B268232502F9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0F5B5E-812F-4EB1-BF72-8986EF1B62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E58B75-96A8-49A1-A34A-1A1AA0C95F27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EA1ECC-A51B-4695-8898-83385E4A412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F9DF30D-707A-468B-ADA8-BB01921DC4AA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094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B69B134-26EB-44CB-91DE-986EE1B7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E51C3-1700-42D1-A4AE-B136EA3F288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DC452-774C-4A70-B8FC-D2C8E9C6BB2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80F879-DF7C-4833-A9BD-B6F30C44909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372571-89EB-49C8-9024-66085A793506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915E194-1383-4366-B372-AF5EB9914001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0AF6ED-109E-4C63-9B9D-6BE420B06449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4CE5BF-3CE0-439A-82AA-F18A4D336A42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D11F4D-AAEA-4558-A8F0-B48B2F9B761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3B81F1E-65B3-4978-88A6-4612E06EA9D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49EF97-3625-4939-907C-1E7619E7019F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BC7278-B20D-43F1-B404-4106C1FCBCFF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F93887A-388A-4D6A-9236-E59E7784FC0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B5E987-DB7B-4CAA-A620-29C5D6DC033E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96E688-1F71-43A6-92AE-31ADD40081C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B7F497-C6F6-4428-A2B3-B6BBABC3479F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2846B9-37E4-40CB-A79F-A4371CD63DDE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5A06CE-51AC-4296-9E4B-AB6BD373B0A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9404DF-B198-45B1-8E2C-C15D6E80FD83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DA4D6B-31E7-4ED0-8868-8F4CAA75978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243E3E-96DB-4989-AA7B-93267D8BCB2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9DECE-830E-4990-9B6F-3F07EA980117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1D30C4-ACEA-4F2B-8F44-802CF989994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5AAF39-6AB8-4217-B633-F5712BF9DEE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2FE4CE8-E2FB-4DB0-BFF7-B90F56D21D33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76FDB7-DD4F-4870-91BC-BE6B842A9F3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March 2019</a:t>
                </a:r>
                <a:endParaRPr lang="en-AU" sz="16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4EEE52-4BC0-47FB-9172-F7D4B21DFE0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48B8A8-5180-43B3-9248-405FB3A8B80B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FC8426-6740-4368-A428-7E945BF73742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BC0B59-544F-4A6D-A1BC-FCBDA4ECBC8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5362E8-D899-4DBB-B496-36A4791870B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D9BBDF-72EC-4C26-B7F3-F78DAFB9D1B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4CB0F5A-150E-4A5A-9C51-B262B2BAA5BB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0366CD9-4579-4772-9914-D08A15EDB702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91CC10-707E-4289-8A43-F3C3271C3313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D398C0-117E-48B5-8670-DB015D4A0858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6E1A5E-9BE3-4012-8D52-D79288554861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FEC611-5A44-402C-88C2-6805EB5B53C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B4FEFC-42BE-4764-BB05-0F3395BF5BB3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EF3DB-26A7-41C8-8957-14A34193D25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47D08D-EEF3-497E-B02E-09E6A338471C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8A6D08D-C6CB-453A-92C2-0BF53D567D3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AEB7CF-6A72-4AAC-BF42-B874AD00662D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9C42B2E-221F-488B-8754-1473BB8A3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300DE58-3F2D-4E1B-B816-B7130C2E6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DA34D51-5903-4E5A-80E3-3BC563FCD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F43FBD-7F3E-447E-B600-4E07FB280580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7E5554-728E-4454-A72F-D06261BF498E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7364B-3571-4BEC-A65A-8ABFDE3EAC7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4E5F93-9449-4C53-9745-02668A42814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0502F0C-BACB-454E-AD6C-2283BCEE7FBD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4313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E426AB7-A9EE-4EA8-BDA2-873329224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B0305E7-F201-440F-AB8A-BD88742806E1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7791E-A34C-4D98-98BC-29333250B58E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BC2E22E-CA50-40B5-852A-1064B3007F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5CB4FD-326A-4393-8F8E-133841121BB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777A11-E0DA-4AB8-AC74-BB282CC8837D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F3C17A-4687-47F5-B1A3-12CBF2C496D7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8D3CA7-5585-4D1A-BD9D-F476794820E9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B0FE31-BC34-4F81-A1A2-1A6360C02732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B4CCFF-E24A-47EF-97FF-AA81BE2EAE2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D39B2F-2469-482E-A7AB-A1138CA043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E6B126-F246-43ED-89F3-F6D6694A1D7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7CF0A59-C3B8-42C3-B668-C60C3D07B356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58D65B-9BE3-4153-9986-B6BD20908F46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4166E3-3943-42CF-9765-3CAEEA8993D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0C7B0A-7FD5-4831-8DEB-562201E644CE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BFC3AB7-284C-4CC6-A2F7-BC1434DFAD53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9DE5E8-9AF1-44C7-B6D5-06BEE0CA5C9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BCE307-CDD3-4E25-9593-662AA87D8DD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CCFDBC-7AB6-43BC-8A9D-E1AE7BE86FF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4A655-079C-41EA-A995-490D12E1F5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16B3F2-BDA1-4E65-B44C-B0708FDD1EE8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0E7107-928F-458A-B8DA-329CF39DEE1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11C4A7-3759-46C4-893A-9C04D527AD5C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BE380AA-A43F-426F-BD6C-79CDB3723F3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2DD520-659D-4F62-B9BC-2A32564980D5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BA3212-35D9-40BA-8881-0933EF5CC9C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3D912D-433B-4B40-B2D3-8D758E100C94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F1A186-C218-4E13-B30F-FCF8B71031B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April 2019</a:t>
                </a:r>
                <a:endParaRPr lang="en-AU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0CA0ECA-71CC-4DE0-BBB6-37B0DD4BB0B5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B98D4-93E9-41FA-B011-612A4CBE9A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A377AB-AC95-4A70-AF13-FE1E4F73EABD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79157C-344A-461F-BF21-7AC227F2460E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16FFA4-9BB8-41C3-9710-D5943312482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0FCF84-F9B2-49BA-98C0-C715E3E16DAE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04DCC2-9353-4720-80D7-0A72175353FE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47403A-0F04-45CE-83F7-C27FADFE047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1D182D-08A2-4723-9EB6-B7584D5810AF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943E05-02E1-4AC9-930D-75514F8E1742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A9A080-D307-4FAB-9F25-EA582F5848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084B02-FC58-4885-81BD-251E18062A1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04DAED3-4677-42F2-A1FC-F312BC48FAB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4FCAB8-F75E-49A2-BAF2-08FF09A49259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9AD89D5-73FA-4743-B97C-EE4AFAE11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EE8DBBE-E2C2-4491-A63C-651AA9983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56456F7-B494-4422-8991-4863FCF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AE961C-94BA-4C60-84EB-CE855A3875D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09D0F3-EDA7-452F-A947-327E367FE37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79027D-C844-4396-B728-7677100BC04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9B2FA43-03A2-449A-959E-86B0AE31BFA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435DF3B-9789-40F3-A784-BC912B3C1EF9}"/>
              </a:ext>
            </a:extLst>
          </p:cNvPr>
          <p:cNvSpPr txBox="1"/>
          <p:nvPr/>
        </p:nvSpPr>
        <p:spPr>
          <a:xfrm>
            <a:off x="4197539" y="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Clunes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51722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535</Words>
  <Application>Microsoft Office PowerPoint</Application>
  <PresentationFormat>On-screen Show 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Tamika Lunn</dc:creator>
  <cp:lastModifiedBy>Tamika Lunn</cp:lastModifiedBy>
  <cp:revision>13</cp:revision>
  <dcterms:created xsi:type="dcterms:W3CDTF">2020-08-03T23:40:57Z</dcterms:created>
  <dcterms:modified xsi:type="dcterms:W3CDTF">2020-11-18T07:17:22Z</dcterms:modified>
</cp:coreProperties>
</file>