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7F3A466-0DDF-4F64-8725-C8D24BB4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3C59AAB-1819-47E8-90F5-F557E69F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94A8A2-E240-4E32-9A33-7D2A0AC8FE93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FF84E62D-DB94-480C-9AE1-FFFABBDAA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94A8A2-E240-4E32-9A33-7D2A0AC8FE93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A0195CF-36ED-4C55-8DD7-666A3AB6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94A8A2-E240-4E32-9A33-7D2A0AC8FE93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E2430695-4844-44AE-A7BC-A5128B93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8611D09-1AE2-4439-8B0E-EFB962690623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83E3452-481F-4F12-A311-FDCC24F8E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705E4-9E9A-4705-9A55-4267C28C801F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8C6150E-7A74-4326-BF72-BD0A6DB7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51E959-82FE-42B3-A14B-C9B2D6FF51D9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622D6EF-93F6-401E-844D-6891935FE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D42E15-94F3-4BCC-907E-78BDAE8FD667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7DAED4E-1761-4782-A8EC-AD9964DC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7E575F-9695-4ED9-B350-97FC653B4FAF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A395D50-F42B-4FE2-BC37-4E1D6229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61D43B-6EFA-42BF-98B0-D856590FA7E7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2B597A-BB16-4CFD-B6C5-3C217125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348F54-67B3-4D8D-85F9-B51EC47C54F1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25ABCBCC-4E1E-4CF8-B25F-CE5AB6B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6903CF-1340-4AB9-908B-E7453F907E07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1E8A20B-83AF-42D5-872C-431A875F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93103D4-BFB1-426A-BFCA-FF7291C4AC80}"/>
              </a:ext>
            </a:extLst>
          </p:cNvPr>
          <p:cNvSpPr txBox="1"/>
          <p:nvPr/>
        </p:nvSpPr>
        <p:spPr>
          <a:xfrm>
            <a:off x="4108668" y="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Redcliffe</a:t>
            </a:r>
            <a:endParaRPr lang="en-AU" sz="16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8</cp:revision>
  <dcterms:created xsi:type="dcterms:W3CDTF">2020-08-03T23:40:57Z</dcterms:created>
  <dcterms:modified xsi:type="dcterms:W3CDTF">2020-11-18T04:51:56Z</dcterms:modified>
</cp:coreProperties>
</file>