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39B74D-2573-4DCB-AEAF-EE56F485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7704E9A-D150-4DC8-B79E-BB85CCF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E506AAD-D2F4-4F97-B10B-2279F36A8907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C07B2EAD-C754-4F02-9C04-20CF40D7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43EA969-D898-48A2-A55D-3B965BEC9C7F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2AAE06E4-FF91-45DD-BA1F-0545FCFC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A241F7C-D63A-4140-9570-39815F147093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C89B07FE-7E3F-4F6B-B06F-9600A405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7FBEBF8-6201-498C-8BD9-0CE1CEFF753D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9A4112-81BB-42E0-A68D-2FC195EE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9D5560D-CB41-4E23-9A06-7717F70BF82F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DAA4968-148C-4B1C-A80B-04A43A83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281A7E6-CA8C-49EE-8C4E-59034C241644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DD98F7-6B01-4AAD-A6AC-0AF12C5A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14DF07E-6C21-4087-BB68-E58EDAC315C6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B504422-6E24-4D9C-BADA-E1869FDD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743C48F-1E39-4681-8DFF-7D6AB40B1804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346994-B431-45D3-B986-9A375C9D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27EFE2-868E-4D54-A84B-24B3EA3DF5CB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A2743A-8894-4C8F-953A-A09B3FF2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5AA4379-07C4-433D-A527-D5528658F4A0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5C00C37-D6F7-4A02-9973-89F2DB5C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9219C2D-930C-4DC3-A3C4-1B670E0656D4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8D1E97C-6DF8-4B71-8074-A498A0B4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E6C8150-DB9F-4AEA-A1D7-9295C47C6A21}"/>
              </a:ext>
            </a:extLst>
          </p:cNvPr>
          <p:cNvSpPr txBox="1"/>
          <p:nvPr/>
        </p:nvSpPr>
        <p:spPr>
          <a:xfrm>
            <a:off x="4007839" y="0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Sunnybank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12</cp:revision>
  <dcterms:created xsi:type="dcterms:W3CDTF">2020-08-03T23:40:57Z</dcterms:created>
  <dcterms:modified xsi:type="dcterms:W3CDTF">2020-11-19T01:36:56Z</dcterms:modified>
</cp:coreProperties>
</file>