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95A33D-AC7D-4557-9658-1663AF5D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D1C313C-0C36-4A13-9343-59FDFC02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02329EC-623A-4B3C-B670-A8C850BE2A4B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4714519B-81DF-41A8-8E33-ADEAD743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A1F05DB-899A-4EA9-AECF-9741BBE2D930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0C911381-2C78-4B4A-A31B-9C883A3D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0E108E0-5912-422C-BAA5-3755705B62D2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9C2170A8-0552-45B7-A902-DA39A580B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9B8A4EC-5147-4EED-A074-8CB4F7615A45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DCCB98-E0C9-456E-8BB5-363C237D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6D919F9-5FA4-4BA7-B790-30E6A20348E9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79C0494-F71C-4440-B312-E39888A5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448DD5-385E-402B-BF9F-AF787EC21A2F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510AA9-ABA6-4FD3-858B-27D64EFF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9C110E6-9831-473C-AA3E-70EA524475B4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E8F08EB-B9D1-4E0C-9A89-8C5CF24B7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90EC672-4658-4AFB-9738-01D3B8B4EAF3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E8107D-F887-4A6E-B7F3-86DC2A4D4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656DF33-6BFB-4601-B46C-DF1CCA6BB8CE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62A1F79-D3A0-478B-B31A-BFA60C22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389DFFB-9888-40A5-AA38-67E2B6229828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6DFB555-05BC-49E7-8CFD-D8CEB797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F6BF5D5-0E1F-4E36-9B71-2C3821816503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6072184-6CE4-4CE0-A0DC-B83ABF783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A1E768A-D97A-457A-BC09-F1C3580DF17C}"/>
              </a:ext>
            </a:extLst>
          </p:cNvPr>
          <p:cNvSpPr txBox="1"/>
          <p:nvPr/>
        </p:nvSpPr>
        <p:spPr>
          <a:xfrm>
            <a:off x="3952600" y="0"/>
            <a:ext cx="123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Toowoomba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12</cp:revision>
  <dcterms:created xsi:type="dcterms:W3CDTF">2020-08-03T23:40:57Z</dcterms:created>
  <dcterms:modified xsi:type="dcterms:W3CDTF">2020-11-19T02:43:56Z</dcterms:modified>
</cp:coreProperties>
</file>