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6" r:id="rId4"/>
  </p:sldMasterIdLst>
  <p:notesMasterIdLst>
    <p:notesMasterId r:id="rId17"/>
  </p:notesMasterIdLst>
  <p:handoutMasterIdLst>
    <p:handoutMasterId r:id="rId18"/>
  </p:handoutMasterIdLst>
  <p:sldIdLst>
    <p:sldId id="332" r:id="rId5"/>
    <p:sldId id="333" r:id="rId6"/>
    <p:sldId id="337" r:id="rId7"/>
    <p:sldId id="338" r:id="rId8"/>
    <p:sldId id="339" r:id="rId9"/>
    <p:sldId id="340" r:id="rId10"/>
    <p:sldId id="341" r:id="rId11"/>
    <p:sldId id="342" r:id="rId12"/>
    <p:sldId id="347" r:id="rId13"/>
    <p:sldId id="348" r:id="rId14"/>
    <p:sldId id="345" r:id="rId15"/>
    <p:sldId id="34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083E6E3-FA7D-4D7B-A595-EF9225AFEA82}">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p:cViewPr varScale="1">
        <p:scale>
          <a:sx n="78" d="100"/>
          <a:sy n="78" d="100"/>
        </p:scale>
        <p:origin x="878" y="72"/>
      </p:cViewPr>
      <p:guideLst>
        <p:guide orient="horz" pos="2160"/>
        <p:guide pos="3840"/>
      </p:guideLst>
    </p:cSldViewPr>
  </p:slideViewPr>
  <p:outlineViewPr>
    <p:cViewPr>
      <p:scale>
        <a:sx n="33" d="100"/>
        <a:sy n="33" d="100"/>
      </p:scale>
      <p:origin x="0" y="-3456"/>
    </p:cViewPr>
  </p:outlineViewPr>
  <p:notesTextViewPr>
    <p:cViewPr>
      <p:scale>
        <a:sx n="1" d="1"/>
        <a:sy n="1" d="1"/>
      </p:scale>
      <p:origin x="0" y="0"/>
    </p:cViewPr>
  </p:notesTextViewPr>
  <p:sorterViewPr>
    <p:cViewPr>
      <p:scale>
        <a:sx n="100" d="100"/>
        <a:sy n="100" d="100"/>
      </p:scale>
      <p:origin x="0" y="-7325"/>
    </p:cViewPr>
  </p:sorterViewPr>
  <p:notesViewPr>
    <p:cSldViewPr snapToGrid="0">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D22AF8-0A39-428D-9999-EE06403A847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424AD2D-FB64-4E2C-A86B-26CE73AA0322}">
      <dgm:prSet/>
      <dgm:spPr/>
      <dgm:t>
        <a:bodyPr/>
        <a:lstStyle/>
        <a:p>
          <a:r>
            <a:rPr lang="en-US"/>
            <a:t>Site your sources properly</a:t>
          </a:r>
        </a:p>
      </dgm:t>
    </dgm:pt>
    <dgm:pt modelId="{98204752-4E4A-4C38-8D15-D54C8830D478}" type="parTrans" cxnId="{AD47401C-53C7-4771-8768-A1E570054D64}">
      <dgm:prSet/>
      <dgm:spPr/>
      <dgm:t>
        <a:bodyPr/>
        <a:lstStyle/>
        <a:p>
          <a:endParaRPr lang="en-US"/>
        </a:p>
      </dgm:t>
    </dgm:pt>
    <dgm:pt modelId="{DA35F1BA-3F4A-4A50-A7A0-8F66D709FF95}" type="sibTrans" cxnId="{AD47401C-53C7-4771-8768-A1E570054D64}">
      <dgm:prSet/>
      <dgm:spPr/>
      <dgm:t>
        <a:bodyPr/>
        <a:lstStyle/>
        <a:p>
          <a:endParaRPr lang="en-US"/>
        </a:p>
      </dgm:t>
    </dgm:pt>
    <dgm:pt modelId="{2CE6EA32-26C6-4A0F-973D-2CE4EBC6D2FA}">
      <dgm:prSet/>
      <dgm:spPr/>
      <dgm:t>
        <a:bodyPr/>
        <a:lstStyle/>
        <a:p>
          <a:r>
            <a:rPr lang="en-US"/>
            <a:t>Paraphrase and summarize other people’s work in your own words</a:t>
          </a:r>
        </a:p>
      </dgm:t>
    </dgm:pt>
    <dgm:pt modelId="{9FC64BBB-84EC-4882-BE64-C258F9C3D25F}" type="parTrans" cxnId="{BFAC6813-CAE3-40B9-901C-B693BD22D04E}">
      <dgm:prSet/>
      <dgm:spPr/>
      <dgm:t>
        <a:bodyPr/>
        <a:lstStyle/>
        <a:p>
          <a:endParaRPr lang="en-US"/>
        </a:p>
      </dgm:t>
    </dgm:pt>
    <dgm:pt modelId="{E75CC731-F538-45D4-9109-DBB441735806}" type="sibTrans" cxnId="{BFAC6813-CAE3-40B9-901C-B693BD22D04E}">
      <dgm:prSet/>
      <dgm:spPr/>
      <dgm:t>
        <a:bodyPr/>
        <a:lstStyle/>
        <a:p>
          <a:endParaRPr lang="en-US"/>
        </a:p>
      </dgm:t>
    </dgm:pt>
    <dgm:pt modelId="{D3DA020A-F106-4214-87D9-3433D783FCC9}">
      <dgm:prSet/>
      <dgm:spPr/>
      <dgm:t>
        <a:bodyPr/>
        <a:lstStyle/>
        <a:p>
          <a:r>
            <a:rPr lang="en-US"/>
            <a:t>Keep track of your sources and take good notes</a:t>
          </a:r>
        </a:p>
      </dgm:t>
    </dgm:pt>
    <dgm:pt modelId="{025FFEA7-0FE0-4833-9FC5-49B53FBC1C40}" type="parTrans" cxnId="{A8AF14E1-55A9-4B0A-BA5A-D0BE3B9ABDA4}">
      <dgm:prSet/>
      <dgm:spPr/>
      <dgm:t>
        <a:bodyPr/>
        <a:lstStyle/>
        <a:p>
          <a:endParaRPr lang="en-US"/>
        </a:p>
      </dgm:t>
    </dgm:pt>
    <dgm:pt modelId="{66A46299-92F7-4044-AE7A-50BA5DFBDE4A}" type="sibTrans" cxnId="{A8AF14E1-55A9-4B0A-BA5A-D0BE3B9ABDA4}">
      <dgm:prSet/>
      <dgm:spPr/>
      <dgm:t>
        <a:bodyPr/>
        <a:lstStyle/>
        <a:p>
          <a:endParaRPr lang="en-US"/>
        </a:p>
      </dgm:t>
    </dgm:pt>
    <dgm:pt modelId="{A43A54FC-D5BF-4465-AD90-EE3BBE16D728}">
      <dgm:prSet/>
      <dgm:spPr/>
      <dgm:t>
        <a:bodyPr/>
        <a:lstStyle/>
        <a:p>
          <a:r>
            <a:rPr lang="en-US"/>
            <a:t>Ask for help from your tutor if you are struggling with an assignment</a:t>
          </a:r>
        </a:p>
      </dgm:t>
    </dgm:pt>
    <dgm:pt modelId="{3B8ACDA9-B336-48CE-A4DA-AE38317326F9}" type="parTrans" cxnId="{14A1BDCF-C47F-4BE1-A3C0-00BEBF742C54}">
      <dgm:prSet/>
      <dgm:spPr/>
      <dgm:t>
        <a:bodyPr/>
        <a:lstStyle/>
        <a:p>
          <a:endParaRPr lang="en-US"/>
        </a:p>
      </dgm:t>
    </dgm:pt>
    <dgm:pt modelId="{194625B9-5634-4282-9630-599249B58193}" type="sibTrans" cxnId="{14A1BDCF-C47F-4BE1-A3C0-00BEBF742C54}">
      <dgm:prSet/>
      <dgm:spPr/>
      <dgm:t>
        <a:bodyPr/>
        <a:lstStyle/>
        <a:p>
          <a:endParaRPr lang="en-US"/>
        </a:p>
      </dgm:t>
    </dgm:pt>
    <dgm:pt modelId="{16EF2BFF-A4C5-4081-B8A6-71414D78B553}" type="pres">
      <dgm:prSet presAssocID="{F3D22AF8-0A39-428D-9999-EE06403A8475}" presName="root" presStyleCnt="0">
        <dgm:presLayoutVars>
          <dgm:dir/>
          <dgm:resizeHandles val="exact"/>
        </dgm:presLayoutVars>
      </dgm:prSet>
      <dgm:spPr/>
    </dgm:pt>
    <dgm:pt modelId="{99BBD6FA-F65E-4036-8A49-93DE0E6972BE}" type="pres">
      <dgm:prSet presAssocID="{A424AD2D-FB64-4E2C-A86B-26CE73AA0322}" presName="compNode" presStyleCnt="0"/>
      <dgm:spPr/>
    </dgm:pt>
    <dgm:pt modelId="{B8DCC62E-A15F-4361-97B6-8A8BDBD41E26}" type="pres">
      <dgm:prSet presAssocID="{A424AD2D-FB64-4E2C-A86B-26CE73AA0322}" presName="bgRect" presStyleLbl="bgShp" presStyleIdx="0" presStyleCnt="4"/>
      <dgm:spPr/>
    </dgm:pt>
    <dgm:pt modelId="{C9D3A85B-C9BB-4735-AC1E-BDEF09E1ACA3}" type="pres">
      <dgm:prSet presAssocID="{A424AD2D-FB64-4E2C-A86B-26CE73AA032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1CD30F53-FDE6-4DA6-9B6F-8CB8A0B206AC}" type="pres">
      <dgm:prSet presAssocID="{A424AD2D-FB64-4E2C-A86B-26CE73AA0322}" presName="spaceRect" presStyleCnt="0"/>
      <dgm:spPr/>
    </dgm:pt>
    <dgm:pt modelId="{CCC54CD9-B79B-4934-8938-D326A9630D15}" type="pres">
      <dgm:prSet presAssocID="{A424AD2D-FB64-4E2C-A86B-26CE73AA0322}" presName="parTx" presStyleLbl="revTx" presStyleIdx="0" presStyleCnt="4">
        <dgm:presLayoutVars>
          <dgm:chMax val="0"/>
          <dgm:chPref val="0"/>
        </dgm:presLayoutVars>
      </dgm:prSet>
      <dgm:spPr/>
    </dgm:pt>
    <dgm:pt modelId="{89B639A2-6B64-4834-9294-C06ECF8EC59D}" type="pres">
      <dgm:prSet presAssocID="{DA35F1BA-3F4A-4A50-A7A0-8F66D709FF95}" presName="sibTrans" presStyleCnt="0"/>
      <dgm:spPr/>
    </dgm:pt>
    <dgm:pt modelId="{0EF1A053-DB25-4C9A-AB6F-DD8FCB383FB0}" type="pres">
      <dgm:prSet presAssocID="{2CE6EA32-26C6-4A0F-973D-2CE4EBC6D2FA}" presName="compNode" presStyleCnt="0"/>
      <dgm:spPr/>
    </dgm:pt>
    <dgm:pt modelId="{552CB533-F38B-412C-BB74-264203662341}" type="pres">
      <dgm:prSet presAssocID="{2CE6EA32-26C6-4A0F-973D-2CE4EBC6D2FA}" presName="bgRect" presStyleLbl="bgShp" presStyleIdx="1" presStyleCnt="4"/>
      <dgm:spPr/>
    </dgm:pt>
    <dgm:pt modelId="{493BFFCA-2C00-45BF-A94C-980512654ACB}" type="pres">
      <dgm:prSet presAssocID="{2CE6EA32-26C6-4A0F-973D-2CE4EBC6D2F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ncil"/>
        </a:ext>
      </dgm:extLst>
    </dgm:pt>
    <dgm:pt modelId="{814AD795-EECD-46AB-B4CF-F77A96CEC407}" type="pres">
      <dgm:prSet presAssocID="{2CE6EA32-26C6-4A0F-973D-2CE4EBC6D2FA}" presName="spaceRect" presStyleCnt="0"/>
      <dgm:spPr/>
    </dgm:pt>
    <dgm:pt modelId="{16B7B68A-1D71-4FF6-AD15-3F1D4F3D5A58}" type="pres">
      <dgm:prSet presAssocID="{2CE6EA32-26C6-4A0F-973D-2CE4EBC6D2FA}" presName="parTx" presStyleLbl="revTx" presStyleIdx="1" presStyleCnt="4">
        <dgm:presLayoutVars>
          <dgm:chMax val="0"/>
          <dgm:chPref val="0"/>
        </dgm:presLayoutVars>
      </dgm:prSet>
      <dgm:spPr/>
    </dgm:pt>
    <dgm:pt modelId="{0DFCEF96-DC1C-4C5D-90CD-1D51615E8556}" type="pres">
      <dgm:prSet presAssocID="{E75CC731-F538-45D4-9109-DBB441735806}" presName="sibTrans" presStyleCnt="0"/>
      <dgm:spPr/>
    </dgm:pt>
    <dgm:pt modelId="{B4520C8E-4D11-409B-A1FB-E94590556301}" type="pres">
      <dgm:prSet presAssocID="{D3DA020A-F106-4214-87D9-3433D783FCC9}" presName="compNode" presStyleCnt="0"/>
      <dgm:spPr/>
    </dgm:pt>
    <dgm:pt modelId="{EDD3D1FE-6893-4F5D-860A-40230F06FD12}" type="pres">
      <dgm:prSet presAssocID="{D3DA020A-F106-4214-87D9-3433D783FCC9}" presName="bgRect" presStyleLbl="bgShp" presStyleIdx="2" presStyleCnt="4"/>
      <dgm:spPr/>
    </dgm:pt>
    <dgm:pt modelId="{7D41AA29-835E-4931-9698-2508D22BD4C7}" type="pres">
      <dgm:prSet presAssocID="{D3DA020A-F106-4214-87D9-3433D783FCC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7940630C-C706-4A3D-9692-E081AD0E43D9}" type="pres">
      <dgm:prSet presAssocID="{D3DA020A-F106-4214-87D9-3433D783FCC9}" presName="spaceRect" presStyleCnt="0"/>
      <dgm:spPr/>
    </dgm:pt>
    <dgm:pt modelId="{8BFF006B-3876-477E-A183-BDB8D43EFD5E}" type="pres">
      <dgm:prSet presAssocID="{D3DA020A-F106-4214-87D9-3433D783FCC9}" presName="parTx" presStyleLbl="revTx" presStyleIdx="2" presStyleCnt="4">
        <dgm:presLayoutVars>
          <dgm:chMax val="0"/>
          <dgm:chPref val="0"/>
        </dgm:presLayoutVars>
      </dgm:prSet>
      <dgm:spPr/>
    </dgm:pt>
    <dgm:pt modelId="{FE3F6065-DC80-4EB3-8A99-C13BEE136D62}" type="pres">
      <dgm:prSet presAssocID="{66A46299-92F7-4044-AE7A-50BA5DFBDE4A}" presName="sibTrans" presStyleCnt="0"/>
      <dgm:spPr/>
    </dgm:pt>
    <dgm:pt modelId="{28EDA172-7E65-46D9-A38D-844DAAAC1390}" type="pres">
      <dgm:prSet presAssocID="{A43A54FC-D5BF-4465-AD90-EE3BBE16D728}" presName="compNode" presStyleCnt="0"/>
      <dgm:spPr/>
    </dgm:pt>
    <dgm:pt modelId="{634EAAE9-B7B2-46BD-A3C5-36EBECF9E1CF}" type="pres">
      <dgm:prSet presAssocID="{A43A54FC-D5BF-4465-AD90-EE3BBE16D728}" presName="bgRect" presStyleLbl="bgShp" presStyleIdx="3" presStyleCnt="4"/>
      <dgm:spPr/>
    </dgm:pt>
    <dgm:pt modelId="{4195C3FA-7ACC-476E-9E78-BA206841B7DC}" type="pres">
      <dgm:prSet presAssocID="{A43A54FC-D5BF-4465-AD90-EE3BBE16D72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lp"/>
        </a:ext>
      </dgm:extLst>
    </dgm:pt>
    <dgm:pt modelId="{75C99BF0-9118-48CC-95AA-7EE1CC4FF6AE}" type="pres">
      <dgm:prSet presAssocID="{A43A54FC-D5BF-4465-AD90-EE3BBE16D728}" presName="spaceRect" presStyleCnt="0"/>
      <dgm:spPr/>
    </dgm:pt>
    <dgm:pt modelId="{3F95B693-C938-4DA4-BAA1-36AB0AAE9E3B}" type="pres">
      <dgm:prSet presAssocID="{A43A54FC-D5BF-4465-AD90-EE3BBE16D728}" presName="parTx" presStyleLbl="revTx" presStyleIdx="3" presStyleCnt="4">
        <dgm:presLayoutVars>
          <dgm:chMax val="0"/>
          <dgm:chPref val="0"/>
        </dgm:presLayoutVars>
      </dgm:prSet>
      <dgm:spPr/>
    </dgm:pt>
  </dgm:ptLst>
  <dgm:cxnLst>
    <dgm:cxn modelId="{BFAC6813-CAE3-40B9-901C-B693BD22D04E}" srcId="{F3D22AF8-0A39-428D-9999-EE06403A8475}" destId="{2CE6EA32-26C6-4A0F-973D-2CE4EBC6D2FA}" srcOrd="1" destOrd="0" parTransId="{9FC64BBB-84EC-4882-BE64-C258F9C3D25F}" sibTransId="{E75CC731-F538-45D4-9109-DBB441735806}"/>
    <dgm:cxn modelId="{AD47401C-53C7-4771-8768-A1E570054D64}" srcId="{F3D22AF8-0A39-428D-9999-EE06403A8475}" destId="{A424AD2D-FB64-4E2C-A86B-26CE73AA0322}" srcOrd="0" destOrd="0" parTransId="{98204752-4E4A-4C38-8D15-D54C8830D478}" sibTransId="{DA35F1BA-3F4A-4A50-A7A0-8F66D709FF95}"/>
    <dgm:cxn modelId="{8020A150-22A6-4941-9031-4F4B6E4C3B62}" type="presOf" srcId="{F3D22AF8-0A39-428D-9999-EE06403A8475}" destId="{16EF2BFF-A4C5-4081-B8A6-71414D78B553}" srcOrd="0" destOrd="0" presId="urn:microsoft.com/office/officeart/2018/2/layout/IconVerticalSolidList"/>
    <dgm:cxn modelId="{3E993BC3-62AC-4E0E-9105-E9DC04D9554E}" type="presOf" srcId="{2CE6EA32-26C6-4A0F-973D-2CE4EBC6D2FA}" destId="{16B7B68A-1D71-4FF6-AD15-3F1D4F3D5A58}" srcOrd="0" destOrd="0" presId="urn:microsoft.com/office/officeart/2018/2/layout/IconVerticalSolidList"/>
    <dgm:cxn modelId="{14A1BDCF-C47F-4BE1-A3C0-00BEBF742C54}" srcId="{F3D22AF8-0A39-428D-9999-EE06403A8475}" destId="{A43A54FC-D5BF-4465-AD90-EE3BBE16D728}" srcOrd="3" destOrd="0" parTransId="{3B8ACDA9-B336-48CE-A4DA-AE38317326F9}" sibTransId="{194625B9-5634-4282-9630-599249B58193}"/>
    <dgm:cxn modelId="{53A8D7DF-45AF-4D1D-808E-CF60F6DB3D0E}" type="presOf" srcId="{A43A54FC-D5BF-4465-AD90-EE3BBE16D728}" destId="{3F95B693-C938-4DA4-BAA1-36AB0AAE9E3B}" srcOrd="0" destOrd="0" presId="urn:microsoft.com/office/officeart/2018/2/layout/IconVerticalSolidList"/>
    <dgm:cxn modelId="{A8AF14E1-55A9-4B0A-BA5A-D0BE3B9ABDA4}" srcId="{F3D22AF8-0A39-428D-9999-EE06403A8475}" destId="{D3DA020A-F106-4214-87D9-3433D783FCC9}" srcOrd="2" destOrd="0" parTransId="{025FFEA7-0FE0-4833-9FC5-49B53FBC1C40}" sibTransId="{66A46299-92F7-4044-AE7A-50BA5DFBDE4A}"/>
    <dgm:cxn modelId="{F4107AE2-139F-4F98-9283-20251A0090BB}" type="presOf" srcId="{A424AD2D-FB64-4E2C-A86B-26CE73AA0322}" destId="{CCC54CD9-B79B-4934-8938-D326A9630D15}" srcOrd="0" destOrd="0" presId="urn:microsoft.com/office/officeart/2018/2/layout/IconVerticalSolidList"/>
    <dgm:cxn modelId="{4667DEF7-4F60-4B4D-A148-06A70AAE100F}" type="presOf" srcId="{D3DA020A-F106-4214-87D9-3433D783FCC9}" destId="{8BFF006B-3876-477E-A183-BDB8D43EFD5E}" srcOrd="0" destOrd="0" presId="urn:microsoft.com/office/officeart/2018/2/layout/IconVerticalSolidList"/>
    <dgm:cxn modelId="{B6635307-025C-41AB-9EE4-81E99680A248}" type="presParOf" srcId="{16EF2BFF-A4C5-4081-B8A6-71414D78B553}" destId="{99BBD6FA-F65E-4036-8A49-93DE0E6972BE}" srcOrd="0" destOrd="0" presId="urn:microsoft.com/office/officeart/2018/2/layout/IconVerticalSolidList"/>
    <dgm:cxn modelId="{4135DB70-56FA-47F2-B508-A4AB726A233A}" type="presParOf" srcId="{99BBD6FA-F65E-4036-8A49-93DE0E6972BE}" destId="{B8DCC62E-A15F-4361-97B6-8A8BDBD41E26}" srcOrd="0" destOrd="0" presId="urn:microsoft.com/office/officeart/2018/2/layout/IconVerticalSolidList"/>
    <dgm:cxn modelId="{1DCEAE1B-7022-4037-857A-32107E113A97}" type="presParOf" srcId="{99BBD6FA-F65E-4036-8A49-93DE0E6972BE}" destId="{C9D3A85B-C9BB-4735-AC1E-BDEF09E1ACA3}" srcOrd="1" destOrd="0" presId="urn:microsoft.com/office/officeart/2018/2/layout/IconVerticalSolidList"/>
    <dgm:cxn modelId="{395FEB16-C35F-4FA7-A06B-DC46AECECD1B}" type="presParOf" srcId="{99BBD6FA-F65E-4036-8A49-93DE0E6972BE}" destId="{1CD30F53-FDE6-4DA6-9B6F-8CB8A0B206AC}" srcOrd="2" destOrd="0" presId="urn:microsoft.com/office/officeart/2018/2/layout/IconVerticalSolidList"/>
    <dgm:cxn modelId="{684931FE-A08E-468B-BB41-6370A0130ADA}" type="presParOf" srcId="{99BBD6FA-F65E-4036-8A49-93DE0E6972BE}" destId="{CCC54CD9-B79B-4934-8938-D326A9630D15}" srcOrd="3" destOrd="0" presId="urn:microsoft.com/office/officeart/2018/2/layout/IconVerticalSolidList"/>
    <dgm:cxn modelId="{2D88E0B6-60F4-4FBE-B28C-3A3D8A8C42DC}" type="presParOf" srcId="{16EF2BFF-A4C5-4081-B8A6-71414D78B553}" destId="{89B639A2-6B64-4834-9294-C06ECF8EC59D}" srcOrd="1" destOrd="0" presId="urn:microsoft.com/office/officeart/2018/2/layout/IconVerticalSolidList"/>
    <dgm:cxn modelId="{6881D161-4B41-41D6-A85C-809ED43EB4A7}" type="presParOf" srcId="{16EF2BFF-A4C5-4081-B8A6-71414D78B553}" destId="{0EF1A053-DB25-4C9A-AB6F-DD8FCB383FB0}" srcOrd="2" destOrd="0" presId="urn:microsoft.com/office/officeart/2018/2/layout/IconVerticalSolidList"/>
    <dgm:cxn modelId="{E0C46D4A-4B8E-4365-81C1-D345F9B329C4}" type="presParOf" srcId="{0EF1A053-DB25-4C9A-AB6F-DD8FCB383FB0}" destId="{552CB533-F38B-412C-BB74-264203662341}" srcOrd="0" destOrd="0" presId="urn:microsoft.com/office/officeart/2018/2/layout/IconVerticalSolidList"/>
    <dgm:cxn modelId="{191BDB1D-E28A-48AE-954F-074B215FA977}" type="presParOf" srcId="{0EF1A053-DB25-4C9A-AB6F-DD8FCB383FB0}" destId="{493BFFCA-2C00-45BF-A94C-980512654ACB}" srcOrd="1" destOrd="0" presId="urn:microsoft.com/office/officeart/2018/2/layout/IconVerticalSolidList"/>
    <dgm:cxn modelId="{465FDB12-A40D-44ED-8BFA-45E5C0272B3C}" type="presParOf" srcId="{0EF1A053-DB25-4C9A-AB6F-DD8FCB383FB0}" destId="{814AD795-EECD-46AB-B4CF-F77A96CEC407}" srcOrd="2" destOrd="0" presId="urn:microsoft.com/office/officeart/2018/2/layout/IconVerticalSolidList"/>
    <dgm:cxn modelId="{6B6DADA0-2F9D-4E71-8BD1-F182C53246DB}" type="presParOf" srcId="{0EF1A053-DB25-4C9A-AB6F-DD8FCB383FB0}" destId="{16B7B68A-1D71-4FF6-AD15-3F1D4F3D5A58}" srcOrd="3" destOrd="0" presId="urn:microsoft.com/office/officeart/2018/2/layout/IconVerticalSolidList"/>
    <dgm:cxn modelId="{4DBCA30E-82A6-4759-827E-B72D59606CD3}" type="presParOf" srcId="{16EF2BFF-A4C5-4081-B8A6-71414D78B553}" destId="{0DFCEF96-DC1C-4C5D-90CD-1D51615E8556}" srcOrd="3" destOrd="0" presId="urn:microsoft.com/office/officeart/2018/2/layout/IconVerticalSolidList"/>
    <dgm:cxn modelId="{689ED3CD-58B3-4D56-8FB4-3DA6181166AB}" type="presParOf" srcId="{16EF2BFF-A4C5-4081-B8A6-71414D78B553}" destId="{B4520C8E-4D11-409B-A1FB-E94590556301}" srcOrd="4" destOrd="0" presId="urn:microsoft.com/office/officeart/2018/2/layout/IconVerticalSolidList"/>
    <dgm:cxn modelId="{E13200C8-0392-4FE7-B459-EA8D8F2E91F4}" type="presParOf" srcId="{B4520C8E-4D11-409B-A1FB-E94590556301}" destId="{EDD3D1FE-6893-4F5D-860A-40230F06FD12}" srcOrd="0" destOrd="0" presId="urn:microsoft.com/office/officeart/2018/2/layout/IconVerticalSolidList"/>
    <dgm:cxn modelId="{49913819-E342-42B2-9591-DD6746CAB776}" type="presParOf" srcId="{B4520C8E-4D11-409B-A1FB-E94590556301}" destId="{7D41AA29-835E-4931-9698-2508D22BD4C7}" srcOrd="1" destOrd="0" presId="urn:microsoft.com/office/officeart/2018/2/layout/IconVerticalSolidList"/>
    <dgm:cxn modelId="{D5071979-137C-42AD-A4C8-E094A41803E7}" type="presParOf" srcId="{B4520C8E-4D11-409B-A1FB-E94590556301}" destId="{7940630C-C706-4A3D-9692-E081AD0E43D9}" srcOrd="2" destOrd="0" presId="urn:microsoft.com/office/officeart/2018/2/layout/IconVerticalSolidList"/>
    <dgm:cxn modelId="{2769A171-EAEF-4279-B8D6-149CEB88BE37}" type="presParOf" srcId="{B4520C8E-4D11-409B-A1FB-E94590556301}" destId="{8BFF006B-3876-477E-A183-BDB8D43EFD5E}" srcOrd="3" destOrd="0" presId="urn:microsoft.com/office/officeart/2018/2/layout/IconVerticalSolidList"/>
    <dgm:cxn modelId="{F1DE26F2-4078-4ADC-A97C-76B3E4A15E80}" type="presParOf" srcId="{16EF2BFF-A4C5-4081-B8A6-71414D78B553}" destId="{FE3F6065-DC80-4EB3-8A99-C13BEE136D62}" srcOrd="5" destOrd="0" presId="urn:microsoft.com/office/officeart/2018/2/layout/IconVerticalSolidList"/>
    <dgm:cxn modelId="{FF5ABFC7-A89C-4BB8-A032-173F0D9E8F57}" type="presParOf" srcId="{16EF2BFF-A4C5-4081-B8A6-71414D78B553}" destId="{28EDA172-7E65-46D9-A38D-844DAAAC1390}" srcOrd="6" destOrd="0" presId="urn:microsoft.com/office/officeart/2018/2/layout/IconVerticalSolidList"/>
    <dgm:cxn modelId="{48ED7DCF-09D9-4E10-9201-E0C4AC14EE95}" type="presParOf" srcId="{28EDA172-7E65-46D9-A38D-844DAAAC1390}" destId="{634EAAE9-B7B2-46BD-A3C5-36EBECF9E1CF}" srcOrd="0" destOrd="0" presId="urn:microsoft.com/office/officeart/2018/2/layout/IconVerticalSolidList"/>
    <dgm:cxn modelId="{5FD0046B-DA1E-4CC9-A8AA-AF0DF97055F8}" type="presParOf" srcId="{28EDA172-7E65-46D9-A38D-844DAAAC1390}" destId="{4195C3FA-7ACC-476E-9E78-BA206841B7DC}" srcOrd="1" destOrd="0" presId="urn:microsoft.com/office/officeart/2018/2/layout/IconVerticalSolidList"/>
    <dgm:cxn modelId="{35696D4A-4466-4342-B548-15E942020CBD}" type="presParOf" srcId="{28EDA172-7E65-46D9-A38D-844DAAAC1390}" destId="{75C99BF0-9118-48CC-95AA-7EE1CC4FF6AE}" srcOrd="2" destOrd="0" presId="urn:microsoft.com/office/officeart/2018/2/layout/IconVerticalSolidList"/>
    <dgm:cxn modelId="{FFE3C940-7867-4EF0-8062-3CE252E808F5}" type="presParOf" srcId="{28EDA172-7E65-46D9-A38D-844DAAAC1390}" destId="{3F95B693-C938-4DA4-BAA1-36AB0AAE9E3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128669-FCE3-47AA-BAD5-1D3FF495E564}"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0DB1EC46-A5CE-4223-B41F-7BAE4C1D05EC}">
      <dgm:prSet/>
      <dgm:spPr/>
      <dgm:t>
        <a:bodyPr/>
        <a:lstStyle/>
        <a:p>
          <a:r>
            <a:rPr lang="en-US" dirty="0"/>
            <a:t>Yes, this scenario represents academic dishonesty, as Nida's actions constitute cheating by copying from Dua during the test. All three of them share some degree of fault; Nida for asking for answers, Dua for providing them, and Amna for witnessing the act. Nida bears more responsibility than Dua because Nida initiated the cheating by asking for the answers. Amna is indeed obligated to inform the instructor about what he saw, but she should first try to convince his friends to come forward themselves.</a:t>
          </a:r>
        </a:p>
      </dgm:t>
    </dgm:pt>
    <dgm:pt modelId="{D7C43B4F-B92F-4F21-9AC8-CE5B5084178D}" type="parTrans" cxnId="{8E022F7A-D5C2-423B-896A-24F4856B571D}">
      <dgm:prSet/>
      <dgm:spPr/>
      <dgm:t>
        <a:bodyPr/>
        <a:lstStyle/>
        <a:p>
          <a:endParaRPr lang="en-US"/>
        </a:p>
      </dgm:t>
    </dgm:pt>
    <dgm:pt modelId="{0A64B8F3-90A5-41FA-86AB-2759C33935BA}" type="sibTrans" cxnId="{8E022F7A-D5C2-423B-896A-24F4856B571D}">
      <dgm:prSet/>
      <dgm:spPr/>
      <dgm:t>
        <a:bodyPr/>
        <a:lstStyle/>
        <a:p>
          <a:endParaRPr lang="en-US"/>
        </a:p>
      </dgm:t>
    </dgm:pt>
    <dgm:pt modelId="{3BAB2DFC-CA14-4716-86E8-162F9EB96CEC}" type="pres">
      <dgm:prSet presAssocID="{A5128669-FCE3-47AA-BAD5-1D3FF495E564}" presName="outerComposite" presStyleCnt="0">
        <dgm:presLayoutVars>
          <dgm:chMax val="5"/>
          <dgm:dir/>
          <dgm:resizeHandles val="exact"/>
        </dgm:presLayoutVars>
      </dgm:prSet>
      <dgm:spPr/>
    </dgm:pt>
    <dgm:pt modelId="{9E9D6215-8C25-48EF-AE5A-ED5FFA740515}" type="pres">
      <dgm:prSet presAssocID="{A5128669-FCE3-47AA-BAD5-1D3FF495E564}" presName="dummyMaxCanvas" presStyleCnt="0">
        <dgm:presLayoutVars/>
      </dgm:prSet>
      <dgm:spPr/>
    </dgm:pt>
    <dgm:pt modelId="{1D63B973-5304-4D99-B05B-7859920DF1B1}" type="pres">
      <dgm:prSet presAssocID="{A5128669-FCE3-47AA-BAD5-1D3FF495E564}" presName="OneNode_1" presStyleLbl="node1" presStyleIdx="0" presStyleCnt="1">
        <dgm:presLayoutVars>
          <dgm:bulletEnabled val="1"/>
        </dgm:presLayoutVars>
      </dgm:prSet>
      <dgm:spPr/>
    </dgm:pt>
  </dgm:ptLst>
  <dgm:cxnLst>
    <dgm:cxn modelId="{060C7201-9946-48AD-A913-70EA2B5C65D8}" type="presOf" srcId="{A5128669-FCE3-47AA-BAD5-1D3FF495E564}" destId="{3BAB2DFC-CA14-4716-86E8-162F9EB96CEC}" srcOrd="0" destOrd="0" presId="urn:microsoft.com/office/officeart/2005/8/layout/vProcess5"/>
    <dgm:cxn modelId="{8E022F7A-D5C2-423B-896A-24F4856B571D}" srcId="{A5128669-FCE3-47AA-BAD5-1D3FF495E564}" destId="{0DB1EC46-A5CE-4223-B41F-7BAE4C1D05EC}" srcOrd="0" destOrd="0" parTransId="{D7C43B4F-B92F-4F21-9AC8-CE5B5084178D}" sibTransId="{0A64B8F3-90A5-41FA-86AB-2759C33935BA}"/>
    <dgm:cxn modelId="{84E6BE8F-4059-46E8-822B-8D36445B0C94}" type="presOf" srcId="{0DB1EC46-A5CE-4223-B41F-7BAE4C1D05EC}" destId="{1D63B973-5304-4D99-B05B-7859920DF1B1}" srcOrd="0" destOrd="0" presId="urn:microsoft.com/office/officeart/2005/8/layout/vProcess5"/>
    <dgm:cxn modelId="{CFCF83CF-6AD9-4D44-ADA4-9F8B1FACBC82}" type="presParOf" srcId="{3BAB2DFC-CA14-4716-86E8-162F9EB96CEC}" destId="{9E9D6215-8C25-48EF-AE5A-ED5FFA740515}" srcOrd="0" destOrd="0" presId="urn:microsoft.com/office/officeart/2005/8/layout/vProcess5"/>
    <dgm:cxn modelId="{DBB637D4-5409-4721-8075-E2A225834DAF}" type="presParOf" srcId="{3BAB2DFC-CA14-4716-86E8-162F9EB96CEC}" destId="{1D63B973-5304-4D99-B05B-7859920DF1B1}" srcOrd="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DCC62E-A15F-4361-97B6-8A8BDBD41E26}">
      <dsp:nvSpPr>
        <dsp:cNvPr id="0" name=""/>
        <dsp:cNvSpPr/>
      </dsp:nvSpPr>
      <dsp:spPr>
        <a:xfrm>
          <a:off x="0" y="2282"/>
          <a:ext cx="6171948" cy="11567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D3A85B-C9BB-4735-AC1E-BDEF09E1ACA3}">
      <dsp:nvSpPr>
        <dsp:cNvPr id="0" name=""/>
        <dsp:cNvSpPr/>
      </dsp:nvSpPr>
      <dsp:spPr>
        <a:xfrm>
          <a:off x="349915" y="262549"/>
          <a:ext cx="636209" cy="6362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C54CD9-B79B-4934-8938-D326A9630D15}">
      <dsp:nvSpPr>
        <dsp:cNvPr id="0" name=""/>
        <dsp:cNvSpPr/>
      </dsp:nvSpPr>
      <dsp:spPr>
        <a:xfrm>
          <a:off x="1336039" y="2282"/>
          <a:ext cx="4835908" cy="1156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22" tIns="122422" rIns="122422" bIns="122422" numCol="1" spcCol="1270" anchor="ctr" anchorCtr="0">
          <a:noAutofit/>
        </a:bodyPr>
        <a:lstStyle/>
        <a:p>
          <a:pPr marL="0" lvl="0" indent="0" algn="l" defTabSz="977900">
            <a:lnSpc>
              <a:spcPct val="90000"/>
            </a:lnSpc>
            <a:spcBef>
              <a:spcPct val="0"/>
            </a:spcBef>
            <a:spcAft>
              <a:spcPct val="35000"/>
            </a:spcAft>
            <a:buNone/>
          </a:pPr>
          <a:r>
            <a:rPr lang="en-US" sz="2200" kern="1200"/>
            <a:t>Site your sources properly</a:t>
          </a:r>
        </a:p>
      </dsp:txBody>
      <dsp:txXfrm>
        <a:off x="1336039" y="2282"/>
        <a:ext cx="4835908" cy="1156744"/>
      </dsp:txXfrm>
    </dsp:sp>
    <dsp:sp modelId="{552CB533-F38B-412C-BB74-264203662341}">
      <dsp:nvSpPr>
        <dsp:cNvPr id="0" name=""/>
        <dsp:cNvSpPr/>
      </dsp:nvSpPr>
      <dsp:spPr>
        <a:xfrm>
          <a:off x="0" y="1448212"/>
          <a:ext cx="6171948" cy="11567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3BFFCA-2C00-45BF-A94C-980512654ACB}">
      <dsp:nvSpPr>
        <dsp:cNvPr id="0" name=""/>
        <dsp:cNvSpPr/>
      </dsp:nvSpPr>
      <dsp:spPr>
        <a:xfrm>
          <a:off x="349915" y="1708480"/>
          <a:ext cx="636209" cy="6362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B7B68A-1D71-4FF6-AD15-3F1D4F3D5A58}">
      <dsp:nvSpPr>
        <dsp:cNvPr id="0" name=""/>
        <dsp:cNvSpPr/>
      </dsp:nvSpPr>
      <dsp:spPr>
        <a:xfrm>
          <a:off x="1336039" y="1448212"/>
          <a:ext cx="4835908" cy="1156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22" tIns="122422" rIns="122422" bIns="122422" numCol="1" spcCol="1270" anchor="ctr" anchorCtr="0">
          <a:noAutofit/>
        </a:bodyPr>
        <a:lstStyle/>
        <a:p>
          <a:pPr marL="0" lvl="0" indent="0" algn="l" defTabSz="977900">
            <a:lnSpc>
              <a:spcPct val="90000"/>
            </a:lnSpc>
            <a:spcBef>
              <a:spcPct val="0"/>
            </a:spcBef>
            <a:spcAft>
              <a:spcPct val="35000"/>
            </a:spcAft>
            <a:buNone/>
          </a:pPr>
          <a:r>
            <a:rPr lang="en-US" sz="2200" kern="1200"/>
            <a:t>Paraphrase and summarize other people’s work in your own words</a:t>
          </a:r>
        </a:p>
      </dsp:txBody>
      <dsp:txXfrm>
        <a:off x="1336039" y="1448212"/>
        <a:ext cx="4835908" cy="1156744"/>
      </dsp:txXfrm>
    </dsp:sp>
    <dsp:sp modelId="{EDD3D1FE-6893-4F5D-860A-40230F06FD12}">
      <dsp:nvSpPr>
        <dsp:cNvPr id="0" name=""/>
        <dsp:cNvSpPr/>
      </dsp:nvSpPr>
      <dsp:spPr>
        <a:xfrm>
          <a:off x="0" y="2894143"/>
          <a:ext cx="6171948" cy="11567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41AA29-835E-4931-9698-2508D22BD4C7}">
      <dsp:nvSpPr>
        <dsp:cNvPr id="0" name=""/>
        <dsp:cNvSpPr/>
      </dsp:nvSpPr>
      <dsp:spPr>
        <a:xfrm>
          <a:off x="349915" y="3154410"/>
          <a:ext cx="636209" cy="6362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FF006B-3876-477E-A183-BDB8D43EFD5E}">
      <dsp:nvSpPr>
        <dsp:cNvPr id="0" name=""/>
        <dsp:cNvSpPr/>
      </dsp:nvSpPr>
      <dsp:spPr>
        <a:xfrm>
          <a:off x="1336039" y="2894143"/>
          <a:ext cx="4835908" cy="1156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22" tIns="122422" rIns="122422" bIns="122422" numCol="1" spcCol="1270" anchor="ctr" anchorCtr="0">
          <a:noAutofit/>
        </a:bodyPr>
        <a:lstStyle/>
        <a:p>
          <a:pPr marL="0" lvl="0" indent="0" algn="l" defTabSz="977900">
            <a:lnSpc>
              <a:spcPct val="90000"/>
            </a:lnSpc>
            <a:spcBef>
              <a:spcPct val="0"/>
            </a:spcBef>
            <a:spcAft>
              <a:spcPct val="35000"/>
            </a:spcAft>
            <a:buNone/>
          </a:pPr>
          <a:r>
            <a:rPr lang="en-US" sz="2200" kern="1200"/>
            <a:t>Keep track of your sources and take good notes</a:t>
          </a:r>
        </a:p>
      </dsp:txBody>
      <dsp:txXfrm>
        <a:off x="1336039" y="2894143"/>
        <a:ext cx="4835908" cy="1156744"/>
      </dsp:txXfrm>
    </dsp:sp>
    <dsp:sp modelId="{634EAAE9-B7B2-46BD-A3C5-36EBECF9E1CF}">
      <dsp:nvSpPr>
        <dsp:cNvPr id="0" name=""/>
        <dsp:cNvSpPr/>
      </dsp:nvSpPr>
      <dsp:spPr>
        <a:xfrm>
          <a:off x="0" y="4340073"/>
          <a:ext cx="6171948" cy="11567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95C3FA-7ACC-476E-9E78-BA206841B7DC}">
      <dsp:nvSpPr>
        <dsp:cNvPr id="0" name=""/>
        <dsp:cNvSpPr/>
      </dsp:nvSpPr>
      <dsp:spPr>
        <a:xfrm>
          <a:off x="349915" y="4600340"/>
          <a:ext cx="636209" cy="6362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95B693-C938-4DA4-BAA1-36AB0AAE9E3B}">
      <dsp:nvSpPr>
        <dsp:cNvPr id="0" name=""/>
        <dsp:cNvSpPr/>
      </dsp:nvSpPr>
      <dsp:spPr>
        <a:xfrm>
          <a:off x="1336039" y="4340073"/>
          <a:ext cx="4835908" cy="1156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22" tIns="122422" rIns="122422" bIns="122422" numCol="1" spcCol="1270" anchor="ctr" anchorCtr="0">
          <a:noAutofit/>
        </a:bodyPr>
        <a:lstStyle/>
        <a:p>
          <a:pPr marL="0" lvl="0" indent="0" algn="l" defTabSz="977900">
            <a:lnSpc>
              <a:spcPct val="90000"/>
            </a:lnSpc>
            <a:spcBef>
              <a:spcPct val="0"/>
            </a:spcBef>
            <a:spcAft>
              <a:spcPct val="35000"/>
            </a:spcAft>
            <a:buNone/>
          </a:pPr>
          <a:r>
            <a:rPr lang="en-US" sz="2200" kern="1200"/>
            <a:t>Ask for help from your tutor if you are struggling with an assignment</a:t>
          </a:r>
        </a:p>
      </dsp:txBody>
      <dsp:txXfrm>
        <a:off x="1336039" y="4340073"/>
        <a:ext cx="4835908" cy="11567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63B973-5304-4D99-B05B-7859920DF1B1}">
      <dsp:nvSpPr>
        <dsp:cNvPr id="0" name=""/>
        <dsp:cNvSpPr/>
      </dsp:nvSpPr>
      <dsp:spPr>
        <a:xfrm>
          <a:off x="0" y="1054134"/>
          <a:ext cx="11189110" cy="21082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Yes, this scenario represents academic dishonesty, as Nida's actions constitute cheating by copying from Dua during the test. All three of them share some degree of fault; Nida for asking for answers, Dua for providing them, and Amna for witnessing the act. Nida bears more responsibility than Dua because Nida initiated the cheating by asking for the answers. Amna is indeed obligated to inform the instructor about what he saw, but she should first try to convince his friends to come forward themselves.</a:t>
          </a:r>
        </a:p>
      </dsp:txBody>
      <dsp:txXfrm>
        <a:off x="61749" y="1115883"/>
        <a:ext cx="11065612" cy="198477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8E7403-EB4A-4177-AFCE-6A9D7B160C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AC49177-C030-4043-9380-EA6E4C94A1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C7415F-6970-4DE4-93F1-94FEF07D0F1C}" type="datetimeFigureOut">
              <a:rPr lang="en-US" smtClean="0"/>
              <a:t>6/8/2024</a:t>
            </a:fld>
            <a:endParaRPr lang="en-US" dirty="0"/>
          </a:p>
        </p:txBody>
      </p:sp>
      <p:sp>
        <p:nvSpPr>
          <p:cNvPr id="4" name="Footer Placeholder 3">
            <a:extLst>
              <a:ext uri="{FF2B5EF4-FFF2-40B4-BE49-F238E27FC236}">
                <a16:creationId xmlns:a16="http://schemas.microsoft.com/office/drawing/2014/main" id="{BC4C83CE-EC9B-40C4-BD7A-48797AE5B1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9A75D-9B4E-4704-98C7-2A42472F11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CC6D6D-E986-427F-AD9C-4E9408DDBE53}" type="slidenum">
              <a:rPr lang="en-US" smtClean="0"/>
              <a:t>‹#›</a:t>
            </a:fld>
            <a:endParaRPr lang="en-US" dirty="0"/>
          </a:p>
        </p:txBody>
      </p:sp>
    </p:spTree>
    <p:extLst>
      <p:ext uri="{BB962C8B-B14F-4D97-AF65-F5344CB8AC3E}">
        <p14:creationId xmlns:p14="http://schemas.microsoft.com/office/powerpoint/2010/main" val="2998774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6E6E5-5A19-4AE7-8D4E-049C5315C9A0}" type="datetimeFigureOut">
              <a:rPr lang="en-US" smtClean="0"/>
              <a:t>6/8/2024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5A580F-E35D-42E1-AF82-E41CC201EA91}" type="slidenum">
              <a:rPr lang="en-US" smtClean="0"/>
              <a:t>‹#›</a:t>
            </a:fld>
            <a:endParaRPr lang="en-US" dirty="0"/>
          </a:p>
        </p:txBody>
      </p:sp>
    </p:spTree>
    <p:extLst>
      <p:ext uri="{BB962C8B-B14F-4D97-AF65-F5344CB8AC3E}">
        <p14:creationId xmlns:p14="http://schemas.microsoft.com/office/powerpoint/2010/main" val="1453680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1</a:t>
            </a:fld>
            <a:endParaRPr lang="en-US" dirty="0"/>
          </a:p>
        </p:txBody>
      </p:sp>
    </p:spTree>
    <p:extLst>
      <p:ext uri="{BB962C8B-B14F-4D97-AF65-F5344CB8AC3E}">
        <p14:creationId xmlns:p14="http://schemas.microsoft.com/office/powerpoint/2010/main" val="2934884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2</a:t>
            </a:fld>
            <a:endParaRPr lang="en-US" dirty="0"/>
          </a:p>
        </p:txBody>
      </p:sp>
    </p:spTree>
    <p:extLst>
      <p:ext uri="{BB962C8B-B14F-4D97-AF65-F5344CB8AC3E}">
        <p14:creationId xmlns:p14="http://schemas.microsoft.com/office/powerpoint/2010/main" val="1721535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3</a:t>
            </a:fld>
            <a:endParaRPr lang="en-US" dirty="0"/>
          </a:p>
        </p:txBody>
      </p:sp>
    </p:spTree>
    <p:extLst>
      <p:ext uri="{BB962C8B-B14F-4D97-AF65-F5344CB8AC3E}">
        <p14:creationId xmlns:p14="http://schemas.microsoft.com/office/powerpoint/2010/main" val="754808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4</a:t>
            </a:fld>
            <a:endParaRPr lang="en-US" dirty="0"/>
          </a:p>
        </p:txBody>
      </p:sp>
    </p:spTree>
    <p:extLst>
      <p:ext uri="{BB962C8B-B14F-4D97-AF65-F5344CB8AC3E}">
        <p14:creationId xmlns:p14="http://schemas.microsoft.com/office/powerpoint/2010/main" val="1867358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5</a:t>
            </a:fld>
            <a:endParaRPr lang="en-US" dirty="0"/>
          </a:p>
        </p:txBody>
      </p:sp>
    </p:spTree>
    <p:extLst>
      <p:ext uri="{BB962C8B-B14F-4D97-AF65-F5344CB8AC3E}">
        <p14:creationId xmlns:p14="http://schemas.microsoft.com/office/powerpoint/2010/main" val="3791835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6</a:t>
            </a:fld>
            <a:endParaRPr lang="en-US" dirty="0"/>
          </a:p>
        </p:txBody>
      </p:sp>
    </p:spTree>
    <p:extLst>
      <p:ext uri="{BB962C8B-B14F-4D97-AF65-F5344CB8AC3E}">
        <p14:creationId xmlns:p14="http://schemas.microsoft.com/office/powerpoint/2010/main" val="3717194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7</a:t>
            </a:fld>
            <a:endParaRPr lang="en-US" dirty="0"/>
          </a:p>
        </p:txBody>
      </p:sp>
    </p:spTree>
    <p:extLst>
      <p:ext uri="{BB962C8B-B14F-4D97-AF65-F5344CB8AC3E}">
        <p14:creationId xmlns:p14="http://schemas.microsoft.com/office/powerpoint/2010/main" val="3377670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8</a:t>
            </a:fld>
            <a:endParaRPr lang="en-US" dirty="0"/>
          </a:p>
        </p:txBody>
      </p:sp>
    </p:spTree>
    <p:extLst>
      <p:ext uri="{BB962C8B-B14F-4D97-AF65-F5344CB8AC3E}">
        <p14:creationId xmlns:p14="http://schemas.microsoft.com/office/powerpoint/2010/main" val="1558809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11</a:t>
            </a:fld>
            <a:endParaRPr lang="en-US" dirty="0"/>
          </a:p>
        </p:txBody>
      </p:sp>
    </p:spTree>
    <p:extLst>
      <p:ext uri="{BB962C8B-B14F-4D97-AF65-F5344CB8AC3E}">
        <p14:creationId xmlns:p14="http://schemas.microsoft.com/office/powerpoint/2010/main" val="1680536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450219008"/>
      </p:ext>
    </p:extLst>
  </p:cSld>
  <p:clrMapOvr>
    <a:masterClrMapping/>
  </p:clrMapOvr>
  <p:hf hdr="0" ft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63253305"/>
      </p:ext>
    </p:extLst>
  </p:cSld>
  <p:clrMapOvr>
    <a:masterClrMapping/>
  </p:clrMapOvr>
  <p:hf hdr="0" ftr="0" dt="0"/>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143217190"/>
      </p:ext>
    </p:extLst>
  </p:cSld>
  <p:clrMapOvr>
    <a:masterClrMapping/>
  </p:clrMapOvr>
  <p:hf hdr="0" ftr="0" dt="0"/>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bg>
      <p:bgRef idx="1001">
        <a:schemeClr val="bg1"/>
      </p:bgRef>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9AE8321-5884-9E75-1272-926961F3131D}"/>
              </a:ext>
            </a:extLst>
          </p:cNvPr>
          <p:cNvSpPr>
            <a:spLocks noGrp="1"/>
          </p:cNvSpPr>
          <p:nvPr>
            <p:ph type="title" hasCustomPrompt="1"/>
          </p:nvPr>
        </p:nvSpPr>
        <p:spPr>
          <a:xfrm>
            <a:off x="685800" y="908591"/>
            <a:ext cx="4058728" cy="5225507"/>
          </a:xfrm>
        </p:spPr>
        <p:txBody>
          <a:bodyPr anchor="t">
            <a:normAutofit/>
          </a:bodyPr>
          <a:lstStyle>
            <a:lvl1pPr>
              <a:defRPr sz="3200"/>
            </a:lvl1pPr>
          </a:lstStyle>
          <a:p>
            <a:r>
              <a:rPr lang="en-US" dirty="0"/>
              <a:t>Click to add title</a:t>
            </a:r>
          </a:p>
        </p:txBody>
      </p:sp>
      <p:sp>
        <p:nvSpPr>
          <p:cNvPr id="9" name="Picture Placeholder 8">
            <a:extLst>
              <a:ext uri="{FF2B5EF4-FFF2-40B4-BE49-F238E27FC236}">
                <a16:creationId xmlns:a16="http://schemas.microsoft.com/office/drawing/2014/main" id="{B22DF521-FA73-0B43-D1F3-A28543BA84E8}"/>
              </a:ext>
            </a:extLst>
          </p:cNvPr>
          <p:cNvSpPr>
            <a:spLocks noGrp="1"/>
          </p:cNvSpPr>
          <p:nvPr>
            <p:ph type="pic" sz="quarter" idx="10" hasCustomPrompt="1"/>
          </p:nvPr>
        </p:nvSpPr>
        <p:spPr>
          <a:xfrm>
            <a:off x="5699125" y="0"/>
            <a:ext cx="5786438" cy="6134100"/>
          </a:xfrm>
        </p:spPr>
        <p:txBody>
          <a:bodyPr/>
          <a:lstStyle>
            <a:lvl1pPr marL="0" indent="0" algn="ctr">
              <a:buNone/>
              <a:defRPr/>
            </a:lvl1pPr>
          </a:lstStyle>
          <a:p>
            <a:r>
              <a:rPr lang="en-US" dirty="0"/>
              <a:t>Click icon to insert picture</a:t>
            </a:r>
          </a:p>
        </p:txBody>
      </p:sp>
      <p:sp>
        <p:nvSpPr>
          <p:cNvPr id="4" name="Slide Number Placeholder 5">
            <a:extLst>
              <a:ext uri="{FF2B5EF4-FFF2-40B4-BE49-F238E27FC236}">
                <a16:creationId xmlns:a16="http://schemas.microsoft.com/office/drawing/2014/main" id="{400E6515-DDBF-35F4-5C9E-FF113FD164EF}"/>
              </a:ext>
            </a:extLst>
          </p:cNvPr>
          <p:cNvSpPr>
            <a:spLocks noGrp="1"/>
          </p:cNvSpPr>
          <p:nvPr>
            <p:ph type="sldNum" sz="quarter" idx="4"/>
          </p:nvPr>
        </p:nvSpPr>
        <p:spPr>
          <a:xfrm>
            <a:off x="10919012" y="6274074"/>
            <a:ext cx="672354" cy="583926"/>
          </a:xfrm>
          <a:prstGeom prst="rect">
            <a:avLst/>
          </a:prstGeom>
        </p:spPr>
        <p:txBody>
          <a:bodyPr vert="horz" lIns="91440" tIns="45720" rIns="91440" bIns="45720" rtlCol="0" anchor="t"/>
          <a:lstStyle>
            <a:lvl1pPr algn="r">
              <a:defRPr sz="1400">
                <a:solidFill>
                  <a:schemeClr val="tx1"/>
                </a:solidFill>
              </a:defRPr>
            </a:lvl1pPr>
          </a:lstStyle>
          <a:p>
            <a:fld id="{C3DB2ADC-AF19-4574-8C10-79B5B04FCA27}" type="slidenum">
              <a:rPr lang="en-US" smtClean="0"/>
              <a:pPr/>
              <a:t>‹#›</a:t>
            </a:fld>
            <a:endParaRPr lang="en-US" dirty="0"/>
          </a:p>
        </p:txBody>
      </p:sp>
      <p:cxnSp>
        <p:nvCxnSpPr>
          <p:cNvPr id="3" name="Straight Connector 2">
            <a:extLst>
              <a:ext uri="{FF2B5EF4-FFF2-40B4-BE49-F238E27FC236}">
                <a16:creationId xmlns:a16="http://schemas.microsoft.com/office/drawing/2014/main" id="{8B32A424-7EFB-F80C-2BDA-94D103A55F77}"/>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8EFEEF-ABDC-22C9-C5DB-0494BEB8687D}"/>
              </a:ext>
              <a:ext uri="{C183D7F6-B498-43B3-948B-1728B52AA6E4}">
                <adec:decorative xmlns:adec="http://schemas.microsoft.com/office/drawing/2017/decorative" val="1"/>
              </a:ext>
            </a:extLst>
          </p:cNvPr>
          <p:cNvCxnSpPr>
            <a:cxnSpLocks/>
          </p:cNvCxnSpPr>
          <p:nvPr userDrawn="1"/>
        </p:nvCxnSpPr>
        <p:spPr>
          <a:xfrm>
            <a:off x="5699342" y="6136928"/>
            <a:ext cx="57867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7000167"/>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2">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7352414-3211-CEB2-31A1-11097989D435}"/>
              </a:ext>
            </a:extLst>
          </p:cNvPr>
          <p:cNvSpPr>
            <a:spLocks noGrp="1"/>
          </p:cNvSpPr>
          <p:nvPr>
            <p:ph type="title" hasCustomPrompt="1"/>
          </p:nvPr>
        </p:nvSpPr>
        <p:spPr>
          <a:xfrm>
            <a:off x="705934" y="723900"/>
            <a:ext cx="3503757" cy="5316415"/>
          </a:xfrm>
        </p:spPr>
        <p:txBody>
          <a:bodyPr>
            <a:normAutofit/>
          </a:bodyPr>
          <a:lstStyle>
            <a:lvl1pPr>
              <a:defRPr sz="3200"/>
            </a:lvl1pPr>
          </a:lstStyle>
          <a:p>
            <a:r>
              <a:rPr lang="en-US" dirty="0"/>
              <a:t>Click to add title</a:t>
            </a:r>
          </a:p>
        </p:txBody>
      </p:sp>
      <p:sp>
        <p:nvSpPr>
          <p:cNvPr id="9" name="Content Placeholder 8">
            <a:extLst>
              <a:ext uri="{FF2B5EF4-FFF2-40B4-BE49-F238E27FC236}">
                <a16:creationId xmlns:a16="http://schemas.microsoft.com/office/drawing/2014/main" id="{4BA26D20-54E1-2490-0D75-F08BCB7D3BFF}"/>
              </a:ext>
            </a:extLst>
          </p:cNvPr>
          <p:cNvSpPr>
            <a:spLocks noGrp="1"/>
          </p:cNvSpPr>
          <p:nvPr>
            <p:ph sz="quarter" idx="10" hasCustomPrompt="1"/>
          </p:nvPr>
        </p:nvSpPr>
        <p:spPr>
          <a:xfrm>
            <a:off x="5582232" y="2053087"/>
            <a:ext cx="5903332" cy="3987230"/>
          </a:xfrm>
        </p:spPr>
        <p:txBody>
          <a:bodyPr anchor="t"/>
          <a:lstStyle>
            <a:lvl1pPr marL="0" indent="0">
              <a:buNone/>
              <a:defRPr/>
            </a:lvl1pPr>
            <a:lvl2pPr marL="742950" indent="-285750">
              <a:buFont typeface="Arial" panose="020B0604020202020204" pitchFamily="34" charset="0"/>
              <a:buChar char="•"/>
              <a:defRPr/>
            </a:lvl2pPr>
            <a:lvl3pPr marL="1200150" indent="-28575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FF2B5EF4-FFF2-40B4-BE49-F238E27FC236}">
                <a16:creationId xmlns:a16="http://schemas.microsoft.com/office/drawing/2014/main" id="{400E6515-DDBF-35F4-5C9E-FF113FD164EF}"/>
              </a:ext>
            </a:extLst>
          </p:cNvPr>
          <p:cNvSpPr>
            <a:spLocks noGrp="1"/>
          </p:cNvSpPr>
          <p:nvPr>
            <p:ph type="sldNum" sz="quarter" idx="4"/>
          </p:nvPr>
        </p:nvSpPr>
        <p:spPr>
          <a:xfrm>
            <a:off x="10919012" y="6274074"/>
            <a:ext cx="672354" cy="583926"/>
          </a:xfrm>
          <a:prstGeom prst="rect">
            <a:avLst/>
          </a:prstGeom>
        </p:spPr>
        <p:txBody>
          <a:bodyPr vert="horz" lIns="91440" tIns="45720" rIns="91440" bIns="45720" rtlCol="0" anchor="t"/>
          <a:lstStyle>
            <a:lvl1pPr algn="r">
              <a:defRPr sz="1400">
                <a:solidFill>
                  <a:schemeClr val="tx1"/>
                </a:solidFill>
              </a:defRPr>
            </a:lvl1pPr>
          </a:lstStyle>
          <a:p>
            <a:fld id="{C3DB2ADC-AF19-4574-8C10-79B5B04FCA27}" type="slidenum">
              <a:rPr lang="en-US" smtClean="0"/>
              <a:pPr/>
              <a:t>‹#›</a:t>
            </a:fld>
            <a:endParaRPr lang="en-US" dirty="0"/>
          </a:p>
        </p:txBody>
      </p:sp>
      <p:cxnSp>
        <p:nvCxnSpPr>
          <p:cNvPr id="5" name="Straight Connector 4">
            <a:extLst>
              <a:ext uri="{FF2B5EF4-FFF2-40B4-BE49-F238E27FC236}">
                <a16:creationId xmlns:a16="http://schemas.microsoft.com/office/drawing/2014/main" id="{998A376F-AF56-AABE-DFA3-DE5A8C899613}"/>
              </a:ext>
              <a:ext uri="{C183D7F6-B498-43B3-948B-1728B52AA6E4}">
                <adec:decorative xmlns:adec="http://schemas.microsoft.com/office/drawing/2017/decorative" val="1"/>
              </a:ext>
            </a:extLst>
          </p:cNvPr>
          <p:cNvCxnSpPr>
            <a:cxnSpLocks/>
          </p:cNvCxnSpPr>
          <p:nvPr userDrawn="1"/>
        </p:nvCxnSpPr>
        <p:spPr>
          <a:xfrm>
            <a:off x="5695467" y="723900"/>
            <a:ext cx="5790599"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DE9D420-BBEC-E7C6-7E76-FB9791C71C96}"/>
              </a:ext>
              <a:ext uri="{C183D7F6-B498-43B3-948B-1728B52AA6E4}">
                <adec:decorative xmlns:adec="http://schemas.microsoft.com/office/drawing/2017/decorative" val="1"/>
              </a:ext>
            </a:extLst>
          </p:cNvPr>
          <p:cNvCxnSpPr>
            <a:cxnSpLocks/>
          </p:cNvCxnSpPr>
          <p:nvPr userDrawn="1"/>
        </p:nvCxnSpPr>
        <p:spPr>
          <a:xfrm>
            <a:off x="5699342" y="6136928"/>
            <a:ext cx="57867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722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able 2">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246B94A-8C64-4FBA-B409-1F9487E19CF3}"/>
              </a:ext>
            </a:extLst>
          </p:cNvPr>
          <p:cNvSpPr>
            <a:spLocks noGrp="1"/>
          </p:cNvSpPr>
          <p:nvPr>
            <p:ph type="title" hasCustomPrompt="1"/>
          </p:nvPr>
        </p:nvSpPr>
        <p:spPr>
          <a:xfrm>
            <a:off x="734592" y="976997"/>
            <a:ext cx="11000208" cy="1239985"/>
          </a:xfrm>
          <a:prstGeom prst="rect">
            <a:avLst/>
          </a:prstGeom>
        </p:spPr>
        <p:txBody>
          <a:bodyPr anchor="t">
            <a:normAutofit/>
          </a:bodyPr>
          <a:lstStyle>
            <a:lvl1pPr>
              <a:defRPr sz="3200"/>
            </a:lvl1pPr>
          </a:lstStyle>
          <a:p>
            <a:r>
              <a:rPr lang="en-US" dirty="0"/>
              <a:t>Click to add title</a:t>
            </a:r>
          </a:p>
        </p:txBody>
      </p:sp>
      <p:sp>
        <p:nvSpPr>
          <p:cNvPr id="5" name="Content Placeholder 4">
            <a:extLst>
              <a:ext uri="{FF2B5EF4-FFF2-40B4-BE49-F238E27FC236}">
                <a16:creationId xmlns:a16="http://schemas.microsoft.com/office/drawing/2014/main" id="{02736CFB-FEC9-D3FB-01C8-D0AF64ED3AE0}"/>
              </a:ext>
            </a:extLst>
          </p:cNvPr>
          <p:cNvSpPr>
            <a:spLocks noGrp="1"/>
          </p:cNvSpPr>
          <p:nvPr>
            <p:ph sz="quarter" idx="10" hasCustomPrompt="1"/>
          </p:nvPr>
        </p:nvSpPr>
        <p:spPr>
          <a:xfrm>
            <a:off x="734592" y="2244725"/>
            <a:ext cx="7814185" cy="4233713"/>
          </a:xfrm>
        </p:spPr>
        <p:txBody>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457EDA23-301F-47EE-3683-0B3206D8F539}"/>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400">
                <a:solidFill>
                  <a:schemeClr val="tx1"/>
                </a:solidFill>
              </a:defRPr>
            </a:lvl1pPr>
          </a:lstStyle>
          <a:p>
            <a:fld id="{C3DB2ADC-AF19-4574-8C10-79B5B04FCA27}" type="slidenum">
              <a:rPr lang="en-US" smtClean="0"/>
              <a:pPr/>
              <a:t>‹#›</a:t>
            </a:fld>
            <a:endParaRPr lang="en-US" dirty="0"/>
          </a:p>
        </p:txBody>
      </p:sp>
      <p:cxnSp>
        <p:nvCxnSpPr>
          <p:cNvPr id="6" name="Straight Connector 5">
            <a:extLst>
              <a:ext uri="{FF2B5EF4-FFF2-40B4-BE49-F238E27FC236}">
                <a16:creationId xmlns:a16="http://schemas.microsoft.com/office/drawing/2014/main" id="{93AC3921-F10C-2A33-F8DF-3B42EE1E382E}"/>
              </a:ext>
              <a:ext uri="{C183D7F6-B498-43B3-948B-1728B52AA6E4}">
                <adec:decorative xmlns:adec="http://schemas.microsoft.com/office/drawing/2017/decorative" val="1"/>
              </a:ext>
            </a:extLst>
          </p:cNvPr>
          <p:cNvCxnSpPr>
            <a:cxnSpLocks/>
          </p:cNvCxnSpPr>
          <p:nvPr userDrawn="1"/>
        </p:nvCxnSpPr>
        <p:spPr>
          <a:xfrm>
            <a:off x="724574" y="723899"/>
            <a:ext cx="1101022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9986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ction Title 2">
    <p:bg>
      <p:bgRef idx="1001">
        <a:schemeClr val="bg1"/>
      </p:bgRef>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9AE8321-5884-9E75-1272-926961F3131D}"/>
              </a:ext>
            </a:extLst>
          </p:cNvPr>
          <p:cNvSpPr>
            <a:spLocks noGrp="1"/>
          </p:cNvSpPr>
          <p:nvPr>
            <p:ph type="title" hasCustomPrompt="1"/>
          </p:nvPr>
        </p:nvSpPr>
        <p:spPr>
          <a:xfrm>
            <a:off x="763439" y="684311"/>
            <a:ext cx="4058728" cy="2749009"/>
          </a:xfrm>
        </p:spPr>
        <p:txBody>
          <a:bodyPr anchor="b">
            <a:normAutofit/>
          </a:bodyPr>
          <a:lstStyle>
            <a:lvl1pPr algn="l">
              <a:defRPr sz="3200"/>
            </a:lvl1pPr>
          </a:lstStyle>
          <a:p>
            <a:r>
              <a:rPr lang="en-US" dirty="0"/>
              <a:t>Click to add title</a:t>
            </a:r>
          </a:p>
        </p:txBody>
      </p:sp>
      <p:sp>
        <p:nvSpPr>
          <p:cNvPr id="13" name="Content Placeholder 12">
            <a:extLst>
              <a:ext uri="{FF2B5EF4-FFF2-40B4-BE49-F238E27FC236}">
                <a16:creationId xmlns:a16="http://schemas.microsoft.com/office/drawing/2014/main" id="{5EB8AC8C-DEDA-D180-1CD8-B67B47276E34}"/>
              </a:ext>
            </a:extLst>
          </p:cNvPr>
          <p:cNvSpPr>
            <a:spLocks noGrp="1"/>
          </p:cNvSpPr>
          <p:nvPr>
            <p:ph sz="quarter" idx="11" hasCustomPrompt="1"/>
          </p:nvPr>
        </p:nvSpPr>
        <p:spPr>
          <a:xfrm>
            <a:off x="757600" y="3662835"/>
            <a:ext cx="4064567" cy="2468396"/>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a:extLst>
              <a:ext uri="{FF2B5EF4-FFF2-40B4-BE49-F238E27FC236}">
                <a16:creationId xmlns:a16="http://schemas.microsoft.com/office/drawing/2014/main" id="{B22DF521-FA73-0B43-D1F3-A28543BA84E8}"/>
              </a:ext>
            </a:extLst>
          </p:cNvPr>
          <p:cNvSpPr>
            <a:spLocks noGrp="1"/>
          </p:cNvSpPr>
          <p:nvPr>
            <p:ph type="pic" sz="quarter" idx="10" hasCustomPrompt="1"/>
          </p:nvPr>
        </p:nvSpPr>
        <p:spPr>
          <a:xfrm>
            <a:off x="5707756" y="4"/>
            <a:ext cx="5786438" cy="6134100"/>
          </a:xfrm>
        </p:spPr>
        <p:txBody>
          <a:bodyPr/>
          <a:lstStyle>
            <a:lvl1pPr marL="0" indent="0" algn="ctr">
              <a:buNone/>
              <a:defRPr/>
            </a:lvl1pPr>
          </a:lstStyle>
          <a:p>
            <a:r>
              <a:rPr lang="en-US" dirty="0"/>
              <a:t>Click icon to insert picture</a:t>
            </a:r>
          </a:p>
        </p:txBody>
      </p:sp>
      <p:cxnSp>
        <p:nvCxnSpPr>
          <p:cNvPr id="5" name="Straight Connector 4">
            <a:extLst>
              <a:ext uri="{FF2B5EF4-FFF2-40B4-BE49-F238E27FC236}">
                <a16:creationId xmlns:a16="http://schemas.microsoft.com/office/drawing/2014/main" id="{9D527B4D-405A-DCD2-6970-1162843E00DD}"/>
              </a:ext>
              <a:ext uri="{C183D7F6-B498-43B3-948B-1728B52AA6E4}">
                <adec:decorative xmlns:adec="http://schemas.microsoft.com/office/drawing/2017/decorative" val="1"/>
              </a:ext>
            </a:extLst>
          </p:cNvPr>
          <p:cNvCxnSpPr>
            <a:cxnSpLocks/>
          </p:cNvCxnSpPr>
          <p:nvPr userDrawn="1"/>
        </p:nvCxnSpPr>
        <p:spPr>
          <a:xfrm>
            <a:off x="814484" y="721031"/>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lide Number Placeholder 5">
            <a:extLst>
              <a:ext uri="{FF2B5EF4-FFF2-40B4-BE49-F238E27FC236}">
                <a16:creationId xmlns:a16="http://schemas.microsoft.com/office/drawing/2014/main" id="{400E6515-DDBF-35F4-5C9E-FF113FD164EF}"/>
              </a:ext>
            </a:extLst>
          </p:cNvPr>
          <p:cNvSpPr>
            <a:spLocks noGrp="1"/>
          </p:cNvSpPr>
          <p:nvPr>
            <p:ph type="sldNum" sz="quarter" idx="4"/>
          </p:nvPr>
        </p:nvSpPr>
        <p:spPr>
          <a:xfrm>
            <a:off x="10919012" y="6274074"/>
            <a:ext cx="672354" cy="583926"/>
          </a:xfrm>
          <a:prstGeom prst="rect">
            <a:avLst/>
          </a:prstGeom>
        </p:spPr>
        <p:txBody>
          <a:bodyPr vert="horz" lIns="91440" tIns="45720" rIns="91440" bIns="45720" rtlCol="0" anchor="t"/>
          <a:lstStyle>
            <a:lvl1pPr algn="r">
              <a:defRPr sz="1400">
                <a:solidFill>
                  <a:schemeClr val="tx1"/>
                </a:solidFill>
              </a:defRPr>
            </a:lvl1pPr>
          </a:lstStyle>
          <a:p>
            <a:fld id="{C3DB2ADC-AF19-4574-8C10-79B5B04FCA27}" type="slidenum">
              <a:rPr lang="en-US" smtClean="0"/>
              <a:pPr/>
              <a:t>‹#›</a:t>
            </a:fld>
            <a:endParaRPr lang="en-US" dirty="0"/>
          </a:p>
        </p:txBody>
      </p:sp>
      <p:cxnSp>
        <p:nvCxnSpPr>
          <p:cNvPr id="2" name="Straight Connector 1">
            <a:extLst>
              <a:ext uri="{FF2B5EF4-FFF2-40B4-BE49-F238E27FC236}">
                <a16:creationId xmlns:a16="http://schemas.microsoft.com/office/drawing/2014/main" id="{B3B79298-0F84-5214-4916-E9C0B4B46AB4}"/>
              </a:ext>
              <a:ext uri="{C183D7F6-B498-43B3-948B-1728B52AA6E4}">
                <adec:decorative xmlns:adec="http://schemas.microsoft.com/office/drawing/2017/decorative" val="1"/>
              </a:ext>
            </a:extLst>
          </p:cNvPr>
          <p:cNvCxnSpPr>
            <a:cxnSpLocks/>
          </p:cNvCxnSpPr>
          <p:nvPr userDrawn="1"/>
        </p:nvCxnSpPr>
        <p:spPr>
          <a:xfrm>
            <a:off x="5699342" y="6136928"/>
            <a:ext cx="57867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7475038"/>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246B94A-8C64-4FBA-B409-1F9487E19CF3}"/>
              </a:ext>
            </a:extLst>
          </p:cNvPr>
          <p:cNvSpPr>
            <a:spLocks noGrp="1"/>
          </p:cNvSpPr>
          <p:nvPr>
            <p:ph type="title" hasCustomPrompt="1"/>
          </p:nvPr>
        </p:nvSpPr>
        <p:spPr>
          <a:xfrm>
            <a:off x="734591" y="976997"/>
            <a:ext cx="11000209" cy="1188227"/>
          </a:xfrm>
          <a:prstGeom prst="rect">
            <a:avLst/>
          </a:prstGeom>
        </p:spPr>
        <p:txBody>
          <a:bodyPr anchor="t">
            <a:normAutofit/>
          </a:bodyPr>
          <a:lstStyle>
            <a:lvl1pPr>
              <a:defRPr sz="3200"/>
            </a:lvl1pPr>
          </a:lstStyle>
          <a:p>
            <a:r>
              <a:rPr lang="en-US" dirty="0"/>
              <a:t>Click to add title</a:t>
            </a:r>
          </a:p>
        </p:txBody>
      </p:sp>
      <p:sp>
        <p:nvSpPr>
          <p:cNvPr id="5" name="Content Placeholder 4">
            <a:extLst>
              <a:ext uri="{FF2B5EF4-FFF2-40B4-BE49-F238E27FC236}">
                <a16:creationId xmlns:a16="http://schemas.microsoft.com/office/drawing/2014/main" id="{02736CFB-FEC9-D3FB-01C8-D0AF64ED3AE0}"/>
              </a:ext>
            </a:extLst>
          </p:cNvPr>
          <p:cNvSpPr>
            <a:spLocks noGrp="1"/>
          </p:cNvSpPr>
          <p:nvPr>
            <p:ph sz="quarter" idx="10" hasCustomPrompt="1"/>
          </p:nvPr>
        </p:nvSpPr>
        <p:spPr>
          <a:xfrm>
            <a:off x="734593" y="2244725"/>
            <a:ext cx="5045105" cy="4233713"/>
          </a:xfrm>
        </p:spPr>
        <p:txBody>
          <a:bodyPr>
            <a:normAutofit/>
          </a:bodyPr>
          <a:lstStyle>
            <a:lvl1pPr>
              <a:spcBef>
                <a:spcPts val="0"/>
              </a:spcBef>
              <a:spcAft>
                <a:spcPts val="1200"/>
              </a:spcAft>
              <a:defRPr sz="1800"/>
            </a:lvl1pPr>
            <a:lvl2pPr>
              <a:spcBef>
                <a:spcPts val="0"/>
              </a:spcBef>
              <a:spcAft>
                <a:spcPts val="1200"/>
              </a:spcAft>
              <a:defRPr sz="1600"/>
            </a:lvl2pPr>
            <a:lvl3pPr>
              <a:spcBef>
                <a:spcPts val="0"/>
              </a:spcBef>
              <a:spcAft>
                <a:spcPts val="1200"/>
              </a:spcAft>
              <a:defRPr sz="1400"/>
            </a:lvl3pPr>
            <a:lvl4pPr>
              <a:spcBef>
                <a:spcPts val="0"/>
              </a:spcBef>
              <a:spcAft>
                <a:spcPts val="1200"/>
              </a:spcAft>
              <a:defRPr sz="1200"/>
            </a:lvl4pPr>
            <a:lvl5pPr>
              <a:spcBef>
                <a:spcPts val="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93AC3921-F10C-2A33-F8DF-3B42EE1E382E}"/>
              </a:ext>
              <a:ext uri="{C183D7F6-B498-43B3-948B-1728B52AA6E4}">
                <adec:decorative xmlns:adec="http://schemas.microsoft.com/office/drawing/2017/decorative" val="1"/>
              </a:ext>
            </a:extLst>
          </p:cNvPr>
          <p:cNvCxnSpPr>
            <a:cxnSpLocks/>
          </p:cNvCxnSpPr>
          <p:nvPr userDrawn="1"/>
        </p:nvCxnSpPr>
        <p:spPr>
          <a:xfrm>
            <a:off x="724574" y="723899"/>
            <a:ext cx="1101022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4">
            <a:extLst>
              <a:ext uri="{FF2B5EF4-FFF2-40B4-BE49-F238E27FC236}">
                <a16:creationId xmlns:a16="http://schemas.microsoft.com/office/drawing/2014/main" id="{A4F2998B-5567-1A45-7720-4998CC19EF0D}"/>
              </a:ext>
            </a:extLst>
          </p:cNvPr>
          <p:cNvSpPr>
            <a:spLocks noGrp="1"/>
          </p:cNvSpPr>
          <p:nvPr>
            <p:ph sz="quarter" idx="11" hasCustomPrompt="1"/>
          </p:nvPr>
        </p:nvSpPr>
        <p:spPr>
          <a:xfrm>
            <a:off x="6412304" y="2244724"/>
            <a:ext cx="5322496" cy="4233713"/>
          </a:xfrm>
        </p:spPr>
        <p:txBody>
          <a:bodyPr>
            <a:normAutofit/>
          </a:bodyPr>
          <a:lstStyle>
            <a:lvl1pPr>
              <a:spcBef>
                <a:spcPts val="0"/>
              </a:spcBef>
              <a:spcAft>
                <a:spcPts val="1200"/>
              </a:spcAft>
              <a:defRPr sz="1800"/>
            </a:lvl1pPr>
            <a:lvl2pPr>
              <a:spcBef>
                <a:spcPts val="0"/>
              </a:spcBef>
              <a:spcAft>
                <a:spcPts val="1200"/>
              </a:spcAft>
              <a:defRPr sz="1600"/>
            </a:lvl2pPr>
            <a:lvl3pPr>
              <a:spcBef>
                <a:spcPts val="0"/>
              </a:spcBef>
              <a:spcAft>
                <a:spcPts val="1200"/>
              </a:spcAft>
              <a:defRPr sz="1400"/>
            </a:lvl3pPr>
            <a:lvl4pPr>
              <a:spcBef>
                <a:spcPts val="0"/>
              </a:spcBef>
              <a:spcAft>
                <a:spcPts val="1200"/>
              </a:spcAft>
              <a:defRPr sz="1200"/>
            </a:lvl4pPr>
            <a:lvl5pPr>
              <a:spcBef>
                <a:spcPts val="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457EDA23-301F-47EE-3683-0B3206D8F539}"/>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400">
                <a:solidFill>
                  <a:schemeClr val="tx1"/>
                </a:solidFill>
              </a:defRPr>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562351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two content 2">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246B94A-8C64-4FBA-B409-1F9487E19CF3}"/>
              </a:ext>
            </a:extLst>
          </p:cNvPr>
          <p:cNvSpPr>
            <a:spLocks noGrp="1"/>
          </p:cNvSpPr>
          <p:nvPr>
            <p:ph type="title" hasCustomPrompt="1"/>
          </p:nvPr>
        </p:nvSpPr>
        <p:spPr>
          <a:xfrm>
            <a:off x="725965" y="976999"/>
            <a:ext cx="11034713" cy="1196853"/>
          </a:xfrm>
          <a:prstGeom prst="rect">
            <a:avLst/>
          </a:prstGeom>
        </p:spPr>
        <p:txBody>
          <a:bodyPr anchor="t">
            <a:normAutofit/>
          </a:bodyPr>
          <a:lstStyle>
            <a:lvl1pPr>
              <a:defRPr sz="3200"/>
            </a:lvl1pPr>
          </a:lstStyle>
          <a:p>
            <a:r>
              <a:rPr lang="en-US" dirty="0"/>
              <a:t>Click to add title</a:t>
            </a:r>
          </a:p>
        </p:txBody>
      </p:sp>
      <p:sp>
        <p:nvSpPr>
          <p:cNvPr id="5" name="Content Placeholder 4">
            <a:extLst>
              <a:ext uri="{FF2B5EF4-FFF2-40B4-BE49-F238E27FC236}">
                <a16:creationId xmlns:a16="http://schemas.microsoft.com/office/drawing/2014/main" id="{02736CFB-FEC9-D3FB-01C8-D0AF64ED3AE0}"/>
              </a:ext>
            </a:extLst>
          </p:cNvPr>
          <p:cNvSpPr>
            <a:spLocks noGrp="1"/>
          </p:cNvSpPr>
          <p:nvPr>
            <p:ph sz="quarter" idx="10" hasCustomPrompt="1"/>
          </p:nvPr>
        </p:nvSpPr>
        <p:spPr>
          <a:xfrm>
            <a:off x="741826" y="2244725"/>
            <a:ext cx="2958075" cy="3904268"/>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4">
            <a:extLst>
              <a:ext uri="{FF2B5EF4-FFF2-40B4-BE49-F238E27FC236}">
                <a16:creationId xmlns:a16="http://schemas.microsoft.com/office/drawing/2014/main" id="{A4F2998B-5567-1A45-7720-4998CC19EF0D}"/>
              </a:ext>
            </a:extLst>
          </p:cNvPr>
          <p:cNvSpPr>
            <a:spLocks noGrp="1"/>
          </p:cNvSpPr>
          <p:nvPr>
            <p:ph sz="quarter" idx="11" hasCustomPrompt="1"/>
          </p:nvPr>
        </p:nvSpPr>
        <p:spPr>
          <a:xfrm>
            <a:off x="4407226" y="2244725"/>
            <a:ext cx="7353452" cy="3912896"/>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457EDA23-301F-47EE-3683-0B3206D8F539}"/>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400">
                <a:solidFill>
                  <a:schemeClr val="tx1"/>
                </a:solidFill>
              </a:defRPr>
            </a:lvl1pPr>
          </a:lstStyle>
          <a:p>
            <a:fld id="{C3DB2ADC-AF19-4574-8C10-79B5B04FCA27}" type="slidenum">
              <a:rPr lang="en-US" smtClean="0"/>
              <a:pPr/>
              <a:t>‹#›</a:t>
            </a:fld>
            <a:endParaRPr lang="en-US" dirty="0"/>
          </a:p>
        </p:txBody>
      </p:sp>
      <p:cxnSp>
        <p:nvCxnSpPr>
          <p:cNvPr id="6" name="Straight Connector 5">
            <a:extLst>
              <a:ext uri="{FF2B5EF4-FFF2-40B4-BE49-F238E27FC236}">
                <a16:creationId xmlns:a16="http://schemas.microsoft.com/office/drawing/2014/main" id="{93AC3921-F10C-2A33-F8DF-3B42EE1E382E}"/>
              </a:ext>
              <a:ext uri="{C183D7F6-B498-43B3-948B-1728B52AA6E4}">
                <adec:decorative xmlns:adec="http://schemas.microsoft.com/office/drawing/2017/decorative" val="1"/>
              </a:ext>
            </a:extLst>
          </p:cNvPr>
          <p:cNvCxnSpPr>
            <a:cxnSpLocks/>
          </p:cNvCxnSpPr>
          <p:nvPr userDrawn="1"/>
        </p:nvCxnSpPr>
        <p:spPr>
          <a:xfrm>
            <a:off x="724574" y="723899"/>
            <a:ext cx="1101022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3008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sp>
        <p:nvSpPr>
          <p:cNvPr id="20" name="Title 10">
            <a:extLst>
              <a:ext uri="{FF2B5EF4-FFF2-40B4-BE49-F238E27FC236}">
                <a16:creationId xmlns:a16="http://schemas.microsoft.com/office/drawing/2014/main" id="{6DC3399C-8B0E-4D7D-A955-FB1F37CF3672}"/>
              </a:ext>
            </a:extLst>
          </p:cNvPr>
          <p:cNvSpPr>
            <a:spLocks noGrp="1"/>
          </p:cNvSpPr>
          <p:nvPr>
            <p:ph type="ctrTitle" hasCustomPrompt="1"/>
          </p:nvPr>
        </p:nvSpPr>
        <p:spPr>
          <a:xfrm>
            <a:off x="719146" y="983901"/>
            <a:ext cx="5724786" cy="1198580"/>
          </a:xfrm>
          <a:prstGeom prst="rect">
            <a:avLst/>
          </a:prstGeom>
        </p:spPr>
        <p:txBody>
          <a:bodyPr anchor="t">
            <a:normAutofit/>
          </a:bodyPr>
          <a:lstStyle>
            <a:lvl1pPr>
              <a:defRPr sz="3200"/>
            </a:lvl1pPr>
          </a:lstStyle>
          <a:p>
            <a:r>
              <a:rPr lang="en-US" dirty="0"/>
              <a:t>Click to add title</a:t>
            </a:r>
          </a:p>
        </p:txBody>
      </p:sp>
      <p:sp>
        <p:nvSpPr>
          <p:cNvPr id="7" name="Content Placeholder 6">
            <a:extLst>
              <a:ext uri="{FF2B5EF4-FFF2-40B4-BE49-F238E27FC236}">
                <a16:creationId xmlns:a16="http://schemas.microsoft.com/office/drawing/2014/main" id="{63C6D5E5-DE84-EC37-75DB-50DB75B5CD48}"/>
              </a:ext>
            </a:extLst>
          </p:cNvPr>
          <p:cNvSpPr>
            <a:spLocks noGrp="1"/>
          </p:cNvSpPr>
          <p:nvPr>
            <p:ph sz="quarter" idx="14" hasCustomPrompt="1"/>
          </p:nvPr>
        </p:nvSpPr>
        <p:spPr>
          <a:xfrm>
            <a:off x="710520" y="2244725"/>
            <a:ext cx="5724786" cy="3795683"/>
          </a:xfrm>
        </p:spPr>
        <p:txBody>
          <a:bodyPr/>
          <a:lstStyle>
            <a:lvl1pPr>
              <a:spcBef>
                <a:spcPts val="0"/>
              </a:spcBef>
              <a:spcAft>
                <a:spcPts val="1200"/>
              </a:spcAft>
              <a:defRPr/>
            </a:lvl1pPr>
            <a:lvl2pPr>
              <a:spcBef>
                <a:spcPts val="0"/>
              </a:spcBef>
              <a:spcAft>
                <a:spcPts val="1200"/>
              </a:spcAft>
              <a:defRPr/>
            </a:lvl2pPr>
            <a:lvl3pPr>
              <a:spcBef>
                <a:spcPts val="0"/>
              </a:spcBef>
              <a:spcAft>
                <a:spcPts val="1200"/>
              </a:spcAft>
              <a:defRPr/>
            </a:lvl3pPr>
            <a:lvl4pPr>
              <a:spcBef>
                <a:spcPts val="0"/>
              </a:spcBef>
              <a:spcAft>
                <a:spcPts val="1200"/>
              </a:spcAft>
              <a:defRPr/>
            </a:lvl4pPr>
            <a:lvl5pPr>
              <a:spcBef>
                <a:spcPts val="0"/>
              </a:spcBef>
              <a:spcAft>
                <a:spcPts val="1200"/>
              </a:spcAf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Picture Placeholder 28">
            <a:extLst>
              <a:ext uri="{FF2B5EF4-FFF2-40B4-BE49-F238E27FC236}">
                <a16:creationId xmlns:a16="http://schemas.microsoft.com/office/drawing/2014/main" id="{E335E712-C7FD-4BAC-B89C-58AF6594A4E7}"/>
              </a:ext>
            </a:extLst>
          </p:cNvPr>
          <p:cNvSpPr>
            <a:spLocks noGrp="1"/>
          </p:cNvSpPr>
          <p:nvPr>
            <p:ph type="pic" sz="quarter" idx="13"/>
          </p:nvPr>
        </p:nvSpPr>
        <p:spPr>
          <a:xfrm>
            <a:off x="7315200" y="723899"/>
            <a:ext cx="4876800" cy="5316510"/>
          </a:xfrm>
          <a:prstGeom prst="rect">
            <a:avLst/>
          </a:prstGeom>
        </p:spPr>
        <p:txBody>
          <a:bodyPr>
            <a:normAutofit/>
          </a:bodyPr>
          <a:lstStyle>
            <a:lvl1pPr marL="0" indent="0" algn="ctr">
              <a:buNone/>
              <a:defRPr sz="1800"/>
            </a:lvl1p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541CC69-A0B0-C1BE-2165-D8AD1B7D2DDA}"/>
              </a:ext>
              <a:ext uri="{C183D7F6-B498-43B3-948B-1728B52AA6E4}">
                <adec:decorative xmlns:adec="http://schemas.microsoft.com/office/drawing/2017/decorative" val="1"/>
              </a:ext>
            </a:extLst>
          </p:cNvPr>
          <p:cNvCxnSpPr>
            <a:cxnSpLocks/>
          </p:cNvCxnSpPr>
          <p:nvPr userDrawn="1"/>
        </p:nvCxnSpPr>
        <p:spPr>
          <a:xfrm>
            <a:off x="724574" y="723899"/>
            <a:ext cx="57867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Slide Number Placeholder 5">
            <a:extLst>
              <a:ext uri="{FF2B5EF4-FFF2-40B4-BE49-F238E27FC236}">
                <a16:creationId xmlns:a16="http://schemas.microsoft.com/office/drawing/2014/main" id="{9147C2FA-8BD9-36BF-787A-3B3C4847BF5F}"/>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400">
                <a:solidFill>
                  <a:schemeClr val="tx1"/>
                </a:solidFill>
              </a:defRPr>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7053753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Content and Table">
    <p:spTree>
      <p:nvGrpSpPr>
        <p:cNvPr id="1" name=""/>
        <p:cNvGrpSpPr/>
        <p:nvPr/>
      </p:nvGrpSpPr>
      <p:grpSpPr>
        <a:xfrm>
          <a:off x="0" y="0"/>
          <a:ext cx="0" cy="0"/>
          <a:chOff x="0" y="0"/>
          <a:chExt cx="0" cy="0"/>
        </a:xfrm>
      </p:grpSpPr>
      <p:sp>
        <p:nvSpPr>
          <p:cNvPr id="20" name="Title 10">
            <a:extLst>
              <a:ext uri="{FF2B5EF4-FFF2-40B4-BE49-F238E27FC236}">
                <a16:creationId xmlns:a16="http://schemas.microsoft.com/office/drawing/2014/main" id="{6DC3399C-8B0E-4D7D-A955-FB1F37CF3672}"/>
              </a:ext>
            </a:extLst>
          </p:cNvPr>
          <p:cNvSpPr>
            <a:spLocks noGrp="1"/>
          </p:cNvSpPr>
          <p:nvPr>
            <p:ph type="ctrTitle" hasCustomPrompt="1"/>
          </p:nvPr>
        </p:nvSpPr>
        <p:spPr>
          <a:xfrm>
            <a:off x="734591" y="992528"/>
            <a:ext cx="10722817" cy="1188227"/>
          </a:xfrm>
          <a:prstGeom prst="rect">
            <a:avLst/>
          </a:prstGeom>
        </p:spPr>
        <p:txBody>
          <a:bodyPr anchor="t">
            <a:normAutofit/>
          </a:bodyPr>
          <a:lstStyle>
            <a:lvl1pPr>
              <a:defRPr sz="3200"/>
            </a:lvl1pPr>
          </a:lstStyle>
          <a:p>
            <a:r>
              <a:rPr lang="en-US" dirty="0"/>
              <a:t>Click to add title</a:t>
            </a:r>
          </a:p>
        </p:txBody>
      </p:sp>
      <p:sp>
        <p:nvSpPr>
          <p:cNvPr id="7" name="Content Placeholder 6">
            <a:extLst>
              <a:ext uri="{FF2B5EF4-FFF2-40B4-BE49-F238E27FC236}">
                <a16:creationId xmlns:a16="http://schemas.microsoft.com/office/drawing/2014/main" id="{63C6D5E5-DE84-EC37-75DB-50DB75B5CD48}"/>
              </a:ext>
            </a:extLst>
          </p:cNvPr>
          <p:cNvSpPr>
            <a:spLocks noGrp="1"/>
          </p:cNvSpPr>
          <p:nvPr>
            <p:ph sz="quarter" idx="14" hasCustomPrompt="1"/>
          </p:nvPr>
        </p:nvSpPr>
        <p:spPr>
          <a:xfrm>
            <a:off x="743216" y="2244725"/>
            <a:ext cx="3277639" cy="3903663"/>
          </a:xfrm>
        </p:spPr>
        <p:txBody>
          <a:bodyPr/>
          <a:lstStyle>
            <a:lvl1pPr>
              <a:spcBef>
                <a:spcPts val="0"/>
              </a:spcBef>
              <a:spcAft>
                <a:spcPts val="1200"/>
              </a:spcAft>
              <a:defRPr/>
            </a:lvl1pPr>
            <a:lvl2pPr>
              <a:spcBef>
                <a:spcPts val="0"/>
              </a:spcBef>
              <a:spcAft>
                <a:spcPts val="1200"/>
              </a:spcAft>
              <a:defRPr/>
            </a:lvl2pPr>
            <a:lvl3pPr>
              <a:spcBef>
                <a:spcPts val="0"/>
              </a:spcBef>
              <a:spcAft>
                <a:spcPts val="1200"/>
              </a:spcAft>
              <a:defRPr/>
            </a:lvl3pPr>
            <a:lvl4pPr>
              <a:spcBef>
                <a:spcPts val="0"/>
              </a:spcBef>
              <a:spcAft>
                <a:spcPts val="1200"/>
              </a:spcAft>
              <a:defRPr/>
            </a:lvl4pPr>
            <a:lvl5pPr>
              <a:spcBef>
                <a:spcPts val="0"/>
              </a:spcBef>
              <a:spcAft>
                <a:spcPts val="1200"/>
              </a:spcAf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able Placeholder 5">
            <a:extLst>
              <a:ext uri="{FF2B5EF4-FFF2-40B4-BE49-F238E27FC236}">
                <a16:creationId xmlns:a16="http://schemas.microsoft.com/office/drawing/2014/main" id="{C6DB8F81-B3A9-1D53-A844-F980B4ED20C9}"/>
              </a:ext>
            </a:extLst>
          </p:cNvPr>
          <p:cNvSpPr>
            <a:spLocks noGrp="1"/>
          </p:cNvSpPr>
          <p:nvPr>
            <p:ph type="tbl" sz="quarter" idx="15" hasCustomPrompt="1"/>
          </p:nvPr>
        </p:nvSpPr>
        <p:spPr>
          <a:xfrm>
            <a:off x="4406900" y="2244725"/>
            <a:ext cx="7061200" cy="3903663"/>
          </a:xfrm>
        </p:spPr>
        <p:txBody>
          <a:bodyPr/>
          <a:lstStyle>
            <a:lvl1pPr>
              <a:defRPr/>
            </a:lvl1pPr>
          </a:lstStyle>
          <a:p>
            <a:r>
              <a:rPr lang="en-US" dirty="0"/>
              <a:t>Click icon to insert table</a:t>
            </a:r>
          </a:p>
        </p:txBody>
      </p:sp>
      <p:sp>
        <p:nvSpPr>
          <p:cNvPr id="8" name="Slide Number Placeholder 5">
            <a:extLst>
              <a:ext uri="{FF2B5EF4-FFF2-40B4-BE49-F238E27FC236}">
                <a16:creationId xmlns:a16="http://schemas.microsoft.com/office/drawing/2014/main" id="{9147C2FA-8BD9-36BF-787A-3B3C4847BF5F}"/>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400">
                <a:solidFill>
                  <a:schemeClr val="tx1"/>
                </a:solidFill>
              </a:defRPr>
            </a:lvl1pPr>
          </a:lstStyle>
          <a:p>
            <a:fld id="{C3DB2ADC-AF19-4574-8C10-79B5B04FCA27}" type="slidenum">
              <a:rPr lang="en-US" smtClean="0"/>
              <a:pPr/>
              <a:t>‹#›</a:t>
            </a:fld>
            <a:endParaRPr lang="en-US" dirty="0"/>
          </a:p>
        </p:txBody>
      </p:sp>
      <p:cxnSp>
        <p:nvCxnSpPr>
          <p:cNvPr id="9" name="Straight Connector 8">
            <a:extLst>
              <a:ext uri="{FF2B5EF4-FFF2-40B4-BE49-F238E27FC236}">
                <a16:creationId xmlns:a16="http://schemas.microsoft.com/office/drawing/2014/main" id="{133A6849-B613-7080-903C-A7A211B7C596}"/>
              </a:ext>
              <a:ext uri="{C183D7F6-B498-43B3-948B-1728B52AA6E4}">
                <adec:decorative xmlns:adec="http://schemas.microsoft.com/office/drawing/2017/decorative" val="1"/>
              </a:ext>
            </a:extLst>
          </p:cNvPr>
          <p:cNvCxnSpPr>
            <a:cxnSpLocks/>
          </p:cNvCxnSpPr>
          <p:nvPr userDrawn="1"/>
        </p:nvCxnSpPr>
        <p:spPr>
          <a:xfrm>
            <a:off x="724574" y="723899"/>
            <a:ext cx="107614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7931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745873196"/>
      </p:ext>
    </p:extLst>
  </p:cSld>
  <p:clrMapOvr>
    <a:masterClrMapping/>
  </p:clrMapOvr>
  <p:hf hdr="0" ftr="0" dt="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losing 2">
    <p:bg>
      <p:bgRef idx="1001">
        <a:schemeClr val="bg1"/>
      </p:bgRef>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9AE8321-5884-9E75-1272-926961F3131D}"/>
              </a:ext>
            </a:extLst>
          </p:cNvPr>
          <p:cNvSpPr>
            <a:spLocks noGrp="1"/>
          </p:cNvSpPr>
          <p:nvPr>
            <p:ph type="title" hasCustomPrompt="1"/>
          </p:nvPr>
        </p:nvSpPr>
        <p:spPr>
          <a:xfrm>
            <a:off x="763439" y="684311"/>
            <a:ext cx="4058728" cy="2749009"/>
          </a:xfrm>
        </p:spPr>
        <p:txBody>
          <a:bodyPr anchor="b">
            <a:normAutofit/>
          </a:bodyPr>
          <a:lstStyle>
            <a:lvl1pPr algn="l">
              <a:defRPr sz="3200"/>
            </a:lvl1pPr>
          </a:lstStyle>
          <a:p>
            <a:r>
              <a:rPr lang="en-US" dirty="0"/>
              <a:t>Click to add title</a:t>
            </a:r>
          </a:p>
        </p:txBody>
      </p:sp>
      <p:cxnSp>
        <p:nvCxnSpPr>
          <p:cNvPr id="5" name="Straight Connector 4">
            <a:extLst>
              <a:ext uri="{FF2B5EF4-FFF2-40B4-BE49-F238E27FC236}">
                <a16:creationId xmlns:a16="http://schemas.microsoft.com/office/drawing/2014/main" id="{9D527B4D-405A-DCD2-6970-1162843E00DD}"/>
              </a:ext>
              <a:ext uri="{C183D7F6-B498-43B3-948B-1728B52AA6E4}">
                <adec:decorative xmlns:adec="http://schemas.microsoft.com/office/drawing/2017/decorative" val="1"/>
              </a:ext>
            </a:extLst>
          </p:cNvPr>
          <p:cNvCxnSpPr>
            <a:cxnSpLocks/>
          </p:cNvCxnSpPr>
          <p:nvPr userDrawn="1"/>
        </p:nvCxnSpPr>
        <p:spPr>
          <a:xfrm>
            <a:off x="814484" y="721031"/>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B621246-77E4-43F0-CD40-C7DB9555D266}"/>
              </a:ext>
              <a:ext uri="{C183D7F6-B498-43B3-948B-1728B52AA6E4}">
                <adec:decorative xmlns:adec="http://schemas.microsoft.com/office/drawing/2017/decorative" val="1"/>
              </a:ext>
            </a:extLst>
          </p:cNvPr>
          <p:cNvCxnSpPr>
            <a:cxnSpLocks/>
          </p:cNvCxnSpPr>
          <p:nvPr userDrawn="1"/>
        </p:nvCxnSpPr>
        <p:spPr>
          <a:xfrm>
            <a:off x="5713726" y="6134059"/>
            <a:ext cx="57867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5EB8AC8C-DEDA-D180-1CD8-B67B47276E34}"/>
              </a:ext>
            </a:extLst>
          </p:cNvPr>
          <p:cNvSpPr>
            <a:spLocks noGrp="1"/>
          </p:cNvSpPr>
          <p:nvPr>
            <p:ph sz="quarter" idx="11" hasCustomPrompt="1"/>
          </p:nvPr>
        </p:nvSpPr>
        <p:spPr>
          <a:xfrm>
            <a:off x="757600" y="3662835"/>
            <a:ext cx="4064567" cy="2468396"/>
          </a:xfrm>
        </p:spPr>
        <p:txBody>
          <a:bodyPr/>
          <a:lstStyle>
            <a:lvl1pPr marL="0" indent="0">
              <a:spcBef>
                <a:spcPts val="0"/>
              </a:spcBef>
              <a:buNone/>
              <a:defRPr/>
            </a:lvl1pPr>
            <a:lvl2pPr marL="457200" indent="0">
              <a:spcBef>
                <a:spcPts val="0"/>
              </a:spcBef>
              <a:buNone/>
              <a:defRPr/>
            </a:lvl2pPr>
            <a:lvl3pPr marL="914400" indent="0">
              <a:spcBef>
                <a:spcPts val="0"/>
              </a:spcBef>
              <a:buNone/>
              <a:defRPr/>
            </a:lvl3pPr>
            <a:lvl4pPr marL="1371600" indent="0">
              <a:spcBef>
                <a:spcPts val="0"/>
              </a:spcBef>
              <a:buNone/>
              <a:defRPr/>
            </a:lvl4pPr>
            <a:lvl5pPr marL="1828800" indent="0">
              <a:spcBef>
                <a:spcPts val="0"/>
              </a:spcBef>
              <a:buNone/>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67559532"/>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898288688"/>
      </p:ext>
    </p:extLst>
  </p:cSld>
  <p:clrMapOvr>
    <a:masterClrMapping/>
  </p:clrMapOvr>
  <p:hf hdr="0" ftr="0" dt="0"/>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85649623"/>
      </p:ext>
    </p:extLst>
  </p:cSld>
  <p:clrMapOvr>
    <a:masterClrMapping/>
  </p:clrMapOvr>
  <p:hf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87580471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84721540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253909909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4230824194"/>
      </p:ext>
    </p:extLst>
  </p:cSld>
  <p:clrMapOvr>
    <a:masterClrMapping/>
  </p:clrMapOvr>
  <p:hf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162754729"/>
      </p:ext>
    </p:extLst>
  </p:cSld>
  <p:clrMapOvr>
    <a:masterClrMapping/>
  </p:clrMapOvr>
  <p:hf hdr="0" ftr="0" dt="0"/>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180197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2" r:id="rId14"/>
    <p:sldLayoutId id="2147483723" r:id="rId15"/>
    <p:sldLayoutId id="2147483724" r:id="rId16"/>
    <p:sldLayoutId id="2147483725" r:id="rId17"/>
    <p:sldLayoutId id="2147483726" r:id="rId18"/>
    <p:sldLayoutId id="2147483727" r:id="rId19"/>
    <p:sldLayoutId id="2147483730" r:id="rId20"/>
  </p:sldLayoutIdLst>
  <p:hf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Placeholder 8" descr="A person reading a book in a library&#10;&#10;Description automatically generated">
            <a:extLst>
              <a:ext uri="{FF2B5EF4-FFF2-40B4-BE49-F238E27FC236}">
                <a16:creationId xmlns:a16="http://schemas.microsoft.com/office/drawing/2014/main" id="{D01CF622-0A57-CF67-43E2-97CC8DFFBDE2}"/>
              </a:ext>
            </a:extLst>
          </p:cNvPr>
          <p:cNvPicPr>
            <a:picLocks noGrp="1" noChangeAspect="1"/>
          </p:cNvPicPr>
          <p:nvPr>
            <p:ph type="pic" sz="quarter" idx="10"/>
          </p:nvPr>
        </p:nvPicPr>
        <p:blipFill rotWithShape="1">
          <a:blip r:embed="rId3"/>
          <a:srcRect l="24" r="1137"/>
          <a:stretch/>
        </p:blipFill>
        <p:spPr>
          <a:xfrm>
            <a:off x="6515100" y="9842"/>
            <a:ext cx="5676900" cy="6857990"/>
          </a:xfrm>
          <a:prstGeom prst="rect">
            <a:avLst/>
          </a:prstGeom>
        </p:spPr>
      </p:pic>
      <p:sp>
        <p:nvSpPr>
          <p:cNvPr id="4" name="Title 3">
            <a:extLst>
              <a:ext uri="{FF2B5EF4-FFF2-40B4-BE49-F238E27FC236}">
                <a16:creationId xmlns:a16="http://schemas.microsoft.com/office/drawing/2014/main" id="{499D8326-B701-CBE8-39AA-6C700DA49CE4}"/>
              </a:ext>
            </a:extLst>
          </p:cNvPr>
          <p:cNvSpPr>
            <a:spLocks noGrp="1"/>
          </p:cNvSpPr>
          <p:nvPr>
            <p:ph type="title"/>
          </p:nvPr>
        </p:nvSpPr>
        <p:spPr>
          <a:xfrm>
            <a:off x="703400" y="871758"/>
            <a:ext cx="5227171" cy="3871143"/>
          </a:xfrm>
        </p:spPr>
        <p:txBody>
          <a:bodyPr vert="horz" lIns="91440" tIns="45720" rIns="91440" bIns="45720" rtlCol="0" anchor="t">
            <a:normAutofit/>
          </a:bodyPr>
          <a:lstStyle/>
          <a:p>
            <a:r>
              <a:rPr lang="en-US" sz="5400" b="1" dirty="0"/>
              <a:t>ACADEMIC AND RESEARCH INTEGRITY</a:t>
            </a:r>
          </a:p>
        </p:txBody>
      </p:sp>
      <p:cxnSp>
        <p:nvCxnSpPr>
          <p:cNvPr id="20" name="Straight Connector 19">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4D37DFC-925B-BC4E-5C92-C5FA442007B0}"/>
              </a:ext>
            </a:extLst>
          </p:cNvPr>
          <p:cNvSpPr txBox="1"/>
          <p:nvPr/>
        </p:nvSpPr>
        <p:spPr>
          <a:xfrm>
            <a:off x="3086590" y="5464964"/>
            <a:ext cx="3390412" cy="707886"/>
          </a:xfrm>
          <a:prstGeom prst="rect">
            <a:avLst/>
          </a:prstGeom>
          <a:noFill/>
        </p:spPr>
        <p:txBody>
          <a:bodyPr wrap="square" rtlCol="0">
            <a:spAutoFit/>
          </a:bodyPr>
          <a:lstStyle/>
          <a:p>
            <a:r>
              <a:rPr lang="en-US" sz="2000" dirty="0"/>
              <a:t>NIDA ABID  UE-22001</a:t>
            </a:r>
          </a:p>
          <a:p>
            <a:r>
              <a:rPr lang="en-US" sz="2000" dirty="0"/>
              <a:t>AMNA NAZ UE-22003</a:t>
            </a:r>
          </a:p>
        </p:txBody>
      </p:sp>
    </p:spTree>
    <p:extLst>
      <p:ext uri="{BB962C8B-B14F-4D97-AF65-F5344CB8AC3E}">
        <p14:creationId xmlns:p14="http://schemas.microsoft.com/office/powerpoint/2010/main" val="292228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BEA938-DAA1-198B-E9A9-7796E35ED58D}"/>
              </a:ext>
            </a:extLst>
          </p:cNvPr>
          <p:cNvSpPr>
            <a:spLocks noGrp="1"/>
          </p:cNvSpPr>
          <p:nvPr>
            <p:ph type="sldNum" sz="quarter" idx="12"/>
          </p:nvPr>
        </p:nvSpPr>
        <p:spPr/>
        <p:txBody>
          <a:bodyPr/>
          <a:lstStyle/>
          <a:p>
            <a:fld id="{C3DB2ADC-AF19-4574-8C10-79B5B04FCA27}" type="slidenum">
              <a:rPr lang="en-US" smtClean="0"/>
              <a:pPr/>
              <a:t>10</a:t>
            </a:fld>
            <a:endParaRPr lang="en-US" dirty="0"/>
          </a:p>
        </p:txBody>
      </p:sp>
      <p:graphicFrame>
        <p:nvGraphicFramePr>
          <p:cNvPr id="5" name="TextBox 2">
            <a:extLst>
              <a:ext uri="{FF2B5EF4-FFF2-40B4-BE49-F238E27FC236}">
                <a16:creationId xmlns:a16="http://schemas.microsoft.com/office/drawing/2014/main" id="{508846DC-2ECA-E846-F777-8C5937219B14}"/>
              </a:ext>
            </a:extLst>
          </p:cNvPr>
          <p:cNvGraphicFramePr/>
          <p:nvPr>
            <p:extLst>
              <p:ext uri="{D42A27DB-BD31-4B8C-83A1-F6EECF244321}">
                <p14:modId xmlns:p14="http://schemas.microsoft.com/office/powerpoint/2010/main" val="1689955146"/>
              </p:ext>
            </p:extLst>
          </p:nvPr>
        </p:nvGraphicFramePr>
        <p:xfrm>
          <a:off x="629265" y="1120877"/>
          <a:ext cx="11189110" cy="42165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39E093D7-4FD4-12D3-5BB1-8AB949E1F773}"/>
              </a:ext>
            </a:extLst>
          </p:cNvPr>
          <p:cNvSpPr txBox="1"/>
          <p:nvPr/>
        </p:nvSpPr>
        <p:spPr>
          <a:xfrm>
            <a:off x="629265" y="1458174"/>
            <a:ext cx="4581832" cy="584775"/>
          </a:xfrm>
          <a:prstGeom prst="rect">
            <a:avLst/>
          </a:prstGeom>
          <a:noFill/>
        </p:spPr>
        <p:txBody>
          <a:bodyPr wrap="square" rtlCol="0">
            <a:spAutoFit/>
          </a:bodyPr>
          <a:lstStyle/>
          <a:p>
            <a:r>
              <a:rPr lang="en-US" sz="3200" b="1" dirty="0"/>
              <a:t>RESPONSE:</a:t>
            </a:r>
          </a:p>
        </p:txBody>
      </p:sp>
    </p:spTree>
    <p:extLst>
      <p:ext uri="{BB962C8B-B14F-4D97-AF65-F5344CB8AC3E}">
        <p14:creationId xmlns:p14="http://schemas.microsoft.com/office/powerpoint/2010/main" val="3370160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64694A6-1E04-47A6-0368-C3A44323739D}"/>
              </a:ext>
            </a:extLst>
          </p:cNvPr>
          <p:cNvPicPr>
            <a:picLocks noChangeAspect="1"/>
          </p:cNvPicPr>
          <p:nvPr/>
        </p:nvPicPr>
        <p:blipFill rotWithShape="1">
          <a:blip r:embed="rId3"/>
          <a:srcRect l="11867"/>
          <a:stretch/>
        </p:blipFill>
        <p:spPr>
          <a:xfrm>
            <a:off x="20" y="10"/>
            <a:ext cx="6044164" cy="6857990"/>
          </a:xfrm>
          <a:prstGeom prst="rect">
            <a:avLst/>
          </a:prstGeom>
        </p:spPr>
      </p:pic>
      <p:sp>
        <p:nvSpPr>
          <p:cNvPr id="4" name="Title 3">
            <a:extLst>
              <a:ext uri="{FF2B5EF4-FFF2-40B4-BE49-F238E27FC236}">
                <a16:creationId xmlns:a16="http://schemas.microsoft.com/office/drawing/2014/main" id="{C0796C4E-41C8-0AB3-6886-FBB7C569658B}"/>
              </a:ext>
            </a:extLst>
          </p:cNvPr>
          <p:cNvSpPr>
            <a:spLocks noGrp="1"/>
          </p:cNvSpPr>
          <p:nvPr>
            <p:ph type="title"/>
          </p:nvPr>
        </p:nvSpPr>
        <p:spPr>
          <a:xfrm>
            <a:off x="6696186" y="909637"/>
            <a:ext cx="4800600" cy="1307592"/>
          </a:xfrm>
        </p:spPr>
        <p:txBody>
          <a:bodyPr vert="horz" lIns="91440" tIns="45720" rIns="91440" bIns="45720" rtlCol="0" anchor="t">
            <a:normAutofit/>
          </a:bodyPr>
          <a:lstStyle/>
          <a:p>
            <a:r>
              <a:rPr lang="en-US" sz="4000"/>
              <a:t>conclusion</a:t>
            </a:r>
          </a:p>
        </p:txBody>
      </p:sp>
      <p:sp>
        <p:nvSpPr>
          <p:cNvPr id="9" name="Content Placeholder 8">
            <a:extLst>
              <a:ext uri="{FF2B5EF4-FFF2-40B4-BE49-F238E27FC236}">
                <a16:creationId xmlns:a16="http://schemas.microsoft.com/office/drawing/2014/main" id="{C1E39F92-B979-41AB-0918-CE4FADCA0D09}"/>
              </a:ext>
            </a:extLst>
          </p:cNvPr>
          <p:cNvSpPr>
            <a:spLocks noGrp="1"/>
          </p:cNvSpPr>
          <p:nvPr>
            <p:ph sz="quarter" idx="11"/>
          </p:nvPr>
        </p:nvSpPr>
        <p:spPr>
          <a:xfrm>
            <a:off x="6696186" y="2221992"/>
            <a:ext cx="4800600" cy="3739896"/>
          </a:xfrm>
        </p:spPr>
        <p:txBody>
          <a:bodyPr vert="horz" lIns="91440" tIns="45720" rIns="91440" bIns="45720" rtlCol="0">
            <a:normAutofit/>
          </a:bodyPr>
          <a:lstStyle/>
          <a:p>
            <a:pPr indent="-228600">
              <a:spcAft>
                <a:spcPts val="600"/>
              </a:spcAft>
              <a:buFont typeface="Arial" panose="020B0604020202020204" pitchFamily="34" charset="0"/>
              <a:buChar char="•"/>
            </a:pPr>
            <a:r>
              <a:rPr lang="en-US" dirty="0"/>
              <a:t>Academic and research integrity is the foundation of an honest and fair education </a:t>
            </a:r>
            <a:r>
              <a:rPr lang="en-US"/>
              <a:t>system.Upholding</a:t>
            </a:r>
            <a:r>
              <a:rPr lang="en-US" dirty="0"/>
              <a:t> it preserves trust, ensures fairness, and fosters ethical  growth .To avoid </a:t>
            </a:r>
            <a:r>
              <a:rPr lang="en-US"/>
              <a:t>voliations</a:t>
            </a:r>
            <a:r>
              <a:rPr lang="en-US" dirty="0"/>
              <a:t>, cite sources, paraphrase, track references and seek help when needed.</a:t>
            </a:r>
            <a:endParaRPr lang="en-US"/>
          </a:p>
        </p:txBody>
      </p:sp>
      <p:cxnSp>
        <p:nvCxnSpPr>
          <p:cNvPr id="21" name="Straight Connector 20">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723900"/>
            <a:ext cx="461007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6142781"/>
            <a:ext cx="46100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6896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A5D67320-FCFD-4931-AAF7-C6C85332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artoon of two people sitting at a desk&#10;&#10;Description automatically generated">
            <a:extLst>
              <a:ext uri="{FF2B5EF4-FFF2-40B4-BE49-F238E27FC236}">
                <a16:creationId xmlns:a16="http://schemas.microsoft.com/office/drawing/2014/main" id="{3A71FCB5-63D3-FD04-18A3-EC9C94922BBA}"/>
              </a:ext>
            </a:extLst>
          </p:cNvPr>
          <p:cNvPicPr>
            <a:picLocks noChangeAspect="1"/>
          </p:cNvPicPr>
          <p:nvPr/>
        </p:nvPicPr>
        <p:blipFill rotWithShape="1">
          <a:blip r:embed="rId2"/>
          <a:srcRect r="2" b="3610"/>
          <a:stretch/>
        </p:blipFill>
        <p:spPr>
          <a:xfrm>
            <a:off x="4876158" y="10"/>
            <a:ext cx="7315841" cy="6857990"/>
          </a:xfrm>
          <a:prstGeom prst="rect">
            <a:avLst/>
          </a:prstGeom>
        </p:spPr>
      </p:pic>
      <p:sp>
        <p:nvSpPr>
          <p:cNvPr id="6" name="TextBox 5">
            <a:extLst>
              <a:ext uri="{FF2B5EF4-FFF2-40B4-BE49-F238E27FC236}">
                <a16:creationId xmlns:a16="http://schemas.microsoft.com/office/drawing/2014/main" id="{C9B30D9E-7CE8-8107-521F-DF5F14A45152}"/>
              </a:ext>
            </a:extLst>
          </p:cNvPr>
          <p:cNvSpPr txBox="1"/>
          <p:nvPr/>
        </p:nvSpPr>
        <p:spPr>
          <a:xfrm>
            <a:off x="713232" y="908651"/>
            <a:ext cx="3620882" cy="2660459"/>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2800" b="1" cap="all" spc="30" dirty="0">
                <a:latin typeface="+mj-lt"/>
                <a:ea typeface="+mj-ea"/>
                <a:cs typeface="+mj-cs"/>
              </a:rPr>
              <a:t>When your friend asks for help during the quiz, but you remember the importance of academic integrity.</a:t>
            </a:r>
          </a:p>
        </p:txBody>
      </p:sp>
      <p:sp>
        <p:nvSpPr>
          <p:cNvPr id="2" name="Slide Number Placeholder 1">
            <a:extLst>
              <a:ext uri="{FF2B5EF4-FFF2-40B4-BE49-F238E27FC236}">
                <a16:creationId xmlns:a16="http://schemas.microsoft.com/office/drawing/2014/main" id="{9229B028-BD54-E72A-E357-6866CCE75A48}"/>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C3DB2ADC-AF19-4574-8C10-79B5B04FCA27}" type="slidenum">
              <a:rPr lang="en-US">
                <a:solidFill>
                  <a:srgbClr val="FFFFFF"/>
                </a:solidFill>
              </a:rPr>
              <a:pPr>
                <a:lnSpc>
                  <a:spcPct val="90000"/>
                </a:lnSpc>
                <a:spcAft>
                  <a:spcPts val="600"/>
                </a:spcAft>
              </a:pPr>
              <a:t>12</a:t>
            </a:fld>
            <a:endParaRPr lang="en-US">
              <a:solidFill>
                <a:srgbClr val="FFFFFF"/>
              </a:solidFill>
            </a:endParaRPr>
          </a:p>
        </p:txBody>
      </p:sp>
      <p:cxnSp>
        <p:nvCxnSpPr>
          <p:cNvPr id="28" name="Straight Connector 27">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1CC57CC-5972-D6CB-0AB7-872C751A55B7}"/>
              </a:ext>
            </a:extLst>
          </p:cNvPr>
          <p:cNvSpPr txBox="1"/>
          <p:nvPr/>
        </p:nvSpPr>
        <p:spPr>
          <a:xfrm>
            <a:off x="344129" y="4630994"/>
            <a:ext cx="4227871" cy="830997"/>
          </a:xfrm>
          <a:prstGeom prst="rect">
            <a:avLst/>
          </a:prstGeom>
          <a:noFill/>
        </p:spPr>
        <p:txBody>
          <a:bodyPr wrap="square" rtlCol="0">
            <a:spAutoFit/>
          </a:bodyPr>
          <a:lstStyle/>
          <a:p>
            <a:r>
              <a:rPr lang="en-US" sz="4800"/>
              <a:t>THANKYOU.</a:t>
            </a:r>
            <a:endParaRPr lang="en-US" sz="4800" dirty="0"/>
          </a:p>
        </p:txBody>
      </p:sp>
    </p:spTree>
    <p:extLst>
      <p:ext uri="{BB962C8B-B14F-4D97-AF65-F5344CB8AC3E}">
        <p14:creationId xmlns:p14="http://schemas.microsoft.com/office/powerpoint/2010/main" val="180940494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5" name="Straight Connector 2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erson sitting on the floor with a computer and books&#10;&#10;Description automatically generated">
            <a:extLst>
              <a:ext uri="{FF2B5EF4-FFF2-40B4-BE49-F238E27FC236}">
                <a16:creationId xmlns:a16="http://schemas.microsoft.com/office/drawing/2014/main" id="{8ABAB8D2-2008-838D-FFF7-D2B3092BEDB2}"/>
              </a:ext>
            </a:extLst>
          </p:cNvPr>
          <p:cNvPicPr>
            <a:picLocks noChangeAspect="1"/>
          </p:cNvPicPr>
          <p:nvPr/>
        </p:nvPicPr>
        <p:blipFill rotWithShape="1">
          <a:blip r:embed="rId3"/>
          <a:srcRect l="16366" r="14811" b="2"/>
          <a:stretch/>
        </p:blipFill>
        <p:spPr>
          <a:xfrm>
            <a:off x="20" y="10"/>
            <a:ext cx="5686740" cy="6857990"/>
          </a:xfrm>
          <a:prstGeom prst="rect">
            <a:avLst/>
          </a:prstGeom>
        </p:spPr>
      </p:pic>
      <p:sp>
        <p:nvSpPr>
          <p:cNvPr id="3" name="Title 2">
            <a:extLst>
              <a:ext uri="{FF2B5EF4-FFF2-40B4-BE49-F238E27FC236}">
                <a16:creationId xmlns:a16="http://schemas.microsoft.com/office/drawing/2014/main" id="{408BEF5F-00BC-5BA7-C0E2-94A5C1FC0D29}"/>
              </a:ext>
            </a:extLst>
          </p:cNvPr>
          <p:cNvSpPr>
            <a:spLocks noGrp="1"/>
          </p:cNvSpPr>
          <p:nvPr>
            <p:ph type="title"/>
          </p:nvPr>
        </p:nvSpPr>
        <p:spPr>
          <a:xfrm>
            <a:off x="6284749" y="909638"/>
            <a:ext cx="5201121" cy="1318062"/>
          </a:xfrm>
        </p:spPr>
        <p:txBody>
          <a:bodyPr vert="horz" lIns="91440" tIns="45720" rIns="91440" bIns="45720" rtlCol="0" anchor="t">
            <a:normAutofit/>
          </a:bodyPr>
          <a:lstStyle/>
          <a:p>
            <a:pPr>
              <a:lnSpc>
                <a:spcPct val="90000"/>
              </a:lnSpc>
            </a:pPr>
            <a:r>
              <a:rPr lang="en-US" sz="3400" dirty="0"/>
              <a:t>WHAT IS ACADEMIC AND RESEARCH INTEGRITY?</a:t>
            </a:r>
          </a:p>
        </p:txBody>
      </p:sp>
      <p:sp>
        <p:nvSpPr>
          <p:cNvPr id="10" name="Rectangle 1">
            <a:extLst>
              <a:ext uri="{FF2B5EF4-FFF2-40B4-BE49-F238E27FC236}">
                <a16:creationId xmlns:a16="http://schemas.microsoft.com/office/drawing/2014/main" id="{0BFFF98F-EF34-441E-EC87-0C21EC8DD7B4}"/>
              </a:ext>
            </a:extLst>
          </p:cNvPr>
          <p:cNvSpPr>
            <a:spLocks noGrp="1" noChangeArrowheads="1"/>
          </p:cNvSpPr>
          <p:nvPr>
            <p:ph sz="quarter" idx="10"/>
          </p:nvPr>
        </p:nvSpPr>
        <p:spPr bwMode="auto">
          <a:xfrm>
            <a:off x="6259550" y="2094934"/>
            <a:ext cx="5699051" cy="39410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285750" marR="0" lvl="0" indent="-285750" fontAlgn="base">
              <a:lnSpc>
                <a:spcPct val="100000"/>
              </a:lnSpc>
              <a:spcBef>
                <a:spcPct val="0"/>
              </a:spcBef>
              <a:spcAft>
                <a:spcPts val="600"/>
              </a:spcAft>
              <a:buClrTx/>
              <a:buSzTx/>
              <a:buFont typeface="Wingdings" panose="05000000000000000000" pitchFamily="2" charset="2"/>
              <a:buChar char="Ø"/>
              <a:tabLst/>
            </a:pPr>
            <a:r>
              <a:rPr lang="en-US" dirty="0"/>
              <a:t>Academic and research integrity involves honest and fair schoolwork and research.</a:t>
            </a:r>
          </a:p>
          <a:p>
            <a:pPr marL="285750" marR="0" lvl="0" indent="-285750" fontAlgn="base">
              <a:lnSpc>
                <a:spcPct val="100000"/>
              </a:lnSpc>
              <a:spcBef>
                <a:spcPct val="0"/>
              </a:spcBef>
              <a:spcAft>
                <a:spcPts val="600"/>
              </a:spcAft>
              <a:buClrTx/>
              <a:buSzTx/>
              <a:buFont typeface="Wingdings" panose="05000000000000000000" pitchFamily="2" charset="2"/>
              <a:buChar char="Ø"/>
              <a:tabLst/>
            </a:pPr>
            <a:r>
              <a:rPr lang="en-US" dirty="0"/>
              <a:t>It emphasizes truthfulness, avoiding cheating and plagiarism.</a:t>
            </a:r>
          </a:p>
          <a:p>
            <a:pPr marL="285750" marR="0" lvl="0" indent="-285750" fontAlgn="base">
              <a:lnSpc>
                <a:spcPct val="100000"/>
              </a:lnSpc>
              <a:spcBef>
                <a:spcPct val="0"/>
              </a:spcBef>
              <a:spcAft>
                <a:spcPts val="600"/>
              </a:spcAft>
              <a:buClrTx/>
              <a:buSzTx/>
              <a:buFont typeface="Wingdings" panose="05000000000000000000" pitchFamily="2" charset="2"/>
              <a:buChar char="Ø"/>
              <a:tabLst/>
            </a:pPr>
            <a:r>
              <a:rPr lang="en-US" dirty="0"/>
              <a:t>Giving proper credit to sources is essential.</a:t>
            </a:r>
            <a:endParaRPr lang="en-US" sz="2400" dirty="0"/>
          </a:p>
          <a:p>
            <a:pPr marL="285750" marR="0" lvl="0" indent="-285750" fontAlgn="base">
              <a:lnSpc>
                <a:spcPct val="100000"/>
              </a:lnSpc>
              <a:spcBef>
                <a:spcPct val="0"/>
              </a:spcBef>
              <a:spcAft>
                <a:spcPts val="600"/>
              </a:spcAft>
              <a:buClrTx/>
              <a:buSzTx/>
              <a:buFont typeface="Wingdings" panose="05000000000000000000" pitchFamily="2" charset="2"/>
              <a:buChar char="Ø"/>
              <a:tabLst/>
            </a:pPr>
            <a:r>
              <a:rPr lang="en-US" dirty="0"/>
              <a:t>Integrity helps maintain the respect and credibility of educational institutions.</a:t>
            </a:r>
            <a:endParaRPr lang="en-US" sz="2400" dirty="0"/>
          </a:p>
          <a:p>
            <a:pPr marL="285750" marR="0" lvl="0" indent="-285750" fontAlgn="base">
              <a:lnSpc>
                <a:spcPct val="100000"/>
              </a:lnSpc>
              <a:spcBef>
                <a:spcPct val="0"/>
              </a:spcBef>
              <a:spcAft>
                <a:spcPts val="600"/>
              </a:spcAft>
              <a:buClrTx/>
              <a:buSzTx/>
              <a:buFont typeface="Wingdings" panose="05000000000000000000" pitchFamily="2" charset="2"/>
              <a:buChar char="Ø"/>
              <a:tabLst/>
            </a:pPr>
            <a:r>
              <a:rPr lang="en-US" dirty="0"/>
              <a:t>Ensures fair and honest learning and research practices.</a:t>
            </a:r>
          </a:p>
        </p:txBody>
      </p:sp>
      <p:sp>
        <p:nvSpPr>
          <p:cNvPr id="2" name="Slide Number Placeholder 1">
            <a:extLst>
              <a:ext uri="{FF2B5EF4-FFF2-40B4-BE49-F238E27FC236}">
                <a16:creationId xmlns:a16="http://schemas.microsoft.com/office/drawing/2014/main" id="{DA128192-0728-892D-258C-A8F14C65D606}"/>
              </a:ext>
            </a:extLst>
          </p:cNvPr>
          <p:cNvSpPr>
            <a:spLocks noGrp="1"/>
          </p:cNvSpPr>
          <p:nvPr>
            <p:ph type="sldNum" sz="quarter" idx="4"/>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C3DB2ADC-AF19-4574-8C10-79B5B04FCA27}" type="slidenum">
              <a:rPr lang="en-US" sz="1800" smtClean="0"/>
              <a:pPr>
                <a:lnSpc>
                  <a:spcPct val="90000"/>
                </a:lnSpc>
                <a:spcAft>
                  <a:spcPts val="600"/>
                </a:spcAft>
              </a:pPr>
              <a:t>2</a:t>
            </a:fld>
            <a:endParaRPr lang="en-US" sz="1800"/>
          </a:p>
        </p:txBody>
      </p:sp>
      <p:cxnSp>
        <p:nvCxnSpPr>
          <p:cNvPr id="31" name="Straight Connector 3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2739" y="722376"/>
            <a:ext cx="16002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8817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1" name="Straight Connector 4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3" name="Rectangle 42">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erson reading a book&#10;&#10;Description automatically generated">
            <a:extLst>
              <a:ext uri="{FF2B5EF4-FFF2-40B4-BE49-F238E27FC236}">
                <a16:creationId xmlns:a16="http://schemas.microsoft.com/office/drawing/2014/main" id="{9258A07C-1645-3E8F-17EA-F06C9CB753C1}"/>
              </a:ext>
            </a:extLst>
          </p:cNvPr>
          <p:cNvPicPr>
            <a:picLocks noChangeAspect="1"/>
          </p:cNvPicPr>
          <p:nvPr/>
        </p:nvPicPr>
        <p:blipFill rotWithShape="1">
          <a:blip r:embed="rId3"/>
          <a:srcRect r="2197" b="1"/>
          <a:stretch/>
        </p:blipFill>
        <p:spPr>
          <a:xfrm>
            <a:off x="804672" y="3044952"/>
            <a:ext cx="3941064" cy="2971800"/>
          </a:xfrm>
          <a:prstGeom prst="rect">
            <a:avLst/>
          </a:prstGeom>
        </p:spPr>
      </p:pic>
      <p:sp>
        <p:nvSpPr>
          <p:cNvPr id="8" name="TextBox 7">
            <a:extLst>
              <a:ext uri="{FF2B5EF4-FFF2-40B4-BE49-F238E27FC236}">
                <a16:creationId xmlns:a16="http://schemas.microsoft.com/office/drawing/2014/main" id="{01B6D96D-69C8-A45D-DAD6-86B4079DA131}"/>
              </a:ext>
            </a:extLst>
          </p:cNvPr>
          <p:cNvSpPr txBox="1"/>
          <p:nvPr/>
        </p:nvSpPr>
        <p:spPr>
          <a:xfrm>
            <a:off x="704087" y="914400"/>
            <a:ext cx="4041648" cy="192874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100" cap="all" spc="30">
                <a:latin typeface="+mj-lt"/>
                <a:ea typeface="+mj-ea"/>
                <a:cs typeface="+mj-cs"/>
              </a:rPr>
              <a:t>WHY IS ACADEMIC AND RESEARCH INTEGRITY IMPORTANT?</a:t>
            </a:r>
          </a:p>
        </p:txBody>
      </p:sp>
      <p:sp>
        <p:nvSpPr>
          <p:cNvPr id="10" name="TextBox 9">
            <a:extLst>
              <a:ext uri="{FF2B5EF4-FFF2-40B4-BE49-F238E27FC236}">
                <a16:creationId xmlns:a16="http://schemas.microsoft.com/office/drawing/2014/main" id="{4AA20F5B-10AF-21BD-017C-6DF39D3DDB78}"/>
              </a:ext>
            </a:extLst>
          </p:cNvPr>
          <p:cNvSpPr txBox="1"/>
          <p:nvPr/>
        </p:nvSpPr>
        <p:spPr>
          <a:xfrm>
            <a:off x="5330952" y="968377"/>
            <a:ext cx="6144768" cy="5006436"/>
          </a:xfrm>
          <a:prstGeom prst="rect">
            <a:avLst/>
          </a:prstGeom>
        </p:spPr>
        <p:txBody>
          <a:bodyPr vert="horz" lIns="91440" tIns="45720" rIns="91440" bIns="45720" rtlCol="0">
            <a:normAutofit/>
          </a:bodyPr>
          <a:lstStyle/>
          <a:p>
            <a:pPr marL="285750" indent="-228600">
              <a:lnSpc>
                <a:spcPct val="110000"/>
              </a:lnSpc>
              <a:spcAft>
                <a:spcPts val="600"/>
              </a:spcAft>
              <a:buFont typeface="Arial" panose="020B0604020202020204" pitchFamily="34" charset="0"/>
              <a:buChar char="•"/>
            </a:pPr>
            <a:r>
              <a:rPr lang="en-US" b="1" dirty="0"/>
              <a:t>PRESERVING TRUST: </a:t>
            </a:r>
            <a:r>
              <a:rPr lang="en-US" dirty="0"/>
              <a:t>It helps maintain trust and credibility within educational institutions. When students, faculty, and researchers uphold integrity, others can have confidence in the academic system.</a:t>
            </a:r>
          </a:p>
          <a:p>
            <a:pPr marL="285750" indent="-228600">
              <a:lnSpc>
                <a:spcPct val="110000"/>
              </a:lnSpc>
              <a:spcAft>
                <a:spcPts val="600"/>
              </a:spcAft>
              <a:buFont typeface="Arial" panose="020B0604020202020204" pitchFamily="34" charset="0"/>
              <a:buChar char="•"/>
            </a:pPr>
            <a:r>
              <a:rPr lang="en-US" b="1" dirty="0"/>
              <a:t>FAIRNESS:</a:t>
            </a:r>
            <a:r>
              <a:rPr lang="en-US" dirty="0"/>
              <a:t> It ensures a level playing field for all students. It promotes fairness by preventing dishonest practices that could give some students an unfair advantage.</a:t>
            </a:r>
          </a:p>
          <a:p>
            <a:pPr marL="285750" indent="-228600">
              <a:lnSpc>
                <a:spcPct val="110000"/>
              </a:lnSpc>
              <a:spcAft>
                <a:spcPts val="600"/>
              </a:spcAft>
              <a:buFont typeface="Arial" panose="020B0604020202020204" pitchFamily="34" charset="0"/>
              <a:buChar char="•"/>
            </a:pPr>
            <a:r>
              <a:rPr lang="en-US" b="1" dirty="0"/>
              <a:t>EDUCATIONAL VALUE: </a:t>
            </a:r>
            <a:r>
              <a:rPr lang="en-US" dirty="0"/>
              <a:t>Upholding integrity enhances the educational value of assignments, research, and exams. It encourages students to engage deeply with their studies and develop critical thinking skills.</a:t>
            </a:r>
          </a:p>
          <a:p>
            <a:pPr marL="285750" indent="-228600">
              <a:lnSpc>
                <a:spcPct val="110000"/>
              </a:lnSpc>
              <a:spcAft>
                <a:spcPts val="600"/>
              </a:spcAft>
              <a:buFont typeface="Arial" panose="020B0604020202020204" pitchFamily="34" charset="0"/>
              <a:buChar char="•"/>
            </a:pPr>
            <a:r>
              <a:rPr lang="en-US" b="1" dirty="0"/>
              <a:t>RESEARCH CREDIBILITY: </a:t>
            </a:r>
            <a:r>
              <a:rPr lang="en-US" dirty="0"/>
              <a:t>In the realm of research and academia, integrity is crucial for producing credible and reliable knowledge. It ensures that research findings are trustworthy and can be built upon by others.</a:t>
            </a:r>
          </a:p>
        </p:txBody>
      </p:sp>
      <p:sp>
        <p:nvSpPr>
          <p:cNvPr id="3" name="Slide Number Placeholder 2">
            <a:extLst>
              <a:ext uri="{FF2B5EF4-FFF2-40B4-BE49-F238E27FC236}">
                <a16:creationId xmlns:a16="http://schemas.microsoft.com/office/drawing/2014/main" id="{CE941DE2-1E04-BCDD-5770-8991998B6B7B}"/>
              </a:ext>
            </a:extLst>
          </p:cNvPr>
          <p:cNvSpPr>
            <a:spLocks noGrp="1"/>
          </p:cNvSpPr>
          <p:nvPr>
            <p:ph type="sldNum" sz="quarter" idx="4"/>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C3DB2ADC-AF19-4574-8C10-79B5B04FCA27}" type="slidenum">
              <a:rPr lang="en-US" sz="1800" smtClean="0"/>
              <a:pPr>
                <a:lnSpc>
                  <a:spcPct val="90000"/>
                </a:lnSpc>
                <a:spcAft>
                  <a:spcPts val="600"/>
                </a:spcAft>
              </a:pPr>
              <a:t>3</a:t>
            </a:fld>
            <a:endParaRPr lang="en-US" sz="1800"/>
          </a:p>
        </p:txBody>
      </p:sp>
      <p:cxnSp>
        <p:nvCxnSpPr>
          <p:cNvPr id="44" name="Straight Connector 43">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3300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A person sitting at a desk with a computer and papers over his face&#10;&#10;Description automatically generated">
            <a:extLst>
              <a:ext uri="{FF2B5EF4-FFF2-40B4-BE49-F238E27FC236}">
                <a16:creationId xmlns:a16="http://schemas.microsoft.com/office/drawing/2014/main" id="{E8FAFB71-6726-2D87-7798-AFB6B782D666}"/>
              </a:ext>
            </a:extLst>
          </p:cNvPr>
          <p:cNvPicPr>
            <a:picLocks noGrp="1" noChangeAspect="1"/>
          </p:cNvPicPr>
          <p:nvPr>
            <p:ph type="pic" sz="quarter" idx="10"/>
          </p:nvPr>
        </p:nvPicPr>
        <p:blipFill rotWithShape="1">
          <a:blip r:embed="rId3"/>
          <a:srcRect l="7462" r="3063"/>
          <a:stretch/>
        </p:blipFill>
        <p:spPr>
          <a:xfrm>
            <a:off x="20" y="10"/>
            <a:ext cx="6044164" cy="6857990"/>
          </a:xfrm>
          <a:prstGeom prst="rect">
            <a:avLst/>
          </a:prstGeom>
        </p:spPr>
      </p:pic>
      <p:sp>
        <p:nvSpPr>
          <p:cNvPr id="4" name="Title 3">
            <a:extLst>
              <a:ext uri="{FF2B5EF4-FFF2-40B4-BE49-F238E27FC236}">
                <a16:creationId xmlns:a16="http://schemas.microsoft.com/office/drawing/2014/main" id="{90E82A33-7ED3-A4A3-7E06-B568D6D134CD}"/>
              </a:ext>
            </a:extLst>
          </p:cNvPr>
          <p:cNvSpPr>
            <a:spLocks noGrp="1"/>
          </p:cNvSpPr>
          <p:nvPr>
            <p:ph type="title"/>
          </p:nvPr>
        </p:nvSpPr>
        <p:spPr>
          <a:xfrm>
            <a:off x="6696186" y="909637"/>
            <a:ext cx="4800600" cy="1307592"/>
          </a:xfrm>
        </p:spPr>
        <p:txBody>
          <a:bodyPr vert="horz" lIns="91440" tIns="45720" rIns="91440" bIns="45720" rtlCol="0" anchor="t">
            <a:normAutofit/>
          </a:bodyPr>
          <a:lstStyle/>
          <a:p>
            <a:pPr>
              <a:lnSpc>
                <a:spcPct val="90000"/>
              </a:lnSpc>
            </a:pPr>
            <a:r>
              <a:rPr lang="en-US" sz="2800" b="1"/>
              <a:t>Examples of academic and research integrity violations</a:t>
            </a:r>
          </a:p>
        </p:txBody>
      </p:sp>
      <p:sp>
        <p:nvSpPr>
          <p:cNvPr id="9" name="Content Placeholder 8">
            <a:extLst>
              <a:ext uri="{FF2B5EF4-FFF2-40B4-BE49-F238E27FC236}">
                <a16:creationId xmlns:a16="http://schemas.microsoft.com/office/drawing/2014/main" id="{6777958E-E73E-C5A9-C0E3-3DD9808453DB}"/>
              </a:ext>
            </a:extLst>
          </p:cNvPr>
          <p:cNvSpPr>
            <a:spLocks noGrp="1"/>
          </p:cNvSpPr>
          <p:nvPr>
            <p:ph sz="quarter" idx="11"/>
          </p:nvPr>
        </p:nvSpPr>
        <p:spPr>
          <a:xfrm>
            <a:off x="6696186" y="2221992"/>
            <a:ext cx="4800600" cy="3739896"/>
          </a:xfrm>
        </p:spPr>
        <p:txBody>
          <a:bodyPr vert="horz" lIns="91440" tIns="45720" rIns="91440" bIns="45720" rtlCol="0">
            <a:normAutofit/>
          </a:bodyPr>
          <a:lstStyle/>
          <a:p>
            <a:pPr marL="342900" indent="-228600">
              <a:buFont typeface="Arial" panose="020B0604020202020204" pitchFamily="34" charset="0"/>
              <a:buChar char="•"/>
            </a:pPr>
            <a:r>
              <a:rPr lang="en-US" noProof="1"/>
              <a:t>Plagiarism</a:t>
            </a:r>
          </a:p>
          <a:p>
            <a:pPr marL="342900" indent="-228600">
              <a:buFont typeface="Arial" panose="020B0604020202020204" pitchFamily="34" charset="0"/>
              <a:buChar char="•"/>
            </a:pPr>
            <a:r>
              <a:rPr lang="en-US" noProof="1"/>
              <a:t>Cheating on Exams</a:t>
            </a:r>
          </a:p>
          <a:p>
            <a:pPr marL="342900" indent="-228600">
              <a:buFont typeface="Arial" panose="020B0604020202020204" pitchFamily="34" charset="0"/>
              <a:buChar char="•"/>
            </a:pPr>
            <a:r>
              <a:rPr lang="en-US" noProof="1"/>
              <a:t>Fabricating Data</a:t>
            </a:r>
          </a:p>
          <a:p>
            <a:pPr marL="342900" indent="-228600">
              <a:buFont typeface="Arial" panose="020B0604020202020204" pitchFamily="34" charset="0"/>
              <a:buChar char="•"/>
            </a:pPr>
            <a:r>
              <a:rPr lang="en-US" noProof="1"/>
              <a:t>Bribery</a:t>
            </a:r>
          </a:p>
        </p:txBody>
      </p:sp>
      <p:cxnSp>
        <p:nvCxnSpPr>
          <p:cNvPr id="20" name="Straight Connector 19">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723900"/>
            <a:ext cx="461007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6142781"/>
            <a:ext cx="46100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861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1" name="Straight Connector 4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5" name="Rectangle 44">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erson holding a net to a person sitting at a computer&#10;&#10;Description automatically generated">
            <a:extLst>
              <a:ext uri="{FF2B5EF4-FFF2-40B4-BE49-F238E27FC236}">
                <a16:creationId xmlns:a16="http://schemas.microsoft.com/office/drawing/2014/main" id="{A76B204D-9EE9-4D09-F680-10DC6513EF66}"/>
              </a:ext>
            </a:extLst>
          </p:cNvPr>
          <p:cNvPicPr>
            <a:picLocks noChangeAspect="1"/>
          </p:cNvPicPr>
          <p:nvPr/>
        </p:nvPicPr>
        <p:blipFill rotWithShape="1">
          <a:blip r:embed="rId3"/>
          <a:srcRect l="14047" r="7457" b="2"/>
          <a:stretch/>
        </p:blipFill>
        <p:spPr>
          <a:xfrm>
            <a:off x="6182139" y="0"/>
            <a:ext cx="5998142" cy="7036899"/>
          </a:xfrm>
          <a:prstGeom prst="rect">
            <a:avLst/>
          </a:prstGeom>
        </p:spPr>
      </p:pic>
      <p:sp>
        <p:nvSpPr>
          <p:cNvPr id="2" name="Title 1">
            <a:extLst>
              <a:ext uri="{FF2B5EF4-FFF2-40B4-BE49-F238E27FC236}">
                <a16:creationId xmlns:a16="http://schemas.microsoft.com/office/drawing/2014/main" id="{53F9FE95-42FD-9AB0-913D-DFE3A18AFAE9}"/>
              </a:ext>
            </a:extLst>
          </p:cNvPr>
          <p:cNvSpPr>
            <a:spLocks noGrp="1"/>
          </p:cNvSpPr>
          <p:nvPr>
            <p:ph type="title"/>
          </p:nvPr>
        </p:nvSpPr>
        <p:spPr>
          <a:xfrm>
            <a:off x="692369" y="1356852"/>
            <a:ext cx="3799763" cy="1473200"/>
          </a:xfrm>
        </p:spPr>
        <p:txBody>
          <a:bodyPr vert="horz" lIns="91440" tIns="45720" rIns="91440" bIns="45720" rtlCol="0" anchor="t">
            <a:normAutofit/>
          </a:bodyPr>
          <a:lstStyle/>
          <a:p>
            <a:r>
              <a:rPr lang="en-US" sz="3600" b="1" dirty="0"/>
              <a:t>PLAGIARISM:</a:t>
            </a:r>
          </a:p>
        </p:txBody>
      </p:sp>
      <p:sp>
        <p:nvSpPr>
          <p:cNvPr id="4" name="Content Placeholder 3">
            <a:extLst>
              <a:ext uri="{FF2B5EF4-FFF2-40B4-BE49-F238E27FC236}">
                <a16:creationId xmlns:a16="http://schemas.microsoft.com/office/drawing/2014/main" id="{85DD9D89-0B97-5577-308E-9F320E5DC495}"/>
              </a:ext>
            </a:extLst>
          </p:cNvPr>
          <p:cNvSpPr>
            <a:spLocks noGrp="1"/>
          </p:cNvSpPr>
          <p:nvPr>
            <p:ph sz="quarter" idx="10"/>
          </p:nvPr>
        </p:nvSpPr>
        <p:spPr>
          <a:xfrm>
            <a:off x="704088" y="2387600"/>
            <a:ext cx="5199755" cy="3767328"/>
          </a:xfrm>
        </p:spPr>
        <p:txBody>
          <a:bodyPr vert="horz" lIns="91440" tIns="45720" rIns="91440" bIns="45720" rtlCol="0">
            <a:normAutofit/>
          </a:bodyPr>
          <a:lstStyle/>
          <a:p>
            <a:pPr marL="0"/>
            <a:r>
              <a:rPr lang="en-US" sz="2000" noProof="1"/>
              <a:t>Plagiarism refers to the act of using someone else’s work, ideas, words, or intellectual property without proper attribution or permission and presenting as its own ..</a:t>
            </a:r>
          </a:p>
        </p:txBody>
      </p:sp>
      <p:sp>
        <p:nvSpPr>
          <p:cNvPr id="3" name="Slide Number Placeholder 2">
            <a:extLst>
              <a:ext uri="{FF2B5EF4-FFF2-40B4-BE49-F238E27FC236}">
                <a16:creationId xmlns:a16="http://schemas.microsoft.com/office/drawing/2014/main" id="{DCBC99EE-15DF-A164-D7A5-05B6D09C808B}"/>
              </a:ext>
            </a:extLst>
          </p:cNvPr>
          <p:cNvSpPr>
            <a:spLocks noGrp="1"/>
          </p:cNvSpPr>
          <p:nvPr>
            <p:ph type="sldNum" sz="quarter" idx="4"/>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C3DB2ADC-AF19-4574-8C10-79B5B04FCA27}" type="slidenum">
              <a:rPr lang="en-US" sz="1800"/>
              <a:pPr>
                <a:lnSpc>
                  <a:spcPct val="90000"/>
                </a:lnSpc>
                <a:spcAft>
                  <a:spcPts val="600"/>
                </a:spcAft>
              </a:pPr>
              <a:t>5</a:t>
            </a:fld>
            <a:endParaRPr lang="en-US" sz="1800"/>
          </a:p>
        </p:txBody>
      </p:sp>
      <p:cxnSp>
        <p:nvCxnSpPr>
          <p:cNvPr id="47" name="Straight Connector 46">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6198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ouple of people studying&#10;&#10;Description automatically generated">
            <a:extLst>
              <a:ext uri="{FF2B5EF4-FFF2-40B4-BE49-F238E27FC236}">
                <a16:creationId xmlns:a16="http://schemas.microsoft.com/office/drawing/2014/main" id="{57AFFE4D-51BC-3B99-E79E-66208DF06A1A}"/>
              </a:ext>
            </a:extLst>
          </p:cNvPr>
          <p:cNvPicPr>
            <a:picLocks noChangeAspect="1"/>
          </p:cNvPicPr>
          <p:nvPr/>
        </p:nvPicPr>
        <p:blipFill rotWithShape="1">
          <a:blip r:embed="rId3"/>
          <a:srcRect l="19232" r="23702" b="1"/>
          <a:stretch/>
        </p:blipFill>
        <p:spPr>
          <a:xfrm>
            <a:off x="20" y="10"/>
            <a:ext cx="6044164" cy="6857990"/>
          </a:xfrm>
          <a:prstGeom prst="rect">
            <a:avLst/>
          </a:prstGeom>
        </p:spPr>
      </p:pic>
      <p:sp>
        <p:nvSpPr>
          <p:cNvPr id="2" name="Title 1">
            <a:extLst>
              <a:ext uri="{FF2B5EF4-FFF2-40B4-BE49-F238E27FC236}">
                <a16:creationId xmlns:a16="http://schemas.microsoft.com/office/drawing/2014/main" id="{5B56E1DE-D988-960C-DAB5-9F76114BF8AF}"/>
              </a:ext>
            </a:extLst>
          </p:cNvPr>
          <p:cNvSpPr>
            <a:spLocks noGrp="1"/>
          </p:cNvSpPr>
          <p:nvPr>
            <p:ph type="title"/>
          </p:nvPr>
        </p:nvSpPr>
        <p:spPr>
          <a:xfrm>
            <a:off x="6696186" y="909637"/>
            <a:ext cx="4800600" cy="1307592"/>
          </a:xfrm>
        </p:spPr>
        <p:txBody>
          <a:bodyPr vert="horz" lIns="91440" tIns="45720" rIns="91440" bIns="45720" rtlCol="0" anchor="t">
            <a:normAutofit/>
          </a:bodyPr>
          <a:lstStyle/>
          <a:p>
            <a:pPr>
              <a:lnSpc>
                <a:spcPct val="90000"/>
              </a:lnSpc>
            </a:pPr>
            <a:r>
              <a:rPr lang="en-US" sz="4000"/>
              <a:t>Cheating on exams:</a:t>
            </a:r>
          </a:p>
        </p:txBody>
      </p:sp>
      <p:sp>
        <p:nvSpPr>
          <p:cNvPr id="8" name="Content Placeholder 7">
            <a:extLst>
              <a:ext uri="{FF2B5EF4-FFF2-40B4-BE49-F238E27FC236}">
                <a16:creationId xmlns:a16="http://schemas.microsoft.com/office/drawing/2014/main" id="{6B4A257E-4735-6F03-8A06-72A76A187FFA}"/>
              </a:ext>
            </a:extLst>
          </p:cNvPr>
          <p:cNvSpPr>
            <a:spLocks noGrp="1"/>
          </p:cNvSpPr>
          <p:nvPr>
            <p:ph sz="quarter" idx="10"/>
          </p:nvPr>
        </p:nvSpPr>
        <p:spPr>
          <a:xfrm>
            <a:off x="6696186" y="2221992"/>
            <a:ext cx="4800600" cy="3739896"/>
          </a:xfrm>
        </p:spPr>
        <p:txBody>
          <a:bodyPr vert="horz" lIns="91440" tIns="45720" rIns="91440" bIns="45720" rtlCol="0">
            <a:normAutofit/>
          </a:bodyPr>
          <a:lstStyle/>
          <a:p>
            <a:pPr marL="0" indent="0">
              <a:buNone/>
            </a:pPr>
            <a:r>
              <a:rPr lang="en-US" sz="2400" b="0" dirty="0"/>
              <a:t>Cheating involves dishonest practices aimed at gaining an unfair advantage in assessments, exams, assignments or any educational activity. It undermines the principles of fairness and honest effort in learning.</a:t>
            </a:r>
          </a:p>
        </p:txBody>
      </p:sp>
      <p:sp>
        <p:nvSpPr>
          <p:cNvPr id="3" name="Slide Number Placeholder 2">
            <a:extLst>
              <a:ext uri="{FF2B5EF4-FFF2-40B4-BE49-F238E27FC236}">
                <a16:creationId xmlns:a16="http://schemas.microsoft.com/office/drawing/2014/main" id="{522643B0-B668-8150-0AAC-AFA1C43109DF}"/>
              </a:ext>
            </a:extLst>
          </p:cNvPr>
          <p:cNvSpPr>
            <a:spLocks noGrp="1"/>
          </p:cNvSpPr>
          <p:nvPr>
            <p:ph type="sldNum" sz="quarter" idx="4"/>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C3DB2ADC-AF19-4574-8C10-79B5B04FCA27}" type="slidenum">
              <a:rPr lang="en-US" sz="1800" smtClean="0"/>
              <a:pPr>
                <a:lnSpc>
                  <a:spcPct val="90000"/>
                </a:lnSpc>
                <a:spcAft>
                  <a:spcPts val="600"/>
                </a:spcAft>
              </a:pPr>
              <a:t>6</a:t>
            </a:fld>
            <a:endParaRPr lang="en-US" sz="1800"/>
          </a:p>
        </p:txBody>
      </p:sp>
      <p:cxnSp>
        <p:nvCxnSpPr>
          <p:cNvPr id="30" name="Straight Connector 29">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723900"/>
            <a:ext cx="461007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6142781"/>
            <a:ext cx="46100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5236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8" name="Straight Connector 47">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52" name="Rectangle 5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A child sitting at a desk with a computer&#10;&#10;Description automatically generated">
            <a:extLst>
              <a:ext uri="{FF2B5EF4-FFF2-40B4-BE49-F238E27FC236}">
                <a16:creationId xmlns:a16="http://schemas.microsoft.com/office/drawing/2014/main" id="{52720EF3-5155-4EF6-C67E-099942692EB6}"/>
              </a:ext>
            </a:extLst>
          </p:cNvPr>
          <p:cNvPicPr>
            <a:picLocks noGrp="1" noChangeAspect="1"/>
          </p:cNvPicPr>
          <p:nvPr>
            <p:ph type="pic" sz="quarter" idx="13"/>
          </p:nvPr>
        </p:nvPicPr>
        <p:blipFill rotWithShape="1">
          <a:blip r:embed="rId3"/>
          <a:srcRect l="5265" r="14158"/>
          <a:stretch/>
        </p:blipFill>
        <p:spPr>
          <a:xfrm>
            <a:off x="6420752" y="-1"/>
            <a:ext cx="5771248" cy="6857999"/>
          </a:xfrm>
          <a:prstGeom prst="rect">
            <a:avLst/>
          </a:prstGeom>
        </p:spPr>
      </p:pic>
      <p:sp>
        <p:nvSpPr>
          <p:cNvPr id="5" name="Title 4">
            <a:extLst>
              <a:ext uri="{FF2B5EF4-FFF2-40B4-BE49-F238E27FC236}">
                <a16:creationId xmlns:a16="http://schemas.microsoft.com/office/drawing/2014/main" id="{5A4025A9-7726-7F83-4A59-6CF84E4B9001}"/>
              </a:ext>
            </a:extLst>
          </p:cNvPr>
          <p:cNvSpPr>
            <a:spLocks noGrp="1"/>
          </p:cNvSpPr>
          <p:nvPr>
            <p:ph type="ctrTitle"/>
          </p:nvPr>
        </p:nvSpPr>
        <p:spPr>
          <a:xfrm>
            <a:off x="704088" y="914400"/>
            <a:ext cx="5195889" cy="1316736"/>
          </a:xfrm>
        </p:spPr>
        <p:txBody>
          <a:bodyPr vert="horz" lIns="91440" tIns="45720" rIns="91440" bIns="45720" rtlCol="0" anchor="t">
            <a:normAutofit/>
          </a:bodyPr>
          <a:lstStyle/>
          <a:p>
            <a:r>
              <a:rPr lang="en-US" sz="4000" dirty="0"/>
              <a:t>FABRICATION:</a:t>
            </a:r>
          </a:p>
        </p:txBody>
      </p:sp>
      <p:sp>
        <p:nvSpPr>
          <p:cNvPr id="7" name="Content Placeholder 6">
            <a:extLst>
              <a:ext uri="{FF2B5EF4-FFF2-40B4-BE49-F238E27FC236}">
                <a16:creationId xmlns:a16="http://schemas.microsoft.com/office/drawing/2014/main" id="{C7D1EAF7-58DB-398E-A0A7-0514B6F3301A}"/>
              </a:ext>
            </a:extLst>
          </p:cNvPr>
          <p:cNvSpPr>
            <a:spLocks noGrp="1"/>
          </p:cNvSpPr>
          <p:nvPr>
            <p:ph sz="quarter" idx="14"/>
          </p:nvPr>
        </p:nvSpPr>
        <p:spPr>
          <a:xfrm>
            <a:off x="704088" y="2231136"/>
            <a:ext cx="5195889" cy="3931920"/>
          </a:xfrm>
        </p:spPr>
        <p:txBody>
          <a:bodyPr vert="horz" lIns="91440" tIns="45720" rIns="91440" bIns="45720" rtlCol="0">
            <a:normAutofit/>
          </a:bodyPr>
          <a:lstStyle/>
          <a:p>
            <a:pPr marL="0" indent="0">
              <a:buNone/>
            </a:pPr>
            <a:r>
              <a:rPr lang="en-US" sz="2400" dirty="0"/>
              <a:t>Fabrication involves the act of inventing or falsifying information, data, results, or details in academic work, research or </a:t>
            </a:r>
            <a:r>
              <a:rPr lang="en-US" sz="2400" dirty="0" err="1"/>
              <a:t>assignments.It</a:t>
            </a:r>
            <a:r>
              <a:rPr lang="en-US" sz="2400" dirty="0"/>
              <a:t> typically presents false or nonexistent information as if it were factual. </a:t>
            </a:r>
          </a:p>
        </p:txBody>
      </p:sp>
      <p:sp>
        <p:nvSpPr>
          <p:cNvPr id="27" name="Slide Number Placeholder 26">
            <a:extLst>
              <a:ext uri="{FF2B5EF4-FFF2-40B4-BE49-F238E27FC236}">
                <a16:creationId xmlns:a16="http://schemas.microsoft.com/office/drawing/2014/main" id="{3A137E53-FBD3-20BC-7B61-06C47E63438B}"/>
              </a:ext>
            </a:extLst>
          </p:cNvPr>
          <p:cNvSpPr>
            <a:spLocks noGrp="1"/>
          </p:cNvSpPr>
          <p:nvPr>
            <p:ph type="sldNum" sz="quarter" idx="4"/>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C3DB2ADC-AF19-4574-8C10-79B5B04FCA27}" type="slidenum">
              <a:rPr lang="en-US" sz="1800">
                <a:solidFill>
                  <a:srgbClr val="FFFFFF"/>
                </a:solidFill>
              </a:rPr>
              <a:pPr>
                <a:lnSpc>
                  <a:spcPct val="90000"/>
                </a:lnSpc>
                <a:spcAft>
                  <a:spcPts val="600"/>
                </a:spcAft>
              </a:pPr>
              <a:t>7</a:t>
            </a:fld>
            <a:endParaRPr lang="en-US" sz="1800">
              <a:solidFill>
                <a:srgbClr val="FFFFFF"/>
              </a:solidFill>
            </a:endParaRPr>
          </a:p>
        </p:txBody>
      </p:sp>
      <p:cxnSp>
        <p:nvCxnSpPr>
          <p:cNvPr id="54" name="Straight Connector 53">
            <a:extLst>
              <a:ext uri="{FF2B5EF4-FFF2-40B4-BE49-F238E27FC236}">
                <a16:creationId xmlns:a16="http://schemas.microsoft.com/office/drawing/2014/main" id="{F2B951FD-94F7-E138-3EC2-A66A551D91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150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4BFD5B9F-5FB6-467D-83D5-DF82F19073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524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78EDD0FE-CB9F-D325-2903-8DC746DE6164}"/>
              </a:ext>
            </a:extLst>
          </p:cNvPr>
          <p:cNvSpPr>
            <a:spLocks noGrp="1"/>
          </p:cNvSpPr>
          <p:nvPr>
            <p:ph type="ctrTitle"/>
          </p:nvPr>
        </p:nvSpPr>
        <p:spPr>
          <a:xfrm>
            <a:off x="704088" y="914400"/>
            <a:ext cx="3914776" cy="3977269"/>
          </a:xfrm>
        </p:spPr>
        <p:txBody>
          <a:bodyPr vert="horz" lIns="91440" tIns="45720" rIns="91440" bIns="45720" rtlCol="0" anchor="t">
            <a:normAutofit/>
          </a:bodyPr>
          <a:lstStyle/>
          <a:p>
            <a:r>
              <a:rPr lang="en-US" sz="4000" dirty="0"/>
              <a:t>HOW TO AVOID ACADEMIC AND RESEARCH INTEGRITY VIOLATIONS?</a:t>
            </a:r>
          </a:p>
        </p:txBody>
      </p:sp>
      <p:sp>
        <p:nvSpPr>
          <p:cNvPr id="5" name="Slide Number Placeholder 4">
            <a:extLst>
              <a:ext uri="{FF2B5EF4-FFF2-40B4-BE49-F238E27FC236}">
                <a16:creationId xmlns:a16="http://schemas.microsoft.com/office/drawing/2014/main" id="{D338FAA4-A6F5-934B-4912-1EDAEE5E8855}"/>
              </a:ext>
            </a:extLst>
          </p:cNvPr>
          <p:cNvSpPr>
            <a:spLocks noGrp="1"/>
          </p:cNvSpPr>
          <p:nvPr>
            <p:ph type="sldNum" sz="quarter" idx="4"/>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C3DB2ADC-AF19-4574-8C10-79B5B04FCA27}" type="slidenum">
              <a:rPr lang="en-US" sz="1800" smtClean="0"/>
              <a:pPr>
                <a:lnSpc>
                  <a:spcPct val="90000"/>
                </a:lnSpc>
                <a:spcAft>
                  <a:spcPts val="600"/>
                </a:spcAft>
              </a:pPr>
              <a:t>8</a:t>
            </a:fld>
            <a:endParaRPr lang="en-US" sz="1800"/>
          </a:p>
        </p:txBody>
      </p:sp>
      <p:graphicFrame>
        <p:nvGraphicFramePr>
          <p:cNvPr id="24" name="Content Placeholder 7">
            <a:extLst>
              <a:ext uri="{FF2B5EF4-FFF2-40B4-BE49-F238E27FC236}">
                <a16:creationId xmlns:a16="http://schemas.microsoft.com/office/drawing/2014/main" id="{CD2456F6-6981-4FE6-97B5-4DA2EEAEB88D}"/>
              </a:ext>
            </a:extLst>
          </p:cNvPr>
          <p:cNvGraphicFramePr>
            <a:graphicFrameLocks noGrp="1"/>
          </p:cNvGraphicFramePr>
          <p:nvPr>
            <p:ph sz="quarter" idx="14"/>
            <p:extLst>
              <p:ext uri="{D42A27DB-BD31-4B8C-83A1-F6EECF244321}">
                <p14:modId xmlns:p14="http://schemas.microsoft.com/office/powerpoint/2010/main" val="58105656"/>
              </p:ext>
            </p:extLst>
          </p:nvPr>
        </p:nvGraphicFramePr>
        <p:xfrm>
          <a:off x="5219952" y="723900"/>
          <a:ext cx="6171948" cy="5499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3119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62CCF9-9144-DDFD-AC19-C9025D174D21}"/>
              </a:ext>
            </a:extLst>
          </p:cNvPr>
          <p:cNvSpPr>
            <a:spLocks noGrp="1"/>
          </p:cNvSpPr>
          <p:nvPr>
            <p:ph type="sldNum" sz="quarter" idx="12"/>
          </p:nvPr>
        </p:nvSpPr>
        <p:spPr/>
        <p:txBody>
          <a:bodyPr/>
          <a:lstStyle/>
          <a:p>
            <a:fld id="{C3DB2ADC-AF19-4574-8C10-79B5B04FCA27}" type="slidenum">
              <a:rPr lang="en-US" smtClean="0"/>
              <a:pPr/>
              <a:t>9</a:t>
            </a:fld>
            <a:endParaRPr lang="en-US" dirty="0"/>
          </a:p>
        </p:txBody>
      </p:sp>
      <p:sp>
        <p:nvSpPr>
          <p:cNvPr id="3" name="TextBox 2">
            <a:extLst>
              <a:ext uri="{FF2B5EF4-FFF2-40B4-BE49-F238E27FC236}">
                <a16:creationId xmlns:a16="http://schemas.microsoft.com/office/drawing/2014/main" id="{1DFD5E99-9636-4B9E-DD4F-E7A26C7A1CCA}"/>
              </a:ext>
            </a:extLst>
          </p:cNvPr>
          <p:cNvSpPr txBox="1"/>
          <p:nvPr/>
        </p:nvSpPr>
        <p:spPr>
          <a:xfrm>
            <a:off x="639097" y="928905"/>
            <a:ext cx="3637935" cy="584775"/>
          </a:xfrm>
          <a:prstGeom prst="rect">
            <a:avLst/>
          </a:prstGeom>
          <a:noFill/>
        </p:spPr>
        <p:txBody>
          <a:bodyPr wrap="square" rtlCol="0">
            <a:spAutoFit/>
          </a:bodyPr>
          <a:lstStyle/>
          <a:p>
            <a:r>
              <a:rPr lang="en-US" sz="3200" b="1" dirty="0"/>
              <a:t>CASE STUDY:</a:t>
            </a:r>
          </a:p>
        </p:txBody>
      </p:sp>
      <p:sp>
        <p:nvSpPr>
          <p:cNvPr id="4" name="TextBox 3">
            <a:extLst>
              <a:ext uri="{FF2B5EF4-FFF2-40B4-BE49-F238E27FC236}">
                <a16:creationId xmlns:a16="http://schemas.microsoft.com/office/drawing/2014/main" id="{2404D8AD-C72E-4F31-7ACB-1E1154FC662D}"/>
              </a:ext>
            </a:extLst>
          </p:cNvPr>
          <p:cNvSpPr txBox="1"/>
          <p:nvPr/>
        </p:nvSpPr>
        <p:spPr>
          <a:xfrm>
            <a:off x="639097" y="1513680"/>
            <a:ext cx="10211089" cy="4278094"/>
          </a:xfrm>
          <a:prstGeom prst="rect">
            <a:avLst/>
          </a:prstGeom>
          <a:noFill/>
        </p:spPr>
        <p:txBody>
          <a:bodyPr wrap="square" rtlCol="0">
            <a:spAutoFit/>
          </a:bodyPr>
          <a:lstStyle/>
          <a:p>
            <a:r>
              <a:rPr lang="en-US" sz="2000" dirty="0"/>
              <a:t>Amna, Dua, and Nida are assigned to work on several group assignments together in a history class this semester. One of their projects includes each of them researching different events on a given timeline, and then combining the information </a:t>
            </a:r>
            <a:r>
              <a:rPr lang="en-US" sz="2000" dirty="0" err="1"/>
              <a:t>together.On</a:t>
            </a:r>
            <a:r>
              <a:rPr lang="en-US" sz="2000" dirty="0"/>
              <a:t> a test that covers some of the information gathered by Dua, Nida cannot remember what the answers are. She reasons that because the three of them had worked on the project together as a collaboration and got a good grade, it shouldn't be a problem to ask Dua what the answers are. Since they sit not far from each other in class, Nida asks Dua to tell her the answers. Dua does not want to offend her friend, so she moves her arm so Nida can see her paper. Amna also sits nearby and sees this.</a:t>
            </a:r>
          </a:p>
          <a:p>
            <a:endParaRPr lang="en-US" sz="2000" dirty="0"/>
          </a:p>
          <a:p>
            <a:r>
              <a:rPr lang="en-US" sz="2400" b="1" dirty="0"/>
              <a:t>Is this plagiarism/academic dishonesty? Are all three of them at fault? Is Nida more so than Dua? Is Amna obligated to tell the instructor what she saw?</a:t>
            </a:r>
          </a:p>
        </p:txBody>
      </p:sp>
    </p:spTree>
    <p:extLst>
      <p:ext uri="{BB962C8B-B14F-4D97-AF65-F5344CB8AC3E}">
        <p14:creationId xmlns:p14="http://schemas.microsoft.com/office/powerpoint/2010/main" val="1193153"/>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1C92F81-A6B6-4190-80A1-406B3B4C18B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78B3239-FE1A-45AC-BACA-CC3412D875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916DD8-9028-41F0-AB19-FE384D2009A2}">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{F7C69BB2-776D-4D6F-A57F-742B43AAA91D}tf67498733_win32</Template>
  <TotalTime>184</TotalTime>
  <Words>735</Words>
  <Application>Microsoft Office PowerPoint</Application>
  <PresentationFormat>Widescreen</PresentationFormat>
  <Paragraphs>58</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Calisto MT</vt:lpstr>
      <vt:lpstr>Univers Condensed</vt:lpstr>
      <vt:lpstr>Wingdings</vt:lpstr>
      <vt:lpstr>ChronicleVTI</vt:lpstr>
      <vt:lpstr>ACADEMIC AND RESEARCH INTEGRITY</vt:lpstr>
      <vt:lpstr>WHAT IS ACADEMIC AND RESEARCH INTEGRITY?</vt:lpstr>
      <vt:lpstr>PowerPoint Presentation</vt:lpstr>
      <vt:lpstr>Examples of academic and research integrity violations</vt:lpstr>
      <vt:lpstr>PLAGIARISM:</vt:lpstr>
      <vt:lpstr>Cheating on exams:</vt:lpstr>
      <vt:lpstr>FABRICATION:</vt:lpstr>
      <vt:lpstr>HOW TO AVOID ACADEMIC AND RESEARCH INTEGRITY VIOLATIONS?</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Nida Hussain</dc:creator>
  <cp:lastModifiedBy>Nida Hussain</cp:lastModifiedBy>
  <cp:revision>2</cp:revision>
  <dcterms:created xsi:type="dcterms:W3CDTF">2024-06-07T11:48:09Z</dcterms:created>
  <dcterms:modified xsi:type="dcterms:W3CDTF">2024-06-08T12:11:37Z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