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BzANb/faVZw3Nnu16Qpo2LT2u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-728232" y="107740"/>
            <a:ext cx="98721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0" y="2718569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10836" y="2718569"/>
            <a:ext cx="12192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Tamil Selvi p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NO:31221127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 B. COM GENERAL (COMMERCE)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 DR.M.G.R.JANAKI OF ARTS AND SCIENCE FOR WOMEN.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739775" y="291147"/>
            <a:ext cx="3303904" cy="7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1066800" y="1149927"/>
            <a:ext cx="82869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Modelling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analysis will be conducted using the following approach: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 Data Preparation: Clean and format the dataset using Power Query to ensure accuracy and consistency.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 conditional formatting to highlight top performers and those needing improvement.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pivot tables to aggregate data and explore trends across different dimensions (eg., department, tasks completed)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visualizations (charts/graphs) to display performance data and trends clearly.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Insights Extraction: Analyze the summarized data to identify patterns, correlations, and key insights related to employee performance.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1273050" y="1725975"/>
            <a:ext cx="71181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section, present the findings from the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Insights: Summarize the performance trends identified, such as which departments have the highest/lowest attendance rates, task completion rates, and overall performance ratings.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Visualizations: Include charts and pivot tables that illustrate the findings effectively.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Discussion. Interpret the results and discuss their implications for the organization. Address any limitations of the analysis and suggest areas for further exploration or data collection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0" y="162547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625" y="1625475"/>
            <a:ext cx="8216549" cy="4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1052723" y="1847708"/>
            <a:ext cx="67569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Summarize the project outcomes: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project successfully analyzed employee performance data using Excel tools and techniques.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trends and insights were identified that can inform management decisions.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 for future performance management strategies based on the analysis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Emphasize the importance of continuous data analysis for improving employee performance and overall organizational effectiveness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b="0" i="0" sz="28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 rot="-635851">
            <a:off x="9052566" y="3881002"/>
            <a:ext cx="2282993" cy="2093926"/>
            <a:chOff x="7991475" y="2933700"/>
            <a:chExt cx="2762251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/>
          <p:nvPr/>
        </p:nvSpPr>
        <p:spPr>
          <a:xfrm>
            <a:off x="8565165" y="255072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834071" y="575055"/>
            <a:ext cx="6148619" cy="670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 STATEMENT</a:t>
            </a:r>
            <a:endParaRPr sz="4250"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180109" y="1552076"/>
            <a:ext cx="123321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struggle to effectively assess employee performance due to the complexity and volume of data available.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primary challenges include: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Difficulty in consolidating performance metrics from various sources.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Lack of insight into individual and team performance trends.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Inability to visualize data effectively for management decisions.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Inefficient manual processes for tracking and reporting employee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project aims to address these challenges by utilizing Excel's robust data analysis and visualization tools to create a comprehensive performance analysis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739775" y="2019308"/>
            <a:ext cx="6019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295575" y="1845900"/>
            <a:ext cx="57078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objective of this project is to develop an Excel-based performance analysis system that will: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Collect and analyze employee performance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Utilize various Excel techniques such as data manipulation, conditional formatting, pivot tables, and charts to derive insights.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Enable management and HR departments to identify high-performing employees, understand departmental performance, and address any performance gaps effectively.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dashboards and reports that are user-friendly and can be easily interpreted by end users.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 flipH="1" rot="10800000">
            <a:off x="8337347" y="5347432"/>
            <a:ext cx="738830" cy="662368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394085" y="242297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1380696" y="2228370"/>
            <a:ext cx="33930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Management: To assess overall employee performance for decision-making regarding promotions, rewards, and resource allocation.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Resources: To track attendance, productivity, and performance reviews, facilitating more informed personnel decisions.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Employees: To gain insights into their own performance, encouraging self-improvement and development</a:t>
            </a:r>
            <a:endParaRPr/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6194" y="3828723"/>
            <a:ext cx="2715004" cy="234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1558363" y="2281481"/>
            <a:ext cx="87630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propose the development of an Excel mod for effective performance analysis: hat integrates several tools and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Manipulation: Use of Power Query to cleanmerge, and transform data for analysis Conditional Formatting: To visually highlight performance metrics that meet or fall below specific thresholds.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Pivot Tables: To summarize and analyze large datasets, enabling users to easily view performance by department, employee, or metric.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Charts and Graphs. To visualize trends and performance distributions, making it easier to communicate findings to stakeholders.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solution will provide a clear overview of employee performance, facilitate data-driven decision-making, and streamine performance review processes.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755325" y="154863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866170" y="1548630"/>
            <a:ext cx="121920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dataset consists of 30 records capturing various aspects of employee performance, including: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Employee ID: Unique identifier for each employee.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Employee Name: Names of employees.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Department: The department in which each employee works (eg, Sales, IT, HR).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Attendance Rate (%): The percentage of days attended.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Tasks Completed: The number of tasks completed over a specific period.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Scores. Scores awarded based on project contributions (out of 100).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Feedback: Average feedback from customers (out of 5).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Overtime Hours: Total overtime hours worked during the period.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Rating: Overall rating based on various metrics (out of 5)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3070080" y="5591175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45289" y="4763599"/>
            <a:ext cx="2466975" cy="341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87" name="Google Shape;187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191491" y="2459466"/>
            <a:ext cx="8343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=IF(AND(B2&gt;90, C2 &gt;100), 'Excellent", "Needs Attention")</a:t>
            </a:r>
            <a:endParaRPr/>
          </a:p>
        </p:txBody>
      </p:sp>
      <p:pic>
        <p:nvPicPr>
          <p:cNvPr descr="Motivation logo with hand fist holding a pencil Line vector icon. Vector EPS 10, HD JPEG 4000 x 4000 px Pencil stock vector"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513776" y="3547418"/>
            <a:ext cx="3367322" cy="344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