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6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D9EC6-3CEC-4F93-8302-1193F1F9CE6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BEE30-49F5-45A2-9DAB-C8F73819D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6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7A82-0680-4C0D-85C6-433402CA3E9A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8233-DA09-4C73-92AE-6DEC54AA6A1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7F0-C10A-4109-B840-DEC6454A124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431C-20E9-4A6F-8531-C3DFA91E0C87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A34A-3C79-4DF3-8216-D41D6D1C12B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F958-3608-42B5-B344-AF4CFCC0F9BC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DF3-E2A3-400F-9F87-456F913A5164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3D-F955-4D0F-934F-05AAB954669A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63C6778-DC3F-4AA9-8ED4-83250508B89A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A5972F-5A7A-47B6-9515-D62A68EBBF5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D990EBE-CB82-4DA8-86FD-3169BB19B1EA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3258648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Time Series Forecasting using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546147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 SELVI K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/CSE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7812-A11B-4491-A50D-3E29D4BB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tx1"/>
                </a:solidFill>
              </a:rPr>
              <a:t>Step #8: Train the model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8A9D-001E-476B-B1C9-6E5D951F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X_train,y_train,epochs</a:t>
            </a:r>
            <a:r>
              <a:rPr lang="en-I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=10,batch_size=32)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65BA-5C18-4E3F-BFC8-A67CB512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F704-5777-492D-942F-9BC91319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91BA-E8CF-44AD-ACA8-8A434FC3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0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9170-97D1-42D1-833E-9F45865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tx1"/>
                </a:solidFill>
              </a:rPr>
              <a:t>Step #9: Evaluate the model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14D9-D045-4476-B1B6-CAE6763E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predicted_stock_price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predicted_stock_price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sc.inverse_transform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predicted_stock_price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D00B-34D6-486E-B549-4AE54A98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FC0D-627B-4BC1-8EDC-C96E1A28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6337-9CD0-4A93-BC91-A3542169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8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57E-6E3D-4E40-8F69-EC5138EE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i="1" dirty="0">
                <a:solidFill>
                  <a:schemeClr val="tx1"/>
                </a:solidFill>
              </a:rPr>
              <a:t>Questions????</a:t>
            </a:r>
            <a:endParaRPr lang="en-IN" sz="4000" i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1B0D-126E-4CEA-B3AA-64211C28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CF4C-EFC4-4C3A-8300-173DE01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30FB-041A-4748-B44E-ED474DD0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87814A-4DAA-47F5-8E09-79902F350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35" y="2038572"/>
            <a:ext cx="6046839" cy="4280347"/>
          </a:xfrm>
        </p:spPr>
      </p:pic>
    </p:spTree>
    <p:extLst>
      <p:ext uri="{BB962C8B-B14F-4D97-AF65-F5344CB8AC3E}">
        <p14:creationId xmlns:p14="http://schemas.microsoft.com/office/powerpoint/2010/main" val="28598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C15E-F7C6-4FB3-BA31-A66CF206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434" y="1657502"/>
            <a:ext cx="9594735" cy="747528"/>
          </a:xfrm>
        </p:spPr>
        <p:txBody>
          <a:bodyPr tIns="0" bIns="0">
            <a:normAutofit fontScale="90000"/>
          </a:bodyPr>
          <a:lstStyle/>
          <a:p>
            <a:pPr algn="ctr"/>
            <a:r>
              <a:rPr lang="en-US" sz="4400" i="1" dirty="0">
                <a:solidFill>
                  <a:schemeClr val="tx1"/>
                </a:solidFill>
              </a:rPr>
              <a:t>Step #1: Load the dataset using </a:t>
            </a:r>
            <a:r>
              <a:rPr lang="en-US" sz="4400" i="1" dirty="0" err="1">
                <a:solidFill>
                  <a:schemeClr val="tx1"/>
                </a:solidFill>
              </a:rPr>
              <a:t>url</a:t>
            </a:r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8B99-8892-4362-92BB-0431E093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 algn="ctr">
              <a:buNone/>
            </a:pP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 algn="ctr">
              <a:buNone/>
            </a:pP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 algn="ctr">
              <a:buNone/>
            </a:pPr>
            <a:r>
              <a:rPr lang="en-I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'https://raw.githubusercontent.com/</a:t>
            </a:r>
            <a:r>
              <a:rPr lang="en-I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mwitiderrick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stockprice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/master/NSE-TATAGLOBAL.csv’</a:t>
            </a:r>
          </a:p>
          <a:p>
            <a:pPr marL="384048" lvl="2" indent="0" algn="ctr">
              <a:buNone/>
            </a:pPr>
            <a:b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 = </a:t>
            </a:r>
            <a:r>
              <a:rPr lang="en-I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C7B2-EDB9-4590-B1E1-C619B606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9803-898E-48B6-BBBC-820FA71E7BF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FB7C3-0979-400E-9DD7-C95D88C0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0D0BC-8A22-4CF9-8A90-0CF81B41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9B1-90DB-40B7-9431-3E40BFFF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58890"/>
            <a:ext cx="10058400" cy="1120876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tx1"/>
                </a:solidFill>
              </a:rPr>
              <a:t>Step #2: Select the needed features / columns </a:t>
            </a:r>
            <a:br>
              <a:rPr lang="en-US" sz="3600" i="1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84BB-34B0-4A9E-840D-4FF464AB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endParaRPr lang="fr-FR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data_train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fr-FR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lang="fr-FR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[:,1:2].values</a:t>
            </a:r>
          </a:p>
          <a:p>
            <a:endParaRPr lang="fr-FR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98425" algn="just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– position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dataframe.iloc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[:,1:3]</a:t>
            </a:r>
          </a:p>
          <a:p>
            <a:pPr marL="452438" indent="-98425" algn="just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– label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dataframe.loc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[:,’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open’:’close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452438" indent="-98425" algn="just"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‘open’ (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675F8-F545-46DB-8CFF-69F5C710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36E7-4202-4CE8-B9A2-F4853BB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ED64-70FC-4020-8A94-F80B933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01D0-6CEC-4A34-A423-9D717B17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tx1"/>
                </a:solidFill>
              </a:rPr>
              <a:t>Step #3: Normalization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772E4-9076-4FF1-A362-B10B59487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89" t="54794" r="63981" b="37151"/>
          <a:stretch/>
        </p:blipFill>
        <p:spPr>
          <a:xfrm>
            <a:off x="4257367" y="3176556"/>
            <a:ext cx="3185653" cy="13086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EE96-AE46-43A8-8B52-265FF35F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C9EEE-31AF-4279-B345-E6328436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22FA-2E76-40FB-8CAB-482EF7C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A4095-4D61-400B-BA94-8F5E5EFE44A4}"/>
              </a:ext>
            </a:extLst>
          </p:cNvPr>
          <p:cNvSpPr/>
          <p:nvPr/>
        </p:nvSpPr>
        <p:spPr>
          <a:xfrm>
            <a:off x="1288025" y="4626963"/>
            <a:ext cx="9867655" cy="94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98425" algn="just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It essentially shrinks the range such that the range is now between 0 and 1 (or -1 to 1 if there are negative values).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52563-A4B8-47B7-84BF-FD1CA9C3E263}"/>
              </a:ext>
            </a:extLst>
          </p:cNvPr>
          <p:cNvSpPr/>
          <p:nvPr/>
        </p:nvSpPr>
        <p:spPr>
          <a:xfrm>
            <a:off x="3047999" y="2111450"/>
            <a:ext cx="666627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feature_range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=(0,1))</a:t>
            </a:r>
          </a:p>
          <a:p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training_set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sc.fit_transform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data_trainset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430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B610-E555-4AD1-8FB4-66335AEC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112468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tx1"/>
                </a:solidFill>
              </a:rPr>
              <a:t>Step #4: Train-Test Split</a:t>
            </a:r>
            <a:br>
              <a:rPr lang="en-US" sz="4000" i="1" dirty="0">
                <a:solidFill>
                  <a:schemeClr val="tx1"/>
                </a:solidFill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7C05-5109-45DE-B24D-57500AA2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8" indent="-4572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to train the model we need to divide the dataset into test and 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sets. </a:t>
            </a:r>
          </a:p>
          <a:p>
            <a:pPr marL="547688" indent="-4572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important when you do time series to split train and test with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 to a certain date. </a:t>
            </a:r>
          </a:p>
          <a:p>
            <a:pPr marL="547688" indent="-4572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you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 your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 to come before your training data.</a:t>
            </a:r>
            <a:endParaRPr lang="en-IN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964D-0ABD-41DE-A6B8-6967F6A1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C2C1-C444-4370-B333-48072C4F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3117-AED6-4439-BC53-AD37B490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9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FC38-9220-44CF-8DFF-69C3A1F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tx1"/>
                </a:solidFill>
              </a:rPr>
              <a:t>Step #4: Train-Test Split (Example)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D1DF-9C96-4112-A9FA-A031EEEE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541338" algn="just"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Assume,we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a total of 13,730 records starting from January 2,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1980 to August 10, 2017.</a:t>
            </a:r>
          </a:p>
          <a:p>
            <a:pPr marL="265113" indent="541338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define a date, say January 1, 2010, as our split date. </a:t>
            </a:r>
          </a:p>
          <a:p>
            <a:pPr marL="265113" indent="541338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 is the data between January 2, 1980 and December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31, 2009, which are about 11,000 training data points.</a:t>
            </a:r>
          </a:p>
          <a:p>
            <a:pPr marL="265113" indent="541338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 dataset is between January 1, 2010 and August 10, 2017, </a:t>
            </a:r>
            <a:b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which are about 2,700 points.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8A79-ABDF-4847-B567-F988BF15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A3C-77FA-4277-B4B3-CBC51B92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093B-2A5E-4D75-BAF9-0D07154A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BC6A-423F-4BFB-9688-4574E164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tx1"/>
                </a:solidFill>
              </a:rPr>
              <a:t>Step #5: Reshape the Training data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FFF8-8E94-45D5-80AE-2949D4D1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the training set into 3D format – </a:t>
            </a:r>
          </a:p>
          <a:p>
            <a:pPr marL="566928" lvl="3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Num_samples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Time_steps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features)</a:t>
            </a:r>
          </a:p>
          <a:p>
            <a:pPr marL="566928" lvl="3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Univariate – feature = 1</a:t>
            </a:r>
          </a:p>
          <a:p>
            <a:pPr marL="566928" lvl="3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multivariate – features &gt; 1 </a:t>
            </a:r>
          </a:p>
          <a:p>
            <a:pPr marL="566928" lvl="3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(depends on number of columns / features chosen for prediction)</a:t>
            </a:r>
          </a:p>
          <a:p>
            <a:pPr marL="566928" lvl="3" indent="0">
              <a:buNone/>
            </a:pPr>
            <a:endParaRPr lang="fr-FR" dirty="0"/>
          </a:p>
          <a:p>
            <a:pPr marL="566928" lvl="3" indent="0">
              <a:buNone/>
            </a:pPr>
            <a:endParaRPr lang="fr-FR" dirty="0"/>
          </a:p>
          <a:p>
            <a:pPr marL="0" lvl="3" indent="0" algn="ctr">
              <a:buNone/>
            </a:pPr>
            <a:r>
              <a:rPr lang="fr-FR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fr-F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fr-FR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np.reshape</a:t>
            </a:r>
            <a:r>
              <a:rPr lang="fr-F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fr-F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(</a:t>
            </a:r>
            <a:r>
              <a:rPr lang="fr-FR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fr-F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 </a:t>
            </a:r>
            <a:r>
              <a:rPr lang="fr-FR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fr-F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[1], 1))</a:t>
            </a:r>
          </a:p>
          <a:p>
            <a:pPr marL="566928" lvl="3" indent="0">
              <a:buNone/>
            </a:pP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8D48-5124-404F-A110-EDA3B563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AABE-92D1-46BB-A527-E592B828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2674-C494-4F63-856E-86E40B89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8870-0B37-4B80-9FCB-680B39C0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tx1"/>
                </a:solidFill>
              </a:rPr>
              <a:t>Step #6: Create a LSTM Model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61C0-894A-4513-A49F-0ECE7213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 = Sequential()</a:t>
            </a:r>
          </a:p>
          <a:p>
            <a:pPr algn="ctr"/>
            <a:b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(LSTM(50,return_sequences=True, 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[1], 1)))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8706-2FD3-4202-83AC-93128174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2928-A4A8-489E-A107-BBBCEBA8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E882-787E-4BB0-BD3B-49BFB0F6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713F-776C-40A9-B64A-ED8527A2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tx1"/>
                </a:solidFill>
              </a:rPr>
              <a:t>Step #7: Compile the model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7792-AA8F-4329-A296-5C7C9535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" lvl="8" indent="-91440"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(optimizer='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',loss='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381A-DEEC-4CA8-A372-C6B9AC8D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58C-1667-416A-BD3A-2F4D088A91B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7148-CEB1-455D-A8C6-3851ADF8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Stock Prediction using LSTM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24AE8-EA76-46C5-A471-8192A4FE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677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{8353CBAC-196F-46F1-AB9B-6C2C47C5FBE5}tf56160789</Template>
  <TotalTime>0</TotalTime>
  <Words>632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Wingdings</vt:lpstr>
      <vt:lpstr>1_RetrospectVTI</vt:lpstr>
      <vt:lpstr>Time Series Forecasting using LSTM</vt:lpstr>
      <vt:lpstr>Step #1: Load the dataset using url  </vt:lpstr>
      <vt:lpstr>Step #2: Select the needed features / columns   </vt:lpstr>
      <vt:lpstr>Step #3: Normalization</vt:lpstr>
      <vt:lpstr>Step #4: Train-Test Split </vt:lpstr>
      <vt:lpstr>Step #4: Train-Test Split (Example)</vt:lpstr>
      <vt:lpstr>Step #5: Reshape the Training data</vt:lpstr>
      <vt:lpstr>Step #6: Create a LSTM Model</vt:lpstr>
      <vt:lpstr>Step #7: Compile the model</vt:lpstr>
      <vt:lpstr>Step #8: Train the model</vt:lpstr>
      <vt:lpstr>Step #9: Evaluate the model</vt:lpstr>
      <vt:lpstr>Questions????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2020-05-21T05:19:28Z</dcterms:created>
  <dcterms:modified xsi:type="dcterms:W3CDTF">2020-05-21T09:45:25Z</dcterms:modified>
</cp:coreProperties>
</file>