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N</a:t>
            </a:r>
            <a:r>
              <a:rPr dirty="0" sz="2400" lang="en-US"/>
              <a:t>A</a:t>
            </a:r>
            <a:r>
              <a:rPr dirty="0" sz="2400" lang="en-US"/>
              <a:t>M</a:t>
            </a:r>
            <a:r>
              <a:rPr dirty="0" sz="2400" lang="en-US"/>
              <a:t>E</a:t>
            </a:r>
            <a:r>
              <a:rPr dirty="0" sz="2400" lang="en-US"/>
              <a:t> </a:t>
            </a:r>
            <a:r>
              <a:rPr dirty="0" sz="2400" lang="en-US"/>
              <a:t>:</a:t>
            </a:r>
            <a:r>
              <a:rPr dirty="0" sz="2400" lang="en-US"/>
              <a:t> </a:t>
            </a:r>
            <a:r>
              <a:rPr dirty="0" sz="2400" lang="en-US"/>
              <a:t>J</a:t>
            </a:r>
            <a:r>
              <a:rPr dirty="0" sz="2400" lang="en-US"/>
              <a:t>.</a:t>
            </a:r>
            <a:r>
              <a:rPr dirty="0" sz="2400" lang="en-US"/>
              <a:t> </a:t>
            </a:r>
            <a:r>
              <a:rPr dirty="0" sz="2400" lang="en-US"/>
              <a:t>T</a:t>
            </a:r>
            <a:r>
              <a:rPr dirty="0" sz="2400" lang="en-US"/>
              <a:t>A</a:t>
            </a:r>
            <a:r>
              <a:rPr dirty="0" sz="2400" lang="en-US"/>
              <a:t>M</a:t>
            </a:r>
            <a:r>
              <a:rPr dirty="0" sz="2400" lang="en-US"/>
              <a:t>I</a:t>
            </a:r>
            <a:r>
              <a:rPr dirty="0" sz="2400" lang="en-US"/>
              <a:t>L</a:t>
            </a:r>
            <a:r>
              <a:rPr dirty="0" sz="2400" lang="en-US"/>
              <a:t> </a:t>
            </a:r>
            <a:r>
              <a:rPr dirty="0" sz="2400" lang="en-US"/>
              <a:t>A</a:t>
            </a:r>
            <a:r>
              <a:rPr dirty="0" sz="2400" lang="en-US"/>
              <a:t>R</a:t>
            </a:r>
            <a:r>
              <a:rPr dirty="0" sz="2400" lang="en-US"/>
              <a:t>A</a:t>
            </a:r>
            <a:r>
              <a:rPr dirty="0" sz="2400" lang="en-US"/>
              <a:t>S</a:t>
            </a:r>
            <a:r>
              <a:rPr dirty="0" sz="2400" lang="en-US"/>
              <a:t>A</a:t>
            </a:r>
            <a:r>
              <a:rPr dirty="0" sz="2400" lang="en-US"/>
              <a:t>N</a:t>
            </a:r>
            <a:endParaRPr dirty="0" sz="2400" lang="en-US"/>
          </a:p>
          <a:p>
            <a:r>
              <a:rPr dirty="0" sz="2400" lang="en-US"/>
              <a:t>REGISTER NO</a:t>
            </a:r>
            <a:r>
              <a:rPr dirty="0" sz="2400" lang="en-US" smtClean="0"/>
              <a:t>:  312215</a:t>
            </a:r>
            <a:r>
              <a:rPr dirty="0" sz="2400" lang="en-US" smtClean="0"/>
              <a:t>3</a:t>
            </a:r>
            <a:r>
              <a:rPr dirty="0" sz="2400" lang="en-US" smtClean="0"/>
              <a:t>4</a:t>
            </a:r>
            <a:r>
              <a:rPr dirty="0" sz="2400" lang="en-US" smtClean="0"/>
              <a:t>8</a:t>
            </a:r>
            <a:r>
              <a:rPr dirty="0" sz="2400" lang="en-US" smtClean="0"/>
              <a:t>/</a:t>
            </a:r>
            <a:r>
              <a:rPr dirty="0" sz="2400" lang="en-US" smtClean="0"/>
              <a:t>unm148722cca037</a:t>
            </a:r>
            <a:endParaRPr dirty="0" sz="2400" lang="en-US"/>
          </a:p>
          <a:p>
            <a:r>
              <a:rPr dirty="0" sz="2400" lang="en-US" smtClean="0"/>
              <a:t>D</a:t>
            </a:r>
            <a:r>
              <a:rPr dirty="0" sz="2400" lang="en-US" smtClean="0"/>
              <a:t>E</a:t>
            </a:r>
            <a:r>
              <a:rPr dirty="0" sz="2400" lang="en-US" smtClean="0"/>
              <a:t>P</a:t>
            </a:r>
            <a:r>
              <a:rPr dirty="0" sz="2400" lang="en-US" smtClean="0"/>
              <a:t>A</a:t>
            </a:r>
            <a:r>
              <a:rPr dirty="0" sz="2400" lang="en-US" smtClean="0"/>
              <a:t>RTMENT</a:t>
            </a:r>
            <a:r>
              <a:rPr dirty="0" sz="2400" lang="en-US" smtClean="0"/>
              <a:t> </a:t>
            </a:r>
            <a:r>
              <a:rPr dirty="0" sz="2400" lang="en-US" smtClean="0"/>
              <a:t>B</a:t>
            </a:r>
            <a:r>
              <a:rPr dirty="0" sz="2400" lang="en-US" smtClean="0"/>
              <a:t>.</a:t>
            </a:r>
            <a:r>
              <a:rPr dirty="0" sz="2400" lang="en-US" smtClean="0"/>
              <a:t> </a:t>
            </a:r>
            <a:r>
              <a:rPr dirty="0" sz="2400" lang="en-US" smtClean="0"/>
              <a:t>C</a:t>
            </a:r>
            <a:r>
              <a:rPr dirty="0" sz="2400" lang="en-US" smtClean="0"/>
              <a:t>O</a:t>
            </a:r>
            <a:r>
              <a:rPr dirty="0" sz="2400" lang="en-US" smtClean="0"/>
              <a:t>M</a:t>
            </a:r>
            <a:r>
              <a:rPr dirty="0" sz="2400" lang="en-US" smtClean="0"/>
              <a:t>(Computer Application)</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158741"/>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64744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39"/>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29184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1309654" y="2428868"/>
            <a:ext cx="5572164" cy="2225041"/>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1158240"/>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2024-09-09T07:13:50Z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49d314a466254a099f11d210665825b7</vt:lpwstr>
  </property>
</Properties>
</file>