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IN"/>
          </a:p>
        </p:txBody>
      </p:sp>
      <p:sp>
        <p:nvSpPr>
          <p:cNvPr id="104860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604962" y="-2783806"/>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J</a:t>
            </a:r>
            <a:r>
              <a:rPr dirty="0" sz="2400" lang="en-US"/>
              <a:t>.</a:t>
            </a:r>
            <a:r>
              <a:rPr dirty="0" sz="2400" lang="en-US"/>
              <a:t>T</a:t>
            </a:r>
            <a:r>
              <a:rPr dirty="0" sz="2400" lang="en-US"/>
              <a:t>A</a:t>
            </a:r>
            <a:r>
              <a:rPr dirty="0" sz="2400" lang="en-US"/>
              <a:t>M</a:t>
            </a:r>
            <a:r>
              <a:rPr dirty="0" sz="2400" lang="en-US"/>
              <a:t>I</a:t>
            </a:r>
            <a:r>
              <a:rPr dirty="0" sz="2400" lang="en-US"/>
              <a:t>L</a:t>
            </a:r>
            <a:r>
              <a:rPr dirty="0" sz="2400" lang="en-US"/>
              <a:t>S</a:t>
            </a:r>
            <a:r>
              <a:rPr dirty="0" sz="2400" lang="en-US"/>
              <a:t>E</a:t>
            </a:r>
            <a:r>
              <a:rPr dirty="0" sz="2400" lang="en-US"/>
              <a:t>L</a:t>
            </a:r>
            <a:r>
              <a:rPr dirty="0" sz="2400" lang="en-US"/>
              <a:t>V</a:t>
            </a:r>
            <a:r>
              <a:rPr dirty="0" sz="2400" lang="en-US"/>
              <a:t>A</a:t>
            </a:r>
            <a:r>
              <a:rPr dirty="0" sz="2400" lang="en-US"/>
              <a:t>N</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6</a:t>
            </a:r>
            <a:r>
              <a:rPr dirty="0" sz="2400" lang="en-US"/>
              <a:t>2</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a:t>
            </a:r>
            <a:r>
              <a:rPr dirty="0" sz="2400" lang="en-US"/>
              <a:t>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TS</a:t>
            </a:r>
            <a:r>
              <a:rPr dirty="0" sz="2400" lang="en-US"/>
              <a:t> </a:t>
            </a:r>
            <a:r>
              <a:rPr dirty="0" sz="2400" lang="en-US"/>
              <a:t>AND</a:t>
            </a:r>
            <a:r>
              <a:rPr dirty="0" sz="2400" lang="en-US"/>
              <a:t> </a:t>
            </a:r>
            <a:r>
              <a:rPr dirty="0" sz="2400" lang="en-US"/>
              <a:t>S</a:t>
            </a:r>
            <a:r>
              <a:rPr dirty="0" sz="2400" lang="en-US"/>
              <a:t>C</a:t>
            </a:r>
            <a:r>
              <a:rPr dirty="0" sz="2400" lang="en-US"/>
              <a:t>I</a:t>
            </a:r>
            <a:r>
              <a:rPr dirty="0" sz="2400" lang="en-US"/>
              <a:t>ENCE</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a:t>
            </a:r>
            <a:r>
              <a:rPr dirty="0" sz="2400" lang="en-US"/>
              <a:t>N</a:t>
            </a:r>
            <a:r>
              <a:rPr dirty="0" sz="2400" lang="en-US"/>
              <a:t>I</a:t>
            </a:r>
            <a:r>
              <a:rPr dirty="0" sz="2400" lang="en-US"/>
              <a:t>V</a:t>
            </a:r>
            <a:r>
              <a:rPr dirty="0" sz="2400" lang="en-US"/>
              <a:t>ERSITY</a:t>
            </a:r>
            <a:endParaRPr altLang="en-US" lang="zh-CN"/>
          </a:p>
          <a:p>
            <a:r>
              <a:rPr dirty="0" sz="2400" lang="en-US"/>
              <a:t>           </a:t>
            </a:r>
            <a:endParaRPr dirty="0" sz="2400" lang="en-IN"/>
          </a:p>
        </p:txBody>
      </p:sp>
      <p:sp>
        <p:nvSpPr>
          <p:cNvPr id="1048603" name=""/>
          <p:cNvSpPr txBox="1"/>
          <p:nvPr/>
        </p:nvSpPr>
        <p:spPr>
          <a:xfrm>
            <a:off x="6096000" y="-1269643"/>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4" name=""/>
          <p:cNvSpPr txBox="1"/>
          <p:nvPr/>
        </p:nvSpPr>
        <p:spPr>
          <a:xfrm>
            <a:off x="2819400" y="-2538298"/>
            <a:ext cx="5286404" cy="510540"/>
          </a:xfrm>
          <a:prstGeom prst="rect"/>
        </p:spPr>
        <p:txBody>
          <a:bodyPr rtlCol="0" wrap="square">
            <a:spAutoFit/>
          </a:bodyPr>
          <a:p>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rcRect l="0" t="11111" r="40" b="80824"/>
          <a:stretch>
            <a:fillRect/>
          </a:stretch>
        </p:blipFill>
        <p:spPr>
          <a:xfrm>
            <a:off x="3456870" y="4456805"/>
            <a:ext cx="6881338" cy="201653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3635471" y="1375409"/>
            <a:ext cx="4000000" cy="4701540"/>
          </a:xfrm>
          <a:prstGeom prst="rect"/>
        </p:spPr>
        <p:txBody>
          <a:bodyPr rtlCol="0" wrap="square">
            <a:spAutoFit/>
          </a:bodyPr>
          <a:p>
            <a:r>
              <a:rPr sz="2800" lang="en-US">
                <a:solidFill>
                  <a:srgbClr val="000000"/>
                </a:solidFill>
              </a:rPr>
              <a:t>Here’s a short version:</a:t>
            </a:r>
            <a:endParaRPr sz="2800" lang="en-IN">
              <a:solidFill>
                <a:srgbClr val="000000"/>
              </a:solidFill>
            </a:endParaRPr>
          </a:p>
          <a:p>
            <a:r>
              <a:rPr sz="2800" lang="en-US">
                <a:solidFill>
                  <a:srgbClr val="000000"/>
                </a:solidFill>
              </a:rPr>
              <a:t>Digital Portfolio Layout</a:t>
            </a:r>
            <a:endParaRPr sz="2800" lang="en-IN">
              <a:solidFill>
                <a:srgbClr val="000000"/>
              </a:solidFill>
            </a:endParaRPr>
          </a:p>
          <a:p>
            <a:r>
              <a:rPr sz="2800" lang="en-US">
                <a:solidFill>
                  <a:srgbClr val="000000"/>
                </a:solidFill>
              </a:rPr>
              <a:t>Intro – Name &amp; tagline</a:t>
            </a:r>
            <a:endParaRPr sz="2800" lang="en-IN">
              <a:solidFill>
                <a:srgbClr val="000000"/>
              </a:solidFill>
            </a:endParaRPr>
          </a:p>
          <a:p>
            <a:r>
              <a:rPr sz="2800" lang="en-US">
                <a:solidFill>
                  <a:srgbClr val="000000"/>
                </a:solidFill>
              </a:rPr>
              <a:t>About – Short bio &amp; skills</a:t>
            </a:r>
            <a:endParaRPr sz="2800" lang="en-IN">
              <a:solidFill>
                <a:srgbClr val="000000"/>
              </a:solidFill>
            </a:endParaRPr>
          </a:p>
          <a:p>
            <a:r>
              <a:rPr sz="2800" lang="en-US">
                <a:solidFill>
                  <a:srgbClr val="000000"/>
                </a:solidFill>
              </a:rPr>
              <a:t>Work – Projects with visuals</a:t>
            </a:r>
            <a:endParaRPr sz="2800" lang="en-IN">
              <a:solidFill>
                <a:srgbClr val="000000"/>
              </a:solidFill>
            </a:endParaRPr>
          </a:p>
          <a:p>
            <a:r>
              <a:rPr sz="2800" lang="en-US">
                <a:solidFill>
                  <a:srgbClr val="000000"/>
                </a:solidFill>
              </a:rPr>
              <a:t>Resume – CV/skills summary</a:t>
            </a:r>
            <a:endParaRPr sz="2800" lang="en-IN">
              <a:solidFill>
                <a:srgbClr val="000000"/>
              </a:solidFill>
            </a:endParaRPr>
          </a:p>
          <a:p>
            <a:r>
              <a:rPr sz="2800" lang="en-US">
                <a:solidFill>
                  <a:srgbClr val="000000"/>
                </a:solidFill>
              </a:rPr>
              <a:t>Contact – Email &amp; links</a:t>
            </a:r>
            <a:endParaRPr sz="2800" lang="en-IN">
              <a:solidFill>
                <a:srgbClr val="000000"/>
              </a:solidFill>
            </a:endParaRPr>
          </a:p>
          <a:p>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FEATURES AND FUNCTIONALITY</a:t>
            </a:r>
          </a:p>
        </p:txBody>
      </p:sp>
      <p:sp>
        <p:nvSpPr>
          <p:cNvPr id="1048675"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2025-09-10T15:06:42Z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d97ee7269d384b6ab6427fb9e06e8565</vt:lpwstr>
  </property>
</Properties>
</file>