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4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2" r:id="rId15"/>
    <p:sldId id="1293" r:id="rId16"/>
    <p:sldId id="1294" r:id="rId17"/>
    <p:sldId id="1295" r:id="rId18"/>
    <p:sldId id="1296" r:id="rId19"/>
    <p:sldId id="1306" r:id="rId20"/>
    <p:sldId id="1297" r:id="rId21"/>
    <p:sldId id="1288" r:id="rId22"/>
    <p:sldId id="1249" r:id="rId23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74" y="78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09555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:Tamilarasan S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 950821104044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412381" y="3476157"/>
            <a:ext cx="23774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</a:rPr>
              <a:t>Government college of Engineering, Tirunelveli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Modelling &amp; Results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3" b="6330"/>
          <a:stretch/>
        </p:blipFill>
        <p:spPr>
          <a:xfrm>
            <a:off x="69326" y="1106881"/>
            <a:ext cx="9005348" cy="360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 dirty="0"/>
              <a:t>Register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4232C1-B7F3-43E9-9439-1236ECBC6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4" y="1065075"/>
            <a:ext cx="8003689" cy="352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Login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95BCA8-896F-4A82-A736-165DBD652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91" y="1267649"/>
            <a:ext cx="6745045" cy="359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Home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0850A0-0EE0-40D5-BA40-4EDA97C45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29" y="1086523"/>
            <a:ext cx="7973561" cy="371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/>
              <a:t>Create poll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9B21DE-E7C9-4CF0-95CA-2B845DD09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901" y="1158071"/>
            <a:ext cx="6960197" cy="368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/>
              <a:t>Vote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87C55A-FB8C-4C5D-93DD-6301DC385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71" y="1096090"/>
            <a:ext cx="7465807" cy="369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89FCCB-AF43-4C24-836A-2B1C28889C32}"/>
              </a:ext>
            </a:extLst>
          </p:cNvPr>
          <p:cNvSpPr txBox="1"/>
          <p:nvPr/>
        </p:nvSpPr>
        <p:spPr>
          <a:xfrm>
            <a:off x="4001972" y="978946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Result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07913C-9575-49EC-A90B-1D0B44540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949" y="1286723"/>
            <a:ext cx="6013525" cy="298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59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CBB2AF-0163-4422-92A6-A5CCA2D0DACF}"/>
              </a:ext>
            </a:extLst>
          </p:cNvPr>
          <p:cNvSpPr txBox="1"/>
          <p:nvPr/>
        </p:nvSpPr>
        <p:spPr>
          <a:xfrm>
            <a:off x="892885" y="1473797"/>
            <a:ext cx="647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future we want to add 2 factor authentication and biometric to ensure security and avoid malpractice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485CD2-D40C-4D9D-B4F1-D6BEA67034B4}"/>
              </a:ext>
            </a:extLst>
          </p:cNvPr>
          <p:cNvSpPr txBox="1"/>
          <p:nvPr/>
        </p:nvSpPr>
        <p:spPr>
          <a:xfrm>
            <a:off x="1280160" y="1731981"/>
            <a:ext cx="58091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conclusion we have created a web app to enable e-voting system which is secure </a:t>
            </a:r>
          </a:p>
          <a:p>
            <a:r>
              <a:rPr lang="en-US" dirty="0"/>
              <a:t>And it enables us to reduce time required for election process and reducing expense on huge man power </a:t>
            </a: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dirty="0"/>
              <a:t>Voting Web Application using Django Framework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7B0DB8-43B1-4A11-BB0F-C7A6B9B279FA}"/>
              </a:ext>
            </a:extLst>
          </p:cNvPr>
          <p:cNvSpPr txBox="1"/>
          <p:nvPr/>
        </p:nvSpPr>
        <p:spPr>
          <a:xfrm>
            <a:off x="845820" y="1398494"/>
            <a:ext cx="72439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Our project aims to develop a sophisticated polling application using </a:t>
            </a:r>
            <a:r>
              <a:rPr lang="en-US" dirty="0" err="1"/>
              <a:t>Django</a:t>
            </a:r>
            <a:r>
              <a:rPr lang="en-US" dirty="0"/>
              <a:t>, a powerful Python-based web framework. This web-based polling application will allow users to create custom polls, vote on existing polls, and view real-time results. The app will incorporate user authentication to ensure that only authenticated users can create, manage, or participate in polls. The front-end will be designed using HTML, CSS, and JavaScript to create an intuitive and responsive user interface. Through </a:t>
            </a:r>
            <a:r>
              <a:rPr lang="en-US" dirty="0" err="1"/>
              <a:t>Django's</a:t>
            </a:r>
            <a:r>
              <a:rPr lang="en-US" dirty="0"/>
              <a:t> ORM (Object-Relational Mapping), poll data will be stored and managed efficiently in a relational database, ensuring scalability and performance. The application will implement with </a:t>
            </a:r>
            <a:r>
              <a:rPr lang="en-US" dirty="0" err="1"/>
              <a:t>sqite</a:t>
            </a:r>
            <a:r>
              <a:rPr lang="en-US" dirty="0"/>
              <a:t> for seamless integration with potential future applications. This project showcases the use of </a:t>
            </a:r>
            <a:r>
              <a:rPr lang="en-US" dirty="0" err="1"/>
              <a:t>Django's</a:t>
            </a:r>
            <a:r>
              <a:rPr lang="en-US" dirty="0"/>
              <a:t> capabilities in developing robust and scalable web applications while adhering to best practices in web development and user experience design..</a:t>
            </a:r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E16307-A7E8-46B1-AE5E-42B87F9D591B}"/>
              </a:ext>
            </a:extLst>
          </p:cNvPr>
          <p:cNvSpPr txBox="1"/>
          <p:nvPr/>
        </p:nvSpPr>
        <p:spPr>
          <a:xfrm>
            <a:off x="492236" y="1004393"/>
            <a:ext cx="785973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The problem at hand is to develop a comprehensive polling application using </a:t>
            </a:r>
            <a:r>
              <a:rPr lang="en-US" dirty="0" err="1"/>
              <a:t>Django</a:t>
            </a:r>
            <a:r>
              <a:rPr lang="en-US" dirty="0"/>
              <a:t> that addresses the need for a user-friendly, secure, and scalable platform for creating and conducting polls. The project aims to overcome the following 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 Authentication and Authorization</a:t>
            </a:r>
            <a:r>
              <a:rPr lang="en-US" dirty="0"/>
              <a:t>: Implement secure user authentication and authorization to ensure that only authenticated users can create new polls, manage their own polls, and participate by voting.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Poll Creation and Management</a:t>
            </a:r>
            <a:r>
              <a:rPr lang="en-US" dirty="0"/>
              <a:t>: Enable users to create new polls with custom questions and multiple choices. Allow poll creators to edit or delete their polls as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Voting Mechanism</a:t>
            </a:r>
            <a:r>
              <a:rPr lang="en-US" dirty="0"/>
              <a:t>: Develop a robust and intuitive interface for users to vote on existing polls. Ensure that each user can only vote once per poll and display real-time results after voting.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Storage and Management</a:t>
            </a:r>
            <a:r>
              <a:rPr lang="en-US" dirty="0"/>
              <a:t>: Utilize </a:t>
            </a:r>
            <a:r>
              <a:rPr lang="en-US" dirty="0" err="1"/>
              <a:t>Django's</a:t>
            </a:r>
            <a:r>
              <a:rPr lang="en-US" dirty="0"/>
              <a:t> ORM to efficiently store poll data in a relational database, ensuring data integrity and scalability as the number of polls and users grows.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 Experience and Interface Design</a:t>
            </a:r>
            <a:r>
              <a:rPr lang="en-US" dirty="0"/>
              <a:t>: Design a responsive and user-friendly interface using HTML, CSS, and JavaScript to provide an engaging experience across different devices and screen sizes.</a:t>
            </a:r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0CEA9A-CDD6-429C-9647-6BDBA3342CBB}"/>
              </a:ext>
            </a:extLst>
          </p:cNvPr>
          <p:cNvSpPr txBox="1"/>
          <p:nvPr/>
        </p:nvSpPr>
        <p:spPr>
          <a:xfrm>
            <a:off x="287676" y="1004393"/>
            <a:ext cx="848645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 Authentication and Authorization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Users will be able to register, log in, and log out.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 Only authenticated users will have permission to create new polls or vote in existing polls.</a:t>
            </a:r>
          </a:p>
          <a:p>
            <a:r>
              <a:rPr lang="en-US" b="1" dirty="0"/>
              <a:t>Poll Creation and Management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Authenticated users can create new polls by providing a question and multiple choices.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 can mention date and time for publishing the result of Polls.</a:t>
            </a:r>
          </a:p>
          <a:p>
            <a:r>
              <a:rPr lang="en-US" b="1" dirty="0"/>
              <a:t>Voting Mechanism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Users can view existing polls and vote for their preferred choice.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Each user can only vote once per.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Question and Choice of polls are stored in database(</a:t>
            </a:r>
            <a:r>
              <a:rPr lang="en-US" dirty="0" err="1"/>
              <a:t>sqlite</a:t>
            </a:r>
            <a:r>
              <a:rPr lang="en-US" dirty="0"/>
              <a:t>).</a:t>
            </a:r>
          </a:p>
          <a:p>
            <a:pPr lvl="1"/>
            <a:r>
              <a:rPr lang="en-US" b="1" dirty="0"/>
              <a:t>Voting result: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 can see the result of poll only after </a:t>
            </a:r>
            <a:r>
              <a:rPr lang="en-US" dirty="0" err="1"/>
              <a:t>after</a:t>
            </a:r>
            <a:r>
              <a:rPr lang="en-US" dirty="0"/>
              <a:t> date Time which is mention at the time poll creation.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 can’t vote after the result published.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Result will show include count of each choice and which choice won overall based on max count of choice.</a:t>
            </a:r>
          </a:p>
          <a:p>
            <a:pPr lvl="1"/>
            <a:r>
              <a:rPr lang="en-US" b="1" dirty="0"/>
              <a:t>Log out: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 finally log out.</a:t>
            </a:r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02E57B-35D2-4760-8513-A584EB859750}"/>
              </a:ext>
            </a:extLst>
          </p:cNvPr>
          <p:cNvSpPr txBox="1"/>
          <p:nvPr/>
        </p:nvSpPr>
        <p:spPr>
          <a:xfrm>
            <a:off x="989704" y="1635162"/>
            <a:ext cx="751959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address the challenges and objectives outlined in the project overview, we propose the development of an E-Voting Web Application using the Django Framework. This solution will leverage modern technologies and best practices to create a robust and user-friendly platform for conducting elections online.</a:t>
            </a:r>
          </a:p>
          <a:p>
            <a:endParaRPr lang="en-US" dirty="0"/>
          </a:p>
          <a:p>
            <a:r>
              <a:rPr lang="en-US" dirty="0"/>
              <a:t>It includes: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 publishing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F46E38-9333-4AB7-98DE-331215AED741}"/>
              </a:ext>
            </a:extLst>
          </p:cNvPr>
          <p:cNvSpPr txBox="1"/>
          <p:nvPr/>
        </p:nvSpPr>
        <p:spPr>
          <a:xfrm>
            <a:off x="845820" y="978946"/>
            <a:ext cx="762931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 Components:</a:t>
            </a:r>
          </a:p>
          <a:p>
            <a:endParaRPr lang="en-US" b="1" dirty="0"/>
          </a:p>
          <a:p>
            <a:r>
              <a:rPr lang="en-US" b="1" dirty="0"/>
              <a:t>User Registration and Authentication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a secure user registration process where voters can create accounts by providing necessary identification details.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Utilize strong authentication mechanisms (e.g., username/password, two-factor authentication) to verify voter identities and prevent unauthorized access.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Voting Interface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 an intuitive and responsive web interface that allows voters to view candidates/parties and cast their votes electronically.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Ensure accessibility and usability across various devices (desktops, tablets, smartphones) to cater to a diverse user base.</a:t>
            </a:r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3386FF-68C1-4F9E-88CF-C2ABB5BC4F06}"/>
              </a:ext>
            </a:extLst>
          </p:cNvPr>
          <p:cNvSpPr/>
          <p:nvPr/>
        </p:nvSpPr>
        <p:spPr>
          <a:xfrm>
            <a:off x="668867" y="1125200"/>
            <a:ext cx="671087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Result Calculation and Publication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Design algorithms to automate the process of counting votes securely and accurately.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 functionalities to generate reports and publish election results in a transparent manner, maintaining the integrity of the electoral process.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Admin Dashboard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an administrative dashboard for election officials to manage user registrations, monitor voting activities, and oversee the entire election process.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Include features for generating audit logs and tracking system activities to ensure accountability and transparency.</a:t>
            </a:r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http://schemas.microsoft.com/office/2006/documentManagement/types"/>
    <ds:schemaRef ds:uri="c0fa2617-96bd-425d-8578-e93563fe37c5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912</Words>
  <Application>Microsoft Office PowerPoint</Application>
  <PresentationFormat>On-screen Show (16:9)</PresentationFormat>
  <Paragraphs>89</Paragraphs>
  <Slides>19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  <vt:variant>
        <vt:lpstr>Custom Shows</vt:lpstr>
      </vt:variant>
      <vt:variant>
        <vt:i4>1</vt:i4>
      </vt:variant>
    </vt:vector>
  </HeadingPairs>
  <TitlesOfParts>
    <vt:vector size="27" baseType="lpstr">
      <vt:lpstr>Arial</vt:lpstr>
      <vt:lpstr>Arial MT</vt:lpstr>
      <vt:lpstr>Calibri</vt:lpstr>
      <vt:lpstr>Poppins</vt:lpstr>
      <vt:lpstr>Söhne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PowerPoint Presentation</vt:lpstr>
      <vt:lpstr>Technology Used</vt:lpstr>
      <vt:lpstr>Modelling &amp; Results</vt:lpstr>
      <vt:lpstr>Register</vt:lpstr>
      <vt:lpstr>Login</vt:lpstr>
      <vt:lpstr>Home page</vt:lpstr>
      <vt:lpstr>Create poll</vt:lpstr>
      <vt:lpstr>Vote page</vt:lpstr>
      <vt:lpstr>PowerPoint Presentation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Admin</cp:lastModifiedBy>
  <cp:revision>18</cp:revision>
  <dcterms:modified xsi:type="dcterms:W3CDTF">2024-04-11T14:46:24Z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