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3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2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0936-5F2A-4A0E-A6EB-F3E0F13DD7C2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2DD1-3A1D-479B-A7F5-7032C08B0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905BA-BE3C-5232-8F67-A8FA7826D6D3}"/>
              </a:ext>
            </a:extLst>
          </p:cNvPr>
          <p:cNvSpPr txBox="1"/>
          <p:nvPr/>
        </p:nvSpPr>
        <p:spPr>
          <a:xfrm>
            <a:off x="4670612" y="134471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H&amp;M Store Map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75A564-0344-31B2-4B9C-B0959B7C86CF}"/>
              </a:ext>
            </a:extLst>
          </p:cNvPr>
          <p:cNvCxnSpPr/>
          <p:nvPr/>
        </p:nvCxnSpPr>
        <p:spPr>
          <a:xfrm>
            <a:off x="1658471" y="1066800"/>
            <a:ext cx="8776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9CDD1E-5E50-95F4-5C5E-08A58CCD22B5}"/>
              </a:ext>
            </a:extLst>
          </p:cNvPr>
          <p:cNvCxnSpPr/>
          <p:nvPr/>
        </p:nvCxnSpPr>
        <p:spPr>
          <a:xfrm>
            <a:off x="10443882" y="1048871"/>
            <a:ext cx="0" cy="4912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9C835D-5841-E937-25FD-6307558D51B4}"/>
              </a:ext>
            </a:extLst>
          </p:cNvPr>
          <p:cNvCxnSpPr/>
          <p:nvPr/>
        </p:nvCxnSpPr>
        <p:spPr>
          <a:xfrm flipH="1" flipV="1">
            <a:off x="1658471" y="5853953"/>
            <a:ext cx="8776447" cy="125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238D15-E886-55F3-C068-11C1C35A3C17}"/>
              </a:ext>
            </a:extLst>
          </p:cNvPr>
          <p:cNvCxnSpPr/>
          <p:nvPr/>
        </p:nvCxnSpPr>
        <p:spPr>
          <a:xfrm flipV="1">
            <a:off x="1658471" y="3307976"/>
            <a:ext cx="0" cy="2545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570308-229A-7B8D-53B6-CC3823D58C48}"/>
              </a:ext>
            </a:extLst>
          </p:cNvPr>
          <p:cNvCxnSpPr/>
          <p:nvPr/>
        </p:nvCxnSpPr>
        <p:spPr>
          <a:xfrm>
            <a:off x="1658471" y="1048871"/>
            <a:ext cx="0" cy="1541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D4506-2778-8F9A-96EC-2A469EC12B73}"/>
              </a:ext>
            </a:extLst>
          </p:cNvPr>
          <p:cNvCxnSpPr/>
          <p:nvPr/>
        </p:nvCxnSpPr>
        <p:spPr>
          <a:xfrm>
            <a:off x="3576918" y="1066800"/>
            <a:ext cx="0" cy="1335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A31A06-60F0-857E-357E-3742998F29AA}"/>
              </a:ext>
            </a:extLst>
          </p:cNvPr>
          <p:cNvCxnSpPr/>
          <p:nvPr/>
        </p:nvCxnSpPr>
        <p:spPr>
          <a:xfrm>
            <a:off x="5638801" y="1066800"/>
            <a:ext cx="0" cy="1335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1EAE26-9C3D-089A-53BD-C64D5B365244}"/>
              </a:ext>
            </a:extLst>
          </p:cNvPr>
          <p:cNvCxnSpPr/>
          <p:nvPr/>
        </p:nvCxnSpPr>
        <p:spPr>
          <a:xfrm>
            <a:off x="7646895" y="1066800"/>
            <a:ext cx="0" cy="1335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CCB2CA-593A-DE06-037A-D378F552DBF2}"/>
              </a:ext>
            </a:extLst>
          </p:cNvPr>
          <p:cNvCxnSpPr/>
          <p:nvPr/>
        </p:nvCxnSpPr>
        <p:spPr>
          <a:xfrm>
            <a:off x="4312024" y="4518212"/>
            <a:ext cx="0" cy="1335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1826D-CAC1-77E6-61F5-A951CD4B5223}"/>
              </a:ext>
            </a:extLst>
          </p:cNvPr>
          <p:cNvCxnSpPr/>
          <p:nvPr/>
        </p:nvCxnSpPr>
        <p:spPr>
          <a:xfrm>
            <a:off x="7342095" y="4625788"/>
            <a:ext cx="0" cy="13357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B4310A-2746-2C85-2B3D-31CE49459E0D}"/>
              </a:ext>
            </a:extLst>
          </p:cNvPr>
          <p:cNvSpPr txBox="1"/>
          <p:nvPr/>
        </p:nvSpPr>
        <p:spPr>
          <a:xfrm>
            <a:off x="3998259" y="1703294"/>
            <a:ext cx="116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B508A-0F66-BE3C-F381-50B7F3EA95CA}"/>
              </a:ext>
            </a:extLst>
          </p:cNvPr>
          <p:cNvSpPr txBox="1"/>
          <p:nvPr/>
        </p:nvSpPr>
        <p:spPr>
          <a:xfrm>
            <a:off x="5934634" y="1613647"/>
            <a:ext cx="15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SPORTS WEAR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8D76F-EB79-D4B9-AF65-75DA17C5162D}"/>
              </a:ext>
            </a:extLst>
          </p:cNvPr>
          <p:cNvSpPr txBox="1"/>
          <p:nvPr/>
        </p:nvSpPr>
        <p:spPr>
          <a:xfrm>
            <a:off x="8480612" y="1452282"/>
            <a:ext cx="122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BEAUTY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7F8414-355A-22D9-EA7D-679FA83D903C}"/>
              </a:ext>
            </a:extLst>
          </p:cNvPr>
          <p:cNvSpPr txBox="1"/>
          <p:nvPr/>
        </p:nvSpPr>
        <p:spPr>
          <a:xfrm>
            <a:off x="2483223" y="4848128"/>
            <a:ext cx="131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WOMENS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EE100-8C51-41F0-1795-D05CB39E7DBF}"/>
              </a:ext>
            </a:extLst>
          </p:cNvPr>
          <p:cNvSpPr txBox="1"/>
          <p:nvPr/>
        </p:nvSpPr>
        <p:spPr>
          <a:xfrm>
            <a:off x="5333997" y="4864280"/>
            <a:ext cx="178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KIDS-WEAR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C4E96-DC0C-651A-48A6-EB9A2EB8621B}"/>
              </a:ext>
            </a:extLst>
          </p:cNvPr>
          <p:cNvSpPr txBox="1"/>
          <p:nvPr/>
        </p:nvSpPr>
        <p:spPr>
          <a:xfrm>
            <a:off x="8023412" y="4848128"/>
            <a:ext cx="14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BABY-WEAR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ED825-9D21-FF57-3A90-937B0261659C}"/>
              </a:ext>
            </a:extLst>
          </p:cNvPr>
          <p:cNvSpPr txBox="1"/>
          <p:nvPr/>
        </p:nvSpPr>
        <p:spPr>
          <a:xfrm>
            <a:off x="331694" y="2716306"/>
            <a:ext cx="83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4A4DC-0042-FD02-7778-A41AB6415CA1}"/>
              </a:ext>
            </a:extLst>
          </p:cNvPr>
          <p:cNvSpPr txBox="1"/>
          <p:nvPr/>
        </p:nvSpPr>
        <p:spPr>
          <a:xfrm>
            <a:off x="1909481" y="1703294"/>
            <a:ext cx="152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BILL SECTION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2AE2F7-3341-7804-3C33-8DDCD450E04B}"/>
              </a:ext>
            </a:extLst>
          </p:cNvPr>
          <p:cNvCxnSpPr/>
          <p:nvPr/>
        </p:nvCxnSpPr>
        <p:spPr>
          <a:xfrm>
            <a:off x="1371600" y="2922494"/>
            <a:ext cx="22053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70DA1D-10CB-81EB-070F-3CD0562832C9}"/>
              </a:ext>
            </a:extLst>
          </p:cNvPr>
          <p:cNvCxnSpPr>
            <a:cxnSpLocks/>
          </p:cNvCxnSpPr>
          <p:nvPr/>
        </p:nvCxnSpPr>
        <p:spPr>
          <a:xfrm>
            <a:off x="3576918" y="2922494"/>
            <a:ext cx="90543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C1144-0E50-859E-2533-13DF19739A9D}"/>
              </a:ext>
            </a:extLst>
          </p:cNvPr>
          <p:cNvCxnSpPr/>
          <p:nvPr/>
        </p:nvCxnSpPr>
        <p:spPr>
          <a:xfrm>
            <a:off x="4383741" y="2072626"/>
            <a:ext cx="0" cy="8498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0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tamilarasi ramalingam</dc:creator>
  <cp:lastModifiedBy>tamilarasi ramalingam</cp:lastModifiedBy>
  <cp:revision>1</cp:revision>
  <dcterms:created xsi:type="dcterms:W3CDTF">2023-06-14T16:39:21Z</dcterms:created>
  <dcterms:modified xsi:type="dcterms:W3CDTF">2023-06-14T16:51:39Z</dcterms:modified>
</cp:coreProperties>
</file>