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Student name:</a:t>
            </a:r>
            <a:r>
              <a:rPr lang="en-US"/>
              <a:t> Tamilarasi </a:t>
            </a:r>
            <a:r>
              <a:rPr lang="en-US"/>
              <a:t>M </a:t>
            </a:r>
            <a:endParaRPr lang="en-US"/>
          </a:p>
          <a:p>
            <a:r>
              <a:rPr lang="en-US"/>
              <a:t>Student id:</a:t>
            </a:r>
            <a:r>
              <a:rPr lang="en-US"/>
              <a:t>6</a:t>
            </a:r>
            <a:r>
              <a:rPr lang="en-US"/>
              <a:t>2</a:t>
            </a:r>
            <a:r>
              <a:rPr lang="en-US"/>
              <a:t>0</a:t>
            </a:r>
            <a:r>
              <a:rPr lang="en-US"/>
              <a:t>3</a:t>
            </a:r>
            <a:r>
              <a:rPr lang="en-US"/>
              <a:t>2</a:t>
            </a:r>
            <a:r>
              <a:rPr lang="en-US"/>
              <a:t>1</a:t>
            </a:r>
            <a:r>
              <a:rPr lang="en-US"/>
              <a:t>1</a:t>
            </a:r>
            <a:r>
              <a:rPr lang="en-US"/>
              <a:t>0</a:t>
            </a:r>
            <a:r>
              <a:rPr lang="en-US"/>
              <a:t>4</a:t>
            </a:r>
            <a:r>
              <a:rPr lang="en-US"/>
              <a:t>1</a:t>
            </a:r>
            <a:r>
              <a:rPr lang="en-US"/>
              <a:t>0</a:t>
            </a:r>
            <a:r>
              <a:rPr lang="en-US"/>
              <a:t>4</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74904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2024-04-08T08:06:23Z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26fbd57d6d8c4e7f82d0450958c5e5c2</vt:lpwstr>
  </property>
  <property fmtid="{D5CDD505-2E9C-101B-9397-08002B2CF9AE}" pid="4" name="KSOProductBuildVer">
    <vt:lpwstr>1033-12.2.0.13489</vt:lpwstr>
  </property>
</Properties>
</file>