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11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53810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3095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163094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6134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156764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927084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830159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237864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86547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55384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858059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77663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60470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75348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6206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71564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21747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985628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123" r:id="rId4"/>
    <p:sldLayoutId id="2147484124" r:id="rId5"/>
    <p:sldLayoutId id="2147484125" r:id="rId6"/>
    <p:sldLayoutId id="2147484126" r:id="rId7"/>
    <p:sldLayoutId id="2147484127" r:id="rId8"/>
    <p:sldLayoutId id="2147484128" r:id="rId9"/>
    <p:sldLayoutId id="2147484129" r:id="rId10"/>
    <p:sldLayoutId id="2147484130" r:id="rId11"/>
    <p:sldLayoutId id="2147484131" r:id="rId12"/>
    <p:sldLayoutId id="2147484132" r:id="rId13"/>
    <p:sldLayoutId id="2147484133" r:id="rId14"/>
    <p:sldLayoutId id="2147484134" r:id="rId15"/>
    <p:sldLayoutId id="2147484135" r:id="rId16"/>
    <p:sldLayoutId id="214748413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1182329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E3A3596-59FE-58B0-A4BE-EF6B9D176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749215" cy="1477328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PERFORMANCE ANALSIS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USING EXCEL                 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524000" y="2985433"/>
            <a:ext cx="94173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 : S.TAMILVAVAN</a:t>
            </a:r>
          </a:p>
          <a:p>
            <a:r>
              <a:rPr lang="en-US" sz="2400" dirty="0"/>
              <a:t>REGISTER NO      :312201069</a:t>
            </a:r>
          </a:p>
          <a:p>
            <a:r>
              <a:rPr lang="en-US" sz="2400"/>
              <a:t>                              ASUNM110312201069</a:t>
            </a:r>
            <a:endParaRPr lang="en-US" sz="2400" dirty="0"/>
          </a:p>
          <a:p>
            <a:r>
              <a:rPr lang="en-US" sz="2400" dirty="0"/>
              <a:t>DEPARTMENT     :B.COM (ACCOUNTING AND FINANCE)</a:t>
            </a:r>
          </a:p>
          <a:p>
            <a:r>
              <a:rPr lang="en-US" sz="2400" dirty="0"/>
              <a:t>COLLEGE              :D.R.B.C.C.C.HINDU COLLEGE, </a:t>
            </a:r>
          </a:p>
          <a:p>
            <a:r>
              <a:rPr lang="en-US" sz="2400" dirty="0"/>
              <a:t>                                PATTABIRAM.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2E25FB-44F4-4244-E836-131995CA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A304C8-E2B1-DB4F-3FC5-5C3D0D397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DATA COLLECTION : </a:t>
            </a:r>
          </a:p>
          <a:p>
            <a:pPr>
              <a:buFont typeface="+mj-lt"/>
              <a:buAutoNum type="alphaUcPeriod"/>
            </a:pPr>
            <a:r>
              <a:rPr lang="en-US" dirty="0"/>
              <a:t>KAGGLE </a:t>
            </a:r>
          </a:p>
          <a:p>
            <a:pPr>
              <a:buFont typeface="+mj-lt"/>
              <a:buAutoNum type="alphaUcPeriod"/>
            </a:pPr>
            <a:r>
              <a:rPr lang="en-US" dirty="0"/>
              <a:t>NM DASH BOARD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PERFORMANCE LEVEL</a:t>
            </a:r>
          </a:p>
          <a:p>
            <a:pPr>
              <a:buFont typeface="+mj-lt"/>
              <a:buAutoNum type="alphaUcPeriod"/>
            </a:pPr>
            <a:r>
              <a:rPr lang="en-US" dirty="0"/>
              <a:t>FORMULA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PIVOT TABLE </a:t>
            </a:r>
          </a:p>
          <a:p>
            <a:pPr>
              <a:buFont typeface="+mj-lt"/>
              <a:buAutoNum type="alphaUcPeriod"/>
            </a:pPr>
            <a:r>
              <a:rPr lang="en-US" dirty="0"/>
              <a:t>SUMMARY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VISUALIZATION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C1F83C-0158-9962-D5FE-C60D26299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046163"/>
            <a:ext cx="6171027" cy="431548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D591D-C953-72BF-6E7E-045D39C6B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appraisal is systematic and objective way to judging the relative worth of ability of an employee in </a:t>
            </a:r>
            <a:r>
              <a:rPr lang="en-US" dirty="0" err="1"/>
              <a:t>perfoming</a:t>
            </a:r>
            <a:r>
              <a:rPr lang="en-US" dirty="0"/>
              <a:t> in his/her task </a:t>
            </a:r>
          </a:p>
          <a:p>
            <a:endParaRPr lang="en-US" dirty="0"/>
          </a:p>
          <a:p>
            <a:r>
              <a:rPr lang="en-US" dirty="0"/>
              <a:t>It helps to identify those who are performing their assigned tasks well and those who are not and the reason for such performance 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BA358EA-5F1B-B20E-2B4C-C2C539AEB56B}"/>
              </a:ext>
            </a:extLst>
          </p:cNvPr>
          <p:cNvSpPr/>
          <p:nvPr/>
        </p:nvSpPr>
        <p:spPr>
          <a:xfrm flipV="1">
            <a:off x="10820400" y="3810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6F5ED3F-2F67-F925-5FAF-401C74045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77340"/>
            <a:ext cx="10972800" cy="138499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         To identify the  specific area of performance that is problematic ,such as low productivity ,high </a:t>
            </a:r>
            <a:r>
              <a:rPr lang="en-US" dirty="0" err="1"/>
              <a:t>absenteesism</a:t>
            </a:r>
            <a:r>
              <a:rPr lang="en-US" dirty="0"/>
              <a:t> ,or  poor quality of work </a:t>
            </a:r>
          </a:p>
          <a:p>
            <a:endParaRPr lang="en-US" dirty="0"/>
          </a:p>
          <a:p>
            <a:r>
              <a:rPr lang="en-US" dirty="0"/>
              <a:t>         To provide a system wide analysis of workflow , talent, product quality ,and other key indicators of organizational structure 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C0B27D6-FEEE-0F11-3A0E-5F2297492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77340"/>
            <a:ext cx="10972800" cy="55399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            Aims to capture ,</a:t>
            </a:r>
            <a:r>
              <a:rPr lang="en-US" dirty="0" err="1"/>
              <a:t>analyse</a:t>
            </a:r>
            <a:r>
              <a:rPr lang="en-US" dirty="0"/>
              <a:t>, and evaluate key components relating to performance and provide concise feedback to inform future practices 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E17F6F-46C2-0A87-5ACD-90DE3EB3F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End users are individuals who interact directly with the final software applications , </a:t>
            </a:r>
            <a:r>
              <a:rPr lang="en-US" dirty="0" err="1"/>
              <a:t>hardwares</a:t>
            </a:r>
            <a:r>
              <a:rPr lang="en-US" dirty="0"/>
              <a:t>, or digital services, utilizing its features and functions to meet their  specific needs or requirements </a:t>
            </a:r>
          </a:p>
          <a:p>
            <a:endParaRPr lang="en-US" dirty="0"/>
          </a:p>
          <a:p>
            <a:r>
              <a:rPr lang="en-US" dirty="0"/>
              <a:t>Various end users are </a:t>
            </a:r>
          </a:p>
          <a:p>
            <a:pPr lvl="1"/>
            <a:r>
              <a:rPr lang="en-US" dirty="0"/>
              <a:t>Employers </a:t>
            </a:r>
          </a:p>
          <a:p>
            <a:pPr lvl="1"/>
            <a:r>
              <a:rPr lang="en-US" dirty="0"/>
              <a:t>Employees</a:t>
            </a:r>
          </a:p>
          <a:p>
            <a:pPr lvl="1"/>
            <a:r>
              <a:rPr lang="en-US" dirty="0" err="1"/>
              <a:t>Organisations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   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8F8D3B0-50A3-2C78-DED3-632CA2340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FORMULA: Performance level </a:t>
            </a:r>
          </a:p>
          <a:p>
            <a:pPr marL="0" indent="0">
              <a:buNone/>
            </a:pPr>
            <a:r>
              <a:rPr lang="en-US" dirty="0"/>
              <a:t>                               PIVOT TABLE :Summarization </a:t>
            </a:r>
          </a:p>
          <a:p>
            <a:pPr marL="0" indent="0">
              <a:buNone/>
            </a:pPr>
            <a:r>
              <a:rPr lang="en-US" dirty="0"/>
              <a:t>                               GRAPH : Data visualization                          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1FBA6-15CE-5141-3E0B-61EF6DC00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Employee data set : Kaggle</a:t>
            </a:r>
          </a:p>
          <a:p>
            <a:pPr lvl="1"/>
            <a:r>
              <a:rPr lang="en-US" dirty="0"/>
              <a:t> 10 features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/>
              <a:t>Emp id – numerical value 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/>
              <a:t>Name – text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/>
              <a:t>Department – text 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/>
              <a:t>Employee status – text 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/>
              <a:t>FTE – numerical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/>
              <a:t>Performance level    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D79735-B402-6E92-B924-5E75557FA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436" y="2019300"/>
            <a:ext cx="9067418" cy="4229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=IFS [G2 &gt;=1 ,”VERY HIGH “ ,G2 &gt;=0.4 ,”HIGH” , G2 &gt;=0.4 ,”MED” , “TRUE” ,”LOW”]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695833" y="2539196"/>
            <a:ext cx="90674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355</TotalTime>
  <Words>361</Words>
  <Application>Microsoft Office PowerPoint</Application>
  <PresentationFormat>Widescreen</PresentationFormat>
  <Paragraphs>73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Trebuchet MS</vt:lpstr>
      <vt:lpstr>Wingdings</vt:lpstr>
      <vt:lpstr>Wingdings 3</vt:lpstr>
      <vt:lpstr>Ion</vt:lpstr>
      <vt:lpstr>EMPLOYEE PERFORMANCE ANALSIS                    USING EXCEL              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20</cp:revision>
  <dcterms:created xsi:type="dcterms:W3CDTF">2024-03-29T15:07:22Z</dcterms:created>
  <dcterms:modified xsi:type="dcterms:W3CDTF">2024-09-09T15:17:01Z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