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66" y="-7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19665"/>
            <a:ext cx="9991724" cy="940001"/>
          </a:xfrm>
          <a:prstGeom prst="rect">
            <a:avLst/>
          </a:prstGeom>
        </p:spPr>
        <p:txBody>
          <a:bodyPr vert="horz" wrap="square" lIns="0" tIns="16510" rIns="0" bIns="0" rtlCol="0">
            <a:spAutoFit/>
          </a:bodyPr>
          <a:lstStyle/>
          <a:p>
            <a:pPr marL="3213735">
              <a:spcBef>
                <a:spcPts val="130"/>
              </a:spcBef>
            </a:pPr>
            <a:r>
              <a:rPr lang="en-US" sz="2800" b="1" dirty="0">
                <a:solidFill>
                  <a:srgbClr val="0F0F0F"/>
                </a:solidFill>
                <a:latin typeface="Times New Roman" panose="02020603050405020304" pitchFamily="18" charset="0"/>
                <a:cs typeface="Times New Roman" panose="02020603050405020304" pitchFamily="18" charset="0"/>
              </a:rPr>
              <a:t>Employee Turnover Analysis using Excel</a:t>
            </a:r>
            <a:r>
              <a:rPr lang="en-US" sz="28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RISHI JHA S</a:t>
            </a:r>
          </a:p>
          <a:p>
            <a:r>
              <a:rPr lang="en-US" sz="2400" dirty="0"/>
              <a:t>REGISTER NO: 312210579</a:t>
            </a:r>
          </a:p>
          <a:p>
            <a:r>
              <a:rPr lang="en-US" sz="2400" dirty="0"/>
              <a:t>DEPARTMENT: B.COM (ACCOUNTING AND FINANCE)</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TotalTime>
  <Words>602</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Turnover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Rishi Jha</cp:lastModifiedBy>
  <cp:revision>13</cp:revision>
  <dcterms:created xsi:type="dcterms:W3CDTF">2024-03-29T15:07:22Z</dcterms:created>
  <dcterms:modified xsi:type="dcterms:W3CDTF">2024-08-30T08:46:07Z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