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21"/>
  </p:notesMasterIdLst>
  <p:sldIdLst>
    <p:sldId id="256" r:id="rId2"/>
    <p:sldId id="257" r:id="rId3"/>
    <p:sldId id="258" r:id="rId4"/>
    <p:sldId id="259" r:id="rId5"/>
    <p:sldId id="260" r:id="rId6"/>
    <p:sldId id="261" r:id="rId7"/>
    <p:sldId id="262" r:id="rId8"/>
    <p:sldId id="273" r:id="rId9"/>
    <p:sldId id="263" r:id="rId10"/>
    <p:sldId id="272" r:id="rId11"/>
    <p:sldId id="264" r:id="rId12"/>
    <p:sldId id="274" r:id="rId13"/>
    <p:sldId id="265" r:id="rId14"/>
    <p:sldId id="266" r:id="rId15"/>
    <p:sldId id="269" r:id="rId16"/>
    <p:sldId id="270" r:id="rId17"/>
    <p:sldId id="271" r:id="rId18"/>
    <p:sldId id="268" r:id="rId19"/>
    <p:sldId id="267" r:id="rId20"/>
  </p:sldIdLst>
  <p:sldSz cx="12192000" cy="6858000"/>
  <p:notesSz cx="6858000" cy="9144000"/>
  <p:embeddedFontLst>
    <p:embeddedFont>
      <p:font typeface="Corbel" pitchFamily="34" charset="0"/>
      <p:regular r:id="rId22"/>
      <p:bold r:id="rId23"/>
      <p:italic r:id="rId24"/>
      <p:boldItalic r:id="rId25"/>
    </p:embeddedFont>
    <p:embeddedFont>
      <p:font typeface="Verdana"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D71FEB74-7745-47B7-912A-4712B751DD75}">
  <a:tblStyle styleId="{D71FEB74-7745-47B7-912A-4712B751DD7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0" autoAdjust="0"/>
    <p:restoredTop sz="98754" autoAdjust="0"/>
  </p:normalViewPr>
  <p:slideViewPr>
    <p:cSldViewPr>
      <p:cViewPr>
        <p:scale>
          <a:sx n="74" d="100"/>
          <a:sy n="74" d="100"/>
        </p:scale>
        <p:origin x="-54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94945933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cb58dde5c4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cb58dde5c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grpSp>
        <p:nvGrpSpPr>
          <p:cNvPr id="19" name="Google Shape;19;p2"/>
          <p:cNvGrpSpPr/>
          <p:nvPr/>
        </p:nvGrpSpPr>
        <p:grpSpPr>
          <a:xfrm>
            <a:off x="546100" y="-4763"/>
            <a:ext cx="5014912" cy="6862763"/>
            <a:chOff x="2928938" y="-4763"/>
            <a:chExt cx="5014912" cy="6862763"/>
          </a:xfrm>
        </p:grpSpPr>
        <p:sp>
          <p:nvSpPr>
            <p:cNvPr id="20" name="Google Shape;20;p2"/>
            <p:cNvSpPr/>
            <p:nvPr/>
          </p:nvSpPr>
          <p:spPr>
            <a:xfrm>
              <a:off x="3367088" y="-4763"/>
              <a:ext cx="1063625" cy="2782888"/>
            </a:xfrm>
            <a:custGeom>
              <a:avLst/>
              <a:gdLst/>
              <a:ahLst/>
              <a:cxnLst/>
              <a:rect l="l" t="t" r="r" b="b"/>
              <a:pathLst>
                <a:path w="670" h="1753" extrusionOk="0">
                  <a:moveTo>
                    <a:pt x="0" y="1696"/>
                  </a:moveTo>
                  <a:lnTo>
                    <a:pt x="225" y="1753"/>
                  </a:lnTo>
                  <a:lnTo>
                    <a:pt x="670" y="0"/>
                  </a:lnTo>
                  <a:lnTo>
                    <a:pt x="430" y="0"/>
                  </a:lnTo>
                  <a:lnTo>
                    <a:pt x="0" y="1696"/>
                  </a:lnTo>
                  <a:close/>
                </a:path>
              </a:pathLst>
            </a:custGeom>
            <a:solidFill>
              <a:schemeClr val="accent1"/>
            </a:solidFill>
            <a:ln>
              <a:noFill/>
            </a:ln>
          </p:spPr>
        </p:sp>
        <p:sp>
          <p:nvSpPr>
            <p:cNvPr id="21" name="Google Shape;21;p2"/>
            <p:cNvSpPr/>
            <p:nvPr/>
          </p:nvSpPr>
          <p:spPr>
            <a:xfrm>
              <a:off x="2928938" y="-4763"/>
              <a:ext cx="1035050" cy="2673350"/>
            </a:xfrm>
            <a:custGeom>
              <a:avLst/>
              <a:gdLst/>
              <a:ahLst/>
              <a:cxnLst/>
              <a:rect l="l" t="t" r="r" b="b"/>
              <a:pathLst>
                <a:path w="652" h="1684" extrusionOk="0">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2" name="Google Shape;22;p2"/>
            <p:cNvSpPr/>
            <p:nvPr/>
          </p:nvSpPr>
          <p:spPr>
            <a:xfrm>
              <a:off x="2928938" y="2582862"/>
              <a:ext cx="2693987" cy="4275138"/>
            </a:xfrm>
            <a:custGeom>
              <a:avLst/>
              <a:gdLst/>
              <a:ahLst/>
              <a:cxnLst/>
              <a:rect l="l" t="t" r="r" b="b"/>
              <a:pathLst>
                <a:path w="1697" h="2693" extrusionOk="0">
                  <a:moveTo>
                    <a:pt x="0" y="0"/>
                  </a:moveTo>
                  <a:lnTo>
                    <a:pt x="1622" y="2693"/>
                  </a:lnTo>
                  <a:lnTo>
                    <a:pt x="1697" y="2693"/>
                  </a:lnTo>
                  <a:lnTo>
                    <a:pt x="0" y="0"/>
                  </a:lnTo>
                  <a:close/>
                </a:path>
              </a:pathLst>
            </a:custGeom>
            <a:solidFill>
              <a:srgbClr val="262626"/>
            </a:solidFill>
            <a:ln>
              <a:noFill/>
            </a:ln>
          </p:spPr>
        </p:sp>
        <p:sp>
          <p:nvSpPr>
            <p:cNvPr id="23" name="Google Shape;23;p2"/>
            <p:cNvSpPr/>
            <p:nvPr/>
          </p:nvSpPr>
          <p:spPr>
            <a:xfrm>
              <a:off x="3371850" y="2692400"/>
              <a:ext cx="3332162" cy="4165600"/>
            </a:xfrm>
            <a:custGeom>
              <a:avLst/>
              <a:gdLst/>
              <a:ahLst/>
              <a:cxnLst/>
              <a:rect l="l" t="t" r="r" b="b"/>
              <a:pathLst>
                <a:path w="2099" h="2624" extrusionOk="0">
                  <a:moveTo>
                    <a:pt x="2099" y="2624"/>
                  </a:moveTo>
                  <a:lnTo>
                    <a:pt x="0" y="0"/>
                  </a:lnTo>
                  <a:lnTo>
                    <a:pt x="2021" y="2624"/>
                  </a:lnTo>
                  <a:lnTo>
                    <a:pt x="2099" y="2624"/>
                  </a:lnTo>
                  <a:close/>
                </a:path>
              </a:pathLst>
            </a:custGeom>
            <a:solidFill>
              <a:srgbClr val="194A5D"/>
            </a:solidFill>
            <a:ln>
              <a:noFill/>
            </a:ln>
          </p:spPr>
        </p:sp>
        <p:sp>
          <p:nvSpPr>
            <p:cNvPr id="24" name="Google Shape;24;p2"/>
            <p:cNvSpPr/>
            <p:nvPr/>
          </p:nvSpPr>
          <p:spPr>
            <a:xfrm>
              <a:off x="3367088" y="2687637"/>
              <a:ext cx="4576762" cy="4170363"/>
            </a:xfrm>
            <a:custGeom>
              <a:avLst/>
              <a:gdLst/>
              <a:ahLst/>
              <a:cxnLst/>
              <a:rect l="l" t="t" r="r" b="b"/>
              <a:pathLst>
                <a:path w="2883" h="2627" extrusionOk="0">
                  <a:moveTo>
                    <a:pt x="0" y="0"/>
                  </a:moveTo>
                  <a:lnTo>
                    <a:pt x="3" y="3"/>
                  </a:lnTo>
                  <a:lnTo>
                    <a:pt x="2102" y="2627"/>
                  </a:lnTo>
                  <a:lnTo>
                    <a:pt x="2883" y="2627"/>
                  </a:lnTo>
                  <a:lnTo>
                    <a:pt x="225" y="57"/>
                  </a:lnTo>
                  <a:lnTo>
                    <a:pt x="0" y="0"/>
                  </a:lnTo>
                  <a:close/>
                </a:path>
              </a:pathLst>
            </a:custGeom>
            <a:solidFill>
              <a:srgbClr val="266F8B"/>
            </a:solidFill>
            <a:ln>
              <a:noFill/>
            </a:ln>
          </p:spPr>
        </p:sp>
        <p:sp>
          <p:nvSpPr>
            <p:cNvPr id="25" name="Google Shape;25;p2"/>
            <p:cNvSpPr/>
            <p:nvPr/>
          </p:nvSpPr>
          <p:spPr>
            <a:xfrm>
              <a:off x="2928938" y="2578100"/>
              <a:ext cx="3584575" cy="4279900"/>
            </a:xfrm>
            <a:custGeom>
              <a:avLst/>
              <a:gdLst/>
              <a:ahLst/>
              <a:cxnLst/>
              <a:rect l="l" t="t" r="r" b="b"/>
              <a:pathLst>
                <a:path w="2258" h="2696" extrusionOk="0">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26" name="Google Shape;26;p2"/>
          <p:cNvSpPr txBox="1">
            <a:spLocks noGrp="1"/>
          </p:cNvSpPr>
          <p:nvPr>
            <p:ph type="ctrTitle"/>
          </p:nvPr>
        </p:nvSpPr>
        <p:spPr>
          <a:xfrm>
            <a:off x="2928401" y="1380068"/>
            <a:ext cx="8574622" cy="2616199"/>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6000"/>
              <a:buFont typeface="Corbel"/>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4515377" y="3996267"/>
            <a:ext cx="6987645" cy="1388534"/>
          </a:xfrm>
          <a:prstGeom prst="rect">
            <a:avLst/>
          </a:prstGeom>
          <a:noFill/>
          <a:ln>
            <a:noFill/>
          </a:ln>
        </p:spPr>
        <p:txBody>
          <a:bodyPr spcFirstLastPara="1" wrap="square" lIns="91425" tIns="45700" rIns="91425" bIns="45700" anchor="t" anchorCtr="0">
            <a:normAutofit/>
          </a:bodyPr>
          <a:lstStyle>
            <a:lvl1pPr lvl="0" algn="r">
              <a:spcBef>
                <a:spcPts val="420"/>
              </a:spcBef>
              <a:spcAft>
                <a:spcPts val="0"/>
              </a:spcAft>
              <a:buSzPts val="3045"/>
              <a:buNone/>
              <a:defRPr sz="21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a:endParaRPr/>
          </a:p>
        </p:txBody>
      </p:sp>
      <p:sp>
        <p:nvSpPr>
          <p:cNvPr id="28" name="Google Shape;28;p2"/>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ftr" idx="11"/>
          </p:nvPr>
        </p:nvSpPr>
        <p:spPr>
          <a:xfrm>
            <a:off x="5332412" y="5883275"/>
            <a:ext cx="432404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82"/>
        <p:cNvGrpSpPr/>
        <p:nvPr/>
      </p:nvGrpSpPr>
      <p:grpSpPr>
        <a:xfrm>
          <a:off x="0" y="0"/>
          <a:ext cx="0" cy="0"/>
          <a:chOff x="0" y="0"/>
          <a:chExt cx="0" cy="0"/>
        </a:xfrm>
      </p:grpSpPr>
      <p:sp>
        <p:nvSpPr>
          <p:cNvPr id="83" name="Google Shape;83;p11"/>
          <p:cNvSpPr txBox="1">
            <a:spLocks noGrp="1"/>
          </p:cNvSpPr>
          <p:nvPr>
            <p:ph type="title"/>
          </p:nvPr>
        </p:nvSpPr>
        <p:spPr>
          <a:xfrm>
            <a:off x="1484311" y="4732865"/>
            <a:ext cx="10018711" cy="566738"/>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400"/>
              <a:buFont typeface="Corbel"/>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1"/>
          <p:cNvSpPr>
            <a:spLocks noGrp="1"/>
          </p:cNvSpPr>
          <p:nvPr>
            <p:ph type="pic" idx="2"/>
          </p:nvPr>
        </p:nvSpPr>
        <p:spPr>
          <a:xfrm>
            <a:off x="2386012" y="932112"/>
            <a:ext cx="8225944" cy="3164976"/>
          </a:xfrm>
          <a:prstGeom prst="roundRect">
            <a:avLst>
              <a:gd name="adj" fmla="val 4380"/>
            </a:avLst>
          </a:prstGeom>
          <a:noFill/>
          <a:ln w="38100" cap="flat" cmpd="sng">
            <a:solidFill>
              <a:schemeClr val="lt2"/>
            </a:solidFill>
            <a:prstDash val="solid"/>
            <a:round/>
            <a:headEnd type="none" w="sm" len="sm"/>
            <a:tailEnd type="none" w="sm" len="sm"/>
          </a:ln>
        </p:spPr>
      </p:sp>
      <p:sp>
        <p:nvSpPr>
          <p:cNvPr id="85" name="Google Shape;85;p11"/>
          <p:cNvSpPr txBox="1">
            <a:spLocks noGrp="1"/>
          </p:cNvSpPr>
          <p:nvPr>
            <p:ph type="body" idx="1"/>
          </p:nvPr>
        </p:nvSpPr>
        <p:spPr>
          <a:xfrm>
            <a:off x="1484311" y="5299603"/>
            <a:ext cx="10018711" cy="493712"/>
          </a:xfrm>
          <a:prstGeom prst="rect">
            <a:avLst/>
          </a:prstGeom>
          <a:noFill/>
          <a:ln>
            <a:noFill/>
          </a:ln>
        </p:spPr>
        <p:txBody>
          <a:bodyPr spcFirstLastPara="1" wrap="square" lIns="91425" tIns="45700" rIns="91425" bIns="45700" anchor="ctr" anchorCtr="0">
            <a:normAutofit/>
          </a:bodyPr>
          <a:lstStyle>
            <a:lvl1pPr marL="457200" lvl="0" indent="-228600" algn="ctr">
              <a:spcBef>
                <a:spcPts val="280"/>
              </a:spcBef>
              <a:spcAft>
                <a:spcPts val="0"/>
              </a:spcAft>
              <a:buSzPts val="2030"/>
              <a:buNone/>
              <a:defRPr sz="14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86" name="Google Shape;86;p11"/>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1"/>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1"/>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9"/>
        <p:cNvGrpSpPr/>
        <p:nvPr/>
      </p:nvGrpSpPr>
      <p:grpSpPr>
        <a:xfrm>
          <a:off x="0" y="0"/>
          <a:ext cx="0" cy="0"/>
          <a:chOff x="0" y="0"/>
          <a:chExt cx="0" cy="0"/>
        </a:xfrm>
      </p:grpSpPr>
      <p:sp>
        <p:nvSpPr>
          <p:cNvPr id="90" name="Google Shape;90;p12"/>
          <p:cNvSpPr txBox="1">
            <a:spLocks noGrp="1"/>
          </p:cNvSpPr>
          <p:nvPr>
            <p:ph type="title"/>
          </p:nvPr>
        </p:nvSpPr>
        <p:spPr>
          <a:xfrm>
            <a:off x="1484312" y="685800"/>
            <a:ext cx="10018711" cy="3048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2"/>
          <p:cNvSpPr txBox="1">
            <a:spLocks noGrp="1"/>
          </p:cNvSpPr>
          <p:nvPr>
            <p:ph type="body" idx="1"/>
          </p:nvPr>
        </p:nvSpPr>
        <p:spPr>
          <a:xfrm>
            <a:off x="1484312" y="4343400"/>
            <a:ext cx="10018713" cy="14478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92" name="Google Shape;92;p12"/>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5"/>
        <p:cNvGrpSpPr/>
        <p:nvPr/>
      </p:nvGrpSpPr>
      <p:grpSpPr>
        <a:xfrm>
          <a:off x="0" y="0"/>
          <a:ext cx="0" cy="0"/>
          <a:chOff x="0" y="0"/>
          <a:chExt cx="0" cy="0"/>
        </a:xfrm>
      </p:grpSpPr>
      <p:sp>
        <p:nvSpPr>
          <p:cNvPr id="96" name="Google Shape;96;p13"/>
          <p:cNvSpPr txBox="1"/>
          <p:nvPr/>
        </p:nvSpPr>
        <p:spPr>
          <a:xfrm>
            <a:off x="1598612" y="863023"/>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Corbel"/>
              <a:buNone/>
            </a:pPr>
            <a:r>
              <a:rPr lang="en-US" sz="8000" b="0" i="0" u="none" strike="noStrike" cap="none">
                <a:solidFill>
                  <a:schemeClr val="dk1"/>
                </a:solidFill>
                <a:latin typeface="Corbel"/>
                <a:ea typeface="Corbel"/>
                <a:cs typeface="Corbel"/>
                <a:sym typeface="Corbel"/>
              </a:rPr>
              <a:t>“</a:t>
            </a:r>
            <a:endParaRPr/>
          </a:p>
        </p:txBody>
      </p:sp>
      <p:sp>
        <p:nvSpPr>
          <p:cNvPr id="97" name="Google Shape;97;p13"/>
          <p:cNvSpPr txBox="1"/>
          <p:nvPr/>
        </p:nvSpPr>
        <p:spPr>
          <a:xfrm>
            <a:off x="10893425" y="2819399"/>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Corbel"/>
              <a:buNone/>
            </a:pPr>
            <a:r>
              <a:rPr lang="en-US" sz="8000" b="0" i="0" u="none" strike="noStrike" cap="none">
                <a:solidFill>
                  <a:schemeClr val="dk1"/>
                </a:solidFill>
                <a:latin typeface="Corbel"/>
                <a:ea typeface="Corbel"/>
                <a:cs typeface="Corbel"/>
                <a:sym typeface="Corbel"/>
              </a:rPr>
              <a:t>”</a:t>
            </a:r>
            <a:endParaRPr/>
          </a:p>
        </p:txBody>
      </p:sp>
      <p:sp>
        <p:nvSpPr>
          <p:cNvPr id="98" name="Google Shape;98;p13"/>
          <p:cNvSpPr txBox="1">
            <a:spLocks noGrp="1"/>
          </p:cNvSpPr>
          <p:nvPr>
            <p:ph type="title"/>
          </p:nvPr>
        </p:nvSpPr>
        <p:spPr>
          <a:xfrm>
            <a:off x="2208212" y="685800"/>
            <a:ext cx="8990012" cy="27431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body" idx="1"/>
          </p:nvPr>
        </p:nvSpPr>
        <p:spPr>
          <a:xfrm>
            <a:off x="2436811" y="3428999"/>
            <a:ext cx="8532815"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360"/>
              </a:spcBef>
              <a:spcAft>
                <a:spcPts val="0"/>
              </a:spcAft>
              <a:buSzPts val="2610"/>
              <a:buFont typeface="Corbel"/>
              <a:buNone/>
              <a:defRPr sz="1800"/>
            </a:lvl1pPr>
            <a:lvl2pPr marL="914400" lvl="1" indent="-228600" algn="l">
              <a:spcBef>
                <a:spcPts val="600"/>
              </a:spcBef>
              <a:spcAft>
                <a:spcPts val="0"/>
              </a:spcAft>
              <a:buSzPts val="2900"/>
              <a:buFont typeface="Corbel"/>
              <a:buNone/>
              <a:defRPr/>
            </a:lvl2pPr>
            <a:lvl3pPr marL="1371600" lvl="2" indent="-228600" algn="l">
              <a:spcBef>
                <a:spcPts val="600"/>
              </a:spcBef>
              <a:spcAft>
                <a:spcPts val="0"/>
              </a:spcAft>
              <a:buSzPts val="2610"/>
              <a:buFont typeface="Corbel"/>
              <a:buNone/>
              <a:defRPr/>
            </a:lvl3pPr>
            <a:lvl4pPr marL="1828800" lvl="3" indent="-228600" algn="l">
              <a:spcBef>
                <a:spcPts val="600"/>
              </a:spcBef>
              <a:spcAft>
                <a:spcPts val="0"/>
              </a:spcAft>
              <a:buSzPts val="2320"/>
              <a:buFont typeface="Corbel"/>
              <a:buNone/>
              <a:defRPr/>
            </a:lvl4pPr>
            <a:lvl5pPr marL="2286000" lvl="4" indent="-228600" algn="l">
              <a:spcBef>
                <a:spcPts val="600"/>
              </a:spcBef>
              <a:spcAft>
                <a:spcPts val="0"/>
              </a:spcAft>
              <a:buSzPts val="2030"/>
              <a:buFont typeface="Corbel"/>
              <a:buNone/>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00" name="Google Shape;100;p13"/>
          <p:cNvSpPr txBox="1">
            <a:spLocks noGrp="1"/>
          </p:cNvSpPr>
          <p:nvPr>
            <p:ph type="body" idx="2"/>
          </p:nvPr>
        </p:nvSpPr>
        <p:spPr>
          <a:xfrm>
            <a:off x="1484311" y="4343400"/>
            <a:ext cx="10018711" cy="14478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01" name="Google Shape;101;p13"/>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3"/>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3"/>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4"/>
        <p:cNvGrpSpPr/>
        <p:nvPr/>
      </p:nvGrpSpPr>
      <p:grpSpPr>
        <a:xfrm>
          <a:off x="0" y="0"/>
          <a:ext cx="0" cy="0"/>
          <a:chOff x="0" y="0"/>
          <a:chExt cx="0" cy="0"/>
        </a:xfrm>
      </p:grpSpPr>
      <p:sp>
        <p:nvSpPr>
          <p:cNvPr id="105" name="Google Shape;105;p14"/>
          <p:cNvSpPr txBox="1">
            <a:spLocks noGrp="1"/>
          </p:cNvSpPr>
          <p:nvPr>
            <p:ph type="title"/>
          </p:nvPr>
        </p:nvSpPr>
        <p:spPr>
          <a:xfrm>
            <a:off x="1484313" y="3308581"/>
            <a:ext cx="10018709" cy="1468800"/>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3200"/>
              <a:buFont typeface="Corbel"/>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4"/>
          <p:cNvSpPr txBox="1">
            <a:spLocks noGrp="1"/>
          </p:cNvSpPr>
          <p:nvPr>
            <p:ph type="body" idx="1"/>
          </p:nvPr>
        </p:nvSpPr>
        <p:spPr>
          <a:xfrm>
            <a:off x="1484312" y="4777381"/>
            <a:ext cx="10018710" cy="860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07" name="Google Shape;107;p14"/>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4"/>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4"/>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0"/>
        <p:cNvGrpSpPr/>
        <p:nvPr/>
      </p:nvGrpSpPr>
      <p:grpSpPr>
        <a:xfrm>
          <a:off x="0" y="0"/>
          <a:ext cx="0" cy="0"/>
          <a:chOff x="0" y="0"/>
          <a:chExt cx="0" cy="0"/>
        </a:xfrm>
      </p:grpSpPr>
      <p:sp>
        <p:nvSpPr>
          <p:cNvPr id="111" name="Google Shape;111;p15"/>
          <p:cNvSpPr txBox="1"/>
          <p:nvPr/>
        </p:nvSpPr>
        <p:spPr>
          <a:xfrm>
            <a:off x="1598612" y="863023"/>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Corbel"/>
              <a:buNone/>
            </a:pPr>
            <a:r>
              <a:rPr lang="en-US" sz="8000" b="0" i="0" u="none" strike="noStrike" cap="none">
                <a:solidFill>
                  <a:schemeClr val="dk1"/>
                </a:solidFill>
                <a:latin typeface="Corbel"/>
                <a:ea typeface="Corbel"/>
                <a:cs typeface="Corbel"/>
                <a:sym typeface="Corbel"/>
              </a:rPr>
              <a:t>“</a:t>
            </a:r>
            <a:endParaRPr/>
          </a:p>
        </p:txBody>
      </p:sp>
      <p:sp>
        <p:nvSpPr>
          <p:cNvPr id="112" name="Google Shape;112;p15"/>
          <p:cNvSpPr txBox="1"/>
          <p:nvPr/>
        </p:nvSpPr>
        <p:spPr>
          <a:xfrm>
            <a:off x="10893425" y="2819399"/>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Corbel"/>
              <a:buNone/>
            </a:pPr>
            <a:r>
              <a:rPr lang="en-US" sz="8000" b="0" i="0" u="none" strike="noStrike" cap="none">
                <a:solidFill>
                  <a:schemeClr val="dk1"/>
                </a:solidFill>
                <a:latin typeface="Corbel"/>
                <a:ea typeface="Corbel"/>
                <a:cs typeface="Corbel"/>
                <a:sym typeface="Corbel"/>
              </a:rPr>
              <a:t>”</a:t>
            </a:r>
            <a:endParaRPr/>
          </a:p>
        </p:txBody>
      </p:sp>
      <p:sp>
        <p:nvSpPr>
          <p:cNvPr id="113" name="Google Shape;113;p15"/>
          <p:cNvSpPr txBox="1">
            <a:spLocks noGrp="1"/>
          </p:cNvSpPr>
          <p:nvPr>
            <p:ph type="title"/>
          </p:nvPr>
        </p:nvSpPr>
        <p:spPr>
          <a:xfrm>
            <a:off x="2208212" y="685800"/>
            <a:ext cx="8990012" cy="27431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5"/>
          <p:cNvSpPr txBox="1">
            <a:spLocks noGrp="1"/>
          </p:cNvSpPr>
          <p:nvPr>
            <p:ph type="body" idx="1"/>
          </p:nvPr>
        </p:nvSpPr>
        <p:spPr>
          <a:xfrm>
            <a:off x="1484313" y="3886200"/>
            <a:ext cx="10018710" cy="889000"/>
          </a:xfrm>
          <a:prstGeom prst="rect">
            <a:avLst/>
          </a:prstGeom>
          <a:noFill/>
          <a:ln>
            <a:noFill/>
          </a:ln>
        </p:spPr>
        <p:txBody>
          <a:bodyPr spcFirstLastPara="1" wrap="square" lIns="91425" tIns="45700" rIns="91425" bIns="45700" anchor="b" anchorCtr="0">
            <a:normAutofit/>
          </a:bodyPr>
          <a:lstStyle>
            <a:lvl1pPr marL="457200" lvl="0" indent="-228600" algn="r">
              <a:spcBef>
                <a:spcPts val="480"/>
              </a:spcBef>
              <a:spcAft>
                <a:spcPts val="0"/>
              </a:spcAft>
              <a:buSzPts val="3480"/>
              <a:buNone/>
              <a:defRPr sz="2400" b="0" cap="none">
                <a:solidFill>
                  <a:schemeClr val="dk1"/>
                </a:solidFill>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15" name="Google Shape;115;p15"/>
          <p:cNvSpPr txBox="1">
            <a:spLocks noGrp="1"/>
          </p:cNvSpPr>
          <p:nvPr>
            <p:ph type="body" idx="2"/>
          </p:nvPr>
        </p:nvSpPr>
        <p:spPr>
          <a:xfrm>
            <a:off x="1484312" y="4775200"/>
            <a:ext cx="10018710" cy="1016000"/>
          </a:xfrm>
          <a:prstGeom prst="rect">
            <a:avLst/>
          </a:prstGeom>
          <a:noFill/>
          <a:ln>
            <a:noFill/>
          </a:ln>
        </p:spPr>
        <p:txBody>
          <a:bodyPr spcFirstLastPara="1" wrap="square" lIns="91425" tIns="45700" rIns="91425" bIns="45700" anchor="t" anchorCtr="0">
            <a:normAutofit/>
          </a:bodyPr>
          <a:lstStyle>
            <a:lvl1pPr marL="457200" lvl="0" indent="-228600" algn="r">
              <a:spcBef>
                <a:spcPts val="360"/>
              </a:spcBef>
              <a:spcAft>
                <a:spcPts val="0"/>
              </a:spcAft>
              <a:buSzPts val="2610"/>
              <a:buNone/>
              <a:defRPr sz="18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16" name="Google Shape;116;p15"/>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5"/>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15"/>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9"/>
        <p:cNvGrpSpPr/>
        <p:nvPr/>
      </p:nvGrpSpPr>
      <p:grpSpPr>
        <a:xfrm>
          <a:off x="0" y="0"/>
          <a:ext cx="0" cy="0"/>
          <a:chOff x="0" y="0"/>
          <a:chExt cx="0" cy="0"/>
        </a:xfrm>
      </p:grpSpPr>
      <p:sp>
        <p:nvSpPr>
          <p:cNvPr id="120" name="Google Shape;120;p16"/>
          <p:cNvSpPr txBox="1">
            <a:spLocks noGrp="1"/>
          </p:cNvSpPr>
          <p:nvPr>
            <p:ph type="title"/>
          </p:nvPr>
        </p:nvSpPr>
        <p:spPr>
          <a:xfrm>
            <a:off x="1484313" y="685800"/>
            <a:ext cx="10018712" cy="27273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6"/>
          <p:cNvSpPr txBox="1">
            <a:spLocks noGrp="1"/>
          </p:cNvSpPr>
          <p:nvPr>
            <p:ph type="body" idx="1"/>
          </p:nvPr>
        </p:nvSpPr>
        <p:spPr>
          <a:xfrm>
            <a:off x="1484312" y="3505200"/>
            <a:ext cx="10018713"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560"/>
              </a:spcBef>
              <a:spcAft>
                <a:spcPts val="0"/>
              </a:spcAft>
              <a:buSzPts val="4060"/>
              <a:buNone/>
              <a:defRPr sz="2800" b="0" cap="none">
                <a:solidFill>
                  <a:schemeClr val="dk1"/>
                </a:solidFill>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22" name="Google Shape;122;p16"/>
          <p:cNvSpPr txBox="1">
            <a:spLocks noGrp="1"/>
          </p:cNvSpPr>
          <p:nvPr>
            <p:ph type="body" idx="2"/>
          </p:nvPr>
        </p:nvSpPr>
        <p:spPr>
          <a:xfrm>
            <a:off x="1484311" y="4343400"/>
            <a:ext cx="10018713" cy="14478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2610"/>
              <a:buNone/>
              <a:defRPr sz="18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23" name="Google Shape;123;p16"/>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6"/>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6"/>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6"/>
        <p:cNvGrpSpPr/>
        <p:nvPr/>
      </p:nvGrpSpPr>
      <p:grpSpPr>
        <a:xfrm>
          <a:off x="0" y="0"/>
          <a:ext cx="0" cy="0"/>
          <a:chOff x="0" y="0"/>
          <a:chExt cx="0" cy="0"/>
        </a:xfrm>
      </p:grpSpPr>
      <p:sp>
        <p:nvSpPr>
          <p:cNvPr id="127" name="Google Shape;127;p17"/>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17"/>
          <p:cNvSpPr txBox="1">
            <a:spLocks noGrp="1"/>
          </p:cNvSpPr>
          <p:nvPr>
            <p:ph type="body" idx="1"/>
          </p:nvPr>
        </p:nvSpPr>
        <p:spPr>
          <a:xfrm rot="5400000">
            <a:off x="4931566" y="-780257"/>
            <a:ext cx="3124201" cy="10018713"/>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29" name="Google Shape;129;p17"/>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7"/>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7"/>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rot="5400000">
            <a:off x="8065140" y="2353315"/>
            <a:ext cx="5105400" cy="177036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18"/>
          <p:cNvSpPr txBox="1">
            <a:spLocks noGrp="1"/>
          </p:cNvSpPr>
          <p:nvPr>
            <p:ph type="body" idx="1"/>
          </p:nvPr>
        </p:nvSpPr>
        <p:spPr>
          <a:xfrm rot="5400000">
            <a:off x="2941483" y="-771371"/>
            <a:ext cx="5105400" cy="8019742"/>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35" name="Google Shape;135;p18"/>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18"/>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8"/>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
          <p:cNvSpPr txBox="1">
            <a:spLocks noGrp="1"/>
          </p:cNvSpPr>
          <p:nvPr>
            <p:ph type="body" idx="1"/>
          </p:nvPr>
        </p:nvSpPr>
        <p:spPr>
          <a:xfrm>
            <a:off x="1484310" y="2666999"/>
            <a:ext cx="10018713" cy="3124201"/>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34" name="Google Shape;34;p3"/>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
          <p:cNvSpPr txBox="1">
            <a:spLocks noGrp="1"/>
          </p:cNvSpPr>
          <p:nvPr>
            <p:ph type="sldNum" idx="12"/>
          </p:nvPr>
        </p:nvSpPr>
        <p:spPr>
          <a:xfrm>
            <a:off x="10951856" y="5867131"/>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4"/>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2572279" y="2666999"/>
            <a:ext cx="8930747" cy="2110382"/>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4000"/>
              <a:buFont typeface="Corbel"/>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2572278" y="4777381"/>
            <a:ext cx="8930748" cy="860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45" name="Google Shape;45;p5"/>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6"/>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6"/>
          <p:cNvSpPr txBox="1">
            <a:spLocks noGrp="1"/>
          </p:cNvSpPr>
          <p:nvPr>
            <p:ph type="body" idx="1"/>
          </p:nvPr>
        </p:nvSpPr>
        <p:spPr>
          <a:xfrm>
            <a:off x="1484312" y="2666999"/>
            <a:ext cx="4895055" cy="3124201"/>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51" name="Google Shape;51;p6"/>
          <p:cNvSpPr txBox="1">
            <a:spLocks noGrp="1"/>
          </p:cNvSpPr>
          <p:nvPr>
            <p:ph type="body" idx="2"/>
          </p:nvPr>
        </p:nvSpPr>
        <p:spPr>
          <a:xfrm>
            <a:off x="6607967" y="2667000"/>
            <a:ext cx="4895056" cy="3124200"/>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52" name="Google Shape;52;p6"/>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6"/>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6"/>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7"/>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7"/>
          <p:cNvSpPr txBox="1">
            <a:spLocks noGrp="1"/>
          </p:cNvSpPr>
          <p:nvPr>
            <p:ph type="body" idx="1"/>
          </p:nvPr>
        </p:nvSpPr>
        <p:spPr>
          <a:xfrm>
            <a:off x="1772179" y="2658533"/>
            <a:ext cx="4607188"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4060"/>
              <a:buNone/>
              <a:defRPr sz="2800" b="0">
                <a:solidFill>
                  <a:srgbClr val="266F8B"/>
                </a:solidFill>
              </a:defRPr>
            </a:lvl1pPr>
            <a:lvl2pPr marL="914400" lvl="1" indent="-228600" algn="l">
              <a:spcBef>
                <a:spcPts val="600"/>
              </a:spcBef>
              <a:spcAft>
                <a:spcPts val="0"/>
              </a:spcAft>
              <a:buSzPts val="2900"/>
              <a:buNone/>
              <a:defRPr sz="2000" b="1"/>
            </a:lvl2pPr>
            <a:lvl3pPr marL="1371600" lvl="2" indent="-228600" algn="l">
              <a:spcBef>
                <a:spcPts val="600"/>
              </a:spcBef>
              <a:spcAft>
                <a:spcPts val="0"/>
              </a:spcAft>
              <a:buSzPts val="2610"/>
              <a:buNone/>
              <a:defRPr sz="1800" b="1"/>
            </a:lvl3pPr>
            <a:lvl4pPr marL="1828800" lvl="3" indent="-228600" algn="l">
              <a:spcBef>
                <a:spcPts val="600"/>
              </a:spcBef>
              <a:spcAft>
                <a:spcPts val="0"/>
              </a:spcAft>
              <a:buSzPts val="2320"/>
              <a:buNone/>
              <a:defRPr sz="1600" b="1"/>
            </a:lvl4pPr>
            <a:lvl5pPr marL="2286000" lvl="4" indent="-228600" algn="l">
              <a:spcBef>
                <a:spcPts val="600"/>
              </a:spcBef>
              <a:spcAft>
                <a:spcPts val="0"/>
              </a:spcAft>
              <a:buSzPts val="2320"/>
              <a:buNone/>
              <a:defRPr sz="1600" b="1"/>
            </a:lvl5pPr>
            <a:lvl6pPr marL="2743200" lvl="5" indent="-228600" algn="l">
              <a:spcBef>
                <a:spcPts val="600"/>
              </a:spcBef>
              <a:spcAft>
                <a:spcPts val="0"/>
              </a:spcAft>
              <a:buSzPts val="2320"/>
              <a:buNone/>
              <a:defRPr sz="1600" b="1"/>
            </a:lvl6pPr>
            <a:lvl7pPr marL="3200400" lvl="6" indent="-228600" algn="l">
              <a:spcBef>
                <a:spcPts val="600"/>
              </a:spcBef>
              <a:spcAft>
                <a:spcPts val="0"/>
              </a:spcAft>
              <a:buSzPts val="2320"/>
              <a:buNone/>
              <a:defRPr sz="1600" b="1"/>
            </a:lvl7pPr>
            <a:lvl8pPr marL="3657600" lvl="7" indent="-228600" algn="l">
              <a:spcBef>
                <a:spcPts val="600"/>
              </a:spcBef>
              <a:spcAft>
                <a:spcPts val="0"/>
              </a:spcAft>
              <a:buSzPts val="2320"/>
              <a:buNone/>
              <a:defRPr sz="1600" b="1"/>
            </a:lvl8pPr>
            <a:lvl9pPr marL="4114800" lvl="8" indent="-228600" algn="l">
              <a:spcBef>
                <a:spcPts val="600"/>
              </a:spcBef>
              <a:spcAft>
                <a:spcPts val="600"/>
              </a:spcAft>
              <a:buSzPts val="2320"/>
              <a:buNone/>
              <a:defRPr sz="1600" b="1"/>
            </a:lvl9pPr>
          </a:lstStyle>
          <a:p>
            <a:endParaRPr/>
          </a:p>
        </p:txBody>
      </p:sp>
      <p:sp>
        <p:nvSpPr>
          <p:cNvPr id="58" name="Google Shape;58;p7"/>
          <p:cNvSpPr txBox="1">
            <a:spLocks noGrp="1"/>
          </p:cNvSpPr>
          <p:nvPr>
            <p:ph type="body" idx="2"/>
          </p:nvPr>
        </p:nvSpPr>
        <p:spPr>
          <a:xfrm>
            <a:off x="1484311" y="3335337"/>
            <a:ext cx="4895056" cy="2455862"/>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59" name="Google Shape;59;p7"/>
          <p:cNvSpPr txBox="1">
            <a:spLocks noGrp="1"/>
          </p:cNvSpPr>
          <p:nvPr>
            <p:ph type="body" idx="3"/>
          </p:nvPr>
        </p:nvSpPr>
        <p:spPr>
          <a:xfrm>
            <a:off x="6880487" y="2667000"/>
            <a:ext cx="462253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4060"/>
              <a:buNone/>
              <a:defRPr sz="2800" b="0">
                <a:solidFill>
                  <a:srgbClr val="266F8B"/>
                </a:solidFill>
              </a:defRPr>
            </a:lvl1pPr>
            <a:lvl2pPr marL="914400" lvl="1" indent="-228600" algn="l">
              <a:spcBef>
                <a:spcPts val="600"/>
              </a:spcBef>
              <a:spcAft>
                <a:spcPts val="0"/>
              </a:spcAft>
              <a:buSzPts val="2900"/>
              <a:buNone/>
              <a:defRPr sz="2000" b="1"/>
            </a:lvl2pPr>
            <a:lvl3pPr marL="1371600" lvl="2" indent="-228600" algn="l">
              <a:spcBef>
                <a:spcPts val="600"/>
              </a:spcBef>
              <a:spcAft>
                <a:spcPts val="0"/>
              </a:spcAft>
              <a:buSzPts val="2610"/>
              <a:buNone/>
              <a:defRPr sz="1800" b="1"/>
            </a:lvl3pPr>
            <a:lvl4pPr marL="1828800" lvl="3" indent="-228600" algn="l">
              <a:spcBef>
                <a:spcPts val="600"/>
              </a:spcBef>
              <a:spcAft>
                <a:spcPts val="0"/>
              </a:spcAft>
              <a:buSzPts val="2320"/>
              <a:buNone/>
              <a:defRPr sz="1600" b="1"/>
            </a:lvl4pPr>
            <a:lvl5pPr marL="2286000" lvl="4" indent="-228600" algn="l">
              <a:spcBef>
                <a:spcPts val="600"/>
              </a:spcBef>
              <a:spcAft>
                <a:spcPts val="0"/>
              </a:spcAft>
              <a:buSzPts val="2320"/>
              <a:buNone/>
              <a:defRPr sz="1600" b="1"/>
            </a:lvl5pPr>
            <a:lvl6pPr marL="2743200" lvl="5" indent="-228600" algn="l">
              <a:spcBef>
                <a:spcPts val="600"/>
              </a:spcBef>
              <a:spcAft>
                <a:spcPts val="0"/>
              </a:spcAft>
              <a:buSzPts val="2320"/>
              <a:buNone/>
              <a:defRPr sz="1600" b="1"/>
            </a:lvl6pPr>
            <a:lvl7pPr marL="3200400" lvl="6" indent="-228600" algn="l">
              <a:spcBef>
                <a:spcPts val="600"/>
              </a:spcBef>
              <a:spcAft>
                <a:spcPts val="0"/>
              </a:spcAft>
              <a:buSzPts val="2320"/>
              <a:buNone/>
              <a:defRPr sz="1600" b="1"/>
            </a:lvl7pPr>
            <a:lvl8pPr marL="3657600" lvl="7" indent="-228600" algn="l">
              <a:spcBef>
                <a:spcPts val="600"/>
              </a:spcBef>
              <a:spcAft>
                <a:spcPts val="0"/>
              </a:spcAft>
              <a:buSzPts val="2320"/>
              <a:buNone/>
              <a:defRPr sz="1600" b="1"/>
            </a:lvl8pPr>
            <a:lvl9pPr marL="4114800" lvl="8" indent="-228600" algn="l">
              <a:spcBef>
                <a:spcPts val="600"/>
              </a:spcBef>
              <a:spcAft>
                <a:spcPts val="600"/>
              </a:spcAft>
              <a:buSzPts val="2320"/>
              <a:buNone/>
              <a:defRPr sz="1600" b="1"/>
            </a:lvl9pPr>
          </a:lstStyle>
          <a:p>
            <a:endParaRPr/>
          </a:p>
        </p:txBody>
      </p:sp>
      <p:sp>
        <p:nvSpPr>
          <p:cNvPr id="60" name="Google Shape;60;p7"/>
          <p:cNvSpPr txBox="1">
            <a:spLocks noGrp="1"/>
          </p:cNvSpPr>
          <p:nvPr>
            <p:ph type="body" idx="4"/>
          </p:nvPr>
        </p:nvSpPr>
        <p:spPr>
          <a:xfrm>
            <a:off x="6607967" y="3335337"/>
            <a:ext cx="4895056" cy="2455862"/>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61" name="Google Shape;61;p7"/>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7"/>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7"/>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8"/>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8"/>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8"/>
        <p:cNvGrpSpPr/>
        <p:nvPr/>
      </p:nvGrpSpPr>
      <p:grpSpPr>
        <a:xfrm>
          <a:off x="0" y="0"/>
          <a:ext cx="0" cy="0"/>
          <a:chOff x="0" y="0"/>
          <a:chExt cx="0" cy="0"/>
        </a:xfrm>
      </p:grpSpPr>
      <p:sp>
        <p:nvSpPr>
          <p:cNvPr id="69" name="Google Shape;69;p9"/>
          <p:cNvSpPr txBox="1">
            <a:spLocks noGrp="1"/>
          </p:cNvSpPr>
          <p:nvPr>
            <p:ph type="title"/>
          </p:nvPr>
        </p:nvSpPr>
        <p:spPr>
          <a:xfrm>
            <a:off x="1484312" y="1600200"/>
            <a:ext cx="3549121"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400"/>
              <a:buFont typeface="Corbel"/>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9"/>
          <p:cNvSpPr txBox="1">
            <a:spLocks noGrp="1"/>
          </p:cNvSpPr>
          <p:nvPr>
            <p:ph type="body" idx="1"/>
          </p:nvPr>
        </p:nvSpPr>
        <p:spPr>
          <a:xfrm>
            <a:off x="5262033" y="685799"/>
            <a:ext cx="6240990" cy="5105401"/>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lvl1pPr>
            <a:lvl2pPr marL="914400" lvl="1" indent="-394335" algn="l">
              <a:spcBef>
                <a:spcPts val="600"/>
              </a:spcBef>
              <a:spcAft>
                <a:spcPts val="0"/>
              </a:spcAft>
              <a:buSzPts val="2610"/>
              <a:buChar char="•"/>
              <a:defRPr sz="1800"/>
            </a:lvl2pPr>
            <a:lvl3pPr marL="1371600" lvl="2" indent="-375919" algn="l">
              <a:spcBef>
                <a:spcPts val="600"/>
              </a:spcBef>
              <a:spcAft>
                <a:spcPts val="0"/>
              </a:spcAft>
              <a:buSzPts val="2320"/>
              <a:buChar char="•"/>
              <a:defRPr sz="1600"/>
            </a:lvl3pPr>
            <a:lvl4pPr marL="1828800" lvl="3" indent="-357505" algn="l">
              <a:spcBef>
                <a:spcPts val="600"/>
              </a:spcBef>
              <a:spcAft>
                <a:spcPts val="0"/>
              </a:spcAft>
              <a:buSzPts val="2030"/>
              <a:buChar char="•"/>
              <a:defRPr sz="1400"/>
            </a:lvl4pPr>
            <a:lvl5pPr marL="2286000" lvl="4" indent="-357504" algn="l">
              <a:spcBef>
                <a:spcPts val="600"/>
              </a:spcBef>
              <a:spcAft>
                <a:spcPts val="0"/>
              </a:spcAft>
              <a:buSzPts val="2030"/>
              <a:buChar char="•"/>
              <a:defRPr sz="1400"/>
            </a:lvl5pPr>
            <a:lvl6pPr marL="2743200" lvl="5" indent="-357504" algn="l">
              <a:spcBef>
                <a:spcPts val="600"/>
              </a:spcBef>
              <a:spcAft>
                <a:spcPts val="0"/>
              </a:spcAft>
              <a:buSzPts val="2030"/>
              <a:buChar char="•"/>
              <a:defRPr sz="1400"/>
            </a:lvl6pPr>
            <a:lvl7pPr marL="3200400" lvl="6" indent="-357504" algn="l">
              <a:spcBef>
                <a:spcPts val="600"/>
              </a:spcBef>
              <a:spcAft>
                <a:spcPts val="0"/>
              </a:spcAft>
              <a:buSzPts val="2030"/>
              <a:buChar char="•"/>
              <a:defRPr sz="1400"/>
            </a:lvl7pPr>
            <a:lvl8pPr marL="3657600" lvl="7" indent="-357504" algn="l">
              <a:spcBef>
                <a:spcPts val="600"/>
              </a:spcBef>
              <a:spcAft>
                <a:spcPts val="0"/>
              </a:spcAft>
              <a:buSzPts val="2030"/>
              <a:buChar char="•"/>
              <a:defRPr sz="1400"/>
            </a:lvl8pPr>
            <a:lvl9pPr marL="4114800" lvl="8" indent="-357504" algn="l">
              <a:spcBef>
                <a:spcPts val="600"/>
              </a:spcBef>
              <a:spcAft>
                <a:spcPts val="600"/>
              </a:spcAft>
              <a:buSzPts val="2030"/>
              <a:buChar char="•"/>
              <a:defRPr sz="1400"/>
            </a:lvl9pPr>
          </a:lstStyle>
          <a:p>
            <a:endParaRPr/>
          </a:p>
        </p:txBody>
      </p:sp>
      <p:sp>
        <p:nvSpPr>
          <p:cNvPr id="71" name="Google Shape;71;p9"/>
          <p:cNvSpPr txBox="1">
            <a:spLocks noGrp="1"/>
          </p:cNvSpPr>
          <p:nvPr>
            <p:ph type="body" idx="2"/>
          </p:nvPr>
        </p:nvSpPr>
        <p:spPr>
          <a:xfrm>
            <a:off x="1484312" y="2971800"/>
            <a:ext cx="3549121" cy="1828800"/>
          </a:xfrm>
          <a:prstGeom prst="rect">
            <a:avLst/>
          </a:prstGeom>
          <a:noFill/>
          <a:ln>
            <a:noFill/>
          </a:ln>
        </p:spPr>
        <p:txBody>
          <a:bodyPr spcFirstLastPara="1" wrap="square" lIns="91425" tIns="45700" rIns="91425" bIns="45700" anchor="ctr" anchorCtr="0">
            <a:normAutofit/>
          </a:bodyPr>
          <a:lstStyle>
            <a:lvl1pPr marL="457200" lvl="0" indent="-228600" algn="ctr">
              <a:spcBef>
                <a:spcPts val="320"/>
              </a:spcBef>
              <a:spcAft>
                <a:spcPts val="0"/>
              </a:spcAft>
              <a:buSzPts val="2320"/>
              <a:buNone/>
              <a:defRPr sz="16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72" name="Google Shape;72;p9"/>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9"/>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9"/>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5"/>
        <p:cNvGrpSpPr/>
        <p:nvPr/>
      </p:nvGrpSpPr>
      <p:grpSpPr>
        <a:xfrm>
          <a:off x="0" y="0"/>
          <a:ext cx="0" cy="0"/>
          <a:chOff x="0" y="0"/>
          <a:chExt cx="0" cy="0"/>
        </a:xfrm>
      </p:grpSpPr>
      <p:sp>
        <p:nvSpPr>
          <p:cNvPr id="76" name="Google Shape;76;p10"/>
          <p:cNvSpPr txBox="1">
            <a:spLocks noGrp="1"/>
          </p:cNvSpPr>
          <p:nvPr>
            <p:ph type="title"/>
          </p:nvPr>
        </p:nvSpPr>
        <p:spPr>
          <a:xfrm>
            <a:off x="1482724" y="1752599"/>
            <a:ext cx="5426158"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800"/>
              <a:buFont typeface="Corbel"/>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0"/>
          <p:cNvSpPr>
            <a:spLocks noGrp="1"/>
          </p:cNvSpPr>
          <p:nvPr>
            <p:ph type="pic" idx="2"/>
          </p:nvPr>
        </p:nvSpPr>
        <p:spPr>
          <a:xfrm>
            <a:off x="7594682" y="914400"/>
            <a:ext cx="3280974" cy="4572000"/>
          </a:xfrm>
          <a:prstGeom prst="roundRect">
            <a:avLst>
              <a:gd name="adj" fmla="val 4280"/>
            </a:avLst>
          </a:prstGeom>
          <a:noFill/>
          <a:ln w="38100" cap="flat" cmpd="sng">
            <a:solidFill>
              <a:schemeClr val="lt2"/>
            </a:solidFill>
            <a:prstDash val="solid"/>
            <a:round/>
            <a:headEnd type="none" w="sm" len="sm"/>
            <a:tailEnd type="none" w="sm" len="sm"/>
          </a:ln>
        </p:spPr>
      </p:sp>
      <p:sp>
        <p:nvSpPr>
          <p:cNvPr id="78" name="Google Shape;78;p10"/>
          <p:cNvSpPr txBox="1">
            <a:spLocks noGrp="1"/>
          </p:cNvSpPr>
          <p:nvPr>
            <p:ph type="body" idx="1"/>
          </p:nvPr>
        </p:nvSpPr>
        <p:spPr>
          <a:xfrm>
            <a:off x="1482724" y="3124199"/>
            <a:ext cx="5426158" cy="1828800"/>
          </a:xfrm>
          <a:prstGeom prst="rect">
            <a:avLst/>
          </a:prstGeom>
          <a:noFill/>
          <a:ln>
            <a:noFill/>
          </a:ln>
        </p:spPr>
        <p:txBody>
          <a:bodyPr spcFirstLastPara="1" wrap="square" lIns="91425" tIns="45700" rIns="91425" bIns="45700" anchor="ctr" anchorCtr="0">
            <a:normAutofit/>
          </a:bodyPr>
          <a:lstStyle>
            <a:lvl1pPr marL="457200" lvl="0" indent="-228600" algn="ctr">
              <a:spcBef>
                <a:spcPts val="360"/>
              </a:spcBef>
              <a:spcAft>
                <a:spcPts val="0"/>
              </a:spcAft>
              <a:buSzPts val="2610"/>
              <a:buNone/>
              <a:defRPr sz="18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79" name="Google Shape;79;p10"/>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0"/>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grpSp>
        <p:nvGrpSpPr>
          <p:cNvPr id="6" name="Google Shape;6;p1"/>
          <p:cNvGrpSpPr/>
          <p:nvPr/>
        </p:nvGrpSpPr>
        <p:grpSpPr>
          <a:xfrm>
            <a:off x="150812" y="0"/>
            <a:ext cx="2436813" cy="6858001"/>
            <a:chOff x="1320800" y="0"/>
            <a:chExt cx="2436813" cy="6858001"/>
          </a:xfrm>
        </p:grpSpPr>
        <p:sp>
          <p:nvSpPr>
            <p:cNvPr id="7" name="Google Shape;7;p1"/>
            <p:cNvSpPr/>
            <p:nvPr/>
          </p:nvSpPr>
          <p:spPr>
            <a:xfrm>
              <a:off x="1627188" y="0"/>
              <a:ext cx="1122363" cy="5329238"/>
            </a:xfrm>
            <a:custGeom>
              <a:avLst/>
              <a:gdLst/>
              <a:ahLst/>
              <a:cxnLst/>
              <a:rect l="l" t="t" r="r" b="b"/>
              <a:pathLst>
                <a:path w="707" h="3357" extrusionOk="0">
                  <a:moveTo>
                    <a:pt x="0" y="3330"/>
                  </a:moveTo>
                  <a:lnTo>
                    <a:pt x="156" y="3357"/>
                  </a:lnTo>
                  <a:lnTo>
                    <a:pt x="707" y="0"/>
                  </a:lnTo>
                  <a:lnTo>
                    <a:pt x="547" y="0"/>
                  </a:lnTo>
                  <a:lnTo>
                    <a:pt x="0" y="3330"/>
                  </a:lnTo>
                  <a:close/>
                </a:path>
              </a:pathLst>
            </a:custGeom>
            <a:solidFill>
              <a:schemeClr val="accent1"/>
            </a:solidFill>
            <a:ln>
              <a:noFill/>
            </a:ln>
          </p:spPr>
        </p:sp>
        <p:sp>
          <p:nvSpPr>
            <p:cNvPr id="8" name="Google Shape;8;p1"/>
            <p:cNvSpPr/>
            <p:nvPr/>
          </p:nvSpPr>
          <p:spPr>
            <a:xfrm>
              <a:off x="1320800" y="0"/>
              <a:ext cx="1117600" cy="5276850"/>
            </a:xfrm>
            <a:custGeom>
              <a:avLst/>
              <a:gdLst/>
              <a:ahLst/>
              <a:cxnLst/>
              <a:rect l="l" t="t" r="r" b="b"/>
              <a:pathLst>
                <a:path w="704" h="3324" extrusionOk="0">
                  <a:moveTo>
                    <a:pt x="704" y="0"/>
                  </a:moveTo>
                  <a:lnTo>
                    <a:pt x="545" y="0"/>
                  </a:lnTo>
                  <a:lnTo>
                    <a:pt x="0" y="3300"/>
                  </a:lnTo>
                  <a:lnTo>
                    <a:pt x="157" y="3324"/>
                  </a:lnTo>
                  <a:lnTo>
                    <a:pt x="704" y="0"/>
                  </a:lnTo>
                  <a:close/>
                </a:path>
              </a:pathLst>
            </a:custGeom>
            <a:solidFill>
              <a:srgbClr val="595959"/>
            </a:solidFill>
            <a:ln>
              <a:noFill/>
            </a:ln>
          </p:spPr>
        </p:sp>
        <p:sp>
          <p:nvSpPr>
            <p:cNvPr id="9" name="Google Shape;9;p1"/>
            <p:cNvSpPr/>
            <p:nvPr/>
          </p:nvSpPr>
          <p:spPr>
            <a:xfrm>
              <a:off x="1320800" y="5238750"/>
              <a:ext cx="1228725" cy="1619250"/>
            </a:xfrm>
            <a:custGeom>
              <a:avLst/>
              <a:gdLst/>
              <a:ahLst/>
              <a:cxnLst/>
              <a:rect l="l" t="t" r="r" b="b"/>
              <a:pathLst>
                <a:path w="774" h="1020" extrusionOk="0">
                  <a:moveTo>
                    <a:pt x="0" y="0"/>
                  </a:moveTo>
                  <a:lnTo>
                    <a:pt x="740" y="1020"/>
                  </a:lnTo>
                  <a:lnTo>
                    <a:pt x="774" y="1020"/>
                  </a:lnTo>
                  <a:lnTo>
                    <a:pt x="0" y="0"/>
                  </a:lnTo>
                  <a:close/>
                </a:path>
              </a:pathLst>
            </a:custGeom>
            <a:solidFill>
              <a:srgbClr val="262626"/>
            </a:solidFill>
            <a:ln>
              <a:noFill/>
            </a:ln>
          </p:spPr>
        </p:sp>
        <p:sp>
          <p:nvSpPr>
            <p:cNvPr id="10" name="Google Shape;10;p1"/>
            <p:cNvSpPr/>
            <p:nvPr/>
          </p:nvSpPr>
          <p:spPr>
            <a:xfrm>
              <a:off x="1627188" y="5291138"/>
              <a:ext cx="1495425" cy="1566863"/>
            </a:xfrm>
            <a:custGeom>
              <a:avLst/>
              <a:gdLst/>
              <a:ahLst/>
              <a:cxnLst/>
              <a:rect l="l" t="t" r="r" b="b"/>
              <a:pathLst>
                <a:path w="942" h="987" extrusionOk="0">
                  <a:moveTo>
                    <a:pt x="0" y="0"/>
                  </a:moveTo>
                  <a:lnTo>
                    <a:pt x="909" y="987"/>
                  </a:lnTo>
                  <a:lnTo>
                    <a:pt x="942" y="987"/>
                  </a:lnTo>
                  <a:lnTo>
                    <a:pt x="0" y="0"/>
                  </a:lnTo>
                  <a:close/>
                </a:path>
              </a:pathLst>
            </a:custGeom>
            <a:solidFill>
              <a:srgbClr val="194A5D"/>
            </a:solidFill>
            <a:ln>
              <a:noFill/>
            </a:ln>
          </p:spPr>
        </p:sp>
        <p:sp>
          <p:nvSpPr>
            <p:cNvPr id="11" name="Google Shape;11;p1"/>
            <p:cNvSpPr/>
            <p:nvPr/>
          </p:nvSpPr>
          <p:spPr>
            <a:xfrm>
              <a:off x="1627188" y="5286375"/>
              <a:ext cx="2130425" cy="1571625"/>
            </a:xfrm>
            <a:custGeom>
              <a:avLst/>
              <a:gdLst/>
              <a:ahLst/>
              <a:cxnLst/>
              <a:rect l="l" t="t" r="r" b="b"/>
              <a:pathLst>
                <a:path w="1342" h="990" extrusionOk="0">
                  <a:moveTo>
                    <a:pt x="0" y="3"/>
                  </a:moveTo>
                  <a:lnTo>
                    <a:pt x="942" y="990"/>
                  </a:lnTo>
                  <a:lnTo>
                    <a:pt x="1342" y="990"/>
                  </a:lnTo>
                  <a:lnTo>
                    <a:pt x="156" y="27"/>
                  </a:lnTo>
                  <a:lnTo>
                    <a:pt x="0" y="0"/>
                  </a:lnTo>
                  <a:lnTo>
                    <a:pt x="0" y="3"/>
                  </a:lnTo>
                  <a:close/>
                </a:path>
              </a:pathLst>
            </a:custGeom>
            <a:solidFill>
              <a:srgbClr val="266F8B"/>
            </a:solidFill>
            <a:ln>
              <a:noFill/>
            </a:ln>
          </p:spPr>
        </p:sp>
        <p:sp>
          <p:nvSpPr>
            <p:cNvPr id="12" name="Google Shape;12;p1"/>
            <p:cNvSpPr/>
            <p:nvPr/>
          </p:nvSpPr>
          <p:spPr>
            <a:xfrm>
              <a:off x="1320800" y="5238750"/>
              <a:ext cx="1695450" cy="1619250"/>
            </a:xfrm>
            <a:custGeom>
              <a:avLst/>
              <a:gdLst/>
              <a:ahLst/>
              <a:cxnLst/>
              <a:rect l="l" t="t" r="r" b="b"/>
              <a:pathLst>
                <a:path w="1068" h="1020" extrusionOk="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3" name="Google Shape;13;p1"/>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000"/>
              <a:buFont typeface="Corbel"/>
              <a:buNone/>
              <a:defRPr sz="4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4" name="Google Shape;14;p1"/>
          <p:cNvSpPr txBox="1">
            <a:spLocks noGrp="1"/>
          </p:cNvSpPr>
          <p:nvPr>
            <p:ph type="body" idx="1"/>
          </p:nvPr>
        </p:nvSpPr>
        <p:spPr>
          <a:xfrm>
            <a:off x="1484310" y="2666999"/>
            <a:ext cx="10018713" cy="3124201"/>
          </a:xfrm>
          <a:prstGeom prst="rect">
            <a:avLst/>
          </a:prstGeom>
          <a:noFill/>
          <a:ln>
            <a:noFill/>
          </a:ln>
        </p:spPr>
        <p:txBody>
          <a:bodyPr spcFirstLastPara="1" wrap="square" lIns="91425" tIns="45700" rIns="91425" bIns="45700" anchor="ctr" anchorCtr="0">
            <a:normAutofit/>
          </a:bodyPr>
          <a:lstStyle>
            <a:lvl1pPr marL="457200" marR="0" lvl="0" indent="-449580" algn="l" rtl="0">
              <a:spcBef>
                <a:spcPts val="480"/>
              </a:spcBef>
              <a:spcAft>
                <a:spcPts val="0"/>
              </a:spcAft>
              <a:buClr>
                <a:srgbClr val="266F8B"/>
              </a:buClr>
              <a:buSzPts val="3480"/>
              <a:buFont typeface="Arial"/>
              <a:buChar char="•"/>
              <a:defRPr sz="2400" b="0" i="0" u="none" strike="noStrike" cap="none">
                <a:solidFill>
                  <a:schemeClr val="dk1"/>
                </a:solidFill>
                <a:latin typeface="Corbel"/>
                <a:ea typeface="Corbel"/>
                <a:cs typeface="Corbel"/>
                <a:sym typeface="Corbel"/>
              </a:defRPr>
            </a:lvl1pPr>
            <a:lvl2pPr marL="914400" marR="0" lvl="1" indent="-412750" algn="l" rtl="0">
              <a:spcBef>
                <a:spcPts val="600"/>
              </a:spcBef>
              <a:spcAft>
                <a:spcPts val="0"/>
              </a:spcAft>
              <a:buClr>
                <a:srgbClr val="266F8B"/>
              </a:buClr>
              <a:buSzPts val="290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spcBef>
                <a:spcPts val="600"/>
              </a:spcBef>
              <a:spcAft>
                <a:spcPts val="0"/>
              </a:spcAft>
              <a:buClr>
                <a:srgbClr val="266F8B"/>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75919" algn="l" rtl="0">
              <a:spcBef>
                <a:spcPts val="600"/>
              </a:spcBef>
              <a:spcAft>
                <a:spcPts val="0"/>
              </a:spcAft>
              <a:buClr>
                <a:srgbClr val="266F8B"/>
              </a:buClr>
              <a:buSzPts val="2320"/>
              <a:buFont typeface="Arial"/>
              <a:buChar char="•"/>
              <a:defRPr sz="1600" b="0" i="0" u="none" strike="noStrike" cap="none">
                <a:solidFill>
                  <a:schemeClr val="dk1"/>
                </a:solidFill>
                <a:latin typeface="Corbel"/>
                <a:ea typeface="Corbel"/>
                <a:cs typeface="Corbel"/>
                <a:sym typeface="Corbel"/>
              </a:defRPr>
            </a:lvl4pPr>
            <a:lvl5pPr marL="2286000" marR="0" lvl="4" indent="-357504" algn="l" rtl="0">
              <a:spcBef>
                <a:spcPts val="600"/>
              </a:spcBef>
              <a:spcAft>
                <a:spcPts val="0"/>
              </a:spcAft>
              <a:buClr>
                <a:srgbClr val="266F8B"/>
              </a:buClr>
              <a:buSzPts val="2030"/>
              <a:buFont typeface="Arial"/>
              <a:buChar char="•"/>
              <a:defRPr sz="1400" b="0" i="0" u="none" strike="noStrike" cap="none">
                <a:solidFill>
                  <a:schemeClr val="dk1"/>
                </a:solidFill>
                <a:latin typeface="Corbel"/>
                <a:ea typeface="Corbel"/>
                <a:cs typeface="Corbel"/>
                <a:sym typeface="Corbel"/>
              </a:defRPr>
            </a:lvl5pPr>
            <a:lvl6pPr marL="2743200" marR="0" lvl="5" indent="-357504" algn="l" rtl="0">
              <a:spcBef>
                <a:spcPts val="600"/>
              </a:spcBef>
              <a:spcAft>
                <a:spcPts val="0"/>
              </a:spcAft>
              <a:buClr>
                <a:srgbClr val="266F8B"/>
              </a:buClr>
              <a:buSzPts val="2030"/>
              <a:buFont typeface="Arial"/>
              <a:buChar char="•"/>
              <a:defRPr sz="1400" b="0" i="0" u="none" strike="noStrike" cap="none">
                <a:solidFill>
                  <a:schemeClr val="dk1"/>
                </a:solidFill>
                <a:latin typeface="Corbel"/>
                <a:ea typeface="Corbel"/>
                <a:cs typeface="Corbel"/>
                <a:sym typeface="Corbel"/>
              </a:defRPr>
            </a:lvl6pPr>
            <a:lvl7pPr marL="3200400" marR="0" lvl="6" indent="-357504" algn="l" rtl="0">
              <a:spcBef>
                <a:spcPts val="600"/>
              </a:spcBef>
              <a:spcAft>
                <a:spcPts val="0"/>
              </a:spcAft>
              <a:buClr>
                <a:srgbClr val="266F8B"/>
              </a:buClr>
              <a:buSzPts val="2030"/>
              <a:buFont typeface="Arial"/>
              <a:buChar char="•"/>
              <a:defRPr sz="1400" b="0" i="0" u="none" strike="noStrike" cap="none">
                <a:solidFill>
                  <a:schemeClr val="dk1"/>
                </a:solidFill>
                <a:latin typeface="Corbel"/>
                <a:ea typeface="Corbel"/>
                <a:cs typeface="Corbel"/>
                <a:sym typeface="Corbel"/>
              </a:defRPr>
            </a:lvl7pPr>
            <a:lvl8pPr marL="3657600" marR="0" lvl="7" indent="-357504" algn="l" rtl="0">
              <a:spcBef>
                <a:spcPts val="600"/>
              </a:spcBef>
              <a:spcAft>
                <a:spcPts val="0"/>
              </a:spcAft>
              <a:buClr>
                <a:srgbClr val="266F8B"/>
              </a:buClr>
              <a:buSzPts val="2030"/>
              <a:buFont typeface="Arial"/>
              <a:buChar char="•"/>
              <a:defRPr sz="1400" b="0" i="0" u="none" strike="noStrike" cap="none">
                <a:solidFill>
                  <a:schemeClr val="dk1"/>
                </a:solidFill>
                <a:latin typeface="Corbel"/>
                <a:ea typeface="Corbel"/>
                <a:cs typeface="Corbel"/>
                <a:sym typeface="Corbel"/>
              </a:defRPr>
            </a:lvl8pPr>
            <a:lvl9pPr marL="4114800" marR="0" lvl="8" indent="-357504" algn="l" rtl="0">
              <a:spcBef>
                <a:spcPts val="600"/>
              </a:spcBef>
              <a:spcAft>
                <a:spcPts val="600"/>
              </a:spcAft>
              <a:buClr>
                <a:srgbClr val="266F8B"/>
              </a:buClr>
              <a:buSzPts val="203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15" name="Google Shape;15;p1"/>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6" name="Google Shape;16;p1"/>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7" name="Google Shape;17;p1"/>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Corbel"/>
                <a:ea typeface="Corbel"/>
                <a:cs typeface="Corbel"/>
                <a:sym typeface="Corbel"/>
              </a:defRPr>
            </a:lvl1pPr>
            <a:lvl2pPr marL="0" marR="0" lvl="1" indent="0" algn="r" rtl="0">
              <a:spcBef>
                <a:spcPts val="0"/>
              </a:spcBef>
              <a:buNone/>
              <a:defRPr sz="1000" b="0" i="0" u="none" strike="noStrike" cap="none">
                <a:solidFill>
                  <a:schemeClr val="dk1"/>
                </a:solidFill>
                <a:latin typeface="Corbel"/>
                <a:ea typeface="Corbel"/>
                <a:cs typeface="Corbel"/>
                <a:sym typeface="Corbel"/>
              </a:defRPr>
            </a:lvl2pPr>
            <a:lvl3pPr marL="0" marR="0" lvl="2" indent="0" algn="r" rtl="0">
              <a:spcBef>
                <a:spcPts val="0"/>
              </a:spcBef>
              <a:buNone/>
              <a:defRPr sz="1000" b="0" i="0" u="none" strike="noStrike" cap="none">
                <a:solidFill>
                  <a:schemeClr val="dk1"/>
                </a:solidFill>
                <a:latin typeface="Corbel"/>
                <a:ea typeface="Corbel"/>
                <a:cs typeface="Corbel"/>
                <a:sym typeface="Corbel"/>
              </a:defRPr>
            </a:lvl3pPr>
            <a:lvl4pPr marL="0" marR="0" lvl="3" indent="0" algn="r" rtl="0">
              <a:spcBef>
                <a:spcPts val="0"/>
              </a:spcBef>
              <a:buNone/>
              <a:defRPr sz="1000" b="0" i="0" u="none" strike="noStrike" cap="none">
                <a:solidFill>
                  <a:schemeClr val="dk1"/>
                </a:solidFill>
                <a:latin typeface="Corbel"/>
                <a:ea typeface="Corbel"/>
                <a:cs typeface="Corbel"/>
                <a:sym typeface="Corbel"/>
              </a:defRPr>
            </a:lvl4pPr>
            <a:lvl5pPr marL="0" marR="0" lvl="4" indent="0" algn="r" rtl="0">
              <a:spcBef>
                <a:spcPts val="0"/>
              </a:spcBef>
              <a:buNone/>
              <a:defRPr sz="1000" b="0" i="0" u="none" strike="noStrike" cap="none">
                <a:solidFill>
                  <a:schemeClr val="dk1"/>
                </a:solidFill>
                <a:latin typeface="Corbel"/>
                <a:ea typeface="Corbel"/>
                <a:cs typeface="Corbel"/>
                <a:sym typeface="Corbel"/>
              </a:defRPr>
            </a:lvl5pPr>
            <a:lvl6pPr marL="0" marR="0" lvl="5" indent="0" algn="r" rtl="0">
              <a:spcBef>
                <a:spcPts val="0"/>
              </a:spcBef>
              <a:buNone/>
              <a:defRPr sz="1000" b="0" i="0" u="none" strike="noStrike" cap="none">
                <a:solidFill>
                  <a:schemeClr val="dk1"/>
                </a:solidFill>
                <a:latin typeface="Corbel"/>
                <a:ea typeface="Corbel"/>
                <a:cs typeface="Corbel"/>
                <a:sym typeface="Corbel"/>
              </a:defRPr>
            </a:lvl6pPr>
            <a:lvl7pPr marL="0" marR="0" lvl="6" indent="0" algn="r" rtl="0">
              <a:spcBef>
                <a:spcPts val="0"/>
              </a:spcBef>
              <a:buNone/>
              <a:defRPr sz="1000" b="0" i="0" u="none" strike="noStrike" cap="none">
                <a:solidFill>
                  <a:schemeClr val="dk1"/>
                </a:solidFill>
                <a:latin typeface="Corbel"/>
                <a:ea typeface="Corbel"/>
                <a:cs typeface="Corbel"/>
                <a:sym typeface="Corbel"/>
              </a:defRPr>
            </a:lvl7pPr>
            <a:lvl8pPr marL="0" marR="0" lvl="7" indent="0" algn="r" rtl="0">
              <a:spcBef>
                <a:spcPts val="0"/>
              </a:spcBef>
              <a:buNone/>
              <a:defRPr sz="1000" b="0" i="0" u="none" strike="noStrike" cap="none">
                <a:solidFill>
                  <a:schemeClr val="dk1"/>
                </a:solidFill>
                <a:latin typeface="Corbel"/>
                <a:ea typeface="Corbel"/>
                <a:cs typeface="Corbel"/>
                <a:sym typeface="Corbel"/>
              </a:defRPr>
            </a:lvl8pPr>
            <a:lvl9pPr marL="0" marR="0" lvl="8" indent="0" algn="r" rtl="0">
              <a:spcBef>
                <a:spcPts val="0"/>
              </a:spcBef>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9"/>
          <p:cNvSpPr txBox="1">
            <a:spLocks noGrp="1"/>
          </p:cNvSpPr>
          <p:nvPr>
            <p:ph type="ctrTitle"/>
          </p:nvPr>
        </p:nvSpPr>
        <p:spPr>
          <a:xfrm>
            <a:off x="2266950" y="457200"/>
            <a:ext cx="9144000" cy="2159100"/>
          </a:xfrm>
          <a:prstGeom prst="rect">
            <a:avLst/>
          </a:prstGeom>
          <a:noFill/>
          <a:ln>
            <a:noFill/>
          </a:ln>
        </p:spPr>
        <p:txBody>
          <a:bodyPr spcFirstLastPara="1" wrap="square" lIns="91425" tIns="45700" rIns="91425" bIns="45700" anchor="b" anchorCtr="0">
            <a:normAutofit fontScale="90000"/>
          </a:bodyPr>
          <a:lstStyle/>
          <a:p>
            <a:pPr marL="0" lvl="0" indent="0" algn="ctr" rtl="0">
              <a:spcBef>
                <a:spcPts val="0"/>
              </a:spcBef>
              <a:spcAft>
                <a:spcPts val="0"/>
              </a:spcAft>
              <a:buClr>
                <a:srgbClr val="266F8B"/>
              </a:buClr>
              <a:buSzPct val="100000"/>
              <a:buFont typeface="Times New Roman"/>
              <a:buNone/>
            </a:pPr>
            <a:r>
              <a:rPr lang="en-US" sz="5500" dirty="0">
                <a:solidFill>
                  <a:srgbClr val="266F8B"/>
                </a:solidFill>
                <a:latin typeface="Times New Roman"/>
                <a:ea typeface="Times New Roman"/>
                <a:cs typeface="Times New Roman"/>
                <a:sym typeface="Times New Roman"/>
              </a:rPr>
              <a:t>HOSTEL MANAGEMENT INFORMATION SYSTEM</a:t>
            </a:r>
            <a:br>
              <a:rPr lang="en-US" sz="5500" dirty="0">
                <a:solidFill>
                  <a:srgbClr val="266F8B"/>
                </a:solidFill>
                <a:latin typeface="Times New Roman"/>
                <a:ea typeface="Times New Roman"/>
                <a:cs typeface="Times New Roman"/>
                <a:sym typeface="Times New Roman"/>
              </a:rPr>
            </a:br>
            <a:endParaRPr sz="5500" dirty="0">
              <a:solidFill>
                <a:srgbClr val="266F8B"/>
              </a:solidFill>
              <a:latin typeface="Times New Roman"/>
              <a:ea typeface="Times New Roman"/>
              <a:cs typeface="Times New Roman"/>
              <a:sym typeface="Times New Roman"/>
            </a:endParaRPr>
          </a:p>
          <a:p>
            <a:pPr marL="0" lvl="0" indent="0" algn="ctr" rtl="0">
              <a:spcBef>
                <a:spcPts val="0"/>
              </a:spcBef>
              <a:spcAft>
                <a:spcPts val="0"/>
              </a:spcAft>
              <a:buClr>
                <a:srgbClr val="266F8B"/>
              </a:buClr>
              <a:buSzPct val="220000"/>
              <a:buFont typeface="Times New Roman"/>
              <a:buNone/>
            </a:pPr>
            <a:r>
              <a:rPr lang="en-US" sz="2500" dirty="0">
                <a:solidFill>
                  <a:srgbClr val="266F8B"/>
                </a:solidFill>
                <a:latin typeface="Times New Roman"/>
                <a:ea typeface="Times New Roman"/>
                <a:cs typeface="Times New Roman"/>
                <a:sym typeface="Times New Roman"/>
              </a:rPr>
              <a:t>BATCH 2021 - 5768</a:t>
            </a:r>
            <a:endParaRPr sz="2500" dirty="0">
              <a:solidFill>
                <a:srgbClr val="266F8B"/>
              </a:solidFill>
              <a:latin typeface="Times New Roman"/>
              <a:ea typeface="Times New Roman"/>
              <a:cs typeface="Times New Roman"/>
              <a:sym typeface="Times New Roman"/>
            </a:endParaRPr>
          </a:p>
        </p:txBody>
      </p:sp>
      <p:graphicFrame>
        <p:nvGraphicFramePr>
          <p:cNvPr id="143" name="Google Shape;143;p19"/>
          <p:cNvGraphicFramePr/>
          <p:nvPr>
            <p:extLst>
              <p:ext uri="{D42A27DB-BD31-4B8C-83A1-F6EECF244321}">
                <p14:modId xmlns:p14="http://schemas.microsoft.com/office/powerpoint/2010/main" val="3146201953"/>
              </p:ext>
            </p:extLst>
          </p:nvPr>
        </p:nvGraphicFramePr>
        <p:xfrm>
          <a:off x="4267200" y="2682390"/>
          <a:ext cx="7885200" cy="3108810"/>
        </p:xfrm>
        <a:graphic>
          <a:graphicData uri="http://schemas.openxmlformats.org/drawingml/2006/table">
            <a:tbl>
              <a:tblPr>
                <a:noFill/>
                <a:tableStyleId>{D71FEB74-7745-47B7-912A-4712B751DD75}</a:tableStyleId>
              </a:tblPr>
              <a:tblGrid>
                <a:gridCol w="3896275"/>
                <a:gridCol w="3988925"/>
              </a:tblGrid>
              <a:tr h="533520">
                <a:tc>
                  <a:txBody>
                    <a:bodyPr/>
                    <a:lstStyle/>
                    <a:p>
                      <a:pPr marL="0" lvl="0" indent="0" algn="l" rtl="0">
                        <a:spcBef>
                          <a:spcPts val="0"/>
                        </a:spcBef>
                        <a:spcAft>
                          <a:spcPts val="0"/>
                        </a:spcAft>
                        <a:buNone/>
                      </a:pPr>
                      <a:r>
                        <a:rPr lang="en-US" sz="3200" dirty="0">
                          <a:solidFill>
                            <a:schemeClr val="lt1"/>
                          </a:solidFill>
                        </a:rPr>
                        <a:t>Enrollment Number</a:t>
                      </a:r>
                      <a:endParaRPr sz="3200" dirty="0">
                        <a:solidFill>
                          <a:schemeClr val="lt1"/>
                        </a:solidFill>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1"/>
                    </a:solidFill>
                  </a:tcPr>
                </a:tc>
                <a:tc>
                  <a:txBody>
                    <a:bodyPr/>
                    <a:lstStyle/>
                    <a:p>
                      <a:pPr marL="0" lvl="0" indent="0" algn="l" rtl="0">
                        <a:spcBef>
                          <a:spcPts val="0"/>
                        </a:spcBef>
                        <a:spcAft>
                          <a:spcPts val="0"/>
                        </a:spcAft>
                        <a:buNone/>
                      </a:pPr>
                      <a:r>
                        <a:rPr lang="en-US" sz="3200" dirty="0">
                          <a:solidFill>
                            <a:schemeClr val="lt1"/>
                          </a:solidFill>
                        </a:rPr>
                        <a:t>Name of the Student</a:t>
                      </a:r>
                      <a:endParaRPr sz="3200" dirty="0">
                        <a:solidFill>
                          <a:schemeClr val="lt1"/>
                        </a:solidFill>
                      </a:endParaRPr>
                    </a:p>
                  </a:txBody>
                  <a:tcPr marL="91425" marR="91425" marT="91425" marB="91425">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1"/>
                    </a:solidFill>
                  </a:tcPr>
                </a:tc>
              </a:tr>
              <a:tr h="602225">
                <a:tc>
                  <a:txBody>
                    <a:bodyPr/>
                    <a:lstStyle/>
                    <a:p>
                      <a:pPr marL="0" lvl="0" indent="0" algn="l" rtl="0">
                        <a:spcBef>
                          <a:spcPts val="0"/>
                        </a:spcBef>
                        <a:spcAft>
                          <a:spcPts val="0"/>
                        </a:spcAft>
                        <a:buNone/>
                      </a:pPr>
                      <a:r>
                        <a:rPr lang="en-US" sz="2400" dirty="0" smtClean="0">
                          <a:solidFill>
                            <a:srgbClr val="073763"/>
                          </a:solidFill>
                        </a:rPr>
                        <a:t>EBEON0721407379</a:t>
                      </a:r>
                      <a:endParaRPr sz="2400" dirty="0">
                        <a:solidFill>
                          <a:srgbClr val="073763"/>
                        </a:solidFill>
                        <a:highlight>
                          <a:srgbClr val="FFFFFF"/>
                        </a:highlight>
                      </a:endParaRPr>
                    </a:p>
                  </a:txBody>
                  <a:tcPr marL="91425" marR="91425" marT="91425" marB="91425">
                    <a:lnT w="9525" cap="flat" cmpd="sng">
                      <a:noFill/>
                      <a:prstDash val="solid"/>
                      <a:round/>
                      <a:headEnd type="none" w="sm" len="sm"/>
                      <a:tailEnd type="none" w="sm" len="sm"/>
                    </a:lnT>
                  </a:tcPr>
                </a:tc>
                <a:tc>
                  <a:txBody>
                    <a:bodyPr/>
                    <a:lstStyle/>
                    <a:p>
                      <a:pPr marL="0" lvl="0" indent="0" algn="l" rtl="0">
                        <a:spcBef>
                          <a:spcPts val="0"/>
                        </a:spcBef>
                        <a:spcAft>
                          <a:spcPts val="0"/>
                        </a:spcAft>
                        <a:buNone/>
                      </a:pPr>
                      <a:r>
                        <a:rPr lang="en-US" sz="2800" smtClean="0">
                          <a:solidFill>
                            <a:srgbClr val="073763"/>
                          </a:solidFill>
                        </a:rPr>
                        <a:t>M.TAMIL </a:t>
                      </a:r>
                      <a:r>
                        <a:rPr lang="en-US" sz="2800">
                          <a:solidFill>
                            <a:srgbClr val="073763"/>
                          </a:solidFill>
                        </a:rPr>
                        <a:t>SELVAM</a:t>
                      </a:r>
                      <a:endParaRPr sz="2800">
                        <a:solidFill>
                          <a:srgbClr val="073763"/>
                        </a:solidFill>
                      </a:endParaRPr>
                    </a:p>
                  </a:txBody>
                  <a:tcPr marL="91425" marR="91425" marT="91425" marB="91425">
                    <a:lnT w="9525" cap="flat" cmpd="sng">
                      <a:noFill/>
                      <a:prstDash val="solid"/>
                      <a:round/>
                      <a:headEnd type="none" w="sm" len="sm"/>
                      <a:tailEnd type="none" w="sm" len="sm"/>
                    </a:lnT>
                  </a:tcPr>
                </a:tc>
              </a:tr>
              <a:tr h="589675">
                <a:tc>
                  <a:txBody>
                    <a:bodyPr/>
                    <a:lstStyle/>
                    <a:p>
                      <a:pPr marL="0" lvl="0" indent="0" algn="l" rtl="0">
                        <a:spcBef>
                          <a:spcPts val="0"/>
                        </a:spcBef>
                        <a:spcAft>
                          <a:spcPts val="0"/>
                        </a:spcAft>
                        <a:buNone/>
                      </a:pPr>
                      <a:r>
                        <a:rPr lang="en-US" sz="2400" dirty="0" smtClean="0">
                          <a:solidFill>
                            <a:srgbClr val="073763"/>
                          </a:solidFill>
                        </a:rPr>
                        <a:t>EBEON0721410266</a:t>
                      </a:r>
                      <a:endParaRPr dirty="0">
                        <a:solidFill>
                          <a:srgbClr val="073763"/>
                        </a:solidFill>
                      </a:endParaRPr>
                    </a:p>
                  </a:txBody>
                  <a:tcPr marL="91425" marR="91425" marT="91425" marB="91425"/>
                </a:tc>
                <a:tc>
                  <a:txBody>
                    <a:bodyPr/>
                    <a:lstStyle/>
                    <a:p>
                      <a:pPr marL="0" lvl="0" indent="0" algn="l" rtl="0">
                        <a:spcBef>
                          <a:spcPts val="0"/>
                        </a:spcBef>
                        <a:spcAft>
                          <a:spcPts val="0"/>
                        </a:spcAft>
                        <a:buNone/>
                      </a:pPr>
                      <a:r>
                        <a:rPr lang="en-US" sz="2800" dirty="0" smtClean="0">
                          <a:solidFill>
                            <a:srgbClr val="073763"/>
                          </a:solidFill>
                        </a:rPr>
                        <a:t>N.AJAYKARTHI</a:t>
                      </a:r>
                      <a:endParaRPr sz="2800" dirty="0">
                        <a:solidFill>
                          <a:srgbClr val="073763"/>
                        </a:solidFill>
                      </a:endParaRPr>
                    </a:p>
                  </a:txBody>
                  <a:tcPr marL="91425" marR="91425" marT="91425" marB="91425"/>
                </a:tc>
              </a:tr>
              <a:tr h="591175">
                <a:tc>
                  <a:txBody>
                    <a:bodyPr/>
                    <a:lstStyle/>
                    <a:p>
                      <a:pPr marL="0" lvl="0" indent="0" algn="l" rtl="0">
                        <a:spcBef>
                          <a:spcPts val="0"/>
                        </a:spcBef>
                        <a:spcAft>
                          <a:spcPts val="0"/>
                        </a:spcAft>
                        <a:buNone/>
                      </a:pPr>
                      <a:r>
                        <a:rPr lang="en-US" sz="2400" dirty="0" smtClean="0">
                          <a:solidFill>
                            <a:srgbClr val="073763"/>
                          </a:solidFill>
                        </a:rPr>
                        <a:t>EBEON0721407387</a:t>
                      </a:r>
                      <a:endParaRPr dirty="0">
                        <a:solidFill>
                          <a:srgbClr val="073763"/>
                        </a:solidFill>
                      </a:endParaRPr>
                    </a:p>
                  </a:txBody>
                  <a:tcPr marL="91425" marR="91425" marT="91425" marB="91425"/>
                </a:tc>
                <a:tc>
                  <a:txBody>
                    <a:bodyPr/>
                    <a:lstStyle/>
                    <a:p>
                      <a:pPr marL="0" lvl="0" indent="0" algn="l" rtl="0">
                        <a:spcBef>
                          <a:spcPts val="0"/>
                        </a:spcBef>
                        <a:spcAft>
                          <a:spcPts val="0"/>
                        </a:spcAft>
                        <a:buNone/>
                      </a:pPr>
                      <a:r>
                        <a:rPr lang="en-US" sz="2800" dirty="0">
                          <a:solidFill>
                            <a:srgbClr val="073763"/>
                          </a:solidFill>
                        </a:rPr>
                        <a:t>R.GOPALAKRISHNAN</a:t>
                      </a:r>
                      <a:endParaRPr sz="2800" dirty="0">
                        <a:solidFill>
                          <a:srgbClr val="073763"/>
                        </a:solidFill>
                      </a:endParaRPr>
                    </a:p>
                  </a:txBody>
                  <a:tcPr marL="91425" marR="91425" marT="91425" marB="91425"/>
                </a:tc>
              </a:tr>
              <a:tr h="472560">
                <a:tc>
                  <a:txBody>
                    <a:bodyPr/>
                    <a:lstStyle/>
                    <a:p>
                      <a:pPr marL="0" lvl="0" indent="0" algn="l" rtl="0">
                        <a:spcBef>
                          <a:spcPts val="0"/>
                        </a:spcBef>
                        <a:spcAft>
                          <a:spcPts val="0"/>
                        </a:spcAft>
                        <a:buNone/>
                      </a:pPr>
                      <a:r>
                        <a:rPr lang="en-US" sz="2400" dirty="0" smtClean="0">
                          <a:solidFill>
                            <a:srgbClr val="073763"/>
                          </a:solidFill>
                        </a:rPr>
                        <a:t>EBEON0721405315</a:t>
                      </a:r>
                      <a:endParaRPr sz="2400" dirty="0">
                        <a:solidFill>
                          <a:srgbClr val="073763"/>
                        </a:solidFill>
                      </a:endParaRPr>
                    </a:p>
                  </a:txBody>
                  <a:tcPr marL="91425" marR="91425" marT="91425" marB="91425"/>
                </a:tc>
                <a:tc>
                  <a:txBody>
                    <a:bodyPr/>
                    <a:lstStyle/>
                    <a:p>
                      <a:pPr marL="0" lvl="0" indent="0" algn="l" rtl="0">
                        <a:spcBef>
                          <a:spcPts val="0"/>
                        </a:spcBef>
                        <a:spcAft>
                          <a:spcPts val="0"/>
                        </a:spcAft>
                        <a:buNone/>
                      </a:pPr>
                      <a:r>
                        <a:rPr lang="en-US" sz="2800" dirty="0" smtClean="0">
                          <a:solidFill>
                            <a:srgbClr val="073763"/>
                          </a:solidFill>
                        </a:rPr>
                        <a:t>D.NANDHINI</a:t>
                      </a:r>
                      <a:endParaRPr sz="2800" dirty="0">
                        <a:solidFill>
                          <a:srgbClr val="073763"/>
                        </a:solidFill>
                      </a:endParaRPr>
                    </a:p>
                  </a:txBody>
                  <a:tcPr marL="91425" marR="91425" marT="91425" marB="91425"/>
                </a:tc>
              </a:tr>
            </a:tbl>
          </a:graphicData>
        </a:graphic>
      </p:graphicFrame>
      <p:sp>
        <p:nvSpPr>
          <p:cNvPr id="144" name="Google Shape;144;p19"/>
          <p:cNvSpPr txBox="1"/>
          <p:nvPr/>
        </p:nvSpPr>
        <p:spPr>
          <a:xfrm>
            <a:off x="7358275" y="5713600"/>
            <a:ext cx="97887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700" dirty="0">
                <a:solidFill>
                  <a:srgbClr val="073763"/>
                </a:solidFill>
                <a:latin typeface="Corbel"/>
                <a:ea typeface="Corbel"/>
                <a:cs typeface="Corbel"/>
                <a:sym typeface="Corbel"/>
              </a:rPr>
              <a:t>Under T</a:t>
            </a:r>
            <a:r>
              <a:rPr lang="en-US" sz="2700" dirty="0" smtClean="0">
                <a:solidFill>
                  <a:srgbClr val="073763"/>
                </a:solidFill>
                <a:latin typeface="Corbel"/>
                <a:ea typeface="Corbel"/>
                <a:cs typeface="Corbel"/>
                <a:sym typeface="Corbel"/>
              </a:rPr>
              <a:t>he </a:t>
            </a:r>
            <a:r>
              <a:rPr lang="en-US" sz="2700" dirty="0">
                <a:solidFill>
                  <a:srgbClr val="073763"/>
                </a:solidFill>
                <a:latin typeface="Corbel"/>
                <a:ea typeface="Corbel"/>
                <a:cs typeface="Corbel"/>
                <a:sym typeface="Corbel"/>
              </a:rPr>
              <a:t>G</a:t>
            </a:r>
            <a:r>
              <a:rPr lang="en-US" sz="2700" dirty="0" smtClean="0">
                <a:solidFill>
                  <a:srgbClr val="073763"/>
                </a:solidFill>
                <a:latin typeface="Corbel"/>
                <a:ea typeface="Corbel"/>
                <a:cs typeface="Corbel"/>
                <a:sym typeface="Corbel"/>
              </a:rPr>
              <a:t>uidance </a:t>
            </a:r>
            <a:r>
              <a:rPr lang="en-US" sz="2700" dirty="0">
                <a:solidFill>
                  <a:srgbClr val="073763"/>
                </a:solidFill>
                <a:latin typeface="Corbel"/>
                <a:ea typeface="Corbel"/>
                <a:cs typeface="Corbel"/>
                <a:sym typeface="Corbel"/>
              </a:rPr>
              <a:t>of</a:t>
            </a:r>
            <a:endParaRPr sz="2700" dirty="0">
              <a:solidFill>
                <a:srgbClr val="073763"/>
              </a:solidFill>
              <a:latin typeface="Corbel"/>
              <a:ea typeface="Corbel"/>
              <a:cs typeface="Corbel"/>
              <a:sym typeface="Corbel"/>
            </a:endParaRPr>
          </a:p>
          <a:p>
            <a:pPr marL="0" lvl="0" indent="0" algn="l" rtl="0">
              <a:spcBef>
                <a:spcPts val="0"/>
              </a:spcBef>
              <a:spcAft>
                <a:spcPts val="0"/>
              </a:spcAft>
              <a:buNone/>
            </a:pPr>
            <a:r>
              <a:rPr lang="en-US" sz="2700" dirty="0">
                <a:solidFill>
                  <a:srgbClr val="073763"/>
                </a:solidFill>
                <a:latin typeface="Corbel"/>
                <a:ea typeface="Corbel"/>
                <a:cs typeface="Corbel"/>
                <a:sym typeface="Corbel"/>
              </a:rPr>
              <a:t>E Santosh Mali (Java Trainer)</a:t>
            </a:r>
            <a:endParaRPr sz="2700" dirty="0">
              <a:solidFill>
                <a:srgbClr val="073763"/>
              </a:solidFill>
              <a:latin typeface="Corbel"/>
              <a:ea typeface="Corbel"/>
              <a:cs typeface="Corbel"/>
              <a:sym typeface="Corbe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73876" y="452735"/>
            <a:ext cx="1277914" cy="461665"/>
          </a:xfrm>
          <a:prstGeom prst="rect">
            <a:avLst/>
          </a:prstGeom>
          <a:noFill/>
        </p:spPr>
        <p:txBody>
          <a:bodyPr wrap="none" rtlCol="0">
            <a:spAutoFit/>
          </a:bodyPr>
          <a:lstStyle/>
          <a:p>
            <a:r>
              <a:rPr lang="en-US" sz="2400" dirty="0" smtClean="0">
                <a:solidFill>
                  <a:schemeClr val="accent1">
                    <a:lumMod val="75000"/>
                  </a:schemeClr>
                </a:solidFill>
              </a:rPr>
              <a:t>HOME :</a:t>
            </a:r>
            <a:endParaRPr lang="en-US" sz="2400" dirty="0">
              <a:solidFill>
                <a:schemeClr val="accent1">
                  <a:lumMod val="75000"/>
                </a:schemeClr>
              </a:solidFill>
            </a:endParaRPr>
          </a:p>
        </p:txBody>
      </p:sp>
      <p:sp>
        <p:nvSpPr>
          <p:cNvPr id="4" name="TextBox 3"/>
          <p:cNvSpPr txBox="1"/>
          <p:nvPr/>
        </p:nvSpPr>
        <p:spPr>
          <a:xfrm>
            <a:off x="2667000" y="914400"/>
            <a:ext cx="3467616" cy="307777"/>
          </a:xfrm>
          <a:prstGeom prst="rect">
            <a:avLst/>
          </a:prstGeom>
          <a:noFill/>
        </p:spPr>
        <p:txBody>
          <a:bodyPr wrap="none" rtlCol="0">
            <a:spAutoFit/>
          </a:bodyPr>
          <a:lstStyle/>
          <a:p>
            <a:r>
              <a:rPr lang="en-US" dirty="0" smtClean="0">
                <a:solidFill>
                  <a:schemeClr val="tx2">
                    <a:lumMod val="50000"/>
                  </a:schemeClr>
                </a:solidFill>
              </a:rPr>
              <a:t>=&gt; This page was developed by </a:t>
            </a:r>
            <a:r>
              <a:rPr lang="en-US" dirty="0" err="1" smtClean="0">
                <a:solidFill>
                  <a:schemeClr val="tx2">
                    <a:lumMod val="50000"/>
                  </a:schemeClr>
                </a:solidFill>
              </a:rPr>
              <a:t>Nandhini</a:t>
            </a:r>
            <a:endParaRPr lang="en-US" dirty="0">
              <a:solidFill>
                <a:schemeClr val="tx2">
                  <a:lumMod val="50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5304" y="1371600"/>
            <a:ext cx="10058400" cy="5680038"/>
          </a:xfrm>
          <a:prstGeom prst="rect">
            <a:avLst/>
          </a:prstGeom>
        </p:spPr>
      </p:pic>
    </p:spTree>
    <p:extLst>
      <p:ext uri="{BB962C8B-B14F-4D97-AF65-F5344CB8AC3E}">
        <p14:creationId xmlns:p14="http://schemas.microsoft.com/office/powerpoint/2010/main" val="4400899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2" name="Google Shape;192;p27"/>
          <p:cNvSpPr txBox="1">
            <a:spLocks noGrp="1"/>
          </p:cNvSpPr>
          <p:nvPr>
            <p:ph type="body" idx="1"/>
          </p:nvPr>
        </p:nvSpPr>
        <p:spPr>
          <a:xfrm>
            <a:off x="2793346" y="2286000"/>
            <a:ext cx="10460642" cy="3637548"/>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None/>
            </a:pPr>
            <a:endParaRPr dirty="0">
              <a:solidFill>
                <a:srgbClr val="00AFEF"/>
              </a:solidFill>
              <a:latin typeface="Verdana"/>
              <a:ea typeface="Verdana"/>
              <a:cs typeface="Verdana"/>
              <a:sym typeface="Verdana"/>
            </a:endParaRPr>
          </a:p>
          <a:p>
            <a:pPr marL="424180" lvl="0" indent="-411480" algn="l" rtl="0">
              <a:lnSpc>
                <a:spcPct val="100000"/>
              </a:lnSpc>
              <a:spcBef>
                <a:spcPts val="0"/>
              </a:spcBef>
              <a:spcAft>
                <a:spcPts val="0"/>
              </a:spcAft>
              <a:buClr>
                <a:srgbClr val="A42F0F"/>
              </a:buClr>
              <a:buSzPts val="2030"/>
              <a:buFont typeface="Noto Sans Symbols"/>
              <a:buChar char="❑"/>
            </a:pPr>
            <a:r>
              <a:rPr lang="en-US" dirty="0" smtClean="0">
                <a:solidFill>
                  <a:srgbClr val="00AFEF"/>
                </a:solidFill>
                <a:latin typeface="Verdana"/>
                <a:ea typeface="Verdana"/>
                <a:cs typeface="Verdana"/>
                <a:sym typeface="Verdana"/>
              </a:rPr>
              <a:t>ADMIN MODULE </a:t>
            </a:r>
            <a:r>
              <a:rPr lang="en-US" dirty="0">
                <a:solidFill>
                  <a:srgbClr val="00AFEF"/>
                </a:solidFill>
                <a:latin typeface="Verdana"/>
                <a:ea typeface="Verdana"/>
                <a:cs typeface="Verdana"/>
                <a:sym typeface="Verdana"/>
              </a:rPr>
              <a:t>-</a:t>
            </a:r>
            <a:endParaRPr dirty="0">
              <a:solidFill>
                <a:srgbClr val="00AFEF"/>
              </a:solidFill>
              <a:latin typeface="Verdana"/>
              <a:ea typeface="Verdana"/>
              <a:cs typeface="Verdana"/>
              <a:sym typeface="Verdana"/>
            </a:endParaRPr>
          </a:p>
          <a:p>
            <a:pPr marL="285750" lvl="0" indent="0" algn="l" rtl="0">
              <a:lnSpc>
                <a:spcPct val="100000"/>
              </a:lnSpc>
              <a:spcBef>
                <a:spcPts val="0"/>
              </a:spcBef>
              <a:spcAft>
                <a:spcPts val="0"/>
              </a:spcAft>
              <a:buNone/>
            </a:pPr>
            <a:endParaRPr dirty="0">
              <a:solidFill>
                <a:srgbClr val="00AFEF"/>
              </a:solidFill>
              <a:latin typeface="Verdana"/>
              <a:ea typeface="Verdana"/>
              <a:cs typeface="Verdana"/>
              <a:sym typeface="Verdana"/>
            </a:endParaRPr>
          </a:p>
          <a:p>
            <a:pPr marL="927100" lvl="0" indent="-285750" algn="l" rtl="0">
              <a:lnSpc>
                <a:spcPct val="100000"/>
              </a:lnSpc>
              <a:spcBef>
                <a:spcPts val="2600"/>
              </a:spcBef>
              <a:spcAft>
                <a:spcPts val="0"/>
              </a:spcAft>
              <a:buSzPts val="2030"/>
              <a:buChar char="•"/>
            </a:pPr>
            <a:r>
              <a:rPr lang="en-US" dirty="0">
                <a:solidFill>
                  <a:srgbClr val="404040"/>
                </a:solidFill>
                <a:latin typeface="Verdana"/>
                <a:ea typeface="Verdana"/>
                <a:cs typeface="Verdana"/>
                <a:sym typeface="Verdana"/>
              </a:rPr>
              <a:t>This Module was developed by TAMIL SELVAM</a:t>
            </a:r>
            <a:endParaRPr dirty="0">
              <a:solidFill>
                <a:srgbClr val="404040"/>
              </a:solidFill>
              <a:latin typeface="Verdana"/>
              <a:ea typeface="Verdana"/>
              <a:cs typeface="Verdana"/>
              <a:sym typeface="Verdana"/>
            </a:endParaRPr>
          </a:p>
          <a:p>
            <a:pPr marL="1200150" lvl="2" indent="-248919" algn="l" rtl="0">
              <a:lnSpc>
                <a:spcPct val="100000"/>
              </a:lnSpc>
              <a:spcBef>
                <a:spcPts val="2600"/>
              </a:spcBef>
              <a:spcAft>
                <a:spcPts val="0"/>
              </a:spcAft>
              <a:buSzPts val="2030"/>
              <a:buChar char="•"/>
            </a:pPr>
            <a:r>
              <a:rPr lang="en-US" sz="2400" dirty="0">
                <a:solidFill>
                  <a:srgbClr val="404040"/>
                </a:solidFill>
                <a:latin typeface="Verdana"/>
                <a:ea typeface="Verdana"/>
                <a:cs typeface="Verdana"/>
                <a:sym typeface="Verdana"/>
              </a:rPr>
              <a:t>=&gt; Warden Registration</a:t>
            </a:r>
            <a:endParaRPr sz="2400" dirty="0">
              <a:latin typeface="Verdana"/>
              <a:ea typeface="Verdana"/>
              <a:cs typeface="Verdana"/>
              <a:sym typeface="Verdana"/>
            </a:endParaRPr>
          </a:p>
          <a:p>
            <a:pPr marL="285750" lvl="0" indent="-156845" algn="l" rtl="0">
              <a:lnSpc>
                <a:spcPct val="100000"/>
              </a:lnSpc>
              <a:spcBef>
                <a:spcPts val="625"/>
              </a:spcBef>
              <a:spcAft>
                <a:spcPts val="0"/>
              </a:spcAft>
              <a:buSzPts val="2030"/>
              <a:buNone/>
            </a:pPr>
            <a:endParaRPr dirty="0">
              <a:latin typeface="Verdana"/>
              <a:ea typeface="Verdana"/>
              <a:cs typeface="Verdana"/>
              <a:sym typeface="Verdana"/>
            </a:endParaRPr>
          </a:p>
          <a:p>
            <a:pPr marL="1200150" lvl="2" indent="-248919" algn="l" rtl="0">
              <a:lnSpc>
                <a:spcPct val="100000"/>
              </a:lnSpc>
              <a:spcBef>
                <a:spcPts val="880"/>
              </a:spcBef>
              <a:spcAft>
                <a:spcPts val="0"/>
              </a:spcAft>
              <a:buSzPts val="2030"/>
              <a:buChar char="•"/>
            </a:pPr>
            <a:r>
              <a:rPr lang="en-US" sz="2400" dirty="0">
                <a:solidFill>
                  <a:srgbClr val="404040"/>
                </a:solidFill>
                <a:latin typeface="Verdana"/>
                <a:ea typeface="Verdana"/>
                <a:cs typeface="Verdana"/>
                <a:sym typeface="Verdana"/>
              </a:rPr>
              <a:t>=&gt; Clerk Registration</a:t>
            </a:r>
            <a:endParaRPr sz="2400" dirty="0">
              <a:latin typeface="Verdana"/>
              <a:ea typeface="Verdana"/>
              <a:cs typeface="Verdana"/>
              <a:sym typeface="Verdana"/>
            </a:endParaRPr>
          </a:p>
          <a:p>
            <a:pPr marL="285750" lvl="0" indent="-156845" algn="l" rtl="0">
              <a:lnSpc>
                <a:spcPct val="100000"/>
              </a:lnSpc>
              <a:spcBef>
                <a:spcPts val="610"/>
              </a:spcBef>
              <a:spcAft>
                <a:spcPts val="0"/>
              </a:spcAft>
              <a:buSzPts val="2030"/>
              <a:buNone/>
            </a:pPr>
            <a:endParaRPr dirty="0">
              <a:latin typeface="Verdana"/>
              <a:ea typeface="Verdana"/>
              <a:cs typeface="Verdana"/>
              <a:sym typeface="Verdana"/>
            </a:endParaRPr>
          </a:p>
          <a:p>
            <a:pPr marL="1200150" lvl="2" indent="-248919" algn="l" rtl="0">
              <a:lnSpc>
                <a:spcPct val="100000"/>
              </a:lnSpc>
              <a:spcBef>
                <a:spcPts val="880"/>
              </a:spcBef>
              <a:spcAft>
                <a:spcPts val="0"/>
              </a:spcAft>
              <a:buSzPts val="2030"/>
              <a:buChar char="•"/>
            </a:pPr>
            <a:r>
              <a:rPr lang="en-US" sz="2400" dirty="0">
                <a:solidFill>
                  <a:srgbClr val="404040"/>
                </a:solidFill>
                <a:latin typeface="Verdana"/>
                <a:ea typeface="Verdana"/>
                <a:cs typeface="Verdana"/>
                <a:sym typeface="Verdana"/>
              </a:rPr>
              <a:t>=&gt; Student </a:t>
            </a:r>
            <a:r>
              <a:rPr lang="en-US" sz="2400" dirty="0" smtClean="0">
                <a:solidFill>
                  <a:srgbClr val="404040"/>
                </a:solidFill>
                <a:latin typeface="Verdana"/>
                <a:ea typeface="Verdana"/>
                <a:cs typeface="Verdana"/>
                <a:sym typeface="Verdana"/>
              </a:rPr>
              <a:t>Co-</a:t>
            </a:r>
            <a:r>
              <a:rPr lang="en-US" sz="2400" dirty="0" err="1" smtClean="0">
                <a:solidFill>
                  <a:srgbClr val="404040"/>
                </a:solidFill>
                <a:latin typeface="Verdana"/>
                <a:ea typeface="Verdana"/>
                <a:cs typeface="Verdana"/>
                <a:sym typeface="Verdana"/>
              </a:rPr>
              <a:t>ordinator</a:t>
            </a:r>
            <a:r>
              <a:rPr lang="en-US" sz="2400" dirty="0" smtClean="0">
                <a:solidFill>
                  <a:srgbClr val="404040"/>
                </a:solidFill>
                <a:latin typeface="Verdana"/>
                <a:ea typeface="Verdana"/>
                <a:cs typeface="Verdana"/>
                <a:sym typeface="Verdana"/>
              </a:rPr>
              <a:t> </a:t>
            </a:r>
            <a:r>
              <a:rPr lang="en-US" sz="2400" dirty="0">
                <a:solidFill>
                  <a:srgbClr val="404040"/>
                </a:solidFill>
                <a:latin typeface="Verdana"/>
                <a:ea typeface="Verdana"/>
                <a:cs typeface="Verdana"/>
                <a:sym typeface="Verdana"/>
              </a:rPr>
              <a:t>Registration</a:t>
            </a:r>
            <a:endParaRPr sz="2400" dirty="0">
              <a:latin typeface="Verdana"/>
              <a:ea typeface="Verdana"/>
              <a:cs typeface="Verdana"/>
              <a:sym typeface="Verdana"/>
            </a:endParaRPr>
          </a:p>
          <a:p>
            <a:pPr marL="285750" lvl="0" indent="-156845" algn="l" rtl="0">
              <a:lnSpc>
                <a:spcPct val="100000"/>
              </a:lnSpc>
              <a:spcBef>
                <a:spcPts val="610"/>
              </a:spcBef>
              <a:spcAft>
                <a:spcPts val="0"/>
              </a:spcAft>
              <a:buSzPts val="2030"/>
              <a:buNone/>
            </a:pPr>
            <a:endParaRPr dirty="0">
              <a:latin typeface="Verdana"/>
              <a:ea typeface="Verdana"/>
              <a:cs typeface="Verdana"/>
              <a:sym typeface="Verdana"/>
            </a:endParaRPr>
          </a:p>
          <a:p>
            <a:pPr marL="1200150" lvl="2" indent="-248919" algn="l" rtl="0">
              <a:lnSpc>
                <a:spcPct val="100000"/>
              </a:lnSpc>
              <a:spcBef>
                <a:spcPts val="880"/>
              </a:spcBef>
              <a:spcAft>
                <a:spcPts val="0"/>
              </a:spcAft>
              <a:buSzPts val="2030"/>
              <a:buChar char="•"/>
            </a:pPr>
            <a:r>
              <a:rPr lang="en-US" sz="2400" dirty="0">
                <a:solidFill>
                  <a:srgbClr val="404040"/>
                </a:solidFill>
                <a:latin typeface="Verdana"/>
                <a:ea typeface="Verdana"/>
                <a:cs typeface="Verdana"/>
                <a:sym typeface="Verdana"/>
              </a:rPr>
              <a:t>=&gt; Information update</a:t>
            </a:r>
            <a:endParaRPr sz="2400" dirty="0">
              <a:latin typeface="Verdana"/>
              <a:ea typeface="Verdana"/>
              <a:cs typeface="Verdana"/>
              <a:sym typeface="Verdana"/>
            </a:endParaRPr>
          </a:p>
          <a:p>
            <a:pPr marL="285750" lvl="0" indent="-156845" algn="l" rtl="0">
              <a:lnSpc>
                <a:spcPct val="100000"/>
              </a:lnSpc>
              <a:spcBef>
                <a:spcPts val="630"/>
              </a:spcBef>
              <a:spcAft>
                <a:spcPts val="0"/>
              </a:spcAft>
              <a:buSzPts val="2030"/>
              <a:buNone/>
            </a:pPr>
            <a:endParaRPr dirty="0">
              <a:latin typeface="Verdana"/>
              <a:ea typeface="Verdana"/>
              <a:cs typeface="Verdana"/>
              <a:sym typeface="Verdana"/>
            </a:endParaRPr>
          </a:p>
          <a:p>
            <a:pPr marL="285750" lvl="0" indent="-156845" algn="l" rtl="0">
              <a:spcBef>
                <a:spcPts val="880"/>
              </a:spcBef>
              <a:spcAft>
                <a:spcPts val="0"/>
              </a:spcAft>
              <a:buSzPts val="2030"/>
              <a:buNone/>
            </a:pPr>
            <a:endParaRP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4484" y="1216750"/>
            <a:ext cx="9989713" cy="564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824756" y="304800"/>
            <a:ext cx="1346844" cy="461665"/>
          </a:xfrm>
          <a:prstGeom prst="rect">
            <a:avLst/>
          </a:prstGeom>
        </p:spPr>
        <p:txBody>
          <a:bodyPr wrap="none">
            <a:spAutoFit/>
          </a:bodyPr>
          <a:lstStyle/>
          <a:p>
            <a:pPr lvl="0"/>
            <a:r>
              <a:rPr lang="en-US" sz="2400" dirty="0">
                <a:solidFill>
                  <a:srgbClr val="073763"/>
                </a:solidFill>
                <a:latin typeface="+mj-lt"/>
                <a:ea typeface="Corbel"/>
                <a:cs typeface="Corbel"/>
                <a:sym typeface="Corbel"/>
              </a:rPr>
              <a:t>ADMIN :</a:t>
            </a:r>
            <a:endParaRPr lang="en-US" sz="2400" dirty="0">
              <a:solidFill>
                <a:srgbClr val="073763"/>
              </a:solidFill>
              <a:latin typeface="+mj-lt"/>
              <a:ea typeface="Corbel"/>
              <a:cs typeface="Corbel"/>
              <a:sym typeface="Corbel"/>
            </a:endParaRPr>
          </a:p>
        </p:txBody>
      </p:sp>
    </p:spTree>
    <p:extLst>
      <p:ext uri="{BB962C8B-B14F-4D97-AF65-F5344CB8AC3E}">
        <p14:creationId xmlns:p14="http://schemas.microsoft.com/office/powerpoint/2010/main" val="642467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p28"/>
          <p:cNvPicPr preferRelativeResize="0"/>
          <p:nvPr/>
        </p:nvPicPr>
        <p:blipFill>
          <a:blip r:embed="rId3">
            <a:alphaModFix/>
          </a:blip>
          <a:stretch>
            <a:fillRect/>
          </a:stretch>
        </p:blipFill>
        <p:spPr>
          <a:xfrm>
            <a:off x="1727425" y="948600"/>
            <a:ext cx="10464574" cy="5909401"/>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p29"/>
          <p:cNvSpPr txBox="1">
            <a:spLocks noGrp="1"/>
          </p:cNvSpPr>
          <p:nvPr>
            <p:ph type="body" idx="1"/>
          </p:nvPr>
        </p:nvSpPr>
        <p:spPr>
          <a:xfrm>
            <a:off x="2057400" y="1143000"/>
            <a:ext cx="10633896" cy="3421781"/>
          </a:xfrm>
          <a:prstGeom prst="rect">
            <a:avLst/>
          </a:prstGeom>
          <a:noFill/>
          <a:ln>
            <a:noFill/>
          </a:ln>
        </p:spPr>
        <p:txBody>
          <a:bodyPr spcFirstLastPara="1" wrap="square" lIns="91425" tIns="45700" rIns="91425" bIns="45700" anchor="ctr" anchorCtr="0">
            <a:noAutofit/>
          </a:bodyPr>
          <a:lstStyle/>
          <a:p>
            <a:pPr marL="424180" lvl="0" indent="-411480">
              <a:spcBef>
                <a:spcPts val="0"/>
              </a:spcBef>
              <a:buClr>
                <a:srgbClr val="A42F0F"/>
              </a:buClr>
              <a:buSzPts val="2030"/>
              <a:buFont typeface="Noto Sans Symbols"/>
              <a:buChar char="❑"/>
            </a:pPr>
            <a:r>
              <a:rPr lang="en-US" dirty="0" smtClean="0">
                <a:solidFill>
                  <a:srgbClr val="00AFEF"/>
                </a:solidFill>
                <a:latin typeface="Verdana"/>
                <a:ea typeface="Verdana"/>
                <a:cs typeface="Verdana"/>
                <a:sym typeface="Verdana"/>
              </a:rPr>
              <a:t>CLERK MODULE </a:t>
            </a:r>
            <a:endParaRPr lang="en-US" dirty="0" smtClean="0">
              <a:solidFill>
                <a:srgbClr val="404040"/>
              </a:solidFill>
              <a:latin typeface="Verdana"/>
              <a:ea typeface="Verdana"/>
              <a:cs typeface="Verdana"/>
              <a:sym typeface="Verdana"/>
            </a:endParaRPr>
          </a:p>
          <a:p>
            <a:pPr marL="1384300" lvl="0" indent="-285750">
              <a:spcBef>
                <a:spcPts val="2600"/>
              </a:spcBef>
              <a:buSzPts val="2030"/>
            </a:pPr>
            <a:r>
              <a:rPr lang="en-US" dirty="0" smtClean="0">
                <a:solidFill>
                  <a:srgbClr val="404040"/>
                </a:solidFill>
                <a:latin typeface="Verdana"/>
                <a:ea typeface="Verdana"/>
                <a:cs typeface="Verdana"/>
                <a:sym typeface="Verdana"/>
              </a:rPr>
              <a:t>This Module was developed </a:t>
            </a:r>
            <a:r>
              <a:rPr lang="en-US" dirty="0" smtClean="0">
                <a:solidFill>
                  <a:srgbClr val="404040"/>
                </a:solidFill>
                <a:latin typeface="Verdana"/>
                <a:ea typeface="Verdana"/>
                <a:cs typeface="Verdana"/>
                <a:sym typeface="Verdana"/>
              </a:rPr>
              <a:t>by TAMIL SELVAM</a:t>
            </a:r>
            <a:endParaRPr lang="en-US" dirty="0" smtClean="0">
              <a:solidFill>
                <a:srgbClr val="404040"/>
              </a:solidFill>
              <a:latin typeface="Verdana"/>
              <a:ea typeface="Verdana"/>
              <a:cs typeface="Verdana"/>
              <a:sym typeface="Verdana"/>
            </a:endParaRPr>
          </a:p>
          <a:p>
            <a:pPr marL="1384300" lvl="0" indent="-285750">
              <a:spcBef>
                <a:spcPts val="2600"/>
              </a:spcBef>
              <a:buSzPts val="2030"/>
            </a:pPr>
            <a:r>
              <a:rPr lang="en-US" dirty="0" smtClean="0">
                <a:solidFill>
                  <a:srgbClr val="404040"/>
                </a:solidFill>
                <a:latin typeface="Verdana"/>
                <a:ea typeface="Verdana"/>
                <a:cs typeface="Verdana"/>
                <a:sym typeface="Verdana"/>
              </a:rPr>
              <a:t>=&gt; </a:t>
            </a:r>
            <a:r>
              <a:rPr lang="en-US" dirty="0">
                <a:solidFill>
                  <a:srgbClr val="404040"/>
                </a:solidFill>
                <a:latin typeface="Verdana"/>
                <a:ea typeface="Verdana"/>
                <a:cs typeface="Verdana"/>
                <a:sym typeface="Verdana"/>
              </a:rPr>
              <a:t>Student </a:t>
            </a:r>
            <a:r>
              <a:rPr lang="en-US" dirty="0" smtClean="0">
                <a:solidFill>
                  <a:srgbClr val="404040"/>
                </a:solidFill>
                <a:latin typeface="Verdana"/>
                <a:ea typeface="Verdana"/>
                <a:cs typeface="Verdana"/>
                <a:sym typeface="Verdana"/>
              </a:rPr>
              <a:t>Registration</a:t>
            </a:r>
          </a:p>
          <a:p>
            <a:pPr marL="1384300" indent="-285750">
              <a:spcBef>
                <a:spcPts val="2600"/>
              </a:spcBef>
              <a:buSzPts val="2030"/>
            </a:pPr>
            <a:r>
              <a:rPr lang="en-US" dirty="0">
                <a:solidFill>
                  <a:srgbClr val="404040"/>
                </a:solidFill>
                <a:latin typeface="Verdana"/>
                <a:ea typeface="Verdana"/>
                <a:cs typeface="Verdana"/>
                <a:sym typeface="Verdana"/>
              </a:rPr>
              <a:t>=&gt; </a:t>
            </a:r>
            <a:r>
              <a:rPr lang="en-US" dirty="0" smtClean="0">
                <a:solidFill>
                  <a:srgbClr val="404040"/>
                </a:solidFill>
                <a:latin typeface="Verdana"/>
                <a:ea typeface="Verdana"/>
                <a:cs typeface="Verdana"/>
                <a:sym typeface="Verdana"/>
              </a:rPr>
              <a:t>Get Student Information</a:t>
            </a:r>
            <a:endParaRPr lang="en-US" dirty="0">
              <a:latin typeface="Verdana"/>
              <a:ea typeface="Verdana"/>
              <a:cs typeface="Verdana"/>
              <a:sym typeface="Verdana"/>
            </a:endParaRPr>
          </a:p>
          <a:p>
            <a:pPr marL="285750" lvl="0" indent="-156845">
              <a:spcBef>
                <a:spcPts val="625"/>
              </a:spcBef>
              <a:buSzPts val="2030"/>
              <a:buNone/>
            </a:pPr>
            <a:endParaRPr lang="en-US" dirty="0">
              <a:latin typeface="Verdana"/>
              <a:ea typeface="Verdana"/>
              <a:cs typeface="Verdana"/>
              <a:sym typeface="Verdana"/>
            </a:endParaRPr>
          </a:p>
          <a:p>
            <a:pPr marL="1384300" lvl="0" indent="-285750">
              <a:spcBef>
                <a:spcPts val="880"/>
              </a:spcBef>
              <a:buSzPts val="2030"/>
            </a:pPr>
            <a:r>
              <a:rPr lang="en-US" dirty="0">
                <a:solidFill>
                  <a:srgbClr val="404040"/>
                </a:solidFill>
                <a:latin typeface="Verdana"/>
                <a:ea typeface="Verdana"/>
                <a:cs typeface="Verdana"/>
                <a:sym typeface="Verdana"/>
              </a:rPr>
              <a:t>=&gt; Student Mess bill Update</a:t>
            </a:r>
            <a:endParaRPr lang="en-US" dirty="0">
              <a:latin typeface="Verdana"/>
              <a:ea typeface="Verdana"/>
              <a:cs typeface="Verdana"/>
              <a:sym typeface="Verdana"/>
            </a:endParaRPr>
          </a:p>
          <a:p>
            <a:pPr marL="285750" lvl="0" indent="-156845">
              <a:spcBef>
                <a:spcPts val="610"/>
              </a:spcBef>
              <a:buSzPts val="2030"/>
              <a:buNone/>
            </a:pPr>
            <a:endParaRPr lang="en-US" dirty="0">
              <a:latin typeface="Verdana"/>
              <a:ea typeface="Verdana"/>
              <a:cs typeface="Verdana"/>
              <a:sym typeface="Verdana"/>
            </a:endParaRPr>
          </a:p>
          <a:p>
            <a:pPr marL="1384300" lvl="0" indent="-285750">
              <a:spcBef>
                <a:spcPts val="880"/>
              </a:spcBef>
              <a:buSzPts val="2030"/>
            </a:pPr>
            <a:r>
              <a:rPr lang="en-US" dirty="0">
                <a:solidFill>
                  <a:srgbClr val="404040"/>
                </a:solidFill>
                <a:latin typeface="Verdana"/>
                <a:ea typeface="Verdana"/>
                <a:cs typeface="Verdana"/>
                <a:sym typeface="Verdana"/>
              </a:rPr>
              <a:t>=&gt; Information Updates</a:t>
            </a:r>
          </a:p>
          <a:p>
            <a:pPr marL="285750" lvl="0" indent="-156845">
              <a:spcBef>
                <a:spcPts val="880"/>
              </a:spcBef>
              <a:buSzPts val="2030"/>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3651" y="1176889"/>
            <a:ext cx="10058400" cy="5680038"/>
          </a:xfrm>
          <a:prstGeom prst="rect">
            <a:avLst/>
          </a:prstGeom>
        </p:spPr>
      </p:pic>
      <p:sp>
        <p:nvSpPr>
          <p:cNvPr id="3" name="TextBox 2"/>
          <p:cNvSpPr txBox="1"/>
          <p:nvPr/>
        </p:nvSpPr>
        <p:spPr>
          <a:xfrm>
            <a:off x="2163650" y="454967"/>
            <a:ext cx="2170787" cy="461665"/>
          </a:xfrm>
          <a:prstGeom prst="rect">
            <a:avLst/>
          </a:prstGeom>
          <a:noFill/>
        </p:spPr>
        <p:txBody>
          <a:bodyPr wrap="none" rtlCol="0">
            <a:spAutoFit/>
          </a:bodyPr>
          <a:lstStyle/>
          <a:p>
            <a:r>
              <a:rPr lang="en-US" sz="2400" dirty="0" smtClean="0">
                <a:solidFill>
                  <a:schemeClr val="accent1">
                    <a:lumMod val="75000"/>
                  </a:schemeClr>
                </a:solidFill>
              </a:rPr>
              <a:t>Clerk Module :</a:t>
            </a:r>
            <a:endParaRPr lang="en-US" sz="2400" dirty="0">
              <a:solidFill>
                <a:schemeClr val="accent1">
                  <a:lumMod val="75000"/>
                </a:schemeClr>
              </a:solidFill>
            </a:endParaRPr>
          </a:p>
        </p:txBody>
      </p:sp>
    </p:spTree>
    <p:extLst>
      <p:ext uri="{BB962C8B-B14F-4D97-AF65-F5344CB8AC3E}">
        <p14:creationId xmlns:p14="http://schemas.microsoft.com/office/powerpoint/2010/main" val="25599302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81389" y="-457200"/>
            <a:ext cx="10287000" cy="2939266"/>
          </a:xfrm>
          <a:prstGeom prst="rect">
            <a:avLst/>
          </a:prstGeom>
        </p:spPr>
        <p:txBody>
          <a:bodyPr wrap="square">
            <a:spAutoFit/>
          </a:bodyPr>
          <a:lstStyle/>
          <a:p>
            <a:pPr marL="424180" lvl="0" indent="-411480">
              <a:buClr>
                <a:srgbClr val="A42F0F"/>
              </a:buClr>
              <a:buSzPts val="2030"/>
              <a:buFont typeface="Noto Sans Symbols"/>
              <a:buChar char="❑"/>
            </a:pPr>
            <a:endParaRPr lang="en-US" sz="2400" dirty="0">
              <a:solidFill>
                <a:srgbClr val="00AFEF"/>
              </a:solidFill>
              <a:latin typeface="Verdana" pitchFamily="34" charset="0"/>
              <a:ea typeface="Verdana" pitchFamily="34" charset="0"/>
              <a:cs typeface="Times New Roman" pitchFamily="18" charset="0"/>
              <a:sym typeface="Verdana"/>
            </a:endParaRPr>
          </a:p>
          <a:p>
            <a:pPr marL="424180" lvl="0" indent="-411480">
              <a:buClr>
                <a:srgbClr val="A42F0F"/>
              </a:buClr>
              <a:buSzPts val="2030"/>
              <a:buFont typeface="Noto Sans Symbols"/>
              <a:buChar char="❑"/>
            </a:pPr>
            <a:r>
              <a:rPr lang="en-US" sz="2400" dirty="0">
                <a:solidFill>
                  <a:srgbClr val="00AFEF"/>
                </a:solidFill>
                <a:latin typeface="Verdana" pitchFamily="34" charset="0"/>
                <a:ea typeface="Verdana" pitchFamily="34" charset="0"/>
                <a:cs typeface="Times New Roman" pitchFamily="18" charset="0"/>
                <a:sym typeface="Verdana"/>
              </a:rPr>
              <a:t>WARDEN MODULE </a:t>
            </a:r>
            <a:r>
              <a:rPr lang="en-US" sz="2400" dirty="0" smtClean="0">
                <a:solidFill>
                  <a:srgbClr val="00AFEF"/>
                </a:solidFill>
                <a:latin typeface="Verdana" pitchFamily="34" charset="0"/>
                <a:ea typeface="Verdana" pitchFamily="34" charset="0"/>
                <a:cs typeface="Times New Roman" pitchFamily="18" charset="0"/>
                <a:sym typeface="Verdana"/>
              </a:rPr>
              <a:t>-</a:t>
            </a:r>
            <a:endParaRPr lang="en-US" sz="2400" dirty="0" smtClean="0">
              <a:latin typeface="Verdana" pitchFamily="34" charset="0"/>
              <a:ea typeface="Verdana" pitchFamily="34" charset="0"/>
              <a:cs typeface="Times New Roman" pitchFamily="18" charset="0"/>
              <a:sym typeface="Verdana"/>
            </a:endParaRPr>
          </a:p>
          <a:p>
            <a:pPr marL="1384300" indent="-285750">
              <a:spcBef>
                <a:spcPts val="2600"/>
              </a:spcBef>
              <a:buSzPts val="2030"/>
            </a:pPr>
            <a:r>
              <a:rPr lang="en-US" sz="2400" dirty="0" smtClean="0">
                <a:solidFill>
                  <a:srgbClr val="404040"/>
                </a:solidFill>
                <a:latin typeface="Verdana" pitchFamily="34" charset="0"/>
                <a:ea typeface="Verdana" pitchFamily="34" charset="0"/>
                <a:cs typeface="Times New Roman" pitchFamily="18" charset="0"/>
                <a:sym typeface="Verdana"/>
              </a:rPr>
              <a:t>This module was developed by Ajaykarthi</a:t>
            </a:r>
          </a:p>
          <a:p>
            <a:pPr marL="1441450" indent="-342900">
              <a:spcBef>
                <a:spcPts val="2600"/>
              </a:spcBef>
              <a:buSzPts val="2030"/>
              <a:buFont typeface="Symbol"/>
              <a:buChar char="Þ"/>
            </a:pPr>
            <a:r>
              <a:rPr lang="en-US" sz="2400" dirty="0" smtClean="0">
                <a:latin typeface="Verdana" pitchFamily="34" charset="0"/>
                <a:ea typeface="Verdana" pitchFamily="34" charset="0"/>
                <a:cs typeface="Times New Roman" pitchFamily="18" charset="0"/>
              </a:rPr>
              <a:t>View </a:t>
            </a:r>
            <a:r>
              <a:rPr lang="en-US" sz="2400" dirty="0">
                <a:latin typeface="Verdana" pitchFamily="34" charset="0"/>
                <a:ea typeface="Verdana" pitchFamily="34" charset="0"/>
                <a:cs typeface="Times New Roman" pitchFamily="18" charset="0"/>
              </a:rPr>
              <a:t>Student </a:t>
            </a:r>
            <a:r>
              <a:rPr lang="en-US" sz="2400" dirty="0" smtClean="0">
                <a:latin typeface="Verdana" pitchFamily="34" charset="0"/>
                <a:ea typeface="Verdana" pitchFamily="34" charset="0"/>
                <a:cs typeface="Times New Roman" pitchFamily="18" charset="0"/>
              </a:rPr>
              <a:t>Information</a:t>
            </a:r>
          </a:p>
          <a:p>
            <a:pPr marL="1441450" indent="-342900">
              <a:spcBef>
                <a:spcPts val="2600"/>
              </a:spcBef>
              <a:buSzPts val="2030"/>
              <a:buFont typeface="Symbol"/>
              <a:buChar char="Þ"/>
            </a:pPr>
            <a:r>
              <a:rPr lang="en-US" sz="2400" dirty="0" smtClean="0">
                <a:latin typeface="Verdana" pitchFamily="34" charset="0"/>
                <a:ea typeface="Verdana" pitchFamily="34" charset="0"/>
                <a:cs typeface="Times New Roman" pitchFamily="18" charset="0"/>
              </a:rPr>
              <a:t>View </a:t>
            </a:r>
            <a:r>
              <a:rPr lang="en-US" sz="2400" dirty="0">
                <a:latin typeface="Verdana" pitchFamily="34" charset="0"/>
                <a:ea typeface="Verdana" pitchFamily="34" charset="0"/>
                <a:cs typeface="Times New Roman" pitchFamily="18" charset="0"/>
              </a:rPr>
              <a:t>Staff Information</a:t>
            </a:r>
            <a:endParaRPr lang="en-US" sz="2400" dirty="0">
              <a:latin typeface="Verdana" pitchFamily="34" charset="0"/>
              <a:ea typeface="Verdana" pitchFamily="34" charset="0"/>
              <a:cs typeface="Times New Roman" pitchFamily="18" charset="0"/>
              <a:sym typeface="Verdana"/>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9989" y="2667000"/>
            <a:ext cx="10058400" cy="5680038"/>
          </a:xfrm>
          <a:prstGeom prst="rect">
            <a:avLst/>
          </a:prstGeom>
        </p:spPr>
      </p:pic>
    </p:spTree>
    <p:extLst>
      <p:ext uri="{BB962C8B-B14F-4D97-AF65-F5344CB8AC3E}">
        <p14:creationId xmlns:p14="http://schemas.microsoft.com/office/powerpoint/2010/main" val="31048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7400" y="48296"/>
            <a:ext cx="11430000" cy="1915909"/>
          </a:xfrm>
          <a:prstGeom prst="rect">
            <a:avLst/>
          </a:prstGeom>
        </p:spPr>
        <p:txBody>
          <a:bodyPr wrap="square">
            <a:spAutoFit/>
          </a:bodyPr>
          <a:lstStyle/>
          <a:p>
            <a:pPr marL="424180" lvl="0" indent="-411480">
              <a:spcBef>
                <a:spcPts val="880"/>
              </a:spcBef>
              <a:buClr>
                <a:srgbClr val="A42F0F"/>
              </a:buClr>
              <a:buSzPts val="2030"/>
              <a:buFont typeface="Noto Sans Symbols"/>
              <a:buChar char="❑"/>
            </a:pPr>
            <a:r>
              <a:rPr lang="en-US" sz="2400" dirty="0">
                <a:solidFill>
                  <a:srgbClr val="00AFEF"/>
                </a:solidFill>
                <a:latin typeface="Verdana"/>
                <a:ea typeface="Verdana"/>
                <a:cs typeface="Verdana"/>
                <a:sym typeface="Verdana"/>
              </a:rPr>
              <a:t>STUDENT CO-ORDINATOR MODULE </a:t>
            </a:r>
            <a:endParaRPr lang="en-US" sz="2400" dirty="0">
              <a:latin typeface="Verdana"/>
              <a:ea typeface="Verdana"/>
              <a:cs typeface="Verdana"/>
              <a:sym typeface="Verdana"/>
            </a:endParaRPr>
          </a:p>
          <a:p>
            <a:pPr marL="1384300" lvl="0" indent="-285750">
              <a:spcBef>
                <a:spcPts val="880"/>
              </a:spcBef>
              <a:buSzPts val="2030"/>
            </a:pPr>
            <a:r>
              <a:rPr lang="en-US" sz="2400" dirty="0" smtClean="0">
                <a:solidFill>
                  <a:srgbClr val="404040"/>
                </a:solidFill>
                <a:latin typeface="Verdana"/>
                <a:ea typeface="Verdana"/>
                <a:cs typeface="Verdana"/>
                <a:sym typeface="Verdana"/>
              </a:rPr>
              <a:t>=&gt; This Module was developed by GopalaKrishnan</a:t>
            </a:r>
          </a:p>
          <a:p>
            <a:pPr marL="1384300" lvl="0" indent="-285750">
              <a:spcBef>
                <a:spcPts val="880"/>
              </a:spcBef>
              <a:buSzPts val="2030"/>
            </a:pPr>
            <a:r>
              <a:rPr lang="en-US" sz="2400" dirty="0" smtClean="0">
                <a:solidFill>
                  <a:srgbClr val="404040"/>
                </a:solidFill>
                <a:latin typeface="Verdana"/>
                <a:ea typeface="Verdana"/>
                <a:cs typeface="Verdana"/>
                <a:sym typeface="Verdana"/>
              </a:rPr>
              <a:t>=&gt; View </a:t>
            </a:r>
            <a:r>
              <a:rPr lang="en-US" sz="2400" dirty="0">
                <a:solidFill>
                  <a:srgbClr val="404040"/>
                </a:solidFill>
                <a:latin typeface="Verdana"/>
                <a:ea typeface="Verdana"/>
                <a:cs typeface="Verdana"/>
                <a:sym typeface="Verdana"/>
              </a:rPr>
              <a:t>Hostel Mess Grocery </a:t>
            </a:r>
            <a:r>
              <a:rPr lang="en-US" sz="2400" dirty="0" smtClean="0">
                <a:solidFill>
                  <a:srgbClr val="404040"/>
                </a:solidFill>
                <a:latin typeface="Verdana"/>
                <a:ea typeface="Verdana"/>
                <a:cs typeface="Verdana"/>
                <a:sym typeface="Verdana"/>
              </a:rPr>
              <a:t>Details</a:t>
            </a:r>
            <a:endParaRPr lang="en-US" sz="2400" dirty="0">
              <a:latin typeface="Verdana"/>
              <a:ea typeface="Verdana"/>
              <a:cs typeface="Verdana"/>
              <a:sym typeface="Verdana"/>
            </a:endParaRPr>
          </a:p>
          <a:p>
            <a:pPr marL="1384300" lvl="0" indent="-285750">
              <a:spcBef>
                <a:spcPts val="880"/>
              </a:spcBef>
              <a:buSzPts val="2030"/>
            </a:pPr>
            <a:r>
              <a:rPr lang="en-US" sz="2400" dirty="0">
                <a:solidFill>
                  <a:srgbClr val="404040"/>
                </a:solidFill>
                <a:latin typeface="Verdana"/>
                <a:ea typeface="Verdana"/>
                <a:cs typeface="Verdana"/>
                <a:sym typeface="Verdana"/>
              </a:rPr>
              <a:t>=&gt; Update Hostel Mess Grocery Details</a:t>
            </a:r>
            <a:endParaRPr lang="en-US" sz="2400" dirty="0">
              <a:latin typeface="Verdana"/>
              <a:ea typeface="Verdana"/>
              <a:cs typeface="Verdana"/>
              <a:sym typeface="Verdana"/>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974937"/>
            <a:ext cx="10058400" cy="5680038"/>
          </a:xfrm>
          <a:prstGeom prst="rect">
            <a:avLst/>
          </a:prstGeom>
        </p:spPr>
      </p:pic>
    </p:spTree>
    <p:extLst>
      <p:ext uri="{BB962C8B-B14F-4D97-AF65-F5344CB8AC3E}">
        <p14:creationId xmlns:p14="http://schemas.microsoft.com/office/powerpoint/2010/main" val="40679342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50265" y="-914400"/>
            <a:ext cx="10363200" cy="4108817"/>
          </a:xfrm>
          <a:prstGeom prst="rect">
            <a:avLst/>
          </a:prstGeom>
        </p:spPr>
        <p:txBody>
          <a:bodyPr wrap="square">
            <a:spAutoFit/>
          </a:bodyPr>
          <a:lstStyle/>
          <a:p>
            <a:pPr marL="424180" lvl="0" indent="-411480">
              <a:buClr>
                <a:srgbClr val="A42F0F"/>
              </a:buClr>
              <a:buSzPts val="2030"/>
              <a:buFont typeface="Noto Sans Symbols"/>
              <a:buChar char="❑"/>
            </a:pPr>
            <a:endParaRPr lang="en-US" sz="2400" dirty="0">
              <a:solidFill>
                <a:srgbClr val="00AFEF"/>
              </a:solidFill>
              <a:latin typeface="Verdana"/>
              <a:ea typeface="Verdana"/>
              <a:cs typeface="Verdana"/>
              <a:sym typeface="Verdana"/>
            </a:endParaRPr>
          </a:p>
          <a:p>
            <a:pPr marL="285750" lvl="0" indent="-156845">
              <a:spcBef>
                <a:spcPts val="625"/>
              </a:spcBef>
              <a:buSzPts val="2030"/>
              <a:buNone/>
            </a:pPr>
            <a:endParaRPr lang="en-US" sz="2400" dirty="0">
              <a:latin typeface="Verdana"/>
              <a:ea typeface="Verdana"/>
              <a:cs typeface="Verdana"/>
              <a:sym typeface="Verdana"/>
            </a:endParaRPr>
          </a:p>
          <a:p>
            <a:pPr marL="285750" lvl="0" indent="-156845">
              <a:spcBef>
                <a:spcPts val="610"/>
              </a:spcBef>
              <a:buSzPts val="2030"/>
              <a:buNone/>
            </a:pPr>
            <a:endParaRPr lang="en-US" sz="2400" dirty="0">
              <a:latin typeface="Verdana"/>
              <a:ea typeface="Verdana"/>
              <a:cs typeface="Verdana"/>
              <a:sym typeface="Verdana"/>
            </a:endParaRPr>
          </a:p>
          <a:p>
            <a:pPr marL="424180" lvl="0" indent="-411480">
              <a:spcBef>
                <a:spcPts val="880"/>
              </a:spcBef>
              <a:buClr>
                <a:srgbClr val="A42F0F"/>
              </a:buClr>
              <a:buSzPts val="2030"/>
              <a:buFont typeface="Noto Sans Symbols"/>
              <a:buChar char="❑"/>
            </a:pPr>
            <a:r>
              <a:rPr lang="en-US" sz="2400" dirty="0">
                <a:solidFill>
                  <a:srgbClr val="00AFEF"/>
                </a:solidFill>
                <a:latin typeface="Verdana"/>
                <a:ea typeface="Verdana"/>
                <a:cs typeface="Verdana"/>
                <a:sym typeface="Verdana"/>
              </a:rPr>
              <a:t>STUDENT MODULE –</a:t>
            </a:r>
            <a:endParaRPr lang="en-US" sz="2400" dirty="0">
              <a:latin typeface="Verdana"/>
              <a:ea typeface="Verdana"/>
              <a:cs typeface="Verdana"/>
              <a:sym typeface="Verdana"/>
            </a:endParaRPr>
          </a:p>
          <a:p>
            <a:pPr marL="285750" lvl="0" indent="-156845">
              <a:spcBef>
                <a:spcPts val="615"/>
              </a:spcBef>
              <a:buSzPts val="2030"/>
              <a:buNone/>
            </a:pPr>
            <a:r>
              <a:rPr lang="en-US" sz="2400" dirty="0">
                <a:latin typeface="Verdana"/>
                <a:ea typeface="Verdana"/>
                <a:cs typeface="Verdana"/>
                <a:sym typeface="Verdana"/>
              </a:rPr>
              <a:t>	</a:t>
            </a:r>
            <a:r>
              <a:rPr lang="en-US" sz="2400" dirty="0" smtClean="0">
                <a:latin typeface="Verdana"/>
                <a:ea typeface="Verdana"/>
                <a:cs typeface="Verdana"/>
                <a:sym typeface="Verdana"/>
              </a:rPr>
              <a:t>	  =&gt; This Module was developed by GopalaKrishnan</a:t>
            </a:r>
            <a:endParaRPr lang="en-US" sz="2400" dirty="0">
              <a:latin typeface="Verdana"/>
              <a:ea typeface="Verdana"/>
              <a:cs typeface="Verdana"/>
              <a:sym typeface="Verdana"/>
            </a:endParaRPr>
          </a:p>
          <a:p>
            <a:pPr marL="1384300" lvl="0" indent="-285750">
              <a:spcBef>
                <a:spcPts val="880"/>
              </a:spcBef>
              <a:buSzPts val="2030"/>
            </a:pPr>
            <a:r>
              <a:rPr lang="en-US" sz="2400" dirty="0" smtClean="0">
                <a:solidFill>
                  <a:srgbClr val="404040"/>
                </a:solidFill>
                <a:latin typeface="Verdana"/>
                <a:ea typeface="Verdana"/>
                <a:cs typeface="Verdana"/>
                <a:sym typeface="Verdana"/>
              </a:rPr>
              <a:t>=&gt; </a:t>
            </a:r>
            <a:r>
              <a:rPr lang="en-US" sz="2400" dirty="0">
                <a:solidFill>
                  <a:srgbClr val="404040"/>
                </a:solidFill>
                <a:latin typeface="Verdana"/>
                <a:ea typeface="Verdana"/>
                <a:cs typeface="Verdana"/>
                <a:sym typeface="Verdana"/>
              </a:rPr>
              <a:t>View Mess bill Information Details</a:t>
            </a:r>
            <a:endParaRPr lang="en-US" sz="2400" dirty="0">
              <a:latin typeface="Verdana"/>
              <a:ea typeface="Verdana"/>
              <a:cs typeface="Verdana"/>
              <a:sym typeface="Verdana"/>
            </a:endParaRPr>
          </a:p>
          <a:p>
            <a:pPr marL="285750" lvl="0" indent="-156845">
              <a:spcBef>
                <a:spcPts val="880"/>
              </a:spcBef>
              <a:buSzPts val="2030"/>
              <a:buNone/>
            </a:pPr>
            <a:endParaRPr lang="en-US" sz="2400" dirty="0"/>
          </a:p>
          <a:p>
            <a:pPr marL="285750" lvl="0" indent="-156845">
              <a:spcBef>
                <a:spcPts val="880"/>
              </a:spcBef>
              <a:buSzPts val="2030"/>
              <a:buNone/>
            </a:pPr>
            <a:endParaRPr lang="en-US" sz="2400" dirty="0"/>
          </a:p>
          <a:p>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0721" y="2590800"/>
            <a:ext cx="10058400" cy="5680038"/>
          </a:xfrm>
          <a:prstGeom prst="rect">
            <a:avLst/>
          </a:prstGeom>
        </p:spPr>
      </p:pic>
    </p:spTree>
    <p:extLst>
      <p:ext uri="{BB962C8B-B14F-4D97-AF65-F5344CB8AC3E}">
        <p14:creationId xmlns:p14="http://schemas.microsoft.com/office/powerpoint/2010/main" val="23270413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0"/>
          <p:cNvSpPr txBox="1">
            <a:spLocks noGrp="1"/>
          </p:cNvSpPr>
          <p:nvPr>
            <p:ph type="title"/>
          </p:nvPr>
        </p:nvSpPr>
        <p:spPr>
          <a:xfrm>
            <a:off x="1378433" y="2552700"/>
            <a:ext cx="10018713" cy="17525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6F8B"/>
              </a:buClr>
              <a:buSzPts val="5500"/>
              <a:buFont typeface="Times New Roman"/>
              <a:buNone/>
            </a:pPr>
            <a:r>
              <a:rPr lang="en-US" sz="5500">
                <a:solidFill>
                  <a:srgbClr val="266F8B"/>
                </a:solidFill>
                <a:latin typeface="Times New Roman"/>
                <a:ea typeface="Times New Roman"/>
                <a:cs typeface="Times New Roman"/>
                <a:sym typeface="Times New Roman"/>
              </a:rPr>
              <a:t>Thank You</a:t>
            </a:r>
            <a:endParaRPr sz="5500">
              <a:solidFill>
                <a:srgbClr val="266F8B"/>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0"/>
          <p:cNvSpPr txBox="1">
            <a:spLocks noGrp="1"/>
          </p:cNvSpPr>
          <p:nvPr>
            <p:ph type="title"/>
          </p:nvPr>
        </p:nvSpPr>
        <p:spPr>
          <a:xfrm>
            <a:off x="1753819" y="618424"/>
            <a:ext cx="1951907" cy="380999"/>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266F8B"/>
              </a:buClr>
              <a:buSzPct val="100000"/>
              <a:buFont typeface="Corbel"/>
              <a:buNone/>
            </a:pPr>
            <a:r>
              <a:rPr lang="en-US">
                <a:solidFill>
                  <a:srgbClr val="266F8B"/>
                </a:solidFill>
              </a:rPr>
              <a:t>Abstract</a:t>
            </a:r>
            <a:endParaRPr>
              <a:solidFill>
                <a:srgbClr val="266F8B"/>
              </a:solidFill>
            </a:endParaRPr>
          </a:p>
        </p:txBody>
      </p:sp>
      <p:sp>
        <p:nvSpPr>
          <p:cNvPr id="150" name="Google Shape;150;p20"/>
          <p:cNvSpPr txBox="1">
            <a:spLocks noGrp="1"/>
          </p:cNvSpPr>
          <p:nvPr>
            <p:ph type="body" idx="1"/>
          </p:nvPr>
        </p:nvSpPr>
        <p:spPr>
          <a:xfrm>
            <a:off x="1753819" y="2156861"/>
            <a:ext cx="10018713" cy="3124201"/>
          </a:xfrm>
          <a:prstGeom prst="rect">
            <a:avLst/>
          </a:prstGeom>
          <a:noFill/>
          <a:ln>
            <a:noFill/>
          </a:ln>
        </p:spPr>
        <p:txBody>
          <a:bodyPr spcFirstLastPara="1" wrap="square" lIns="91425" tIns="45700" rIns="91425" bIns="45700" anchor="ctr" anchorCtr="0">
            <a:normAutofit fontScale="77500" lnSpcReduction="20000"/>
          </a:bodyPr>
          <a:lstStyle/>
          <a:p>
            <a:pPr marL="184150" lvl="0" indent="0" algn="just" rtl="0">
              <a:lnSpc>
                <a:spcPct val="100000"/>
              </a:lnSpc>
              <a:spcBef>
                <a:spcPts val="0"/>
              </a:spcBef>
              <a:spcAft>
                <a:spcPts val="0"/>
              </a:spcAft>
              <a:buSzPct val="145000"/>
              <a:buNone/>
            </a:pPr>
            <a:r>
              <a:rPr lang="en-US" sz="2400">
                <a:solidFill>
                  <a:srgbClr val="266F8B"/>
                </a:solidFill>
                <a:latin typeface="Arial"/>
                <a:ea typeface="Arial"/>
                <a:cs typeface="Arial"/>
                <a:sym typeface="Arial"/>
              </a:rPr>
              <a:t>	The “HOSTEL MANAGEMENT SYSTEM” is an application developed for managing Various activities in the hostel. This project deals with the problems of managing a hostel and avoids the problems which occur when carried manually. This application is  useful to avoid the manual data entry and is easy to access the data about the hostels.  Thereby the management of hostel becomes easier to maintain and access. The  application is provided with easily understandable and user friendly GUI.</a:t>
            </a:r>
            <a:endParaRPr sz="2400">
              <a:solidFill>
                <a:srgbClr val="266F8B"/>
              </a:solidFill>
              <a:latin typeface="Arial"/>
              <a:ea typeface="Arial"/>
              <a:cs typeface="Arial"/>
              <a:sym typeface="Arial"/>
            </a:endParaRPr>
          </a:p>
          <a:p>
            <a:pPr marL="184150" lvl="0" indent="0" algn="just" rtl="0">
              <a:lnSpc>
                <a:spcPct val="100000"/>
              </a:lnSpc>
              <a:spcBef>
                <a:spcPts val="1610"/>
              </a:spcBef>
              <a:spcAft>
                <a:spcPts val="0"/>
              </a:spcAft>
              <a:buSzPct val="145000"/>
              <a:buNone/>
            </a:pPr>
            <a:r>
              <a:rPr lang="en-US" sz="2400">
                <a:solidFill>
                  <a:srgbClr val="266F8B"/>
                </a:solidFill>
                <a:latin typeface="Arial"/>
                <a:ea typeface="Arial"/>
                <a:cs typeface="Arial"/>
                <a:sym typeface="Arial"/>
              </a:rPr>
              <a:t>	The main objectives of the project are to reduce the human effort and processing Time in maintaining the student and staff information, accessing the data more easily. The various activities in the hostel management include the management of student  data who are living in the hostels, calculating the mess bill per month, updating the  grocery details daily in the hostel.</a:t>
            </a:r>
            <a:endParaRPr sz="2400">
              <a:solidFill>
                <a:srgbClr val="266F8B"/>
              </a:solidFill>
              <a:latin typeface="Arial"/>
              <a:ea typeface="Arial"/>
              <a:cs typeface="Arial"/>
              <a:sym typeface="Arial"/>
            </a:endParaRPr>
          </a:p>
          <a:p>
            <a:pPr marL="0" lvl="0" indent="0" algn="just" rtl="0">
              <a:spcBef>
                <a:spcPts val="1008"/>
              </a:spcBef>
              <a:spcAft>
                <a:spcPts val="0"/>
              </a:spcAft>
              <a:buSzPct val="145000"/>
              <a:buNone/>
            </a:pPr>
            <a:endParaRPr>
              <a:solidFill>
                <a:srgbClr val="266F8B"/>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1"/>
          <p:cNvSpPr txBox="1">
            <a:spLocks noGrp="1"/>
          </p:cNvSpPr>
          <p:nvPr>
            <p:ph type="title"/>
          </p:nvPr>
        </p:nvSpPr>
        <p:spPr>
          <a:xfrm>
            <a:off x="714290" y="377791"/>
            <a:ext cx="4611689" cy="247851"/>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266F8B"/>
              </a:buClr>
              <a:buSzPct val="100000"/>
              <a:buFont typeface="Arial"/>
              <a:buNone/>
            </a:pPr>
            <a:r>
              <a:rPr lang="en-US">
                <a:solidFill>
                  <a:srgbClr val="266F8B"/>
                </a:solidFill>
                <a:latin typeface="Arial"/>
                <a:ea typeface="Arial"/>
                <a:cs typeface="Arial"/>
                <a:sym typeface="Arial"/>
              </a:rPr>
              <a:t>Introduction</a:t>
            </a:r>
            <a:endParaRPr>
              <a:solidFill>
                <a:srgbClr val="266F8B"/>
              </a:solidFill>
            </a:endParaRPr>
          </a:p>
        </p:txBody>
      </p:sp>
      <p:sp>
        <p:nvSpPr>
          <p:cNvPr id="156" name="Google Shape;156;p21"/>
          <p:cNvSpPr txBox="1">
            <a:spLocks noGrp="1"/>
          </p:cNvSpPr>
          <p:nvPr>
            <p:ph type="body" idx="1"/>
          </p:nvPr>
        </p:nvSpPr>
        <p:spPr>
          <a:xfrm>
            <a:off x="1951906" y="1386839"/>
            <a:ext cx="10849694" cy="4744454"/>
          </a:xfrm>
          <a:prstGeom prst="rect">
            <a:avLst/>
          </a:prstGeom>
          <a:noFill/>
          <a:ln>
            <a:noFill/>
          </a:ln>
        </p:spPr>
        <p:txBody>
          <a:bodyPr spcFirstLastPara="1" wrap="square" lIns="91425" tIns="45700" rIns="91425" bIns="45700" anchor="ctr" anchorCtr="0">
            <a:noAutofit/>
          </a:bodyPr>
          <a:lstStyle/>
          <a:p>
            <a:pPr marL="285750" lvl="0" indent="-285750" algn="l" rtl="0">
              <a:spcBef>
                <a:spcPts val="0"/>
              </a:spcBef>
              <a:spcAft>
                <a:spcPts val="0"/>
              </a:spcAft>
              <a:buSzPts val="2465"/>
              <a:buChar char="•"/>
            </a:pPr>
            <a:r>
              <a:rPr lang="en-US" sz="1700" dirty="0">
                <a:solidFill>
                  <a:srgbClr val="265F65"/>
                </a:solidFill>
                <a:latin typeface="Arial"/>
                <a:ea typeface="Arial"/>
                <a:cs typeface="Arial"/>
                <a:sym typeface="Arial"/>
              </a:rPr>
              <a:t>“Hostel Management System” is a web application </a:t>
            </a:r>
            <a:r>
              <a:rPr lang="en-US" sz="1700" dirty="0" smtClean="0">
                <a:solidFill>
                  <a:srgbClr val="265F65"/>
                </a:solidFill>
                <a:latin typeface="Arial"/>
                <a:ea typeface="Arial"/>
                <a:cs typeface="Arial"/>
                <a:sym typeface="Arial"/>
              </a:rPr>
              <a:t>developed for </a:t>
            </a:r>
            <a:r>
              <a:rPr lang="en-US" sz="1700" dirty="0" smtClean="0">
                <a:solidFill>
                  <a:srgbClr val="265F65"/>
                </a:solidFill>
                <a:latin typeface="Arial"/>
                <a:ea typeface="Arial"/>
                <a:cs typeface="Arial"/>
                <a:sym typeface="Arial"/>
              </a:rPr>
              <a:t>managing </a:t>
            </a:r>
            <a:r>
              <a:rPr lang="en-US" sz="1700" dirty="0">
                <a:solidFill>
                  <a:srgbClr val="265F65"/>
                </a:solidFill>
                <a:latin typeface="Arial"/>
                <a:ea typeface="Arial"/>
                <a:cs typeface="Arial"/>
                <a:sym typeface="Arial"/>
              </a:rPr>
              <a:t>various </a:t>
            </a:r>
            <a:r>
              <a:rPr lang="en-US" sz="1700" dirty="0" smtClean="0">
                <a:solidFill>
                  <a:srgbClr val="265F65"/>
                </a:solidFill>
                <a:latin typeface="Arial"/>
                <a:ea typeface="Arial"/>
                <a:cs typeface="Arial"/>
                <a:sym typeface="Arial"/>
              </a:rPr>
              <a:t>activities</a:t>
            </a:r>
          </a:p>
          <a:p>
            <a:pPr marL="0" lvl="0" indent="0" algn="l" rtl="0">
              <a:spcBef>
                <a:spcPts val="0"/>
              </a:spcBef>
              <a:spcAft>
                <a:spcPts val="0"/>
              </a:spcAft>
              <a:buSzPts val="2465"/>
              <a:buNone/>
            </a:pPr>
            <a:r>
              <a:rPr lang="en-US" sz="1700" dirty="0" smtClean="0">
                <a:solidFill>
                  <a:srgbClr val="265F65"/>
                </a:solidFill>
                <a:latin typeface="Arial"/>
                <a:ea typeface="Arial"/>
                <a:cs typeface="Arial"/>
                <a:sym typeface="Arial"/>
              </a:rPr>
              <a:t> </a:t>
            </a:r>
            <a:r>
              <a:rPr lang="en-US" sz="1700" dirty="0">
                <a:solidFill>
                  <a:srgbClr val="265F65"/>
                </a:solidFill>
                <a:latin typeface="Arial"/>
                <a:ea typeface="Arial"/>
                <a:cs typeface="Arial"/>
                <a:sym typeface="Arial"/>
              </a:rPr>
              <a:t>in the hostel.</a:t>
            </a:r>
            <a:endParaRPr sz="1700" dirty="0">
              <a:solidFill>
                <a:srgbClr val="265F65"/>
              </a:solidFill>
              <a:latin typeface="Arial"/>
              <a:ea typeface="Arial"/>
              <a:cs typeface="Arial"/>
              <a:sym typeface="Arial"/>
            </a:endParaRPr>
          </a:p>
          <a:p>
            <a:pPr marL="285750" lvl="0" indent="-285750" algn="l" rtl="0">
              <a:spcBef>
                <a:spcPts val="940"/>
              </a:spcBef>
              <a:spcAft>
                <a:spcPts val="0"/>
              </a:spcAft>
              <a:buSzPts val="2465"/>
              <a:buChar char="•"/>
            </a:pPr>
            <a:r>
              <a:rPr lang="en-US" sz="1700" dirty="0">
                <a:solidFill>
                  <a:srgbClr val="265F65"/>
                </a:solidFill>
                <a:latin typeface="Arial"/>
                <a:ea typeface="Arial"/>
                <a:cs typeface="Arial"/>
                <a:sym typeface="Arial"/>
              </a:rPr>
              <a:t>This project deals with the problems on managing a hostel</a:t>
            </a:r>
            <a:endParaRPr dirty="0"/>
          </a:p>
          <a:p>
            <a:pPr marL="69850" lvl="0" indent="0" algn="l" rtl="0">
              <a:lnSpc>
                <a:spcPct val="100000"/>
              </a:lnSpc>
              <a:spcBef>
                <a:spcPts val="1705"/>
              </a:spcBef>
              <a:spcAft>
                <a:spcPts val="0"/>
              </a:spcAft>
              <a:buSzPts val="2465"/>
              <a:buNone/>
            </a:pPr>
            <a:r>
              <a:rPr lang="en-US" sz="1700" dirty="0">
                <a:solidFill>
                  <a:srgbClr val="265F65"/>
                </a:solidFill>
                <a:latin typeface="Arial"/>
                <a:ea typeface="Arial"/>
                <a:cs typeface="Arial"/>
                <a:sym typeface="Arial"/>
              </a:rPr>
              <a:t>that are carried out by manual entry of hostel data.</a:t>
            </a:r>
            <a:endParaRPr sz="1700" dirty="0">
              <a:solidFill>
                <a:srgbClr val="265F65"/>
              </a:solidFill>
              <a:latin typeface="Arial"/>
              <a:ea typeface="Arial"/>
              <a:cs typeface="Arial"/>
              <a:sym typeface="Arial"/>
            </a:endParaRPr>
          </a:p>
          <a:p>
            <a:pPr marL="355600" lvl="0" indent="-342900" algn="l" rtl="0">
              <a:lnSpc>
                <a:spcPct val="100000"/>
              </a:lnSpc>
              <a:spcBef>
                <a:spcPts val="1610"/>
              </a:spcBef>
              <a:spcAft>
                <a:spcPts val="0"/>
              </a:spcAft>
              <a:buClr>
                <a:srgbClr val="A42F0F"/>
              </a:buClr>
              <a:buSzPts val="2465"/>
              <a:buFont typeface="Noto Sans Symbols"/>
              <a:buChar char="▪"/>
            </a:pPr>
            <a:r>
              <a:rPr lang="en-US" sz="1700" dirty="0">
                <a:solidFill>
                  <a:srgbClr val="265F65"/>
                </a:solidFill>
                <a:latin typeface="Arial"/>
                <a:ea typeface="Arial"/>
                <a:cs typeface="Arial"/>
                <a:sym typeface="Arial"/>
              </a:rPr>
              <a:t>It helps to know and manage</a:t>
            </a:r>
            <a:endParaRPr sz="1700" dirty="0">
              <a:solidFill>
                <a:srgbClr val="265F65"/>
              </a:solidFill>
              <a:latin typeface="Arial"/>
              <a:ea typeface="Arial"/>
              <a:cs typeface="Arial"/>
              <a:sym typeface="Arial"/>
            </a:endParaRPr>
          </a:p>
          <a:p>
            <a:pPr marL="184150" lvl="0" indent="0" algn="l" rtl="0">
              <a:lnSpc>
                <a:spcPct val="100000"/>
              </a:lnSpc>
              <a:spcBef>
                <a:spcPts val="1619"/>
              </a:spcBef>
              <a:spcAft>
                <a:spcPts val="0"/>
              </a:spcAft>
              <a:buSzPts val="2465"/>
              <a:buNone/>
            </a:pPr>
            <a:r>
              <a:rPr lang="en-US" sz="1700" dirty="0">
                <a:solidFill>
                  <a:srgbClr val="265F65"/>
                </a:solidFill>
                <a:latin typeface="Arial"/>
                <a:ea typeface="Arial"/>
                <a:cs typeface="Arial"/>
                <a:sym typeface="Arial"/>
              </a:rPr>
              <a:t></a:t>
            </a:r>
            <a:r>
              <a:rPr lang="en-US" sz="1700" b="1" dirty="0">
                <a:solidFill>
                  <a:srgbClr val="265F65"/>
                </a:solidFill>
                <a:latin typeface="Arial"/>
                <a:ea typeface="Arial"/>
                <a:cs typeface="Arial"/>
                <a:sym typeface="Arial"/>
              </a:rPr>
              <a:t>Student Details</a:t>
            </a:r>
            <a:endParaRPr sz="1700" dirty="0">
              <a:solidFill>
                <a:srgbClr val="265F65"/>
              </a:solidFill>
              <a:latin typeface="Arial"/>
              <a:ea typeface="Arial"/>
              <a:cs typeface="Arial"/>
              <a:sym typeface="Arial"/>
            </a:endParaRPr>
          </a:p>
          <a:p>
            <a:pPr marL="184150" lvl="0" indent="0" algn="l" rtl="0">
              <a:lnSpc>
                <a:spcPct val="100000"/>
              </a:lnSpc>
              <a:spcBef>
                <a:spcPts val="1600"/>
              </a:spcBef>
              <a:spcAft>
                <a:spcPts val="0"/>
              </a:spcAft>
              <a:buSzPts val="2465"/>
              <a:buNone/>
            </a:pPr>
            <a:r>
              <a:rPr lang="en-US" sz="1700" dirty="0">
                <a:solidFill>
                  <a:srgbClr val="265F65"/>
                </a:solidFill>
                <a:latin typeface="Arial"/>
                <a:ea typeface="Arial"/>
                <a:cs typeface="Arial"/>
                <a:sym typeface="Arial"/>
              </a:rPr>
              <a:t></a:t>
            </a:r>
            <a:r>
              <a:rPr lang="en-US" sz="1700" b="1" dirty="0">
                <a:solidFill>
                  <a:srgbClr val="265F65"/>
                </a:solidFill>
                <a:latin typeface="Arial"/>
                <a:ea typeface="Arial"/>
                <a:cs typeface="Arial"/>
                <a:sym typeface="Arial"/>
              </a:rPr>
              <a:t>Staff Details</a:t>
            </a:r>
            <a:endParaRPr sz="1700" dirty="0">
              <a:solidFill>
                <a:srgbClr val="265F65"/>
              </a:solidFill>
              <a:latin typeface="Arial"/>
              <a:ea typeface="Arial"/>
              <a:cs typeface="Arial"/>
              <a:sym typeface="Arial"/>
            </a:endParaRPr>
          </a:p>
          <a:p>
            <a:pPr marL="184150" lvl="0" indent="0" algn="l" rtl="0">
              <a:lnSpc>
                <a:spcPct val="100000"/>
              </a:lnSpc>
              <a:spcBef>
                <a:spcPts val="1605"/>
              </a:spcBef>
              <a:spcAft>
                <a:spcPts val="0"/>
              </a:spcAft>
              <a:buSzPts val="2465"/>
              <a:buNone/>
            </a:pPr>
            <a:r>
              <a:rPr lang="en-US" sz="1700" dirty="0">
                <a:solidFill>
                  <a:srgbClr val="265F65"/>
                </a:solidFill>
                <a:latin typeface="Arial"/>
                <a:ea typeface="Arial"/>
                <a:cs typeface="Arial"/>
                <a:sym typeface="Arial"/>
              </a:rPr>
              <a:t></a:t>
            </a:r>
            <a:r>
              <a:rPr lang="en-US" sz="1700" b="1" dirty="0">
                <a:solidFill>
                  <a:srgbClr val="265F65"/>
                </a:solidFill>
                <a:latin typeface="Arial"/>
                <a:ea typeface="Arial"/>
                <a:cs typeface="Arial"/>
                <a:sym typeface="Arial"/>
              </a:rPr>
              <a:t>Mess bill Information</a:t>
            </a:r>
            <a:endParaRPr sz="1700" dirty="0">
              <a:solidFill>
                <a:srgbClr val="265F65"/>
              </a:solidFill>
              <a:latin typeface="Arial"/>
              <a:ea typeface="Arial"/>
              <a:cs typeface="Arial"/>
              <a:sym typeface="Arial"/>
            </a:endParaRPr>
          </a:p>
          <a:p>
            <a:pPr marL="184150" lvl="0" indent="0" algn="l" rtl="0">
              <a:lnSpc>
                <a:spcPct val="100000"/>
              </a:lnSpc>
              <a:spcBef>
                <a:spcPts val="1585"/>
              </a:spcBef>
              <a:spcAft>
                <a:spcPts val="0"/>
              </a:spcAft>
              <a:buSzPts val="2465"/>
              <a:buNone/>
            </a:pPr>
            <a:r>
              <a:rPr lang="en-US" sz="1700" dirty="0">
                <a:solidFill>
                  <a:srgbClr val="265F65"/>
                </a:solidFill>
                <a:latin typeface="Arial"/>
                <a:ea typeface="Arial"/>
                <a:cs typeface="Arial"/>
                <a:sym typeface="Arial"/>
              </a:rPr>
              <a:t></a:t>
            </a:r>
            <a:r>
              <a:rPr lang="en-US" sz="1700" b="1" dirty="0">
                <a:solidFill>
                  <a:srgbClr val="265F65"/>
                </a:solidFill>
                <a:latin typeface="Arial"/>
                <a:ea typeface="Arial"/>
                <a:cs typeface="Arial"/>
                <a:sym typeface="Arial"/>
              </a:rPr>
              <a:t>Updating the grocery details </a:t>
            </a:r>
            <a:r>
              <a:rPr lang="en-US" sz="1700" dirty="0">
                <a:solidFill>
                  <a:srgbClr val="265F65"/>
                </a:solidFill>
                <a:latin typeface="Arial"/>
                <a:ea typeface="Arial"/>
                <a:cs typeface="Arial"/>
                <a:sym typeface="Arial"/>
              </a:rPr>
              <a:t>in the hostels.</a:t>
            </a:r>
            <a:endParaRPr sz="1700" dirty="0">
              <a:solidFill>
                <a:srgbClr val="265F65"/>
              </a:solidFill>
              <a:latin typeface="Arial"/>
              <a:ea typeface="Arial"/>
              <a:cs typeface="Arial"/>
              <a:sym typeface="Arial"/>
            </a:endParaRPr>
          </a:p>
          <a:p>
            <a:pPr marL="0" lvl="0" indent="0" algn="l" rtl="0">
              <a:spcBef>
                <a:spcPts val="940"/>
              </a:spcBef>
              <a:spcAft>
                <a:spcPts val="0"/>
              </a:spcAft>
              <a:buSzPts val="2465"/>
              <a:buNone/>
            </a:pPr>
            <a:endParaRPr sz="1700" dirty="0">
              <a:solidFill>
                <a:srgbClr val="265F65"/>
              </a:solidFill>
              <a:latin typeface="Arial"/>
              <a:ea typeface="Arial"/>
              <a:cs typeface="Arial"/>
              <a:sym typeface="Arial"/>
            </a:endParaRPr>
          </a:p>
          <a:p>
            <a:pPr marL="285750" lvl="0" indent="-129222" algn="l" rtl="0">
              <a:spcBef>
                <a:spcPts val="940"/>
              </a:spcBef>
              <a:spcAft>
                <a:spcPts val="0"/>
              </a:spcAft>
              <a:buSzPts val="2465"/>
              <a:buNone/>
            </a:pPr>
            <a:endParaRPr sz="1700" dirty="0">
              <a:solidFill>
                <a:srgbClr val="265F65"/>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2"/>
          <p:cNvSpPr txBox="1">
            <a:spLocks noGrp="1"/>
          </p:cNvSpPr>
          <p:nvPr>
            <p:ph type="title"/>
          </p:nvPr>
        </p:nvSpPr>
        <p:spPr>
          <a:xfrm>
            <a:off x="5561795" y="672565"/>
            <a:ext cx="2413921" cy="60398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266F8B"/>
              </a:buClr>
              <a:buSzPct val="100000"/>
              <a:buFont typeface="Corbel"/>
              <a:buNone/>
            </a:pPr>
            <a:r>
              <a:rPr lang="en-US">
                <a:solidFill>
                  <a:srgbClr val="266F8B"/>
                </a:solidFill>
              </a:rPr>
              <a:t>Overview</a:t>
            </a:r>
            <a:endParaRPr>
              <a:solidFill>
                <a:srgbClr val="266F8B"/>
              </a:solidFill>
            </a:endParaRPr>
          </a:p>
        </p:txBody>
      </p:sp>
      <p:pic>
        <p:nvPicPr>
          <p:cNvPr id="162" name="Google Shape;162;p22"/>
          <p:cNvPicPr preferRelativeResize="0">
            <a:picLocks noGrp="1"/>
          </p:cNvPicPr>
          <p:nvPr>
            <p:ph type="body" idx="1"/>
          </p:nvPr>
        </p:nvPicPr>
        <p:blipFill rotWithShape="1">
          <a:blip r:embed="rId3">
            <a:alphaModFix/>
          </a:blip>
          <a:srcRect/>
          <a:stretch/>
        </p:blipFill>
        <p:spPr>
          <a:xfrm>
            <a:off x="1759400" y="1606315"/>
            <a:ext cx="10018713" cy="4277127"/>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1118551" y="907181"/>
            <a:ext cx="5676885" cy="575109"/>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266F8B"/>
              </a:buClr>
              <a:buSzPct val="100000"/>
              <a:buFont typeface="Arial"/>
              <a:buNone/>
            </a:pPr>
            <a:r>
              <a:rPr lang="en-US">
                <a:solidFill>
                  <a:srgbClr val="266F8B"/>
                </a:solidFill>
                <a:latin typeface="Arial"/>
                <a:ea typeface="Arial"/>
                <a:cs typeface="Arial"/>
                <a:sym typeface="Arial"/>
              </a:rPr>
              <a:t>Goals and Objectives</a:t>
            </a:r>
            <a:endParaRPr>
              <a:solidFill>
                <a:srgbClr val="266F8B"/>
              </a:solidFill>
            </a:endParaRPr>
          </a:p>
        </p:txBody>
      </p:sp>
      <p:sp>
        <p:nvSpPr>
          <p:cNvPr id="168" name="Google Shape;168;p23"/>
          <p:cNvSpPr txBox="1">
            <a:spLocks noGrp="1"/>
          </p:cNvSpPr>
          <p:nvPr>
            <p:ph type="body" idx="1"/>
          </p:nvPr>
        </p:nvSpPr>
        <p:spPr>
          <a:xfrm>
            <a:off x="1570938" y="1973980"/>
            <a:ext cx="10707690" cy="3599047"/>
          </a:xfrm>
          <a:prstGeom prst="rect">
            <a:avLst/>
          </a:prstGeom>
          <a:noFill/>
          <a:ln>
            <a:noFill/>
          </a:ln>
        </p:spPr>
        <p:txBody>
          <a:bodyPr spcFirstLastPara="1" wrap="square" lIns="91425" tIns="45700" rIns="91425" bIns="45700" anchor="ctr" anchorCtr="0">
            <a:noAutofit/>
          </a:bodyPr>
          <a:lstStyle/>
          <a:p>
            <a:pPr marL="285750" lvl="0" indent="-129222" algn="l" rtl="0">
              <a:spcBef>
                <a:spcPts val="0"/>
              </a:spcBef>
              <a:spcAft>
                <a:spcPts val="0"/>
              </a:spcAft>
              <a:buSzPts val="2465"/>
              <a:buNone/>
            </a:pPr>
            <a:endParaRPr sz="1700">
              <a:solidFill>
                <a:srgbClr val="266F8B"/>
              </a:solidFill>
              <a:latin typeface="Arial"/>
              <a:ea typeface="Arial"/>
              <a:cs typeface="Arial"/>
              <a:sym typeface="Arial"/>
            </a:endParaRPr>
          </a:p>
          <a:p>
            <a:pPr marL="285750" lvl="0" indent="-129222" algn="l" rtl="0">
              <a:spcBef>
                <a:spcPts val="940"/>
              </a:spcBef>
              <a:spcAft>
                <a:spcPts val="0"/>
              </a:spcAft>
              <a:buSzPts val="2465"/>
              <a:buNone/>
            </a:pPr>
            <a:endParaRPr sz="1700">
              <a:solidFill>
                <a:srgbClr val="266F8B"/>
              </a:solidFill>
              <a:latin typeface="Arial"/>
              <a:ea typeface="Arial"/>
              <a:cs typeface="Arial"/>
              <a:sym typeface="Arial"/>
            </a:endParaRPr>
          </a:p>
          <a:p>
            <a:pPr marL="298450" lvl="0" indent="-285750" algn="l" rtl="0">
              <a:spcBef>
                <a:spcPts val="1594"/>
              </a:spcBef>
              <a:spcAft>
                <a:spcPts val="0"/>
              </a:spcAft>
              <a:buClr>
                <a:srgbClr val="A42F0F"/>
              </a:buClr>
              <a:buSzPts val="2465"/>
              <a:buChar char="•"/>
            </a:pPr>
            <a:r>
              <a:rPr lang="en-US" sz="1700">
                <a:solidFill>
                  <a:srgbClr val="266F8B"/>
                </a:solidFill>
                <a:latin typeface="Arial"/>
                <a:ea typeface="Arial"/>
                <a:cs typeface="Arial"/>
                <a:sym typeface="Arial"/>
              </a:rPr>
              <a:t>The main goal of the project is to design an application which allows to easy to handle the data regarding the hostels.</a:t>
            </a:r>
            <a:endParaRPr sz="1700">
              <a:solidFill>
                <a:srgbClr val="266F8B"/>
              </a:solidFill>
              <a:latin typeface="Arial"/>
              <a:ea typeface="Arial"/>
              <a:cs typeface="Arial"/>
              <a:sym typeface="Arial"/>
            </a:endParaRPr>
          </a:p>
          <a:p>
            <a:pPr marL="298450" lvl="0" indent="-285750" algn="l" rtl="0">
              <a:spcBef>
                <a:spcPts val="1594"/>
              </a:spcBef>
              <a:spcAft>
                <a:spcPts val="0"/>
              </a:spcAft>
              <a:buClr>
                <a:srgbClr val="A42F0F"/>
              </a:buClr>
              <a:buSzPts val="2465"/>
              <a:buChar char="•"/>
            </a:pPr>
            <a:r>
              <a:rPr lang="en-US" sz="1700">
                <a:solidFill>
                  <a:srgbClr val="266F8B"/>
                </a:solidFill>
                <a:latin typeface="Arial"/>
                <a:ea typeface="Arial"/>
                <a:cs typeface="Arial"/>
                <a:sym typeface="Arial"/>
              </a:rPr>
              <a:t>Objectives of HOSTEL MANAGEMENT SYSTEM:</a:t>
            </a:r>
            <a:endParaRPr sz="1700">
              <a:solidFill>
                <a:srgbClr val="266F8B"/>
              </a:solidFill>
              <a:latin typeface="Arial"/>
              <a:ea typeface="Arial"/>
              <a:cs typeface="Arial"/>
              <a:sym typeface="Arial"/>
            </a:endParaRPr>
          </a:p>
          <a:p>
            <a:pPr marL="755015" lvl="1" indent="-285750" algn="l" rtl="0">
              <a:spcBef>
                <a:spcPts val="1594"/>
              </a:spcBef>
              <a:spcAft>
                <a:spcPts val="0"/>
              </a:spcAft>
              <a:buClr>
                <a:srgbClr val="A42F0F"/>
              </a:buClr>
              <a:buSzPts val="2465"/>
              <a:buChar char="•"/>
            </a:pPr>
            <a:r>
              <a:rPr lang="en-US" sz="1700">
                <a:solidFill>
                  <a:srgbClr val="266F8B"/>
                </a:solidFill>
                <a:latin typeface="Arial"/>
                <a:ea typeface="Arial"/>
                <a:cs typeface="Arial"/>
                <a:sym typeface="Arial"/>
              </a:rPr>
              <a:t>To maintain and manage the hostel information easily.</a:t>
            </a:r>
            <a:endParaRPr sz="1700">
              <a:solidFill>
                <a:srgbClr val="266F8B"/>
              </a:solidFill>
              <a:latin typeface="Arial"/>
              <a:ea typeface="Arial"/>
              <a:cs typeface="Arial"/>
              <a:sym typeface="Arial"/>
            </a:endParaRPr>
          </a:p>
          <a:p>
            <a:pPr marL="755015" lvl="1" indent="-285750" algn="l" rtl="0">
              <a:spcBef>
                <a:spcPts val="1610"/>
              </a:spcBef>
              <a:spcAft>
                <a:spcPts val="0"/>
              </a:spcAft>
              <a:buClr>
                <a:srgbClr val="A42F0F"/>
              </a:buClr>
              <a:buSzPts val="2465"/>
              <a:buChar char="•"/>
            </a:pPr>
            <a:r>
              <a:rPr lang="en-US" sz="1700">
                <a:solidFill>
                  <a:srgbClr val="266F8B"/>
                </a:solidFill>
                <a:latin typeface="Arial"/>
                <a:ea typeface="Arial"/>
                <a:cs typeface="Arial"/>
                <a:sym typeface="Arial"/>
              </a:rPr>
              <a:t>To avoid the complexity and to reduce time in data processing.</a:t>
            </a:r>
            <a:endParaRPr/>
          </a:p>
          <a:p>
            <a:pPr marL="755015" lvl="1" indent="-285750" algn="l" rtl="0">
              <a:spcBef>
                <a:spcPts val="1610"/>
              </a:spcBef>
              <a:spcAft>
                <a:spcPts val="0"/>
              </a:spcAft>
              <a:buClr>
                <a:srgbClr val="A42F0F"/>
              </a:buClr>
              <a:buSzPts val="2465"/>
              <a:buChar char="•"/>
            </a:pPr>
            <a:r>
              <a:rPr lang="en-US" sz="1700">
                <a:solidFill>
                  <a:srgbClr val="266F8B"/>
                </a:solidFill>
                <a:latin typeface="Arial"/>
                <a:ea typeface="Arial"/>
                <a:cs typeface="Arial"/>
                <a:sym typeface="Arial"/>
              </a:rPr>
              <a:t>To provide data access through the users and students  according to their roles and levels.</a:t>
            </a:r>
            <a:endParaRPr sz="1700">
              <a:solidFill>
                <a:srgbClr val="266F8B"/>
              </a:solidFill>
              <a:latin typeface="Arial"/>
              <a:ea typeface="Arial"/>
              <a:cs typeface="Arial"/>
              <a:sym typeface="Arial"/>
            </a:endParaRPr>
          </a:p>
          <a:p>
            <a:pPr marL="755015" lvl="1" indent="-129222" algn="l" rtl="0">
              <a:spcBef>
                <a:spcPts val="1610"/>
              </a:spcBef>
              <a:spcAft>
                <a:spcPts val="0"/>
              </a:spcAft>
              <a:buClr>
                <a:srgbClr val="A42F0F"/>
              </a:buClr>
              <a:buSzPts val="2465"/>
              <a:buNone/>
            </a:pPr>
            <a:endParaRPr sz="1700">
              <a:solidFill>
                <a:srgbClr val="266F8B"/>
              </a:solidFill>
              <a:latin typeface="Arial"/>
              <a:ea typeface="Arial"/>
              <a:cs typeface="Arial"/>
              <a:sym typeface="Arial"/>
            </a:endParaRPr>
          </a:p>
          <a:p>
            <a:pPr marL="285750" lvl="0" indent="-129222" algn="l" rtl="0">
              <a:spcBef>
                <a:spcPts val="940"/>
              </a:spcBef>
              <a:spcAft>
                <a:spcPts val="0"/>
              </a:spcAft>
              <a:buSzPts val="2465"/>
              <a:buNone/>
            </a:pPr>
            <a:endParaRPr sz="1700">
              <a:solidFill>
                <a:srgbClr val="266F8B"/>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172"/>
        <p:cNvGrpSpPr/>
        <p:nvPr/>
      </p:nvGrpSpPr>
      <p:grpSpPr>
        <a:xfrm>
          <a:off x="0" y="0"/>
          <a:ext cx="0" cy="0"/>
          <a:chOff x="0" y="0"/>
          <a:chExt cx="0" cy="0"/>
        </a:xfrm>
      </p:grpSpPr>
      <p:sp>
        <p:nvSpPr>
          <p:cNvPr id="173" name="Google Shape;173;p24"/>
          <p:cNvSpPr txBox="1">
            <a:spLocks noGrp="1"/>
          </p:cNvSpPr>
          <p:nvPr>
            <p:ph type="title"/>
          </p:nvPr>
        </p:nvSpPr>
        <p:spPr>
          <a:xfrm>
            <a:off x="3339372" y="745557"/>
            <a:ext cx="5513255" cy="642486"/>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266F8B"/>
              </a:buClr>
              <a:buSzPct val="100000"/>
              <a:buFont typeface="Corbel"/>
              <a:buNone/>
            </a:pPr>
            <a:r>
              <a:rPr lang="en-US">
                <a:solidFill>
                  <a:srgbClr val="266F8B"/>
                </a:solidFill>
              </a:rPr>
              <a:t>SYSTEM ANALYSIS</a:t>
            </a:r>
            <a:endParaRPr>
              <a:solidFill>
                <a:srgbClr val="266F8B"/>
              </a:solidFill>
            </a:endParaRPr>
          </a:p>
        </p:txBody>
      </p:sp>
      <p:sp>
        <p:nvSpPr>
          <p:cNvPr id="174" name="Google Shape;174;p24"/>
          <p:cNvSpPr txBox="1">
            <a:spLocks noGrp="1"/>
          </p:cNvSpPr>
          <p:nvPr>
            <p:ph type="body" idx="1"/>
          </p:nvPr>
        </p:nvSpPr>
        <p:spPr>
          <a:xfrm>
            <a:off x="1811569" y="2050983"/>
            <a:ext cx="10162258" cy="4571198"/>
          </a:xfrm>
          <a:prstGeom prst="rect">
            <a:avLst/>
          </a:prstGeom>
          <a:noFill/>
          <a:ln>
            <a:noFill/>
          </a:ln>
        </p:spPr>
        <p:txBody>
          <a:bodyPr spcFirstLastPara="1" wrap="square" lIns="91425" tIns="45700" rIns="91425" bIns="45700" anchor="ctr" anchorCtr="0">
            <a:normAutofit fontScale="92500" lnSpcReduction="10000"/>
          </a:bodyPr>
          <a:lstStyle/>
          <a:p>
            <a:pPr marL="0" lvl="0" indent="0" algn="l" rtl="0">
              <a:lnSpc>
                <a:spcPct val="160000"/>
              </a:lnSpc>
              <a:spcBef>
                <a:spcPts val="0"/>
              </a:spcBef>
              <a:spcAft>
                <a:spcPts val="0"/>
              </a:spcAft>
              <a:buSzPct val="145000"/>
              <a:buNone/>
            </a:pPr>
            <a:r>
              <a:rPr lang="en-US" sz="3000">
                <a:solidFill>
                  <a:srgbClr val="266F8B"/>
                </a:solidFill>
                <a:latin typeface="Verdana"/>
                <a:ea typeface="Verdana"/>
                <a:cs typeface="Verdana"/>
                <a:sym typeface="Verdana"/>
              </a:rPr>
              <a:t>Existing System:</a:t>
            </a:r>
            <a:endParaRPr sz="3000">
              <a:solidFill>
                <a:srgbClr val="266F8B"/>
              </a:solidFill>
              <a:latin typeface="Verdana"/>
              <a:ea typeface="Verdana"/>
              <a:cs typeface="Verdana"/>
              <a:sym typeface="Verdana"/>
            </a:endParaRPr>
          </a:p>
          <a:p>
            <a:pPr marL="354964" lvl="0" indent="-342900" algn="l" rtl="0">
              <a:lnSpc>
                <a:spcPct val="160000"/>
              </a:lnSpc>
              <a:spcBef>
                <a:spcPts val="1330"/>
              </a:spcBef>
              <a:spcAft>
                <a:spcPts val="0"/>
              </a:spcAft>
              <a:buClr>
                <a:srgbClr val="A42F0F"/>
              </a:buClr>
              <a:buSzPct val="145000"/>
              <a:buFont typeface="Noto Sans Symbols"/>
              <a:buChar char="⮚"/>
            </a:pPr>
            <a:r>
              <a:rPr lang="en-US" sz="2400">
                <a:solidFill>
                  <a:srgbClr val="266F8B"/>
                </a:solidFill>
                <a:latin typeface="Verdana"/>
                <a:ea typeface="Verdana"/>
                <a:cs typeface="Verdana"/>
                <a:sym typeface="Verdana"/>
              </a:rPr>
              <a:t>The existing system is a manually maintained system.</a:t>
            </a:r>
            <a:endParaRPr sz="2400">
              <a:solidFill>
                <a:srgbClr val="266F8B"/>
              </a:solidFill>
              <a:latin typeface="Verdana"/>
              <a:ea typeface="Verdana"/>
              <a:cs typeface="Verdana"/>
              <a:sym typeface="Verdana"/>
            </a:endParaRPr>
          </a:p>
          <a:p>
            <a:pPr marL="354965" marR="200025" lvl="0" indent="-342900" algn="l" rtl="0">
              <a:lnSpc>
                <a:spcPct val="90100"/>
              </a:lnSpc>
              <a:spcBef>
                <a:spcPts val="1594"/>
              </a:spcBef>
              <a:spcAft>
                <a:spcPts val="0"/>
              </a:spcAft>
              <a:buClr>
                <a:srgbClr val="A42F0F"/>
              </a:buClr>
              <a:buSzPct val="145000"/>
              <a:buFont typeface="Noto Sans Symbols"/>
              <a:buChar char="⮚"/>
            </a:pPr>
            <a:r>
              <a:rPr lang="en-US" sz="2400">
                <a:solidFill>
                  <a:srgbClr val="266F8B"/>
                </a:solidFill>
                <a:latin typeface="Verdana"/>
                <a:ea typeface="Verdana"/>
                <a:cs typeface="Verdana"/>
                <a:sym typeface="Verdana"/>
              </a:rPr>
              <a:t>All the hostel records are to be maintained for the details of each  student, fee details, contact information. All these details are entered  and retrieved manually.</a:t>
            </a:r>
            <a:endParaRPr sz="2400">
              <a:solidFill>
                <a:srgbClr val="266F8B"/>
              </a:solidFill>
              <a:latin typeface="Verdana"/>
              <a:ea typeface="Verdana"/>
              <a:cs typeface="Verdana"/>
              <a:sym typeface="Verdana"/>
            </a:endParaRPr>
          </a:p>
          <a:p>
            <a:pPr marL="355600" lvl="0" indent="-342900" algn="l" rtl="0">
              <a:spcBef>
                <a:spcPts val="1320"/>
              </a:spcBef>
              <a:spcAft>
                <a:spcPts val="0"/>
              </a:spcAft>
              <a:buClr>
                <a:srgbClr val="A42F0F"/>
              </a:buClr>
              <a:buSzPct val="145000"/>
              <a:buFont typeface="Noto Sans Symbols"/>
              <a:buChar char="⮚"/>
            </a:pPr>
            <a:r>
              <a:rPr lang="en-US" sz="2400">
                <a:solidFill>
                  <a:srgbClr val="266F8B"/>
                </a:solidFill>
                <a:latin typeface="Verdana"/>
                <a:ea typeface="Verdana"/>
                <a:cs typeface="Verdana"/>
                <a:sym typeface="Verdana"/>
              </a:rPr>
              <a:t>The existing system is</a:t>
            </a:r>
            <a:endParaRPr sz="2400">
              <a:solidFill>
                <a:srgbClr val="266F8B"/>
              </a:solidFill>
              <a:latin typeface="Verdana"/>
              <a:ea typeface="Verdana"/>
              <a:cs typeface="Verdana"/>
              <a:sym typeface="Verdana"/>
            </a:endParaRPr>
          </a:p>
          <a:p>
            <a:pPr marL="812165" marR="5080" lvl="1" indent="-342900" algn="l" rtl="0">
              <a:lnSpc>
                <a:spcPct val="108181"/>
              </a:lnSpc>
              <a:spcBef>
                <a:spcPts val="1635"/>
              </a:spcBef>
              <a:spcAft>
                <a:spcPts val="0"/>
              </a:spcAft>
              <a:buClr>
                <a:srgbClr val="A42F0F"/>
              </a:buClr>
              <a:buSzPct val="145000"/>
              <a:buFont typeface="Noto Sans Symbols"/>
              <a:buChar char="⮚"/>
            </a:pPr>
            <a:r>
              <a:rPr lang="en-US" sz="2200">
                <a:solidFill>
                  <a:srgbClr val="266F8B"/>
                </a:solidFill>
                <a:latin typeface="Verdana"/>
                <a:ea typeface="Verdana"/>
                <a:cs typeface="Verdana"/>
                <a:sym typeface="Verdana"/>
              </a:rPr>
              <a:t>More time consuming process (For ex., searching for a record, registering  a record etc.).</a:t>
            </a:r>
            <a:endParaRPr sz="2200">
              <a:solidFill>
                <a:srgbClr val="266F8B"/>
              </a:solidFill>
              <a:latin typeface="Verdana"/>
              <a:ea typeface="Verdana"/>
              <a:cs typeface="Verdana"/>
              <a:sym typeface="Verdana"/>
            </a:endParaRPr>
          </a:p>
          <a:p>
            <a:pPr marL="811530" lvl="1" indent="-342900" algn="l" rtl="0">
              <a:spcBef>
                <a:spcPts val="1295"/>
              </a:spcBef>
              <a:spcAft>
                <a:spcPts val="0"/>
              </a:spcAft>
              <a:buClr>
                <a:srgbClr val="A42F0F"/>
              </a:buClr>
              <a:buSzPct val="145000"/>
              <a:buFont typeface="Noto Sans Symbols"/>
              <a:buChar char="⮚"/>
            </a:pPr>
            <a:r>
              <a:rPr lang="en-US" sz="2200">
                <a:solidFill>
                  <a:srgbClr val="266F8B"/>
                </a:solidFill>
                <a:latin typeface="Verdana"/>
                <a:ea typeface="Verdana"/>
                <a:cs typeface="Verdana"/>
                <a:sym typeface="Verdana"/>
              </a:rPr>
              <a:t>Update complexities.</a:t>
            </a:r>
            <a:endParaRPr sz="2200">
              <a:solidFill>
                <a:srgbClr val="266F8B"/>
              </a:solidFill>
              <a:latin typeface="Verdana"/>
              <a:ea typeface="Verdana"/>
              <a:cs typeface="Verdana"/>
              <a:sym typeface="Verdana"/>
            </a:endParaRPr>
          </a:p>
          <a:p>
            <a:pPr marL="811530" lvl="1" indent="-342900" algn="l" rtl="0">
              <a:spcBef>
                <a:spcPts val="1330"/>
              </a:spcBef>
              <a:spcAft>
                <a:spcPts val="0"/>
              </a:spcAft>
              <a:buClr>
                <a:srgbClr val="A42F0F"/>
              </a:buClr>
              <a:buSzPct val="145000"/>
              <a:buFont typeface="Noto Sans Symbols"/>
              <a:buChar char="⮚"/>
            </a:pPr>
            <a:r>
              <a:rPr lang="en-US" sz="2200">
                <a:solidFill>
                  <a:srgbClr val="266F8B"/>
                </a:solidFill>
                <a:latin typeface="Verdana"/>
                <a:ea typeface="Verdana"/>
                <a:cs typeface="Verdana"/>
                <a:sym typeface="Verdana"/>
              </a:rPr>
              <a:t>Limited data availability.</a:t>
            </a:r>
            <a:endParaRPr sz="2200">
              <a:solidFill>
                <a:srgbClr val="266F8B"/>
              </a:solidFill>
              <a:latin typeface="Verdana"/>
              <a:ea typeface="Verdana"/>
              <a:cs typeface="Verdana"/>
              <a:sym typeface="Verdana"/>
            </a:endParaRPr>
          </a:p>
          <a:p>
            <a:pPr marL="285750" lvl="0" indent="-81343" algn="l" rtl="0">
              <a:spcBef>
                <a:spcPts val="1044"/>
              </a:spcBef>
              <a:spcAft>
                <a:spcPts val="0"/>
              </a:spcAft>
              <a:buSzPct val="145000"/>
              <a:buFont typeface="Noto Sans Symbols"/>
              <a:buNone/>
            </a:pPr>
            <a:endParaRPr>
              <a:solidFill>
                <a:srgbClr val="266F8B"/>
              </a:solidFill>
            </a:endParaRPr>
          </a:p>
        </p:txBody>
      </p:sp>
    </p:spTree>
  </p:cSld>
  <p:clrMapOvr>
    <a:overrideClrMapping bg1="lt1" tx1="dk1" bg2="dk2" tx2="lt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5"/>
          <p:cNvSpPr txBox="1">
            <a:spLocks noGrp="1"/>
          </p:cNvSpPr>
          <p:nvPr>
            <p:ph type="title"/>
          </p:nvPr>
        </p:nvSpPr>
        <p:spPr>
          <a:xfrm>
            <a:off x="1262931" y="842211"/>
            <a:ext cx="3751832" cy="661737"/>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266F8B"/>
              </a:buClr>
              <a:buSzPct val="100000"/>
              <a:buFont typeface="Corbel"/>
              <a:buNone/>
            </a:pPr>
            <a:r>
              <a:rPr lang="en-US">
                <a:solidFill>
                  <a:srgbClr val="266F8B"/>
                </a:solidFill>
              </a:rPr>
              <a:t>Proposed System</a:t>
            </a:r>
            <a:endParaRPr>
              <a:solidFill>
                <a:srgbClr val="266F8B"/>
              </a:solidFill>
            </a:endParaRPr>
          </a:p>
        </p:txBody>
      </p:sp>
      <p:sp>
        <p:nvSpPr>
          <p:cNvPr id="180" name="Google Shape;180;p25"/>
          <p:cNvSpPr txBox="1">
            <a:spLocks noGrp="1"/>
          </p:cNvSpPr>
          <p:nvPr>
            <p:ph type="body" idx="1"/>
          </p:nvPr>
        </p:nvSpPr>
        <p:spPr>
          <a:xfrm>
            <a:off x="1984824" y="1800725"/>
            <a:ext cx="10383639" cy="3743426"/>
          </a:xfrm>
          <a:prstGeom prst="rect">
            <a:avLst/>
          </a:prstGeom>
          <a:noFill/>
          <a:ln>
            <a:noFill/>
          </a:ln>
        </p:spPr>
        <p:txBody>
          <a:bodyPr spcFirstLastPara="1" wrap="square" lIns="91425" tIns="45700" rIns="91425" bIns="45700" anchor="ctr" anchorCtr="0">
            <a:normAutofit/>
          </a:bodyPr>
          <a:lstStyle/>
          <a:p>
            <a:pPr marL="12700" lvl="0" indent="-12700" algn="l" rtl="0">
              <a:lnSpc>
                <a:spcPct val="100000"/>
              </a:lnSpc>
              <a:spcBef>
                <a:spcPts val="0"/>
              </a:spcBef>
              <a:spcAft>
                <a:spcPts val="0"/>
              </a:spcAft>
              <a:buSzPts val="3480"/>
              <a:buChar char="•"/>
            </a:pPr>
            <a:r>
              <a:rPr lang="en-US" sz="2400">
                <a:solidFill>
                  <a:srgbClr val="194A5D"/>
                </a:solidFill>
                <a:latin typeface="Verdana"/>
                <a:ea typeface="Verdana"/>
                <a:cs typeface="Verdana"/>
                <a:sym typeface="Verdana"/>
              </a:rPr>
              <a:t>The main advantages of the proposed system are-</a:t>
            </a:r>
            <a:endParaRPr sz="2400">
              <a:solidFill>
                <a:srgbClr val="194A5D"/>
              </a:solidFill>
              <a:latin typeface="Verdana"/>
              <a:ea typeface="Verdana"/>
              <a:cs typeface="Verdana"/>
              <a:sym typeface="Verdana"/>
            </a:endParaRPr>
          </a:p>
          <a:p>
            <a:pPr marL="1210310" lvl="0" indent="-330200" algn="l" rtl="0">
              <a:lnSpc>
                <a:spcPct val="100000"/>
              </a:lnSpc>
              <a:spcBef>
                <a:spcPts val="3035"/>
              </a:spcBef>
              <a:spcAft>
                <a:spcPts val="0"/>
              </a:spcAft>
              <a:buClr>
                <a:srgbClr val="A42F0F"/>
              </a:buClr>
              <a:buSzPts val="3480"/>
              <a:buFont typeface="Noto Sans Symbols"/>
              <a:buChar char="✔"/>
            </a:pPr>
            <a:r>
              <a:rPr lang="en-US" sz="2400">
                <a:solidFill>
                  <a:srgbClr val="194A5D"/>
                </a:solidFill>
                <a:latin typeface="Verdana"/>
                <a:ea typeface="Verdana"/>
                <a:cs typeface="Verdana"/>
                <a:sym typeface="Verdana"/>
              </a:rPr>
              <a:t>Reduces the time as well as manpower</a:t>
            </a:r>
            <a:endParaRPr sz="2400">
              <a:solidFill>
                <a:srgbClr val="194A5D"/>
              </a:solidFill>
              <a:latin typeface="Verdana"/>
              <a:ea typeface="Verdana"/>
              <a:cs typeface="Verdana"/>
              <a:sym typeface="Verdana"/>
            </a:endParaRPr>
          </a:p>
          <a:p>
            <a:pPr marL="1210310" lvl="0" indent="-330200" algn="l" rtl="0">
              <a:lnSpc>
                <a:spcPct val="100000"/>
              </a:lnSpc>
              <a:spcBef>
                <a:spcPts val="3050"/>
              </a:spcBef>
              <a:spcAft>
                <a:spcPts val="0"/>
              </a:spcAft>
              <a:buClr>
                <a:srgbClr val="A42F0F"/>
              </a:buClr>
              <a:buSzPts val="3480"/>
              <a:buFont typeface="Noto Sans Symbols"/>
              <a:buChar char="✔"/>
            </a:pPr>
            <a:r>
              <a:rPr lang="en-US" sz="2400">
                <a:solidFill>
                  <a:srgbClr val="194A5D"/>
                </a:solidFill>
                <a:latin typeface="Verdana"/>
                <a:ea typeface="Verdana"/>
                <a:cs typeface="Verdana"/>
                <a:sym typeface="Verdana"/>
              </a:rPr>
              <a:t>Easy data availability</a:t>
            </a:r>
            <a:endParaRPr sz="2400">
              <a:solidFill>
                <a:srgbClr val="194A5D"/>
              </a:solidFill>
              <a:latin typeface="Verdana"/>
              <a:ea typeface="Verdana"/>
              <a:cs typeface="Verdana"/>
              <a:sym typeface="Verdana"/>
            </a:endParaRPr>
          </a:p>
          <a:p>
            <a:pPr marL="1210310" lvl="0" indent="-330200" algn="l" rtl="0">
              <a:lnSpc>
                <a:spcPct val="100000"/>
              </a:lnSpc>
              <a:spcBef>
                <a:spcPts val="3035"/>
              </a:spcBef>
              <a:spcAft>
                <a:spcPts val="0"/>
              </a:spcAft>
              <a:buClr>
                <a:srgbClr val="A42F0F"/>
              </a:buClr>
              <a:buSzPts val="3480"/>
              <a:buFont typeface="Noto Sans Symbols"/>
              <a:buChar char="✔"/>
            </a:pPr>
            <a:r>
              <a:rPr lang="en-US" sz="2400">
                <a:solidFill>
                  <a:srgbClr val="194A5D"/>
                </a:solidFill>
                <a:latin typeface="Verdana"/>
                <a:ea typeface="Verdana"/>
                <a:cs typeface="Verdana"/>
                <a:sym typeface="Verdana"/>
              </a:rPr>
              <a:t>Easy data accessibility</a:t>
            </a:r>
            <a:endParaRPr sz="2400">
              <a:solidFill>
                <a:srgbClr val="194A5D"/>
              </a:solidFill>
              <a:latin typeface="Verdana"/>
              <a:ea typeface="Verdana"/>
              <a:cs typeface="Verdana"/>
              <a:sym typeface="Verdana"/>
            </a:endParaRPr>
          </a:p>
          <a:p>
            <a:pPr marL="1210310" lvl="0" indent="-330200" algn="l" rtl="0">
              <a:lnSpc>
                <a:spcPct val="100000"/>
              </a:lnSpc>
              <a:spcBef>
                <a:spcPts val="3035"/>
              </a:spcBef>
              <a:spcAft>
                <a:spcPts val="0"/>
              </a:spcAft>
              <a:buClr>
                <a:srgbClr val="A42F0F"/>
              </a:buClr>
              <a:buSzPts val="3480"/>
              <a:buFont typeface="Noto Sans Symbols"/>
              <a:buChar char="✔"/>
            </a:pPr>
            <a:r>
              <a:rPr lang="en-US" sz="2400">
                <a:solidFill>
                  <a:srgbClr val="194A5D"/>
                </a:solidFill>
                <a:latin typeface="Verdana"/>
                <a:ea typeface="Verdana"/>
                <a:cs typeface="Verdana"/>
                <a:sym typeface="Verdana"/>
              </a:rPr>
              <a:t>Easy data maintenance</a:t>
            </a:r>
            <a:endParaRPr sz="2400">
              <a:solidFill>
                <a:srgbClr val="194A5D"/>
              </a:solidFill>
              <a:latin typeface="Verdana"/>
              <a:ea typeface="Verdana"/>
              <a:cs typeface="Verdana"/>
              <a:sym typeface="Verdana"/>
            </a:endParaRPr>
          </a:p>
          <a:p>
            <a:pPr marL="285750" lvl="0" indent="-64770" algn="l" rtl="0">
              <a:spcBef>
                <a:spcPts val="1080"/>
              </a:spcBef>
              <a:spcAft>
                <a:spcPts val="0"/>
              </a:spcAft>
              <a:buSzPts val="3480"/>
              <a:buNone/>
            </a:pPr>
            <a:endParaRPr>
              <a:solidFill>
                <a:srgbClr val="194A5D"/>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6400" y="1062335"/>
            <a:ext cx="4065537" cy="461665"/>
          </a:xfrm>
          <a:prstGeom prst="rect">
            <a:avLst/>
          </a:prstGeom>
          <a:noFill/>
        </p:spPr>
        <p:txBody>
          <a:bodyPr wrap="none" rtlCol="0">
            <a:spAutoFit/>
          </a:bodyPr>
          <a:lstStyle/>
          <a:p>
            <a:r>
              <a:rPr lang="en-US" sz="2400" dirty="0" smtClean="0">
                <a:solidFill>
                  <a:schemeClr val="tx2">
                    <a:lumMod val="50000"/>
                  </a:schemeClr>
                </a:solidFill>
                <a:latin typeface="Verdana" pitchFamily="34" charset="0"/>
                <a:ea typeface="Verdana" pitchFamily="34" charset="0"/>
              </a:rPr>
              <a:t>Software Requirements :</a:t>
            </a:r>
            <a:endParaRPr lang="en-US" sz="2400" dirty="0">
              <a:solidFill>
                <a:schemeClr val="tx2">
                  <a:lumMod val="50000"/>
                </a:schemeClr>
              </a:solidFill>
              <a:latin typeface="Verdana" pitchFamily="34" charset="0"/>
              <a:ea typeface="Verdana" pitchFamily="34" charset="0"/>
            </a:endParaRPr>
          </a:p>
        </p:txBody>
      </p:sp>
      <p:sp>
        <p:nvSpPr>
          <p:cNvPr id="3" name="TextBox 2"/>
          <p:cNvSpPr txBox="1"/>
          <p:nvPr/>
        </p:nvSpPr>
        <p:spPr>
          <a:xfrm>
            <a:off x="2209800" y="2118575"/>
            <a:ext cx="8839279" cy="2677656"/>
          </a:xfrm>
          <a:prstGeom prst="rect">
            <a:avLst/>
          </a:prstGeom>
          <a:noFill/>
        </p:spPr>
        <p:txBody>
          <a:bodyPr wrap="none" rtlCol="0">
            <a:spAutoFit/>
          </a:bodyPr>
          <a:lstStyle/>
          <a:p>
            <a:r>
              <a:rPr lang="en-US" sz="2400" dirty="0" smtClean="0">
                <a:solidFill>
                  <a:schemeClr val="tx2">
                    <a:lumMod val="50000"/>
                  </a:schemeClr>
                </a:solidFill>
                <a:latin typeface="Verdana" pitchFamily="34" charset="0"/>
                <a:ea typeface="Verdana" pitchFamily="34" charset="0"/>
              </a:rPr>
              <a:t>Front-End 		: HTML, CSS, BOOTSTRAP, JavaScript</a:t>
            </a:r>
          </a:p>
          <a:p>
            <a:endParaRPr lang="en-US" sz="2400" dirty="0" smtClean="0">
              <a:solidFill>
                <a:schemeClr val="tx2">
                  <a:lumMod val="50000"/>
                </a:schemeClr>
              </a:solidFill>
              <a:latin typeface="Verdana" pitchFamily="34" charset="0"/>
              <a:ea typeface="Verdana" pitchFamily="34" charset="0"/>
            </a:endParaRPr>
          </a:p>
          <a:p>
            <a:r>
              <a:rPr lang="en-US" sz="2400" dirty="0" smtClean="0">
                <a:solidFill>
                  <a:schemeClr val="tx2">
                    <a:lumMod val="50000"/>
                  </a:schemeClr>
                </a:solidFill>
                <a:latin typeface="Verdana" pitchFamily="34" charset="0"/>
                <a:ea typeface="Verdana" pitchFamily="34" charset="0"/>
              </a:rPr>
              <a:t>Back-End 		: Java</a:t>
            </a:r>
          </a:p>
          <a:p>
            <a:endParaRPr lang="en-US" sz="2400" dirty="0" smtClean="0">
              <a:solidFill>
                <a:schemeClr val="tx2">
                  <a:lumMod val="50000"/>
                </a:schemeClr>
              </a:solidFill>
              <a:latin typeface="Verdana" pitchFamily="34" charset="0"/>
              <a:ea typeface="Verdana" pitchFamily="34" charset="0"/>
            </a:endParaRPr>
          </a:p>
          <a:p>
            <a:r>
              <a:rPr lang="en-US" sz="2400" dirty="0" smtClean="0">
                <a:solidFill>
                  <a:schemeClr val="tx2">
                    <a:lumMod val="50000"/>
                  </a:schemeClr>
                </a:solidFill>
                <a:latin typeface="Verdana" pitchFamily="34" charset="0"/>
                <a:ea typeface="Verdana" pitchFamily="34" charset="0"/>
              </a:rPr>
              <a:t>Database 		: MySQL</a:t>
            </a:r>
          </a:p>
          <a:p>
            <a:endParaRPr lang="en-US" sz="2400" dirty="0" smtClean="0">
              <a:solidFill>
                <a:schemeClr val="tx2">
                  <a:lumMod val="50000"/>
                </a:schemeClr>
              </a:solidFill>
              <a:latin typeface="Verdana" pitchFamily="34" charset="0"/>
              <a:ea typeface="Verdana" pitchFamily="34" charset="0"/>
            </a:endParaRPr>
          </a:p>
          <a:p>
            <a:r>
              <a:rPr lang="en-US" sz="2400" dirty="0" smtClean="0">
                <a:solidFill>
                  <a:schemeClr val="tx2">
                    <a:lumMod val="50000"/>
                  </a:schemeClr>
                </a:solidFill>
                <a:latin typeface="Verdana" pitchFamily="34" charset="0"/>
                <a:ea typeface="Verdana" pitchFamily="34" charset="0"/>
              </a:rPr>
              <a:t>IDE 			: Eclipse</a:t>
            </a:r>
            <a:endParaRPr lang="en-US" sz="2400" dirty="0">
              <a:solidFill>
                <a:schemeClr val="tx2">
                  <a:lumMod val="50000"/>
                </a:schemeClr>
              </a:solidFill>
              <a:latin typeface="Verdana" pitchFamily="34" charset="0"/>
              <a:ea typeface="Verdana" pitchFamily="34" charset="0"/>
            </a:endParaRPr>
          </a:p>
        </p:txBody>
      </p:sp>
    </p:spTree>
    <p:extLst>
      <p:ext uri="{BB962C8B-B14F-4D97-AF65-F5344CB8AC3E}">
        <p14:creationId xmlns:p14="http://schemas.microsoft.com/office/powerpoint/2010/main" val="37935987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6"/>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6F8B"/>
              </a:buClr>
              <a:buSzPts val="4000"/>
              <a:buFont typeface="Corbel"/>
              <a:buNone/>
            </a:pPr>
            <a:r>
              <a:rPr lang="en-US">
                <a:solidFill>
                  <a:srgbClr val="266F8B"/>
                </a:solidFill>
              </a:rPr>
              <a:t>IMPLEMENTATION MODULE</a:t>
            </a:r>
            <a:endParaRPr>
              <a:solidFill>
                <a:srgbClr val="266F8B"/>
              </a:solidFill>
            </a:endParaRPr>
          </a:p>
        </p:txBody>
      </p:sp>
      <p:sp>
        <p:nvSpPr>
          <p:cNvPr id="186" name="Google Shape;186;p26"/>
          <p:cNvSpPr txBox="1">
            <a:spLocks noGrp="1"/>
          </p:cNvSpPr>
          <p:nvPr>
            <p:ph type="body" idx="1"/>
          </p:nvPr>
        </p:nvSpPr>
        <p:spPr>
          <a:xfrm>
            <a:off x="1484310" y="2666999"/>
            <a:ext cx="10018713" cy="3124201"/>
          </a:xfrm>
          <a:prstGeom prst="rect">
            <a:avLst/>
          </a:prstGeom>
          <a:noFill/>
          <a:ln>
            <a:noFill/>
          </a:ln>
        </p:spPr>
        <p:txBody>
          <a:bodyPr spcFirstLastPara="1" wrap="square" lIns="91425" tIns="45700" rIns="91425" bIns="45700" anchor="ctr" anchorCtr="0">
            <a:normAutofit fontScale="92500" lnSpcReduction="20000"/>
          </a:bodyPr>
          <a:lstStyle/>
          <a:p>
            <a:pPr marL="354965" lvl="0" indent="-293179" algn="l" rtl="0">
              <a:spcBef>
                <a:spcPts val="0"/>
              </a:spcBef>
              <a:spcAft>
                <a:spcPts val="0"/>
              </a:spcAft>
              <a:buClr>
                <a:srgbClr val="A42F0F"/>
              </a:buClr>
              <a:buSzPct val="145000"/>
              <a:buFont typeface="Noto Sans Symbols"/>
              <a:buChar char="⮚"/>
            </a:pPr>
            <a:r>
              <a:rPr lang="en-US" sz="2400" dirty="0">
                <a:solidFill>
                  <a:srgbClr val="266F8B"/>
                </a:solidFill>
                <a:latin typeface="Verdana"/>
                <a:ea typeface="Verdana"/>
                <a:cs typeface="Verdana"/>
                <a:sym typeface="Verdana"/>
              </a:rPr>
              <a:t>This system mainly contains the following modules</a:t>
            </a:r>
            <a:endParaRPr sz="2400" dirty="0">
              <a:solidFill>
                <a:srgbClr val="266F8B"/>
              </a:solidFill>
              <a:latin typeface="Verdana"/>
              <a:ea typeface="Verdana"/>
              <a:cs typeface="Verdana"/>
              <a:sym typeface="Verdana"/>
            </a:endParaRPr>
          </a:p>
          <a:p>
            <a:pPr marL="3212465" lvl="1" indent="-395049" algn="l" rtl="0">
              <a:spcBef>
                <a:spcPts val="1610"/>
              </a:spcBef>
              <a:spcAft>
                <a:spcPts val="0"/>
              </a:spcAft>
              <a:buClr>
                <a:srgbClr val="A42F0F"/>
              </a:buClr>
              <a:buSzPct val="145000"/>
              <a:buFont typeface="Noto Sans Symbols"/>
              <a:buChar char="✔"/>
            </a:pPr>
            <a:r>
              <a:rPr lang="en-US" sz="3000" dirty="0" smtClean="0">
                <a:solidFill>
                  <a:srgbClr val="266F8B"/>
                </a:solidFill>
                <a:latin typeface="Verdana"/>
                <a:ea typeface="Verdana"/>
                <a:cs typeface="Verdana"/>
                <a:sym typeface="Verdana"/>
              </a:rPr>
              <a:t>ADMIN</a:t>
            </a:r>
          </a:p>
          <a:p>
            <a:pPr marL="3212465" lvl="1" indent="-395049" algn="l" rtl="0">
              <a:spcBef>
                <a:spcPts val="1610"/>
              </a:spcBef>
              <a:spcAft>
                <a:spcPts val="0"/>
              </a:spcAft>
              <a:buClr>
                <a:srgbClr val="A42F0F"/>
              </a:buClr>
              <a:buSzPct val="145000"/>
              <a:buFont typeface="Noto Sans Symbols"/>
              <a:buChar char="✔"/>
            </a:pPr>
            <a:r>
              <a:rPr lang="en-US" sz="3000" dirty="0" smtClean="0">
                <a:solidFill>
                  <a:srgbClr val="266F8B"/>
                </a:solidFill>
                <a:latin typeface="Verdana"/>
                <a:ea typeface="Verdana"/>
                <a:cs typeface="Verdana"/>
                <a:sym typeface="Verdana"/>
              </a:rPr>
              <a:t>WARDEN</a:t>
            </a:r>
            <a:endParaRPr sz="3000" dirty="0">
              <a:solidFill>
                <a:srgbClr val="266F8B"/>
              </a:solidFill>
              <a:latin typeface="Verdana"/>
              <a:ea typeface="Verdana"/>
              <a:cs typeface="Verdana"/>
              <a:sym typeface="Verdana"/>
            </a:endParaRPr>
          </a:p>
          <a:p>
            <a:pPr marL="3212465" lvl="1" indent="-395049" algn="l" rtl="0">
              <a:spcBef>
                <a:spcPts val="1600"/>
              </a:spcBef>
              <a:spcAft>
                <a:spcPts val="0"/>
              </a:spcAft>
              <a:buClr>
                <a:srgbClr val="A42F0F"/>
              </a:buClr>
              <a:buSzPct val="145000"/>
              <a:buFont typeface="Noto Sans Symbols"/>
              <a:buChar char="✔"/>
            </a:pPr>
            <a:r>
              <a:rPr lang="en-US" sz="3000" dirty="0">
                <a:solidFill>
                  <a:srgbClr val="266F8B"/>
                </a:solidFill>
                <a:latin typeface="Verdana"/>
                <a:ea typeface="Verdana"/>
                <a:cs typeface="Verdana"/>
                <a:sym typeface="Verdana"/>
              </a:rPr>
              <a:t>CLERK</a:t>
            </a:r>
            <a:endParaRPr sz="3000" dirty="0">
              <a:solidFill>
                <a:srgbClr val="266F8B"/>
              </a:solidFill>
              <a:latin typeface="Verdana"/>
              <a:ea typeface="Verdana"/>
              <a:cs typeface="Verdana"/>
              <a:sym typeface="Verdana"/>
            </a:endParaRPr>
          </a:p>
          <a:p>
            <a:pPr marL="3212465" lvl="1" indent="-395049" algn="l" rtl="0">
              <a:spcBef>
                <a:spcPts val="1594"/>
              </a:spcBef>
              <a:spcAft>
                <a:spcPts val="0"/>
              </a:spcAft>
              <a:buClr>
                <a:srgbClr val="A42F0F"/>
              </a:buClr>
              <a:buSzPct val="145000"/>
              <a:buFont typeface="Noto Sans Symbols"/>
              <a:buChar char="✔"/>
            </a:pPr>
            <a:r>
              <a:rPr lang="en-US" sz="3000" dirty="0">
                <a:solidFill>
                  <a:srgbClr val="266F8B"/>
                </a:solidFill>
                <a:latin typeface="Verdana"/>
                <a:ea typeface="Verdana"/>
                <a:cs typeface="Verdana"/>
                <a:sym typeface="Verdana"/>
              </a:rPr>
              <a:t>STUDENT COORDINATOR</a:t>
            </a:r>
            <a:endParaRPr sz="3000" dirty="0">
              <a:solidFill>
                <a:srgbClr val="266F8B"/>
              </a:solidFill>
              <a:latin typeface="Verdana"/>
              <a:ea typeface="Verdana"/>
              <a:cs typeface="Verdana"/>
              <a:sym typeface="Verdana"/>
            </a:endParaRPr>
          </a:p>
          <a:p>
            <a:pPr marL="3212465" lvl="1" indent="-395049" algn="l" rtl="0">
              <a:spcBef>
                <a:spcPts val="1610"/>
              </a:spcBef>
              <a:spcAft>
                <a:spcPts val="0"/>
              </a:spcAft>
              <a:buClr>
                <a:srgbClr val="A42F0F"/>
              </a:buClr>
              <a:buSzPct val="145000"/>
              <a:buFont typeface="Noto Sans Symbols"/>
              <a:buChar char="✔"/>
            </a:pPr>
            <a:r>
              <a:rPr lang="en-US" sz="3000" dirty="0">
                <a:solidFill>
                  <a:srgbClr val="266F8B"/>
                </a:solidFill>
                <a:latin typeface="Verdana"/>
                <a:ea typeface="Verdana"/>
                <a:cs typeface="Verdana"/>
                <a:sym typeface="Verdana"/>
              </a:rPr>
              <a:t>STUDENT</a:t>
            </a:r>
            <a:endParaRPr sz="3000" dirty="0">
              <a:solidFill>
                <a:srgbClr val="266F8B"/>
              </a:solidFill>
              <a:latin typeface="Verdana"/>
              <a:ea typeface="Verdana"/>
              <a:cs typeface="Verdana"/>
              <a:sym typeface="Verdana"/>
            </a:endParaRPr>
          </a:p>
          <a:p>
            <a:pPr marL="285750" lvl="0" indent="-114490" algn="l" rtl="0">
              <a:spcBef>
                <a:spcPts val="972"/>
              </a:spcBef>
              <a:spcAft>
                <a:spcPts val="0"/>
              </a:spcAft>
              <a:buSzPct val="145000"/>
              <a:buFont typeface="Noto Sans Symbols"/>
              <a:buNone/>
            </a:pPr>
            <a:endParaRPr dirty="0">
              <a:solidFill>
                <a:srgbClr val="266F8B"/>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arallax">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themeOverride>
</file>

<file path=docProps/app.xml><?xml version="1.0" encoding="utf-8"?>
<Properties xmlns="http://schemas.openxmlformats.org/officeDocument/2006/extended-properties" xmlns:vt="http://schemas.openxmlformats.org/officeDocument/2006/docPropsVTypes">
  <Template/>
  <TotalTime>179</TotalTime>
  <Words>388</Words>
  <Application>Microsoft Office PowerPoint</Application>
  <PresentationFormat>Custom</PresentationFormat>
  <Paragraphs>105</Paragraphs>
  <Slides>19</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Corbel</vt:lpstr>
      <vt:lpstr>Verdana</vt:lpstr>
      <vt:lpstr>Times New Roman</vt:lpstr>
      <vt:lpstr>Noto Sans Symbols</vt:lpstr>
      <vt:lpstr>Symbol</vt:lpstr>
      <vt:lpstr>Parallax</vt:lpstr>
      <vt:lpstr>HOSTEL MANAGEMENT INFORMATION SYSTEM  BATCH 2021 - 5768</vt:lpstr>
      <vt:lpstr>Abstract</vt:lpstr>
      <vt:lpstr>Introduction</vt:lpstr>
      <vt:lpstr>Overview</vt:lpstr>
      <vt:lpstr>Goals and Objectives</vt:lpstr>
      <vt:lpstr>SYSTEM ANALYSIS</vt:lpstr>
      <vt:lpstr>Proposed System</vt:lpstr>
      <vt:lpstr>PowerPoint Presentation</vt:lpstr>
      <vt:lpstr>IMPLEMENTATION MODULE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HOSTEL MANAGEMENT INFORMATION SYSTEM  BATCH 2021 - 5768</dc:title>
  <dc:creator>santhosh</dc:creator>
  <cp:lastModifiedBy>santhosh</cp:lastModifiedBy>
  <cp:revision>17</cp:revision>
  <dcterms:modified xsi:type="dcterms:W3CDTF">2021-10-23T04:31:34Z</dcterms:modified>
</cp:coreProperties>
</file>