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December 9,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December 9,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December 9,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December 9,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December 9,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December 9,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December 9,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December 9,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December 9,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December 9,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December 9,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December 9,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25BB-1E12-D8DD-125C-B00BA6496E15}"/>
              </a:ext>
            </a:extLst>
          </p:cNvPr>
          <p:cNvSpPr>
            <a:spLocks noGrp="1"/>
          </p:cNvSpPr>
          <p:nvPr>
            <p:ph type="ctrTitle"/>
          </p:nvPr>
        </p:nvSpPr>
        <p:spPr>
          <a:xfrm>
            <a:off x="3359150" y="389841"/>
            <a:ext cx="7888954" cy="1891244"/>
          </a:xfrm>
        </p:spPr>
        <p:txBody>
          <a:bodyPr>
            <a:normAutofit fontScale="90000"/>
          </a:bodyPr>
          <a:lstStyle/>
          <a:p>
            <a:pPr algn="ctr"/>
            <a:r>
              <a:rPr lang="en-IN" dirty="0"/>
              <a:t>ONLINE LEARNING                                                PLATFORM</a:t>
            </a:r>
            <a:br>
              <a:rPr lang="en-IN" dirty="0"/>
            </a:br>
            <a:endParaRPr lang="en-IN" dirty="0"/>
          </a:p>
        </p:txBody>
      </p:sp>
      <p:sp>
        <p:nvSpPr>
          <p:cNvPr id="3" name="Subtitle 2">
            <a:extLst>
              <a:ext uri="{FF2B5EF4-FFF2-40B4-BE49-F238E27FC236}">
                <a16:creationId xmlns:a16="http://schemas.microsoft.com/office/drawing/2014/main" id="{6A5C832B-BA70-2178-4C2B-4DC72757AE4F}"/>
              </a:ext>
            </a:extLst>
          </p:cNvPr>
          <p:cNvSpPr>
            <a:spLocks noGrp="1"/>
          </p:cNvSpPr>
          <p:nvPr>
            <p:ph type="subTitle" idx="1"/>
          </p:nvPr>
        </p:nvSpPr>
        <p:spPr>
          <a:xfrm>
            <a:off x="3569110" y="2281085"/>
            <a:ext cx="8072028" cy="481780"/>
          </a:xfrm>
        </p:spPr>
        <p:txBody>
          <a:bodyPr/>
          <a:lstStyle/>
          <a:p>
            <a:pPr algn="ctr"/>
            <a:r>
              <a:rPr lang="en-IN" dirty="0"/>
              <a:t>Master Modern development at your Pace…</a:t>
            </a:r>
          </a:p>
        </p:txBody>
      </p:sp>
      <p:pic>
        <p:nvPicPr>
          <p:cNvPr id="7" name="Picture 6">
            <a:extLst>
              <a:ext uri="{FF2B5EF4-FFF2-40B4-BE49-F238E27FC236}">
                <a16:creationId xmlns:a16="http://schemas.microsoft.com/office/drawing/2014/main" id="{70418A7E-CDAC-6CEE-7097-7391A87F3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005" y="2929501"/>
            <a:ext cx="5530170" cy="3294830"/>
          </a:xfrm>
          <a:prstGeom prst="rect">
            <a:avLst/>
          </a:prstGeom>
        </p:spPr>
      </p:pic>
      <p:sp>
        <p:nvSpPr>
          <p:cNvPr id="9" name="TextBox 8">
            <a:extLst>
              <a:ext uri="{FF2B5EF4-FFF2-40B4-BE49-F238E27FC236}">
                <a16:creationId xmlns:a16="http://schemas.microsoft.com/office/drawing/2014/main" id="{CA81FE5F-FF38-8561-54F3-9DB69EEBE9CD}"/>
              </a:ext>
            </a:extLst>
          </p:cNvPr>
          <p:cNvSpPr txBox="1"/>
          <p:nvPr/>
        </p:nvSpPr>
        <p:spPr>
          <a:xfrm>
            <a:off x="1534783" y="3571916"/>
            <a:ext cx="2546080" cy="523220"/>
          </a:xfrm>
          <a:prstGeom prst="rect">
            <a:avLst/>
          </a:prstGeom>
          <a:noFill/>
        </p:spPr>
        <p:txBody>
          <a:bodyPr wrap="square" rtlCol="0">
            <a:spAutoFit/>
          </a:bodyPr>
          <a:lstStyle/>
          <a:p>
            <a:r>
              <a:rPr lang="en-IN" sz="2800" dirty="0">
                <a:latin typeface="Algerian" panose="04020705040A02060702" pitchFamily="82" charset="0"/>
              </a:rPr>
              <a:t>EDU FLOW</a:t>
            </a:r>
          </a:p>
        </p:txBody>
      </p:sp>
    </p:spTree>
    <p:extLst>
      <p:ext uri="{BB962C8B-B14F-4D97-AF65-F5344CB8AC3E}">
        <p14:creationId xmlns:p14="http://schemas.microsoft.com/office/powerpoint/2010/main" val="161663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E273-F18C-58EC-659C-5FE35C9B1519}"/>
              </a:ext>
            </a:extLst>
          </p:cNvPr>
          <p:cNvSpPr>
            <a:spLocks noGrp="1"/>
          </p:cNvSpPr>
          <p:nvPr>
            <p:ph type="title"/>
          </p:nvPr>
        </p:nvSpPr>
        <p:spPr>
          <a:xfrm>
            <a:off x="550862" y="549275"/>
            <a:ext cx="7169452" cy="666067"/>
          </a:xfrm>
        </p:spPr>
        <p:txBody>
          <a:bodyPr/>
          <a:lstStyle/>
          <a:p>
            <a:r>
              <a:rPr lang="en-IN" dirty="0"/>
              <a:t>LOGIN/SIGN IN PAGE-</a:t>
            </a:r>
          </a:p>
        </p:txBody>
      </p:sp>
      <p:pic>
        <p:nvPicPr>
          <p:cNvPr id="5" name="Content Placeholder 4">
            <a:extLst>
              <a:ext uri="{FF2B5EF4-FFF2-40B4-BE49-F238E27FC236}">
                <a16:creationId xmlns:a16="http://schemas.microsoft.com/office/drawing/2014/main" id="{54276F71-501F-5E71-2634-CB5951C85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985" y="1439069"/>
            <a:ext cx="5668501" cy="3979862"/>
          </a:xfrm>
        </p:spPr>
      </p:pic>
      <p:sp>
        <p:nvSpPr>
          <p:cNvPr id="6" name="TextBox 5">
            <a:extLst>
              <a:ext uri="{FF2B5EF4-FFF2-40B4-BE49-F238E27FC236}">
                <a16:creationId xmlns:a16="http://schemas.microsoft.com/office/drawing/2014/main" id="{ACE9C085-C7F6-101A-D133-83DA23969FBD}"/>
              </a:ext>
            </a:extLst>
          </p:cNvPr>
          <p:cNvSpPr txBox="1"/>
          <p:nvPr/>
        </p:nvSpPr>
        <p:spPr>
          <a:xfrm>
            <a:off x="6886937" y="2048718"/>
            <a:ext cx="4977114" cy="830997"/>
          </a:xfrm>
          <a:prstGeom prst="rect">
            <a:avLst/>
          </a:prstGeom>
          <a:noFill/>
        </p:spPr>
        <p:txBody>
          <a:bodyPr wrap="square" rtlCol="0">
            <a:spAutoFit/>
          </a:bodyPr>
          <a:lstStyle/>
          <a:p>
            <a:r>
              <a:rPr lang="en-IN" sz="2400" dirty="0"/>
              <a:t>We can login/ sign in into the site by entering our details.</a:t>
            </a:r>
          </a:p>
        </p:txBody>
      </p:sp>
    </p:spTree>
    <p:extLst>
      <p:ext uri="{BB962C8B-B14F-4D97-AF65-F5344CB8AC3E}">
        <p14:creationId xmlns:p14="http://schemas.microsoft.com/office/powerpoint/2010/main" val="202890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050C-A684-66A3-BD75-4EF5709DC2DF}"/>
              </a:ext>
            </a:extLst>
          </p:cNvPr>
          <p:cNvSpPr>
            <a:spLocks noGrp="1"/>
          </p:cNvSpPr>
          <p:nvPr>
            <p:ph type="title"/>
          </p:nvPr>
        </p:nvSpPr>
        <p:spPr>
          <a:xfrm>
            <a:off x="550862" y="549275"/>
            <a:ext cx="7898657" cy="689216"/>
          </a:xfrm>
        </p:spPr>
        <p:txBody>
          <a:bodyPr/>
          <a:lstStyle/>
          <a:p>
            <a:r>
              <a:rPr lang="en-IN" dirty="0"/>
              <a:t>CREATING AN ACCOUNT -</a:t>
            </a:r>
          </a:p>
        </p:txBody>
      </p:sp>
      <p:pic>
        <p:nvPicPr>
          <p:cNvPr id="5" name="Content Placeholder 4">
            <a:extLst>
              <a:ext uri="{FF2B5EF4-FFF2-40B4-BE49-F238E27FC236}">
                <a16:creationId xmlns:a16="http://schemas.microsoft.com/office/drawing/2014/main" id="{FEB625A7-97BF-298E-C502-18A32F7B9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354" y="1389635"/>
            <a:ext cx="5950054" cy="4321226"/>
          </a:xfrm>
        </p:spPr>
      </p:pic>
      <p:sp>
        <p:nvSpPr>
          <p:cNvPr id="6" name="TextBox 5">
            <a:extLst>
              <a:ext uri="{FF2B5EF4-FFF2-40B4-BE49-F238E27FC236}">
                <a16:creationId xmlns:a16="http://schemas.microsoft.com/office/drawing/2014/main" id="{A1647842-8B1E-D113-2589-4DBC42B351DE}"/>
              </a:ext>
            </a:extLst>
          </p:cNvPr>
          <p:cNvSpPr txBox="1"/>
          <p:nvPr/>
        </p:nvSpPr>
        <p:spPr>
          <a:xfrm rot="10800000" flipV="1">
            <a:off x="7493345" y="2340928"/>
            <a:ext cx="4185511" cy="1384995"/>
          </a:xfrm>
          <a:prstGeom prst="rect">
            <a:avLst/>
          </a:prstGeom>
          <a:noFill/>
        </p:spPr>
        <p:txBody>
          <a:bodyPr wrap="square" rtlCol="0">
            <a:spAutoFit/>
          </a:bodyPr>
          <a:lstStyle/>
          <a:p>
            <a:pPr algn="ctr"/>
            <a:r>
              <a:rPr lang="en-IN" sz="2800" dirty="0"/>
              <a:t>The learner who wants to access the course to study should create an EDU ID</a:t>
            </a:r>
          </a:p>
        </p:txBody>
      </p:sp>
    </p:spTree>
    <p:extLst>
      <p:ext uri="{BB962C8B-B14F-4D97-AF65-F5344CB8AC3E}">
        <p14:creationId xmlns:p14="http://schemas.microsoft.com/office/powerpoint/2010/main" val="185793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0EAB-3866-D7E2-2F4F-C620E427912F}"/>
              </a:ext>
            </a:extLst>
          </p:cNvPr>
          <p:cNvSpPr>
            <a:spLocks noGrp="1"/>
          </p:cNvSpPr>
          <p:nvPr>
            <p:ph type="title"/>
          </p:nvPr>
        </p:nvSpPr>
        <p:spPr/>
        <p:txBody>
          <a:bodyPr/>
          <a:lstStyle/>
          <a:p>
            <a:r>
              <a:rPr lang="en-IN" dirty="0"/>
              <a:t>SELECTING THE COURSE -</a:t>
            </a:r>
          </a:p>
        </p:txBody>
      </p:sp>
      <p:pic>
        <p:nvPicPr>
          <p:cNvPr id="5" name="Content Placeholder 4">
            <a:extLst>
              <a:ext uri="{FF2B5EF4-FFF2-40B4-BE49-F238E27FC236}">
                <a16:creationId xmlns:a16="http://schemas.microsoft.com/office/drawing/2014/main" id="{0E7C66BF-97B5-0E82-3987-B5E69D83C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241" y="1439069"/>
            <a:ext cx="5293347" cy="3979862"/>
          </a:xfrm>
        </p:spPr>
      </p:pic>
      <p:sp>
        <p:nvSpPr>
          <p:cNvPr id="6" name="TextBox 5">
            <a:extLst>
              <a:ext uri="{FF2B5EF4-FFF2-40B4-BE49-F238E27FC236}">
                <a16:creationId xmlns:a16="http://schemas.microsoft.com/office/drawing/2014/main" id="{38F2ABEB-13AA-80C1-CD31-75EDA44350BB}"/>
              </a:ext>
            </a:extLst>
          </p:cNvPr>
          <p:cNvSpPr txBox="1"/>
          <p:nvPr/>
        </p:nvSpPr>
        <p:spPr>
          <a:xfrm rot="10800000" flipV="1">
            <a:off x="7870785" y="1969152"/>
            <a:ext cx="2812648" cy="2677656"/>
          </a:xfrm>
          <a:prstGeom prst="rect">
            <a:avLst/>
          </a:prstGeom>
          <a:noFill/>
        </p:spPr>
        <p:txBody>
          <a:bodyPr wrap="square" rtlCol="0">
            <a:spAutoFit/>
          </a:bodyPr>
          <a:lstStyle/>
          <a:p>
            <a:pPr algn="ctr"/>
            <a:r>
              <a:rPr lang="en-IN" sz="2800" dirty="0"/>
              <a:t>The learner can select the categories in which he/she wants to pursue the skill</a:t>
            </a:r>
          </a:p>
        </p:txBody>
      </p:sp>
    </p:spTree>
    <p:extLst>
      <p:ext uri="{BB962C8B-B14F-4D97-AF65-F5344CB8AC3E}">
        <p14:creationId xmlns:p14="http://schemas.microsoft.com/office/powerpoint/2010/main" val="180375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50C5-F044-A3ED-B9E6-EB46C4BDEAFC}"/>
              </a:ext>
            </a:extLst>
          </p:cNvPr>
          <p:cNvSpPr>
            <a:spLocks noGrp="1"/>
          </p:cNvSpPr>
          <p:nvPr>
            <p:ph type="title"/>
          </p:nvPr>
        </p:nvSpPr>
        <p:spPr/>
        <p:txBody>
          <a:bodyPr/>
          <a:lstStyle/>
          <a:p>
            <a:r>
              <a:rPr lang="en-IN" dirty="0"/>
              <a:t>SELECTION OF THE TOPIC -</a:t>
            </a:r>
          </a:p>
        </p:txBody>
      </p:sp>
      <p:pic>
        <p:nvPicPr>
          <p:cNvPr id="5" name="Content Placeholder 4">
            <a:extLst>
              <a:ext uri="{FF2B5EF4-FFF2-40B4-BE49-F238E27FC236}">
                <a16:creationId xmlns:a16="http://schemas.microsoft.com/office/drawing/2014/main" id="{04239FB4-F4E9-02EE-B3B2-5E5E85D6A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305" y="1638401"/>
            <a:ext cx="5606414" cy="3979862"/>
          </a:xfrm>
        </p:spPr>
      </p:pic>
      <p:sp>
        <p:nvSpPr>
          <p:cNvPr id="6" name="TextBox 5">
            <a:extLst>
              <a:ext uri="{FF2B5EF4-FFF2-40B4-BE49-F238E27FC236}">
                <a16:creationId xmlns:a16="http://schemas.microsoft.com/office/drawing/2014/main" id="{78B09976-9332-800D-D320-BDC4D9FABCCD}"/>
              </a:ext>
            </a:extLst>
          </p:cNvPr>
          <p:cNvSpPr txBox="1"/>
          <p:nvPr/>
        </p:nvSpPr>
        <p:spPr>
          <a:xfrm rot="10800000" flipV="1">
            <a:off x="7928658" y="1647945"/>
            <a:ext cx="3216037" cy="3970318"/>
          </a:xfrm>
          <a:prstGeom prst="rect">
            <a:avLst/>
          </a:prstGeom>
          <a:noFill/>
        </p:spPr>
        <p:txBody>
          <a:bodyPr wrap="square" rtlCol="0">
            <a:spAutoFit/>
          </a:bodyPr>
          <a:lstStyle/>
          <a:p>
            <a:pPr algn="ctr"/>
            <a:r>
              <a:rPr lang="en-IN" sz="2800" dirty="0"/>
              <a:t>The learner should even select the topic which they wants to learn. And by clicking the specific topic, they can get videos of their needed content and they can watch it and learn it.</a:t>
            </a:r>
          </a:p>
        </p:txBody>
      </p:sp>
    </p:spTree>
    <p:extLst>
      <p:ext uri="{BB962C8B-B14F-4D97-AF65-F5344CB8AC3E}">
        <p14:creationId xmlns:p14="http://schemas.microsoft.com/office/powerpoint/2010/main" val="34652631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Template>
  <TotalTime>103</TotalTime>
  <Words>113</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Gill Sans MT</vt:lpstr>
      <vt:lpstr>Walbaum Display</vt:lpstr>
      <vt:lpstr>3DFloatVTI</vt:lpstr>
      <vt:lpstr>ONLINE LEARNING                                                PLATFORM </vt:lpstr>
      <vt:lpstr>LOGIN/SIGN IN PAGE-</vt:lpstr>
      <vt:lpstr>CREATING AN ACCOUNT -</vt:lpstr>
      <vt:lpstr>SELECTING THE COURSE -</vt:lpstr>
      <vt:lpstr>SELECTION OF THE TOPIC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sabareesh tej</dc:creator>
  <cp:lastModifiedBy>sabareesh tej</cp:lastModifiedBy>
  <cp:revision>1</cp:revision>
  <dcterms:created xsi:type="dcterms:W3CDTF">2024-12-09T17:23:50Z</dcterms:created>
  <dcterms:modified xsi:type="dcterms:W3CDTF">2024-12-09T19:07:26Z</dcterms:modified>
</cp:coreProperties>
</file>