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a:solidFill>
                  <a:schemeClr val="accent1">
                    <a:lumMod val="20000"/>
                    <a:lumOff val="80000"/>
                  </a:schemeClr>
                </a:solidFill>
              </a:rPr>
              <a:t>Tamilselvan M</a:t>
            </a:r>
            <a:endParaRPr lang="en-US" spc="0" dirty="0">
              <a:solidFill>
                <a:schemeClr val="accent1">
                  <a:lumMod val="20000"/>
                  <a:lumOff val="80000"/>
                </a:schemeClr>
              </a:solidFill>
            </a:endParaRP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CSE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102</TotalTime>
  <Words>693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sakthi keerthi</cp:lastModifiedBy>
  <cp:revision>33</cp:revision>
  <dcterms:created xsi:type="dcterms:W3CDTF">2024-04-03T15:09:03Z</dcterms:created>
  <dcterms:modified xsi:type="dcterms:W3CDTF">2024-04-09T14:08:17Z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