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1B86A-C6EC-46F2-808A-0EE13F1D6550}" v="162" dt="2024-04-28T07:42:49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ila N" userId="c7861d2da77719f5" providerId="Windows Live" clId="Web-{90A1B86A-C6EC-46F2-808A-0EE13F1D6550}"/>
    <pc:docChg chg="addSld delSld modSld addMainMaster delMainMaster">
      <pc:chgData name="sharmila N" userId="c7861d2da77719f5" providerId="Windows Live" clId="Web-{90A1B86A-C6EC-46F2-808A-0EE13F1D6550}" dt="2024-04-28T07:42:49.740" v="153" actId="20577"/>
      <pc:docMkLst>
        <pc:docMk/>
      </pc:docMkLst>
      <pc:sldChg chg="modSp mod modClrScheme chgLayout">
        <pc:chgData name="sharmila N" userId="c7861d2da77719f5" providerId="Windows Live" clId="Web-{90A1B86A-C6EC-46F2-808A-0EE13F1D6550}" dt="2024-04-28T07:03:42.587" v="36" actId="1076"/>
        <pc:sldMkLst>
          <pc:docMk/>
          <pc:sldMk cId="109857222" sldId="256"/>
        </pc:sldMkLst>
        <pc:spChg chg="mod ord">
          <ac:chgData name="sharmila N" userId="c7861d2da77719f5" providerId="Windows Live" clId="Web-{90A1B86A-C6EC-46F2-808A-0EE13F1D6550}" dt="2024-04-28T07:03:24.742" v="35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harmila N" userId="c7861d2da77719f5" providerId="Windows Live" clId="Web-{90A1B86A-C6EC-46F2-808A-0EE13F1D6550}" dt="2024-04-28T07:03:42.587" v="36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 mod setBg">
        <pc:chgData name="sharmila N" userId="c7861d2da77719f5" providerId="Windows Live" clId="Web-{90A1B86A-C6EC-46F2-808A-0EE13F1D6550}" dt="2024-04-28T07:13:51.102" v="77" actId="20577"/>
        <pc:sldMkLst>
          <pc:docMk/>
          <pc:sldMk cId="2327035251" sldId="257"/>
        </pc:sldMkLst>
        <pc:spChg chg="mod">
          <ac:chgData name="sharmila N" userId="c7861d2da77719f5" providerId="Windows Live" clId="Web-{90A1B86A-C6EC-46F2-808A-0EE13F1D6550}" dt="2024-04-28T07:12:04.193" v="74"/>
          <ac:spMkLst>
            <pc:docMk/>
            <pc:sldMk cId="2327035251" sldId="257"/>
            <ac:spMk id="2" creationId="{BD7B0B22-E852-0FCD-6DFE-5A9383C06B98}"/>
          </ac:spMkLst>
        </pc:spChg>
        <pc:spChg chg="mod">
          <ac:chgData name="sharmila N" userId="c7861d2da77719f5" providerId="Windows Live" clId="Web-{90A1B86A-C6EC-46F2-808A-0EE13F1D6550}" dt="2024-04-28T07:13:51.102" v="77" actId="20577"/>
          <ac:spMkLst>
            <pc:docMk/>
            <pc:sldMk cId="2327035251" sldId="257"/>
            <ac:spMk id="3" creationId="{646DFD80-0943-A821-6545-1886BE21E2E4}"/>
          </ac:spMkLst>
        </pc:spChg>
        <pc:picChg chg="add mod">
          <ac:chgData name="sharmila N" userId="c7861d2da77719f5" providerId="Windows Live" clId="Web-{90A1B86A-C6EC-46F2-808A-0EE13F1D6550}" dt="2024-04-28T07:12:04.193" v="74"/>
          <ac:picMkLst>
            <pc:docMk/>
            <pc:sldMk cId="2327035251" sldId="257"/>
            <ac:picMk id="4" creationId="{78D6E1BC-6D63-79AF-A4E3-36858A7B02CE}"/>
          </ac:picMkLst>
        </pc:picChg>
      </pc:sldChg>
      <pc:sldChg chg="addSp modSp new mod setBg">
        <pc:chgData name="sharmila N" userId="c7861d2da77719f5" providerId="Windows Live" clId="Web-{90A1B86A-C6EC-46F2-808A-0EE13F1D6550}" dt="2024-04-28T07:23:31.976" v="117" actId="20577"/>
        <pc:sldMkLst>
          <pc:docMk/>
          <pc:sldMk cId="1388065624" sldId="258"/>
        </pc:sldMkLst>
        <pc:spChg chg="mod">
          <ac:chgData name="sharmila N" userId="c7861d2da77719f5" providerId="Windows Live" clId="Web-{90A1B86A-C6EC-46F2-808A-0EE13F1D6550}" dt="2024-04-28T07:22:33.100" v="114" actId="20577"/>
          <ac:spMkLst>
            <pc:docMk/>
            <pc:sldMk cId="1388065624" sldId="258"/>
            <ac:spMk id="2" creationId="{BB8C8543-7710-A9FF-ECD2-52D19EA16423}"/>
          </ac:spMkLst>
        </pc:spChg>
        <pc:spChg chg="mod">
          <ac:chgData name="sharmila N" userId="c7861d2da77719f5" providerId="Windows Live" clId="Web-{90A1B86A-C6EC-46F2-808A-0EE13F1D6550}" dt="2024-04-28T07:23:31.976" v="117" actId="20577"/>
          <ac:spMkLst>
            <pc:docMk/>
            <pc:sldMk cId="1388065624" sldId="258"/>
            <ac:spMk id="3" creationId="{F271950B-6A8C-4274-135C-ABC389294A54}"/>
          </ac:spMkLst>
        </pc:spChg>
        <pc:spChg chg="add">
          <ac:chgData name="sharmila N" userId="c7861d2da77719f5" providerId="Windows Live" clId="Web-{90A1B86A-C6EC-46F2-808A-0EE13F1D6550}" dt="2024-04-28T07:22:02.990" v="113"/>
          <ac:spMkLst>
            <pc:docMk/>
            <pc:sldMk cId="1388065624" sldId="258"/>
            <ac:spMk id="9" creationId="{3F4C104D-5F30-4811-9376-566B26E4719A}"/>
          </ac:spMkLst>
        </pc:spChg>
        <pc:spChg chg="add">
          <ac:chgData name="sharmila N" userId="c7861d2da77719f5" providerId="Windows Live" clId="Web-{90A1B86A-C6EC-46F2-808A-0EE13F1D6550}" dt="2024-04-28T07:22:02.990" v="113"/>
          <ac:spMkLst>
            <pc:docMk/>
            <pc:sldMk cId="1388065624" sldId="258"/>
            <ac:spMk id="11" creationId="{0815E34B-5D02-4E01-A936-E8E1C0AB6F12}"/>
          </ac:spMkLst>
        </pc:spChg>
        <pc:spChg chg="add">
          <ac:chgData name="sharmila N" userId="c7861d2da77719f5" providerId="Windows Live" clId="Web-{90A1B86A-C6EC-46F2-808A-0EE13F1D6550}" dt="2024-04-28T07:22:02.990" v="113"/>
          <ac:spMkLst>
            <pc:docMk/>
            <pc:sldMk cId="1388065624" sldId="258"/>
            <ac:spMk id="13" creationId="{7DE3414B-B032-4710-A468-D3285E38C5FF}"/>
          </ac:spMkLst>
        </pc:spChg>
        <pc:picChg chg="add mod modCrop">
          <ac:chgData name="sharmila N" userId="c7861d2da77719f5" providerId="Windows Live" clId="Web-{90A1B86A-C6EC-46F2-808A-0EE13F1D6550}" dt="2024-04-28T07:22:02.990" v="113"/>
          <ac:picMkLst>
            <pc:docMk/>
            <pc:sldMk cId="1388065624" sldId="258"/>
            <ac:picMk id="4" creationId="{A8AF5C8B-03AF-E9EE-6573-E8850D3503C5}"/>
          </ac:picMkLst>
        </pc:picChg>
      </pc:sldChg>
      <pc:sldChg chg="addSp delSp modSp new del">
        <pc:chgData name="sharmila N" userId="c7861d2da77719f5" providerId="Windows Live" clId="Web-{90A1B86A-C6EC-46F2-808A-0EE13F1D6550}" dt="2024-04-28T07:18:32.344" v="85"/>
        <pc:sldMkLst>
          <pc:docMk/>
          <pc:sldMk cId="4176999583" sldId="258"/>
        </pc:sldMkLst>
        <pc:spChg chg="add del mod">
          <ac:chgData name="sharmila N" userId="c7861d2da77719f5" providerId="Windows Live" clId="Web-{90A1B86A-C6EC-46F2-808A-0EE13F1D6550}" dt="2024-04-28T07:18:29.515" v="84" actId="14100"/>
          <ac:spMkLst>
            <pc:docMk/>
            <pc:sldMk cId="4176999583" sldId="258"/>
            <ac:spMk id="2" creationId="{05E64F7C-56A5-453A-9308-E1598CD01B22}"/>
          </ac:spMkLst>
        </pc:spChg>
        <pc:spChg chg="mod">
          <ac:chgData name="sharmila N" userId="c7861d2da77719f5" providerId="Windows Live" clId="Web-{90A1B86A-C6EC-46F2-808A-0EE13F1D6550}" dt="2024-04-28T07:18:22.328" v="82" actId="1076"/>
          <ac:spMkLst>
            <pc:docMk/>
            <pc:sldMk cId="4176999583" sldId="258"/>
            <ac:spMk id="3" creationId="{CD4C5F75-49CA-5C06-D699-A16C8A8ACBA5}"/>
          </ac:spMkLst>
        </pc:spChg>
      </pc:sldChg>
      <pc:sldChg chg="addSp delSp modSp new mod setBg">
        <pc:chgData name="sharmila N" userId="c7861d2da77719f5" providerId="Windows Live" clId="Web-{90A1B86A-C6EC-46F2-808A-0EE13F1D6550}" dt="2024-04-28T07:42:49.740" v="153" actId="20577"/>
        <pc:sldMkLst>
          <pc:docMk/>
          <pc:sldMk cId="4151417697" sldId="259"/>
        </pc:sldMkLst>
        <pc:spChg chg="mod">
          <ac:chgData name="sharmila N" userId="c7861d2da77719f5" providerId="Windows Live" clId="Web-{90A1B86A-C6EC-46F2-808A-0EE13F1D6550}" dt="2024-04-28T07:37:15.997" v="138"/>
          <ac:spMkLst>
            <pc:docMk/>
            <pc:sldMk cId="4151417697" sldId="259"/>
            <ac:spMk id="2" creationId="{B2F2E06B-5D2E-9216-86C8-AEA40A61432C}"/>
          </ac:spMkLst>
        </pc:spChg>
        <pc:spChg chg="mod">
          <ac:chgData name="sharmila N" userId="c7861d2da77719f5" providerId="Windows Live" clId="Web-{90A1B86A-C6EC-46F2-808A-0EE13F1D6550}" dt="2024-04-28T07:42:49.740" v="153" actId="20577"/>
          <ac:spMkLst>
            <pc:docMk/>
            <pc:sldMk cId="4151417697" sldId="259"/>
            <ac:spMk id="3" creationId="{451BEF7B-F50C-3216-7945-23AD477CE165}"/>
          </ac:spMkLst>
        </pc:spChg>
        <pc:spChg chg="add">
          <ac:chgData name="sharmila N" userId="c7861d2da77719f5" providerId="Windows Live" clId="Web-{90A1B86A-C6EC-46F2-808A-0EE13F1D6550}" dt="2024-04-28T07:37:15.997" v="138"/>
          <ac:spMkLst>
            <pc:docMk/>
            <pc:sldMk cId="4151417697" sldId="259"/>
            <ac:spMk id="10" creationId="{3F4C104D-5F30-4811-9376-566B26E4719A}"/>
          </ac:spMkLst>
        </pc:spChg>
        <pc:spChg chg="add">
          <ac:chgData name="sharmila N" userId="c7861d2da77719f5" providerId="Windows Live" clId="Web-{90A1B86A-C6EC-46F2-808A-0EE13F1D6550}" dt="2024-04-28T07:37:15.997" v="138"/>
          <ac:spMkLst>
            <pc:docMk/>
            <pc:sldMk cId="4151417697" sldId="259"/>
            <ac:spMk id="12" creationId="{0815E34B-5D02-4E01-A936-E8E1C0AB6F12}"/>
          </ac:spMkLst>
        </pc:spChg>
        <pc:spChg chg="add">
          <ac:chgData name="sharmila N" userId="c7861d2da77719f5" providerId="Windows Live" clId="Web-{90A1B86A-C6EC-46F2-808A-0EE13F1D6550}" dt="2024-04-28T07:37:15.997" v="138"/>
          <ac:spMkLst>
            <pc:docMk/>
            <pc:sldMk cId="4151417697" sldId="259"/>
            <ac:spMk id="14" creationId="{7DE3414B-B032-4710-A468-D3285E38C5FF}"/>
          </ac:spMkLst>
        </pc:spChg>
        <pc:picChg chg="add del mod">
          <ac:chgData name="sharmila N" userId="c7861d2da77719f5" providerId="Windows Live" clId="Web-{90A1B86A-C6EC-46F2-808A-0EE13F1D6550}" dt="2024-04-28T07:34:30.649" v="136"/>
          <ac:picMkLst>
            <pc:docMk/>
            <pc:sldMk cId="4151417697" sldId="259"/>
            <ac:picMk id="4" creationId="{8F699730-32F4-7632-D0F7-9F2A40A8F1AA}"/>
          </ac:picMkLst>
        </pc:picChg>
        <pc:picChg chg="add mod">
          <ac:chgData name="sharmila N" userId="c7861d2da77719f5" providerId="Windows Live" clId="Web-{90A1B86A-C6EC-46F2-808A-0EE13F1D6550}" dt="2024-04-28T07:39:35.688" v="145" actId="14100"/>
          <ac:picMkLst>
            <pc:docMk/>
            <pc:sldMk cId="4151417697" sldId="259"/>
            <ac:picMk id="5" creationId="{B5DF3F4A-5573-6A92-CEC7-D66DDD9EF2FA}"/>
          </ac:picMkLst>
        </pc:picChg>
      </pc:sldChg>
      <pc:sldMasterChg chg="del delSldLayout">
        <pc:chgData name="sharmila N" userId="c7861d2da77719f5" providerId="Windows Live" clId="Web-{90A1B86A-C6EC-46F2-808A-0EE13F1D6550}" dt="2024-04-28T06:51:28.693" v="0"/>
        <pc:sldMasterMkLst>
          <pc:docMk/>
          <pc:sldMasterMk cId="2460954070" sldId="2147483660"/>
        </pc:sldMasterMkLst>
        <pc:sldLayoutChg chg="del">
          <pc:chgData name="sharmila N" userId="c7861d2da77719f5" providerId="Windows Live" clId="Web-{90A1B86A-C6EC-46F2-808A-0EE13F1D6550}" dt="2024-04-28T06:51:28.69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harmila N" userId="c7861d2da77719f5" providerId="Windows Live" clId="Web-{90A1B86A-C6EC-46F2-808A-0EE13F1D6550}" dt="2024-04-28T06:51:28.69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harmila N" userId="c7861d2da77719f5" providerId="Windows Live" clId="Web-{90A1B86A-C6EC-46F2-808A-0EE13F1D6550}" dt="2024-04-28T06:51:28.69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harmila N" userId="c7861d2da77719f5" providerId="Windows Live" clId="Web-{90A1B86A-C6EC-46F2-808A-0EE13F1D6550}" dt="2024-04-28T06:51:28.69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harmila N" userId="c7861d2da77719f5" providerId="Windows Live" clId="Web-{90A1B86A-C6EC-46F2-808A-0EE13F1D6550}" dt="2024-04-28T06:51:28.69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harmila N" userId="c7861d2da77719f5" providerId="Windows Live" clId="Web-{90A1B86A-C6EC-46F2-808A-0EE13F1D6550}" dt="2024-04-28T06:51:28.69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harmila N" userId="c7861d2da77719f5" providerId="Windows Live" clId="Web-{90A1B86A-C6EC-46F2-808A-0EE13F1D6550}" dt="2024-04-28T06:51:28.69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harmila N" userId="c7861d2da77719f5" providerId="Windows Live" clId="Web-{90A1B86A-C6EC-46F2-808A-0EE13F1D6550}" dt="2024-04-28T06:51:28.69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harmila N" userId="c7861d2da77719f5" providerId="Windows Live" clId="Web-{90A1B86A-C6EC-46F2-808A-0EE13F1D6550}" dt="2024-04-28T06:51:28.69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harmila N" userId="c7861d2da77719f5" providerId="Windows Live" clId="Web-{90A1B86A-C6EC-46F2-808A-0EE13F1D6550}" dt="2024-04-28T06:51:28.69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harmila N" userId="c7861d2da77719f5" providerId="Windows Live" clId="Web-{90A1B86A-C6EC-46F2-808A-0EE13F1D6550}" dt="2024-04-28T06:51:28.69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harmila N" userId="c7861d2da77719f5" providerId="Windows Live" clId="Web-{90A1B86A-C6EC-46F2-808A-0EE13F1D6550}" dt="2024-04-28T06:51:47.584" v="1"/>
        <pc:sldMasterMkLst>
          <pc:docMk/>
          <pc:sldMasterMk cId="3905700971" sldId="2147483672"/>
        </pc:sldMasterMkLst>
        <pc:sldLayoutChg chg="add del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905700971" sldId="2147483672"/>
            <pc:sldLayoutMk cId="2867845510" sldId="2147483673"/>
          </pc:sldLayoutMkLst>
        </pc:sldLayoutChg>
        <pc:sldLayoutChg chg="add del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905700971" sldId="2147483672"/>
            <pc:sldLayoutMk cId="2253657217" sldId="2147483674"/>
          </pc:sldLayoutMkLst>
        </pc:sldLayoutChg>
        <pc:sldLayoutChg chg="add del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905700971" sldId="2147483672"/>
            <pc:sldLayoutMk cId="583135291" sldId="2147483675"/>
          </pc:sldLayoutMkLst>
        </pc:sldLayoutChg>
        <pc:sldLayoutChg chg="add del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905700971" sldId="2147483672"/>
            <pc:sldLayoutMk cId="1897842381" sldId="2147483676"/>
          </pc:sldLayoutMkLst>
        </pc:sldLayoutChg>
        <pc:sldLayoutChg chg="add del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905700971" sldId="2147483672"/>
            <pc:sldLayoutMk cId="952481366" sldId="2147483677"/>
          </pc:sldLayoutMkLst>
        </pc:sldLayoutChg>
        <pc:sldLayoutChg chg="add del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905700971" sldId="2147483672"/>
            <pc:sldLayoutMk cId="143951563" sldId="2147483678"/>
          </pc:sldLayoutMkLst>
        </pc:sldLayoutChg>
        <pc:sldLayoutChg chg="add del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905700971" sldId="2147483672"/>
            <pc:sldLayoutMk cId="1744094730" sldId="2147483679"/>
          </pc:sldLayoutMkLst>
        </pc:sldLayoutChg>
        <pc:sldLayoutChg chg="add del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905700971" sldId="2147483672"/>
            <pc:sldLayoutMk cId="2412614894" sldId="2147483680"/>
          </pc:sldLayoutMkLst>
        </pc:sldLayoutChg>
        <pc:sldLayoutChg chg="add del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905700971" sldId="2147483672"/>
            <pc:sldLayoutMk cId="2230183134" sldId="2147483681"/>
          </pc:sldLayoutMkLst>
        </pc:sldLayoutChg>
        <pc:sldLayoutChg chg="add del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905700971" sldId="2147483672"/>
            <pc:sldLayoutMk cId="2116842580" sldId="2147483682"/>
          </pc:sldLayoutMkLst>
        </pc:sldLayoutChg>
        <pc:sldLayoutChg chg="add del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905700971" sldId="2147483672"/>
            <pc:sldLayoutMk cId="2232512956" sldId="2147483683"/>
          </pc:sldLayoutMkLst>
        </pc:sldLayoutChg>
      </pc:sldMasterChg>
      <pc:sldMasterChg chg="add addSldLayout modSldLayout">
        <pc:chgData name="sharmila N" userId="c7861d2da77719f5" providerId="Windows Live" clId="Web-{90A1B86A-C6EC-46F2-808A-0EE13F1D6550}" dt="2024-04-28T06:51:47.584" v="1"/>
        <pc:sldMasterMkLst>
          <pc:docMk/>
          <pc:sldMasterMk cId="3254377041" sldId="2147483684"/>
        </pc:sldMasterMkLst>
        <pc:sldLayoutChg chg="add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254377041" sldId="2147483684"/>
            <pc:sldLayoutMk cId="437140375" sldId="2147483685"/>
          </pc:sldLayoutMkLst>
        </pc:sldLayoutChg>
        <pc:sldLayoutChg chg="add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254377041" sldId="2147483684"/>
            <pc:sldLayoutMk cId="3966270343" sldId="2147483686"/>
          </pc:sldLayoutMkLst>
        </pc:sldLayoutChg>
        <pc:sldLayoutChg chg="add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254377041" sldId="2147483684"/>
            <pc:sldLayoutMk cId="3846379915" sldId="2147483687"/>
          </pc:sldLayoutMkLst>
        </pc:sldLayoutChg>
        <pc:sldLayoutChg chg="add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254377041" sldId="2147483684"/>
            <pc:sldLayoutMk cId="4196573423" sldId="2147483688"/>
          </pc:sldLayoutMkLst>
        </pc:sldLayoutChg>
        <pc:sldLayoutChg chg="add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254377041" sldId="2147483684"/>
            <pc:sldLayoutMk cId="2028169067" sldId="2147483689"/>
          </pc:sldLayoutMkLst>
        </pc:sldLayoutChg>
        <pc:sldLayoutChg chg="add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254377041" sldId="2147483684"/>
            <pc:sldLayoutMk cId="3467797241" sldId="2147483690"/>
          </pc:sldLayoutMkLst>
        </pc:sldLayoutChg>
        <pc:sldLayoutChg chg="add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254377041" sldId="2147483684"/>
            <pc:sldLayoutMk cId="2440222410" sldId="2147483691"/>
          </pc:sldLayoutMkLst>
        </pc:sldLayoutChg>
        <pc:sldLayoutChg chg="add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254377041" sldId="2147483684"/>
            <pc:sldLayoutMk cId="610498592" sldId="2147483692"/>
          </pc:sldLayoutMkLst>
        </pc:sldLayoutChg>
        <pc:sldLayoutChg chg="add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254377041" sldId="2147483684"/>
            <pc:sldLayoutMk cId="1800360124" sldId="2147483693"/>
          </pc:sldLayoutMkLst>
        </pc:sldLayoutChg>
        <pc:sldLayoutChg chg="add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254377041" sldId="2147483684"/>
            <pc:sldLayoutMk cId="2404232326" sldId="2147483694"/>
          </pc:sldLayoutMkLst>
        </pc:sldLayoutChg>
        <pc:sldLayoutChg chg="add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254377041" sldId="2147483684"/>
            <pc:sldLayoutMk cId="3683091756" sldId="2147483695"/>
          </pc:sldLayoutMkLst>
        </pc:sldLayoutChg>
        <pc:sldLayoutChg chg="add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254377041" sldId="2147483684"/>
            <pc:sldLayoutMk cId="1768849554" sldId="2147483696"/>
          </pc:sldLayoutMkLst>
        </pc:sldLayoutChg>
        <pc:sldLayoutChg chg="add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254377041" sldId="2147483684"/>
            <pc:sldLayoutMk cId="443028589" sldId="2147483697"/>
          </pc:sldLayoutMkLst>
        </pc:sldLayoutChg>
        <pc:sldLayoutChg chg="add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254377041" sldId="2147483684"/>
            <pc:sldLayoutMk cId="214724004" sldId="2147483698"/>
          </pc:sldLayoutMkLst>
        </pc:sldLayoutChg>
        <pc:sldLayoutChg chg="add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254377041" sldId="2147483684"/>
            <pc:sldLayoutMk cId="3888395334" sldId="2147483699"/>
          </pc:sldLayoutMkLst>
        </pc:sldLayoutChg>
        <pc:sldLayoutChg chg="add mod replId">
          <pc:chgData name="sharmila N" userId="c7861d2da77719f5" providerId="Windows Live" clId="Web-{90A1B86A-C6EC-46F2-808A-0EE13F1D6550}" dt="2024-04-28T06:51:47.584" v="1"/>
          <pc:sldLayoutMkLst>
            <pc:docMk/>
            <pc:sldMasterMk cId="3254377041" sldId="2147483684"/>
            <pc:sldLayoutMk cId="1687459483" sldId="214748370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4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3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3091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49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028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4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9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5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7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7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7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6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9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2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9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6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7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6647" y="1364411"/>
            <a:ext cx="8915399" cy="2262781"/>
          </a:xfrm>
        </p:spPr>
        <p:txBody>
          <a:bodyPr/>
          <a:lstStyle/>
          <a:p>
            <a:r>
              <a:rPr lang="en-GB" dirty="0"/>
              <a:t>MYME WEB MAKERS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572" y="3943492"/>
            <a:ext cx="8915399" cy="1126283"/>
          </a:xfrm>
        </p:spPr>
        <p:txBody>
          <a:bodyPr/>
          <a:lstStyle/>
          <a:p>
            <a:pPr algn="r"/>
            <a:r>
              <a:rPr lang="en-GB" dirty="0"/>
              <a:t>BY MYME TECHNOLOGY WEB CREATERS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0B22-E852-0FCD-6DFE-5A9383C0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GB" sz="3200">
                <a:latin typeface="Calibri"/>
                <a:ea typeface="Calibri"/>
                <a:cs typeface="Calibri"/>
              </a:rPr>
              <a:t>DOMAIN AND</a:t>
            </a:r>
            <a:br>
              <a:rPr lang="en-GB" sz="3200">
                <a:latin typeface="Calibri"/>
                <a:ea typeface="Calibri"/>
                <a:cs typeface="Calibri"/>
              </a:rPr>
            </a:br>
            <a:r>
              <a:rPr lang="en-GB" sz="3200">
                <a:latin typeface="Calibri"/>
                <a:ea typeface="Calibri"/>
                <a:cs typeface="Calibri"/>
              </a:rPr>
              <a:t> DOMAIN NAME SPACE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DFD80-0943-A821-6545-1886BE21E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What Is a Domain?</a:t>
            </a:r>
            <a:endParaRPr lang="en-GB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GB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 A domain is a part of the web address nomenclature</a:t>
            </a:r>
            <a:r>
              <a:rPr lang="en-GB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 someone would </a:t>
            </a:r>
            <a:r>
              <a:rPr lang="en-GB" dirty="0">
                <a:solidFill>
                  <a:srgbClr val="00B0F0"/>
                </a:solidFill>
                <a:latin typeface="Calibri"/>
                <a:ea typeface="+mn-lt"/>
                <a:cs typeface="+mn-lt"/>
              </a:rPr>
              <a:t>use to find your website or a page of your website online.</a:t>
            </a:r>
            <a:r>
              <a:rPr lang="en-GB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It is a string of text associated with the numerical IP address of a website that's much easier for people to remember and search.</a:t>
            </a:r>
            <a:endParaRPr lang="en-GB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6E1BC-6D63-79AF-A4E3-36858A7B0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981033"/>
            <a:ext cx="5451627" cy="25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3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C8543-7710-A9FF-ECD2-52D19EA1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GB" b="1" dirty="0"/>
              <a:t>THREE TYPES OF DOMAIN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950B-6A8C-4274-135C-ABC389294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GB" dirty="0">
                <a:latin typeface="Calibri"/>
                <a:ea typeface="+mn-lt"/>
                <a:cs typeface="+mn-lt"/>
              </a:rPr>
              <a:t>Subdomain or third-level domain, such as</a:t>
            </a:r>
            <a:r>
              <a:rPr lang="en-GB" dirty="0">
                <a:solidFill>
                  <a:srgbClr val="00B0F0"/>
                </a:solidFill>
                <a:latin typeface="Calibri"/>
                <a:ea typeface="+mn-lt"/>
                <a:cs typeface="+mn-lt"/>
              </a:rPr>
              <a:t> www.</a:t>
            </a:r>
            <a:endParaRPr lang="en-GB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 charset="2"/>
              <a:buChar char="•"/>
            </a:pPr>
            <a:r>
              <a:rPr lang="en-GB" dirty="0">
                <a:latin typeface="Calibri"/>
                <a:ea typeface="+mn-lt"/>
                <a:cs typeface="+mn-lt"/>
              </a:rPr>
              <a:t>Second-Level Domain (SLD), which is the</a:t>
            </a:r>
            <a:r>
              <a:rPr lang="en-GB" dirty="0">
                <a:solidFill>
                  <a:srgbClr val="00B0F0"/>
                </a:solidFill>
                <a:latin typeface="Calibri"/>
                <a:ea typeface="+mn-lt"/>
                <a:cs typeface="+mn-lt"/>
              </a:rPr>
              <a:t> name of the website.</a:t>
            </a:r>
            <a:endParaRPr lang="en-GB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 charset="2"/>
              <a:buChar char="•"/>
            </a:pPr>
            <a:r>
              <a:rPr lang="en-GB" dirty="0">
                <a:latin typeface="Calibri"/>
                <a:ea typeface="+mn-lt"/>
                <a:cs typeface="+mn-lt"/>
              </a:rPr>
              <a:t>Top-Level Domain (TLD), such as </a:t>
            </a:r>
            <a:r>
              <a:rPr lang="en-GB" dirty="0">
                <a:solidFill>
                  <a:srgbClr val="00B0F0"/>
                </a:solidFill>
                <a:latin typeface="Calibri"/>
                <a:ea typeface="+mn-lt"/>
                <a:cs typeface="+mn-lt"/>
              </a:rPr>
              <a:t>com.</a:t>
            </a:r>
            <a:endParaRPr lang="en-GB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 charset="2"/>
              <a:buChar char="•"/>
            </a:pPr>
            <a:endParaRPr lang="en-GB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 descr="A diagram of a domain&#10;&#10;Description automatically generated">
            <a:extLst>
              <a:ext uri="{FF2B5EF4-FFF2-40B4-BE49-F238E27FC236}">
                <a16:creationId xmlns:a16="http://schemas.microsoft.com/office/drawing/2014/main" id="{A8AF5C8B-03AF-E9EE-6573-E8850D350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41" r="-302" b="538"/>
          <a:stretch/>
        </p:blipFill>
        <p:spPr>
          <a:xfrm>
            <a:off x="4619543" y="1584752"/>
            <a:ext cx="6953577" cy="3363429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6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2E06B-5D2E-9216-86C8-AEA40A61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GB" dirty="0"/>
              <a:t>WEB HOSTING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BEF7B-F50C-3216-7945-23AD477CE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413" y="1673525"/>
            <a:ext cx="4067221" cy="4377479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>
                <a:latin typeface="Calibri"/>
                <a:ea typeface="+mn-lt"/>
                <a:cs typeface="+mn-lt"/>
              </a:rPr>
              <a:t>When a hosting provider allocates space on a web server for a website to store its files, they are hosting a website. </a:t>
            </a:r>
            <a:endParaRPr lang="en-US">
              <a:latin typeface="Calibri"/>
              <a:ea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GB" b="1" dirty="0">
                <a:latin typeface="Calibri"/>
                <a:ea typeface="+mn-lt"/>
                <a:cs typeface="+mn-lt"/>
              </a:rPr>
              <a:t>The three main types of web hosting are:</a:t>
            </a:r>
            <a:endParaRPr lang="en-GB">
              <a:latin typeface="Calibri"/>
              <a:ea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B0F0"/>
                </a:solidFill>
                <a:latin typeface="Calibri"/>
                <a:ea typeface="+mn-lt"/>
                <a:cs typeface="+mn-lt"/>
              </a:rPr>
              <a:t>Shared Hosting</a:t>
            </a:r>
            <a:r>
              <a:rPr lang="en-GB" dirty="0">
                <a:latin typeface="Calibri"/>
                <a:ea typeface="+mn-lt"/>
                <a:cs typeface="+mn-lt"/>
              </a:rPr>
              <a:t>: Shared hosting is the most basic and affordable option. ...</a:t>
            </a:r>
            <a:endParaRPr lang="en-GB">
              <a:latin typeface="Calibri"/>
              <a:ea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B0F0"/>
                </a:solidFill>
                <a:latin typeface="Calibri"/>
                <a:ea typeface="+mn-lt"/>
                <a:cs typeface="+mn-lt"/>
              </a:rPr>
              <a:t>Virtual Private Server (VPS) Hosting</a:t>
            </a:r>
            <a:r>
              <a:rPr lang="en-GB" dirty="0">
                <a:latin typeface="Calibri"/>
                <a:ea typeface="+mn-lt"/>
                <a:cs typeface="+mn-lt"/>
              </a:rPr>
              <a:t>: VPS hosting provides a more robust solution than shared hosting. ...</a:t>
            </a:r>
            <a:endParaRPr lang="en-GB">
              <a:latin typeface="Calibri"/>
              <a:ea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B0F0"/>
                </a:solidFill>
                <a:latin typeface="Calibri"/>
                <a:ea typeface="+mn-lt"/>
                <a:cs typeface="+mn-lt"/>
              </a:rPr>
              <a:t>Dedicated Hosting:</a:t>
            </a:r>
            <a:r>
              <a:rPr lang="en-GB" dirty="0">
                <a:latin typeface="Calibri"/>
                <a:ea typeface="+mn-lt"/>
                <a:cs typeface="+mn-lt"/>
              </a:rPr>
              <a:t> Dedicated hosting is the most powerful and expensive option.</a:t>
            </a:r>
            <a:endParaRPr lang="en-GB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br>
              <a:rPr lang="en-US" sz="1400" dirty="0"/>
            </a:br>
            <a:endParaRPr lang="en-US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GB" dirty="0"/>
          </a:p>
        </p:txBody>
      </p:sp>
      <p:pic>
        <p:nvPicPr>
          <p:cNvPr id="5" name="Picture 4" descr="A blue background with text overlay&#10;&#10;Description automatically generated">
            <a:extLst>
              <a:ext uri="{FF2B5EF4-FFF2-40B4-BE49-F238E27FC236}">
                <a16:creationId xmlns:a16="http://schemas.microsoft.com/office/drawing/2014/main" id="{B5DF3F4A-5573-6A92-CEC7-D66DDD9EF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165" y="1289805"/>
            <a:ext cx="5443955" cy="3881436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1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E06B-5D2E-9216-86C8-AEA40A61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144995" flipH="1">
            <a:off x="-938727" y="6941754"/>
            <a:ext cx="725765" cy="1259894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BEF7B-F50C-3216-7945-23AD477CE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413" y="1673525"/>
            <a:ext cx="4067221" cy="43774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4214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190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MYME WEB MAKERS</vt:lpstr>
      <vt:lpstr>DOMAIN AND  DOMAIN NAME SPACE</vt:lpstr>
      <vt:lpstr>THREE TYPES OF DOMAIN NAME</vt:lpstr>
      <vt:lpstr>WEB HOSTING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Tamil Myme</cp:lastModifiedBy>
  <cp:revision>126</cp:revision>
  <dcterms:created xsi:type="dcterms:W3CDTF">2024-04-28T06:48:22Z</dcterms:created>
  <dcterms:modified xsi:type="dcterms:W3CDTF">2024-04-29T10:51:52Z</dcterms:modified>
</cp:coreProperties>
</file>