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F891-9040-45DD-A524-F7C6FC265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D734B-16CE-4B92-8D0A-9E985C720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6DED-6C68-4DA1-957E-0E6C183F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3A59-463C-41CD-947B-5AF5EC6CC22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75AC8-2675-4CCB-B901-C243AA1F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0822C-8A60-4C65-AEF3-B81115BD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9B2A-8D21-4AF4-9DB0-8F2E5253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75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FBB5-A929-4F5A-B1BA-2FB522AC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41795-FEA5-415F-A1BC-640A2CFC6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886B3-3CF9-4217-860E-2803DA28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3A59-463C-41CD-947B-5AF5EC6CC22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9D41D-0C04-4A8F-A830-AD5DCEEA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7A52C-8A1B-48F8-86F9-11A83578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9B2A-8D21-4AF4-9DB0-8F2E5253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76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BE375-36F5-49A6-87AD-7E9A5CFF2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04793-42E7-467A-B59D-082298760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C4FB-A456-4E34-A309-7443C359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3A59-463C-41CD-947B-5AF5EC6CC22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39F1F-8CF6-40ED-89E7-2F1D4FD2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8C354-92B2-45C0-BAA2-76CD3AC0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9B2A-8D21-4AF4-9DB0-8F2E5253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56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7230-B891-4ABA-8E59-23E20AF9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3A66C-8A09-454D-9382-B84EF8FF9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8BF96-139E-4F65-8A7A-9F796502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3A59-463C-41CD-947B-5AF5EC6CC22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F8C9-0117-4B6C-B1EF-1B90F64B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4769D-1BE6-4965-8458-044B52EB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9B2A-8D21-4AF4-9DB0-8F2E5253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19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D9B3-11D8-40A9-B263-D3EAB1B9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ACCEB-1250-4DF9-87C4-C55DDF9A7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93559-2943-432B-A42B-DCF84A74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3A59-463C-41CD-947B-5AF5EC6CC22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11D6E-91F3-4D57-8DA7-EE57510B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66A09-00B6-40A0-97F3-65C1AFD5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9B2A-8D21-4AF4-9DB0-8F2E5253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66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E003-FA58-4165-A977-B8F2C879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628DD-D599-4421-9099-F97750B05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F2361-B107-4A2A-8BFE-310CE1B7F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26080-5429-418D-9718-4B1D3438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3A59-463C-41CD-947B-5AF5EC6CC22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4744F-92B8-4C13-A2F6-DEC73A92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69B06-0041-4AF6-8CEB-C568826A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9B2A-8D21-4AF4-9DB0-8F2E5253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91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D075-CE73-40B6-9A15-C5181FE79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75AA6-E49C-4283-87D4-99553BEF7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D6AA7-6753-4F81-86B5-0CB31184F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F04EE-4FAC-4C2F-86E7-5AF636443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27239-E92C-4247-B2B6-EEDABE876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22768-C40A-4FEF-8A21-34787A18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3A59-463C-41CD-947B-5AF5EC6CC22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F2C944-6BA7-4DD5-8B00-3D7F6DDA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90529-79A6-4A37-AD5D-5AB20A43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9B2A-8D21-4AF4-9DB0-8F2E5253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52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41C9-8CBF-4BB5-9A61-0FCE8CDA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C42C0-0923-4E3E-88A2-2AA7A8DA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3A59-463C-41CD-947B-5AF5EC6CC22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65E6F-F845-490C-82F1-432BDE1B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C4411-CA83-4E5C-9687-FC3407DC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9B2A-8D21-4AF4-9DB0-8F2E5253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93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DCD0F-2F01-4343-8D9B-CEFD25B4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3A59-463C-41CD-947B-5AF5EC6CC22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9D3CA-B45B-4100-8927-09E6B2BE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52E4C-73E1-454B-A24C-BC84F1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9B2A-8D21-4AF4-9DB0-8F2E5253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11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168E-A89F-427E-9C88-37AA0DB9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607AF-4DDD-4CA8-8A43-385913A5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37F6D-E790-41C3-9987-7F92A47E2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FD86D-3848-49A1-BB9F-B3087EA3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3A59-463C-41CD-947B-5AF5EC6CC22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F8380-E816-41AB-BC70-B77BBDF5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15F8A-C8F9-43A4-825F-875A75E1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9B2A-8D21-4AF4-9DB0-8F2E5253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94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92DA-EF07-4C01-AD72-9169CA02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A9080-2691-43A7-B237-DADA13282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F1FA8-0921-46F9-882B-CA7829C75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8EFDB-E0E6-44C7-B6F9-D5E48B95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3A59-463C-41CD-947B-5AF5EC6CC22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61882-664C-4E74-AF81-26E76A6B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64CE9-7B00-4A57-BAE2-6CF9FFA5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9B2A-8D21-4AF4-9DB0-8F2E5253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09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6C5A8-7B86-43E1-BA8F-C2B3CEF5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3B8B2-D547-41E7-B334-1024578FB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42A66-0209-40BF-9595-F50359E9E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33A59-463C-41CD-947B-5AF5EC6CC22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AD92B-9F84-4BEB-8171-04E02F4BD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472C9-BCC6-445C-A7A5-7CCACD9E6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39B2A-8D21-4AF4-9DB0-8F2E5253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17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9256-3AA1-4565-8F1D-AEC253B0C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435" y="1122363"/>
            <a:ext cx="9144000" cy="944633"/>
          </a:xfrm>
        </p:spPr>
        <p:txBody>
          <a:bodyPr/>
          <a:lstStyle/>
          <a:p>
            <a:r>
              <a:rPr lang="en-IN" dirty="0"/>
              <a:t>Probability density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0F3A6-E488-4E6D-9995-60A2781F6E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82E71-BC7B-42A9-8E87-6DC792C36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744" y="2066996"/>
            <a:ext cx="9226511" cy="4476679"/>
          </a:xfrm>
          <a:prstGeom prst="rect">
            <a:avLst/>
          </a:prstGeom>
        </p:spPr>
      </p:pic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FD0BB060-7C8B-459C-8A1A-9AC665568FA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16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858"/>
    </mc:Choice>
    <mc:Fallback>
      <p:transition spd="slow" advTm="438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B4103A-9D39-4A84-80D0-E14B29CEF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17833"/>
            <a:ext cx="9230503" cy="3795071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16652D91-D333-4F91-A30D-87B4160A753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77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736"/>
    </mc:Choice>
    <mc:Fallback>
      <p:transition spd="slow" advTm="267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BFAB74-5C84-40A5-9BFF-7EA412D68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862" y="905910"/>
            <a:ext cx="5165242" cy="1088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C4DF70-67AB-4E3D-9CA2-E4C72FACE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5364" y="2293661"/>
            <a:ext cx="6077158" cy="4585221"/>
          </a:xfrm>
          <a:prstGeom prst="rect">
            <a:avLst/>
          </a:prstGeom>
        </p:spPr>
      </p:pic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55AFACA7-EBBE-44C3-A660-1098708C1EF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70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86"/>
    </mc:Choice>
    <mc:Fallback>
      <p:transition spd="slow" advTm="116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Office PowerPoint</Application>
  <PresentationFormat>Widescreen</PresentationFormat>
  <Paragraphs>1</Paragraphs>
  <Slides>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Probability density function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density function</dc:title>
  <dc:creator>Administrator</dc:creator>
  <cp:lastModifiedBy>Administrator</cp:lastModifiedBy>
  <cp:revision>2</cp:revision>
  <dcterms:created xsi:type="dcterms:W3CDTF">2024-10-01T16:54:08Z</dcterms:created>
  <dcterms:modified xsi:type="dcterms:W3CDTF">2024-10-01T17:13:46Z</dcterms:modified>
</cp:coreProperties>
</file>