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Archiv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Archivo-bold.fntdata"/><Relationship Id="rId21" Type="http://schemas.openxmlformats.org/officeDocument/2006/relationships/font" Target="fonts/Archivo-regular.fntdata"/><Relationship Id="rId24" Type="http://schemas.openxmlformats.org/officeDocument/2006/relationships/font" Target="fonts/Archivo-boldItalic.fntdata"/><Relationship Id="rId23" Type="http://schemas.openxmlformats.org/officeDocument/2006/relationships/font" Target="fonts/Archiv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1bf8d60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1bf8d60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d22e2e237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d22e2e237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d22e2e237e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d22e2e237e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d22e2e237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d22e2e237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d22e2e237e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d22e2e237e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d22e2e237e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d22e2e237e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just">
              <a:lnSpc>
                <a:spcPct val="115000"/>
              </a:lnSpc>
              <a:spcBef>
                <a:spcPts val="0"/>
              </a:spcBef>
              <a:spcAft>
                <a:spcPts val="0"/>
              </a:spcAft>
              <a:buClr>
                <a:schemeClr val="dk1"/>
              </a:buClr>
              <a:buSzPts val="1100"/>
              <a:buFont typeface="Arial"/>
              <a:buNone/>
            </a:pPr>
            <a:r>
              <a:t/>
            </a:r>
            <a:endParaRPr sz="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d26e4632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d26e4632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d26e46324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d26e46324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22e2e237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d22e2e237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22e2e237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d22e2e237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d22e2e237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d22e2e237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d22e2e237e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d22e2e237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d22e2e237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d22e2e237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d26e46324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d26e46324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d26e46324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d26e46324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d26e46324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d26e46324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50000"/>
          </a:blip>
          <a:srcRect b="0" l="0" r="0" t="0"/>
          <a:stretch/>
        </p:blipFill>
        <p:spPr>
          <a:xfrm>
            <a:off x="0" y="0"/>
            <a:ext cx="9144000" cy="5144818"/>
          </a:xfrm>
          <a:prstGeom prst="rect">
            <a:avLst/>
          </a:prstGeom>
          <a:noFill/>
          <a:ln>
            <a:noFill/>
          </a:ln>
        </p:spPr>
      </p:pic>
      <p:sp>
        <p:nvSpPr>
          <p:cNvPr id="10" name="Google Shape;10;p2"/>
          <p:cNvSpPr txBox="1"/>
          <p:nvPr>
            <p:ph type="ctrTitle"/>
          </p:nvPr>
        </p:nvSpPr>
        <p:spPr>
          <a:xfrm>
            <a:off x="713225" y="864403"/>
            <a:ext cx="4777500" cy="28749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713225" y="3803297"/>
            <a:ext cx="4777500" cy="4758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600"/>
            </a:lvl1pPr>
            <a:lvl2pPr lvl="1" algn="ctr">
              <a:lnSpc>
                <a:spcPct val="115000"/>
              </a:lnSpc>
              <a:spcBef>
                <a:spcPts val="0"/>
              </a:spcBef>
              <a:spcAft>
                <a:spcPts val="0"/>
              </a:spcAft>
              <a:buSzPts val="1800"/>
              <a:buNone/>
              <a:defRPr sz="1800"/>
            </a:lvl2pPr>
            <a:lvl3pPr lvl="2" algn="ctr">
              <a:lnSpc>
                <a:spcPct val="115000"/>
              </a:lnSpc>
              <a:spcBef>
                <a:spcPts val="0"/>
              </a:spcBef>
              <a:spcAft>
                <a:spcPts val="0"/>
              </a:spcAft>
              <a:buSzPts val="1800"/>
              <a:buNone/>
              <a:defRPr sz="1800"/>
            </a:lvl3pPr>
            <a:lvl4pPr lvl="3" algn="ctr">
              <a:lnSpc>
                <a:spcPct val="115000"/>
              </a:lnSpc>
              <a:spcBef>
                <a:spcPts val="0"/>
              </a:spcBef>
              <a:spcAft>
                <a:spcPts val="0"/>
              </a:spcAft>
              <a:buSzPts val="1800"/>
              <a:buNone/>
              <a:defRPr sz="1800"/>
            </a:lvl4pPr>
            <a:lvl5pPr lvl="4" algn="ctr">
              <a:lnSpc>
                <a:spcPct val="115000"/>
              </a:lnSpc>
              <a:spcBef>
                <a:spcPts val="0"/>
              </a:spcBef>
              <a:spcAft>
                <a:spcPts val="0"/>
              </a:spcAft>
              <a:buSzPts val="1800"/>
              <a:buNone/>
              <a:defRPr sz="1800"/>
            </a:lvl5pPr>
            <a:lvl6pPr lvl="5" algn="ctr">
              <a:lnSpc>
                <a:spcPct val="115000"/>
              </a:lnSpc>
              <a:spcBef>
                <a:spcPts val="0"/>
              </a:spcBef>
              <a:spcAft>
                <a:spcPts val="0"/>
              </a:spcAft>
              <a:buSzPts val="1800"/>
              <a:buNone/>
              <a:defRPr sz="1800"/>
            </a:lvl6pPr>
            <a:lvl7pPr lvl="6" algn="ctr">
              <a:lnSpc>
                <a:spcPct val="115000"/>
              </a:lnSpc>
              <a:spcBef>
                <a:spcPts val="0"/>
              </a:spcBef>
              <a:spcAft>
                <a:spcPts val="0"/>
              </a:spcAft>
              <a:buSzPts val="1800"/>
              <a:buNone/>
              <a:defRPr sz="1800"/>
            </a:lvl7pPr>
            <a:lvl8pPr lvl="7" algn="ctr">
              <a:lnSpc>
                <a:spcPct val="115000"/>
              </a:lnSpc>
              <a:spcBef>
                <a:spcPts val="0"/>
              </a:spcBef>
              <a:spcAft>
                <a:spcPts val="0"/>
              </a:spcAft>
              <a:buSzPts val="1800"/>
              <a:buNone/>
              <a:defRPr sz="1800"/>
            </a:lvl8pPr>
            <a:lvl9pPr lvl="8" algn="ctr">
              <a:lnSpc>
                <a:spcPct val="115000"/>
              </a:lnSpc>
              <a:spcBef>
                <a:spcPts val="0"/>
              </a:spcBef>
              <a:spcAft>
                <a:spcPts val="0"/>
              </a:spcAft>
              <a:buSzPts val="1800"/>
              <a:buNone/>
              <a:defRPr sz="1800"/>
            </a:lvl9pPr>
          </a:lstStyle>
          <a:p/>
        </p:txBody>
      </p:sp>
      <p:cxnSp>
        <p:nvCxnSpPr>
          <p:cNvPr id="12" name="Google Shape;12;p2"/>
          <p:cNvCxnSpPr/>
          <p:nvPr/>
        </p:nvCxnSpPr>
        <p:spPr>
          <a:xfrm>
            <a:off x="8430775" y="-34800"/>
            <a:ext cx="0" cy="52131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52" name="Shape 52"/>
        <p:cNvGrpSpPr/>
        <p:nvPr/>
      </p:nvGrpSpPr>
      <p:grpSpPr>
        <a:xfrm>
          <a:off x="0" y="0"/>
          <a:ext cx="0" cy="0"/>
          <a:chOff x="0" y="0"/>
          <a:chExt cx="0" cy="0"/>
        </a:xfrm>
      </p:grpSpPr>
      <p:pic>
        <p:nvPicPr>
          <p:cNvPr id="53" name="Google Shape;53;p11"/>
          <p:cNvPicPr preferRelativeResize="0"/>
          <p:nvPr/>
        </p:nvPicPr>
        <p:blipFill rotWithShape="1">
          <a:blip r:embed="rId2">
            <a:alphaModFix amt="50000"/>
          </a:blip>
          <a:srcRect b="0" l="0" r="0" t="0"/>
          <a:stretch/>
        </p:blipFill>
        <p:spPr>
          <a:xfrm>
            <a:off x="0" y="0"/>
            <a:ext cx="9144000" cy="5144818"/>
          </a:xfrm>
          <a:prstGeom prst="rect">
            <a:avLst/>
          </a:prstGeom>
          <a:noFill/>
          <a:ln>
            <a:noFill/>
          </a:ln>
        </p:spPr>
      </p:pic>
      <p:sp>
        <p:nvSpPr>
          <p:cNvPr id="54" name="Google Shape;54;p11"/>
          <p:cNvSpPr txBox="1"/>
          <p:nvPr>
            <p:ph hasCustomPrompt="1" type="title"/>
          </p:nvPr>
        </p:nvSpPr>
        <p:spPr>
          <a:xfrm>
            <a:off x="713225" y="1803875"/>
            <a:ext cx="5536500" cy="10386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5" name="Google Shape;55;p11"/>
          <p:cNvSpPr txBox="1"/>
          <p:nvPr>
            <p:ph idx="1" type="subTitle"/>
          </p:nvPr>
        </p:nvSpPr>
        <p:spPr>
          <a:xfrm>
            <a:off x="713225" y="2842525"/>
            <a:ext cx="5536500" cy="497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6" name="Shape 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7" name="Shape 57"/>
        <p:cNvGrpSpPr/>
        <p:nvPr/>
      </p:nvGrpSpPr>
      <p:grpSpPr>
        <a:xfrm>
          <a:off x="0" y="0"/>
          <a:ext cx="0" cy="0"/>
          <a:chOff x="0" y="0"/>
          <a:chExt cx="0" cy="0"/>
        </a:xfrm>
      </p:grpSpPr>
      <p:pic>
        <p:nvPicPr>
          <p:cNvPr id="58" name="Google Shape;58;p13"/>
          <p:cNvPicPr preferRelativeResize="0"/>
          <p:nvPr/>
        </p:nvPicPr>
        <p:blipFill rotWithShape="1">
          <a:blip r:embed="rId2">
            <a:alphaModFix amt="50000"/>
          </a:blip>
          <a:srcRect b="0" l="0" r="0" t="0"/>
          <a:stretch/>
        </p:blipFill>
        <p:spPr>
          <a:xfrm>
            <a:off x="0" y="0"/>
            <a:ext cx="9144000" cy="5144818"/>
          </a:xfrm>
          <a:prstGeom prst="rect">
            <a:avLst/>
          </a:prstGeom>
          <a:noFill/>
          <a:ln>
            <a:noFill/>
          </a:ln>
        </p:spPr>
      </p:pic>
      <p:sp>
        <p:nvSpPr>
          <p:cNvPr id="59" name="Google Shape;59;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60" name="Google Shape;60;p13"/>
          <p:cNvSpPr txBox="1"/>
          <p:nvPr>
            <p:ph idx="1" type="subTitle"/>
          </p:nvPr>
        </p:nvSpPr>
        <p:spPr>
          <a:xfrm>
            <a:off x="720000" y="2225988"/>
            <a:ext cx="2919300" cy="604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61" name="Google Shape;61;p13"/>
          <p:cNvSpPr txBox="1"/>
          <p:nvPr>
            <p:ph idx="2" type="subTitle"/>
          </p:nvPr>
        </p:nvSpPr>
        <p:spPr>
          <a:xfrm>
            <a:off x="4391149" y="2225988"/>
            <a:ext cx="2919300" cy="604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62" name="Google Shape;62;p13"/>
          <p:cNvSpPr txBox="1"/>
          <p:nvPr>
            <p:ph idx="3" type="subTitle"/>
          </p:nvPr>
        </p:nvSpPr>
        <p:spPr>
          <a:xfrm>
            <a:off x="720000" y="3957450"/>
            <a:ext cx="2919300" cy="604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63" name="Google Shape;63;p13"/>
          <p:cNvSpPr txBox="1"/>
          <p:nvPr>
            <p:ph idx="4" type="subTitle"/>
          </p:nvPr>
        </p:nvSpPr>
        <p:spPr>
          <a:xfrm>
            <a:off x="4391149" y="3957450"/>
            <a:ext cx="2919300" cy="604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64" name="Google Shape;64;p13"/>
          <p:cNvSpPr txBox="1"/>
          <p:nvPr>
            <p:ph hasCustomPrompt="1" idx="5" type="title"/>
          </p:nvPr>
        </p:nvSpPr>
        <p:spPr>
          <a:xfrm>
            <a:off x="814938" y="1249462"/>
            <a:ext cx="640200" cy="451200"/>
          </a:xfrm>
          <a:prstGeom prst="rect">
            <a:avLst/>
          </a:prstGeom>
          <a:no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p:nvPr>
            <p:ph hasCustomPrompt="1" idx="6" type="title"/>
          </p:nvPr>
        </p:nvSpPr>
        <p:spPr>
          <a:xfrm>
            <a:off x="814938" y="2982575"/>
            <a:ext cx="640200" cy="451200"/>
          </a:xfrm>
          <a:prstGeom prst="rect">
            <a:avLst/>
          </a:prstGeom>
          <a:no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p:nvPr>
            <p:ph hasCustomPrompt="1" idx="7" type="title"/>
          </p:nvPr>
        </p:nvSpPr>
        <p:spPr>
          <a:xfrm>
            <a:off x="4486088" y="1249462"/>
            <a:ext cx="640200" cy="451200"/>
          </a:xfrm>
          <a:prstGeom prst="rect">
            <a:avLst/>
          </a:prstGeom>
          <a:no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p:nvPr>
            <p:ph hasCustomPrompt="1" idx="8" type="title"/>
          </p:nvPr>
        </p:nvSpPr>
        <p:spPr>
          <a:xfrm>
            <a:off x="4486088" y="2982575"/>
            <a:ext cx="640200" cy="451200"/>
          </a:xfrm>
          <a:prstGeom prst="rect">
            <a:avLst/>
          </a:prstGeom>
          <a:no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p:nvPr>
            <p:ph idx="9" type="subTitle"/>
          </p:nvPr>
        </p:nvSpPr>
        <p:spPr>
          <a:xfrm>
            <a:off x="720000" y="1878623"/>
            <a:ext cx="2919300" cy="451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sz="2000"/>
            </a:lvl1pPr>
            <a:lvl2pPr lvl="1" rtl="0" algn="ctr">
              <a:lnSpc>
                <a:spcPct val="115000"/>
              </a:lnSpc>
              <a:spcBef>
                <a:spcPts val="0"/>
              </a:spcBef>
              <a:spcAft>
                <a:spcPts val="0"/>
              </a:spcAft>
              <a:buSzPts val="2400"/>
              <a:buNone/>
              <a:defRPr b="1" sz="2400"/>
            </a:lvl2pPr>
            <a:lvl3pPr lvl="2" rtl="0" algn="ctr">
              <a:lnSpc>
                <a:spcPct val="115000"/>
              </a:lnSpc>
              <a:spcBef>
                <a:spcPts val="0"/>
              </a:spcBef>
              <a:spcAft>
                <a:spcPts val="0"/>
              </a:spcAft>
              <a:buSzPts val="2400"/>
              <a:buNone/>
              <a:defRPr b="1" sz="2400"/>
            </a:lvl3pPr>
            <a:lvl4pPr lvl="3" rtl="0" algn="ctr">
              <a:lnSpc>
                <a:spcPct val="115000"/>
              </a:lnSpc>
              <a:spcBef>
                <a:spcPts val="0"/>
              </a:spcBef>
              <a:spcAft>
                <a:spcPts val="0"/>
              </a:spcAft>
              <a:buSzPts val="2400"/>
              <a:buNone/>
              <a:defRPr b="1" sz="2400"/>
            </a:lvl4pPr>
            <a:lvl5pPr lvl="4" rtl="0" algn="ctr">
              <a:lnSpc>
                <a:spcPct val="115000"/>
              </a:lnSpc>
              <a:spcBef>
                <a:spcPts val="0"/>
              </a:spcBef>
              <a:spcAft>
                <a:spcPts val="0"/>
              </a:spcAft>
              <a:buSzPts val="2400"/>
              <a:buNone/>
              <a:defRPr b="1" sz="2400"/>
            </a:lvl5pPr>
            <a:lvl6pPr lvl="5" rtl="0" algn="ctr">
              <a:lnSpc>
                <a:spcPct val="115000"/>
              </a:lnSpc>
              <a:spcBef>
                <a:spcPts val="0"/>
              </a:spcBef>
              <a:spcAft>
                <a:spcPts val="0"/>
              </a:spcAft>
              <a:buSzPts val="2400"/>
              <a:buNone/>
              <a:defRPr b="1" sz="2400"/>
            </a:lvl6pPr>
            <a:lvl7pPr lvl="6" rtl="0" algn="ctr">
              <a:lnSpc>
                <a:spcPct val="115000"/>
              </a:lnSpc>
              <a:spcBef>
                <a:spcPts val="0"/>
              </a:spcBef>
              <a:spcAft>
                <a:spcPts val="0"/>
              </a:spcAft>
              <a:buSzPts val="2400"/>
              <a:buNone/>
              <a:defRPr b="1" sz="2400"/>
            </a:lvl7pPr>
            <a:lvl8pPr lvl="7" rtl="0" algn="ctr">
              <a:lnSpc>
                <a:spcPct val="115000"/>
              </a:lnSpc>
              <a:spcBef>
                <a:spcPts val="0"/>
              </a:spcBef>
              <a:spcAft>
                <a:spcPts val="0"/>
              </a:spcAft>
              <a:buSzPts val="2400"/>
              <a:buNone/>
              <a:defRPr b="1" sz="2400"/>
            </a:lvl8pPr>
            <a:lvl9pPr lvl="8" rtl="0" algn="ctr">
              <a:lnSpc>
                <a:spcPct val="115000"/>
              </a:lnSpc>
              <a:spcBef>
                <a:spcPts val="0"/>
              </a:spcBef>
              <a:spcAft>
                <a:spcPts val="0"/>
              </a:spcAft>
              <a:buSzPts val="2400"/>
              <a:buNone/>
              <a:defRPr b="1" sz="2400"/>
            </a:lvl9pPr>
          </a:lstStyle>
          <a:p/>
        </p:txBody>
      </p:sp>
      <p:sp>
        <p:nvSpPr>
          <p:cNvPr id="69" name="Google Shape;69;p13"/>
          <p:cNvSpPr txBox="1"/>
          <p:nvPr>
            <p:ph idx="13" type="subTitle"/>
          </p:nvPr>
        </p:nvSpPr>
        <p:spPr>
          <a:xfrm>
            <a:off x="4391151" y="1878623"/>
            <a:ext cx="2919300" cy="451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sz="2000"/>
            </a:lvl1pPr>
            <a:lvl2pPr lvl="1" rtl="0" algn="ctr">
              <a:lnSpc>
                <a:spcPct val="115000"/>
              </a:lnSpc>
              <a:spcBef>
                <a:spcPts val="0"/>
              </a:spcBef>
              <a:spcAft>
                <a:spcPts val="0"/>
              </a:spcAft>
              <a:buSzPts val="2400"/>
              <a:buNone/>
              <a:defRPr b="1" sz="2400"/>
            </a:lvl2pPr>
            <a:lvl3pPr lvl="2" rtl="0" algn="ctr">
              <a:lnSpc>
                <a:spcPct val="115000"/>
              </a:lnSpc>
              <a:spcBef>
                <a:spcPts val="0"/>
              </a:spcBef>
              <a:spcAft>
                <a:spcPts val="0"/>
              </a:spcAft>
              <a:buSzPts val="2400"/>
              <a:buNone/>
              <a:defRPr b="1" sz="2400"/>
            </a:lvl3pPr>
            <a:lvl4pPr lvl="3" rtl="0" algn="ctr">
              <a:lnSpc>
                <a:spcPct val="115000"/>
              </a:lnSpc>
              <a:spcBef>
                <a:spcPts val="0"/>
              </a:spcBef>
              <a:spcAft>
                <a:spcPts val="0"/>
              </a:spcAft>
              <a:buSzPts val="2400"/>
              <a:buNone/>
              <a:defRPr b="1" sz="2400"/>
            </a:lvl4pPr>
            <a:lvl5pPr lvl="4" rtl="0" algn="ctr">
              <a:lnSpc>
                <a:spcPct val="115000"/>
              </a:lnSpc>
              <a:spcBef>
                <a:spcPts val="0"/>
              </a:spcBef>
              <a:spcAft>
                <a:spcPts val="0"/>
              </a:spcAft>
              <a:buSzPts val="2400"/>
              <a:buNone/>
              <a:defRPr b="1" sz="2400"/>
            </a:lvl5pPr>
            <a:lvl6pPr lvl="5" rtl="0" algn="ctr">
              <a:lnSpc>
                <a:spcPct val="115000"/>
              </a:lnSpc>
              <a:spcBef>
                <a:spcPts val="0"/>
              </a:spcBef>
              <a:spcAft>
                <a:spcPts val="0"/>
              </a:spcAft>
              <a:buSzPts val="2400"/>
              <a:buNone/>
              <a:defRPr b="1" sz="2400"/>
            </a:lvl6pPr>
            <a:lvl7pPr lvl="6" rtl="0" algn="ctr">
              <a:lnSpc>
                <a:spcPct val="115000"/>
              </a:lnSpc>
              <a:spcBef>
                <a:spcPts val="0"/>
              </a:spcBef>
              <a:spcAft>
                <a:spcPts val="0"/>
              </a:spcAft>
              <a:buSzPts val="2400"/>
              <a:buNone/>
              <a:defRPr b="1" sz="2400"/>
            </a:lvl7pPr>
            <a:lvl8pPr lvl="7" rtl="0" algn="ctr">
              <a:lnSpc>
                <a:spcPct val="115000"/>
              </a:lnSpc>
              <a:spcBef>
                <a:spcPts val="0"/>
              </a:spcBef>
              <a:spcAft>
                <a:spcPts val="0"/>
              </a:spcAft>
              <a:buSzPts val="2400"/>
              <a:buNone/>
              <a:defRPr b="1" sz="2400"/>
            </a:lvl8pPr>
            <a:lvl9pPr lvl="8" rtl="0" algn="ctr">
              <a:lnSpc>
                <a:spcPct val="115000"/>
              </a:lnSpc>
              <a:spcBef>
                <a:spcPts val="0"/>
              </a:spcBef>
              <a:spcAft>
                <a:spcPts val="0"/>
              </a:spcAft>
              <a:buSzPts val="2400"/>
              <a:buNone/>
              <a:defRPr b="1" sz="2400"/>
            </a:lvl9pPr>
          </a:lstStyle>
          <a:p/>
        </p:txBody>
      </p:sp>
      <p:sp>
        <p:nvSpPr>
          <p:cNvPr id="70" name="Google Shape;70;p13"/>
          <p:cNvSpPr txBox="1"/>
          <p:nvPr>
            <p:ph idx="14" type="subTitle"/>
          </p:nvPr>
        </p:nvSpPr>
        <p:spPr>
          <a:xfrm>
            <a:off x="720000" y="3610065"/>
            <a:ext cx="2919300" cy="451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sz="2000"/>
            </a:lvl1pPr>
            <a:lvl2pPr lvl="1" rtl="0" algn="ctr">
              <a:lnSpc>
                <a:spcPct val="115000"/>
              </a:lnSpc>
              <a:spcBef>
                <a:spcPts val="0"/>
              </a:spcBef>
              <a:spcAft>
                <a:spcPts val="0"/>
              </a:spcAft>
              <a:buSzPts val="2400"/>
              <a:buNone/>
              <a:defRPr b="1" sz="2400"/>
            </a:lvl2pPr>
            <a:lvl3pPr lvl="2" rtl="0" algn="ctr">
              <a:lnSpc>
                <a:spcPct val="115000"/>
              </a:lnSpc>
              <a:spcBef>
                <a:spcPts val="0"/>
              </a:spcBef>
              <a:spcAft>
                <a:spcPts val="0"/>
              </a:spcAft>
              <a:buSzPts val="2400"/>
              <a:buNone/>
              <a:defRPr b="1" sz="2400"/>
            </a:lvl3pPr>
            <a:lvl4pPr lvl="3" rtl="0" algn="ctr">
              <a:lnSpc>
                <a:spcPct val="115000"/>
              </a:lnSpc>
              <a:spcBef>
                <a:spcPts val="0"/>
              </a:spcBef>
              <a:spcAft>
                <a:spcPts val="0"/>
              </a:spcAft>
              <a:buSzPts val="2400"/>
              <a:buNone/>
              <a:defRPr b="1" sz="2400"/>
            </a:lvl4pPr>
            <a:lvl5pPr lvl="4" rtl="0" algn="ctr">
              <a:lnSpc>
                <a:spcPct val="115000"/>
              </a:lnSpc>
              <a:spcBef>
                <a:spcPts val="0"/>
              </a:spcBef>
              <a:spcAft>
                <a:spcPts val="0"/>
              </a:spcAft>
              <a:buSzPts val="2400"/>
              <a:buNone/>
              <a:defRPr b="1" sz="2400"/>
            </a:lvl5pPr>
            <a:lvl6pPr lvl="5" rtl="0" algn="ctr">
              <a:lnSpc>
                <a:spcPct val="115000"/>
              </a:lnSpc>
              <a:spcBef>
                <a:spcPts val="0"/>
              </a:spcBef>
              <a:spcAft>
                <a:spcPts val="0"/>
              </a:spcAft>
              <a:buSzPts val="2400"/>
              <a:buNone/>
              <a:defRPr b="1" sz="2400"/>
            </a:lvl6pPr>
            <a:lvl7pPr lvl="6" rtl="0" algn="ctr">
              <a:lnSpc>
                <a:spcPct val="115000"/>
              </a:lnSpc>
              <a:spcBef>
                <a:spcPts val="0"/>
              </a:spcBef>
              <a:spcAft>
                <a:spcPts val="0"/>
              </a:spcAft>
              <a:buSzPts val="2400"/>
              <a:buNone/>
              <a:defRPr b="1" sz="2400"/>
            </a:lvl7pPr>
            <a:lvl8pPr lvl="7" rtl="0" algn="ctr">
              <a:lnSpc>
                <a:spcPct val="115000"/>
              </a:lnSpc>
              <a:spcBef>
                <a:spcPts val="0"/>
              </a:spcBef>
              <a:spcAft>
                <a:spcPts val="0"/>
              </a:spcAft>
              <a:buSzPts val="2400"/>
              <a:buNone/>
              <a:defRPr b="1" sz="2400"/>
            </a:lvl8pPr>
            <a:lvl9pPr lvl="8" rtl="0" algn="ctr">
              <a:lnSpc>
                <a:spcPct val="115000"/>
              </a:lnSpc>
              <a:spcBef>
                <a:spcPts val="0"/>
              </a:spcBef>
              <a:spcAft>
                <a:spcPts val="0"/>
              </a:spcAft>
              <a:buSzPts val="2400"/>
              <a:buNone/>
              <a:defRPr b="1" sz="2400"/>
            </a:lvl9pPr>
          </a:lstStyle>
          <a:p/>
        </p:txBody>
      </p:sp>
      <p:sp>
        <p:nvSpPr>
          <p:cNvPr id="71" name="Google Shape;71;p13"/>
          <p:cNvSpPr txBox="1"/>
          <p:nvPr>
            <p:ph idx="15" type="subTitle"/>
          </p:nvPr>
        </p:nvSpPr>
        <p:spPr>
          <a:xfrm>
            <a:off x="4391151" y="3610065"/>
            <a:ext cx="2919300" cy="451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sz="2000"/>
            </a:lvl1pPr>
            <a:lvl2pPr lvl="1" rtl="0" algn="ctr">
              <a:lnSpc>
                <a:spcPct val="115000"/>
              </a:lnSpc>
              <a:spcBef>
                <a:spcPts val="0"/>
              </a:spcBef>
              <a:spcAft>
                <a:spcPts val="0"/>
              </a:spcAft>
              <a:buSzPts val="2400"/>
              <a:buNone/>
              <a:defRPr b="1" sz="2400"/>
            </a:lvl2pPr>
            <a:lvl3pPr lvl="2" rtl="0" algn="ctr">
              <a:lnSpc>
                <a:spcPct val="115000"/>
              </a:lnSpc>
              <a:spcBef>
                <a:spcPts val="0"/>
              </a:spcBef>
              <a:spcAft>
                <a:spcPts val="0"/>
              </a:spcAft>
              <a:buSzPts val="2400"/>
              <a:buNone/>
              <a:defRPr b="1" sz="2400"/>
            </a:lvl3pPr>
            <a:lvl4pPr lvl="3" rtl="0" algn="ctr">
              <a:lnSpc>
                <a:spcPct val="115000"/>
              </a:lnSpc>
              <a:spcBef>
                <a:spcPts val="0"/>
              </a:spcBef>
              <a:spcAft>
                <a:spcPts val="0"/>
              </a:spcAft>
              <a:buSzPts val="2400"/>
              <a:buNone/>
              <a:defRPr b="1" sz="2400"/>
            </a:lvl4pPr>
            <a:lvl5pPr lvl="4" rtl="0" algn="ctr">
              <a:lnSpc>
                <a:spcPct val="115000"/>
              </a:lnSpc>
              <a:spcBef>
                <a:spcPts val="0"/>
              </a:spcBef>
              <a:spcAft>
                <a:spcPts val="0"/>
              </a:spcAft>
              <a:buSzPts val="2400"/>
              <a:buNone/>
              <a:defRPr b="1" sz="2400"/>
            </a:lvl5pPr>
            <a:lvl6pPr lvl="5" rtl="0" algn="ctr">
              <a:lnSpc>
                <a:spcPct val="115000"/>
              </a:lnSpc>
              <a:spcBef>
                <a:spcPts val="0"/>
              </a:spcBef>
              <a:spcAft>
                <a:spcPts val="0"/>
              </a:spcAft>
              <a:buSzPts val="2400"/>
              <a:buNone/>
              <a:defRPr b="1" sz="2400"/>
            </a:lvl6pPr>
            <a:lvl7pPr lvl="6" rtl="0" algn="ctr">
              <a:lnSpc>
                <a:spcPct val="115000"/>
              </a:lnSpc>
              <a:spcBef>
                <a:spcPts val="0"/>
              </a:spcBef>
              <a:spcAft>
                <a:spcPts val="0"/>
              </a:spcAft>
              <a:buSzPts val="2400"/>
              <a:buNone/>
              <a:defRPr b="1" sz="2400"/>
            </a:lvl7pPr>
            <a:lvl8pPr lvl="7" rtl="0" algn="ctr">
              <a:lnSpc>
                <a:spcPct val="115000"/>
              </a:lnSpc>
              <a:spcBef>
                <a:spcPts val="0"/>
              </a:spcBef>
              <a:spcAft>
                <a:spcPts val="0"/>
              </a:spcAft>
              <a:buSzPts val="2400"/>
              <a:buNone/>
              <a:defRPr b="1" sz="2400"/>
            </a:lvl8pPr>
            <a:lvl9pPr lvl="8" rtl="0" algn="ctr">
              <a:lnSpc>
                <a:spcPct val="115000"/>
              </a:lnSpc>
              <a:spcBef>
                <a:spcPts val="0"/>
              </a:spcBef>
              <a:spcAft>
                <a:spcPts val="0"/>
              </a:spcAft>
              <a:buSzPts val="2400"/>
              <a:buNone/>
              <a:defRPr b="1" sz="2400"/>
            </a:lvl9pPr>
          </a:lstStyle>
          <a:p/>
        </p:txBody>
      </p:sp>
      <p:cxnSp>
        <p:nvCxnSpPr>
          <p:cNvPr id="72" name="Google Shape;72;p13"/>
          <p:cNvCxnSpPr/>
          <p:nvPr/>
        </p:nvCxnSpPr>
        <p:spPr>
          <a:xfrm>
            <a:off x="8424000" y="-34800"/>
            <a:ext cx="0" cy="52131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73" name="Shape 73"/>
        <p:cNvGrpSpPr/>
        <p:nvPr/>
      </p:nvGrpSpPr>
      <p:grpSpPr>
        <a:xfrm>
          <a:off x="0" y="0"/>
          <a:ext cx="0" cy="0"/>
          <a:chOff x="0" y="0"/>
          <a:chExt cx="0" cy="0"/>
        </a:xfrm>
      </p:grpSpPr>
      <p:pic>
        <p:nvPicPr>
          <p:cNvPr id="74" name="Google Shape;74;p14"/>
          <p:cNvPicPr preferRelativeResize="0"/>
          <p:nvPr/>
        </p:nvPicPr>
        <p:blipFill rotWithShape="1">
          <a:blip r:embed="rId2">
            <a:alphaModFix amt="50000"/>
          </a:blip>
          <a:srcRect b="0" l="0" r="0" t="0"/>
          <a:stretch/>
        </p:blipFill>
        <p:spPr>
          <a:xfrm>
            <a:off x="0" y="0"/>
            <a:ext cx="9144000" cy="5144818"/>
          </a:xfrm>
          <a:prstGeom prst="rect">
            <a:avLst/>
          </a:prstGeom>
          <a:noFill/>
          <a:ln>
            <a:noFill/>
          </a:ln>
        </p:spPr>
      </p:pic>
      <p:sp>
        <p:nvSpPr>
          <p:cNvPr id="75" name="Google Shape;75;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76" name="Google Shape;76;p14"/>
          <p:cNvCxnSpPr/>
          <p:nvPr/>
        </p:nvCxnSpPr>
        <p:spPr>
          <a:xfrm>
            <a:off x="8424007" y="-34800"/>
            <a:ext cx="0" cy="521310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77" name="Shape 77"/>
        <p:cNvGrpSpPr/>
        <p:nvPr/>
      </p:nvGrpSpPr>
      <p:grpSpPr>
        <a:xfrm>
          <a:off x="0" y="0"/>
          <a:ext cx="0" cy="0"/>
          <a:chOff x="0" y="0"/>
          <a:chExt cx="0" cy="0"/>
        </a:xfrm>
      </p:grpSpPr>
      <p:pic>
        <p:nvPicPr>
          <p:cNvPr id="78" name="Google Shape;78;p15"/>
          <p:cNvPicPr preferRelativeResize="0"/>
          <p:nvPr/>
        </p:nvPicPr>
        <p:blipFill rotWithShape="1">
          <a:blip r:embed="rId2">
            <a:alphaModFix amt="50000"/>
          </a:blip>
          <a:srcRect b="0" l="0" r="0" t="0"/>
          <a:stretch/>
        </p:blipFill>
        <p:spPr>
          <a:xfrm>
            <a:off x="0" y="0"/>
            <a:ext cx="9144000" cy="5144818"/>
          </a:xfrm>
          <a:prstGeom prst="rect">
            <a:avLst/>
          </a:prstGeom>
          <a:noFill/>
          <a:ln>
            <a:noFill/>
          </a:ln>
        </p:spPr>
      </p:pic>
      <p:sp>
        <p:nvSpPr>
          <p:cNvPr id="79" name="Google Shape;79;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80" name="Google Shape;80;p15"/>
          <p:cNvCxnSpPr/>
          <p:nvPr/>
        </p:nvCxnSpPr>
        <p:spPr>
          <a:xfrm>
            <a:off x="8430782" y="-34800"/>
            <a:ext cx="0" cy="52131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2"/>
        </a:solidFill>
      </p:bgPr>
    </p:bg>
    <p:spTree>
      <p:nvGrpSpPr>
        <p:cNvPr id="81" name="Shape 81"/>
        <p:cNvGrpSpPr/>
        <p:nvPr/>
      </p:nvGrpSpPr>
      <p:grpSpPr>
        <a:xfrm>
          <a:off x="0" y="0"/>
          <a:ext cx="0" cy="0"/>
          <a:chOff x="0" y="0"/>
          <a:chExt cx="0" cy="0"/>
        </a:xfrm>
      </p:grpSpPr>
      <p:pic>
        <p:nvPicPr>
          <p:cNvPr id="82" name="Google Shape;82;p16"/>
          <p:cNvPicPr preferRelativeResize="0"/>
          <p:nvPr/>
        </p:nvPicPr>
        <p:blipFill rotWithShape="1">
          <a:blip r:embed="rId2">
            <a:alphaModFix amt="50000"/>
          </a:blip>
          <a:srcRect b="0" l="0" r="0" t="0"/>
          <a:stretch/>
        </p:blipFill>
        <p:spPr>
          <a:xfrm>
            <a:off x="0" y="0"/>
            <a:ext cx="9144000" cy="5144818"/>
          </a:xfrm>
          <a:prstGeom prst="rect">
            <a:avLst/>
          </a:prstGeom>
          <a:noFill/>
          <a:ln>
            <a:noFill/>
          </a:ln>
        </p:spPr>
      </p:pic>
      <p:sp>
        <p:nvSpPr>
          <p:cNvPr id="83" name="Google Shape;83;p16"/>
          <p:cNvSpPr txBox="1"/>
          <p:nvPr>
            <p:ph type="title"/>
          </p:nvPr>
        </p:nvSpPr>
        <p:spPr>
          <a:xfrm>
            <a:off x="713225" y="3556153"/>
            <a:ext cx="5060100" cy="5319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84" name="Google Shape;84;p16"/>
          <p:cNvSpPr txBox="1"/>
          <p:nvPr>
            <p:ph idx="1" type="subTitle"/>
          </p:nvPr>
        </p:nvSpPr>
        <p:spPr>
          <a:xfrm>
            <a:off x="713225" y="1055450"/>
            <a:ext cx="5060100" cy="23901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sz="3000"/>
            </a:lvl1pPr>
            <a:lvl2pPr lvl="1" rtl="0" algn="ctr">
              <a:lnSpc>
                <a:spcPct val="115000"/>
              </a:lnSpc>
              <a:spcBef>
                <a:spcPts val="0"/>
              </a:spcBef>
              <a:spcAft>
                <a:spcPts val="0"/>
              </a:spcAft>
              <a:buSzPts val="3000"/>
              <a:buNone/>
              <a:defRPr sz="3000"/>
            </a:lvl2pPr>
            <a:lvl3pPr lvl="2" rtl="0" algn="ctr">
              <a:lnSpc>
                <a:spcPct val="115000"/>
              </a:lnSpc>
              <a:spcBef>
                <a:spcPts val="0"/>
              </a:spcBef>
              <a:spcAft>
                <a:spcPts val="0"/>
              </a:spcAft>
              <a:buSzPts val="3000"/>
              <a:buNone/>
              <a:defRPr sz="3000"/>
            </a:lvl3pPr>
            <a:lvl4pPr lvl="3" rtl="0" algn="ctr">
              <a:lnSpc>
                <a:spcPct val="115000"/>
              </a:lnSpc>
              <a:spcBef>
                <a:spcPts val="0"/>
              </a:spcBef>
              <a:spcAft>
                <a:spcPts val="0"/>
              </a:spcAft>
              <a:buSzPts val="3000"/>
              <a:buNone/>
              <a:defRPr sz="3000"/>
            </a:lvl4pPr>
            <a:lvl5pPr lvl="4" rtl="0" algn="ctr">
              <a:lnSpc>
                <a:spcPct val="115000"/>
              </a:lnSpc>
              <a:spcBef>
                <a:spcPts val="0"/>
              </a:spcBef>
              <a:spcAft>
                <a:spcPts val="0"/>
              </a:spcAft>
              <a:buSzPts val="3000"/>
              <a:buNone/>
              <a:defRPr sz="3000"/>
            </a:lvl5pPr>
            <a:lvl6pPr lvl="5" rtl="0" algn="ctr">
              <a:lnSpc>
                <a:spcPct val="115000"/>
              </a:lnSpc>
              <a:spcBef>
                <a:spcPts val="0"/>
              </a:spcBef>
              <a:spcAft>
                <a:spcPts val="0"/>
              </a:spcAft>
              <a:buSzPts val="3000"/>
              <a:buNone/>
              <a:defRPr sz="3000"/>
            </a:lvl6pPr>
            <a:lvl7pPr lvl="6" rtl="0" algn="ctr">
              <a:lnSpc>
                <a:spcPct val="115000"/>
              </a:lnSpc>
              <a:spcBef>
                <a:spcPts val="0"/>
              </a:spcBef>
              <a:spcAft>
                <a:spcPts val="0"/>
              </a:spcAft>
              <a:buSzPts val="3000"/>
              <a:buNone/>
              <a:defRPr sz="3000"/>
            </a:lvl7pPr>
            <a:lvl8pPr lvl="7" rtl="0" algn="ctr">
              <a:lnSpc>
                <a:spcPct val="115000"/>
              </a:lnSpc>
              <a:spcBef>
                <a:spcPts val="0"/>
              </a:spcBef>
              <a:spcAft>
                <a:spcPts val="0"/>
              </a:spcAft>
              <a:buSzPts val="3000"/>
              <a:buNone/>
              <a:defRPr sz="3000"/>
            </a:lvl8pPr>
            <a:lvl9pPr lvl="8" rtl="0" algn="ctr">
              <a:lnSpc>
                <a:spcPct val="115000"/>
              </a:lnSpc>
              <a:spcBef>
                <a:spcPts val="0"/>
              </a:spcBef>
              <a:spcAft>
                <a:spcPts val="0"/>
              </a:spcAft>
              <a:buSzPts val="3000"/>
              <a:buNone/>
              <a:defRPr sz="3000"/>
            </a:lvl9pPr>
          </a:lstStyle>
          <a:p/>
        </p:txBody>
      </p:sp>
      <p:cxnSp>
        <p:nvCxnSpPr>
          <p:cNvPr id="85" name="Google Shape;85;p16"/>
          <p:cNvCxnSpPr/>
          <p:nvPr/>
        </p:nvCxnSpPr>
        <p:spPr>
          <a:xfrm>
            <a:off x="8430775" y="-34800"/>
            <a:ext cx="0" cy="52131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86" name="Shape 86"/>
        <p:cNvGrpSpPr/>
        <p:nvPr/>
      </p:nvGrpSpPr>
      <p:grpSpPr>
        <a:xfrm>
          <a:off x="0" y="0"/>
          <a:ext cx="0" cy="0"/>
          <a:chOff x="0" y="0"/>
          <a:chExt cx="0" cy="0"/>
        </a:xfrm>
      </p:grpSpPr>
      <p:pic>
        <p:nvPicPr>
          <p:cNvPr id="87" name="Google Shape;87;p17"/>
          <p:cNvPicPr preferRelativeResize="0"/>
          <p:nvPr/>
        </p:nvPicPr>
        <p:blipFill rotWithShape="1">
          <a:blip r:embed="rId2">
            <a:alphaModFix amt="50000"/>
          </a:blip>
          <a:srcRect b="0" l="0" r="0" t="0"/>
          <a:stretch/>
        </p:blipFill>
        <p:spPr>
          <a:xfrm>
            <a:off x="0" y="0"/>
            <a:ext cx="9144000" cy="5144818"/>
          </a:xfrm>
          <a:prstGeom prst="rect">
            <a:avLst/>
          </a:prstGeom>
          <a:noFill/>
          <a:ln>
            <a:noFill/>
          </a:ln>
        </p:spPr>
      </p:pic>
      <p:sp>
        <p:nvSpPr>
          <p:cNvPr id="88" name="Google Shape;88;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89" name="Google Shape;89;p17"/>
          <p:cNvSpPr txBox="1"/>
          <p:nvPr>
            <p:ph idx="1" type="subTitle"/>
          </p:nvPr>
        </p:nvSpPr>
        <p:spPr>
          <a:xfrm>
            <a:off x="3888306" y="1630150"/>
            <a:ext cx="2885100" cy="2201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b="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0" name="Google Shape;90;p17"/>
          <p:cNvSpPr txBox="1"/>
          <p:nvPr>
            <p:ph idx="2" type="subTitle"/>
          </p:nvPr>
        </p:nvSpPr>
        <p:spPr>
          <a:xfrm>
            <a:off x="713225" y="1630150"/>
            <a:ext cx="2885100" cy="2201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b="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cxnSp>
        <p:nvCxnSpPr>
          <p:cNvPr id="91" name="Google Shape;91;p17"/>
          <p:cNvCxnSpPr/>
          <p:nvPr/>
        </p:nvCxnSpPr>
        <p:spPr>
          <a:xfrm>
            <a:off x="8423988" y="-34800"/>
            <a:ext cx="0" cy="521310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92" name="Shape 92"/>
        <p:cNvGrpSpPr/>
        <p:nvPr/>
      </p:nvGrpSpPr>
      <p:grpSpPr>
        <a:xfrm>
          <a:off x="0" y="0"/>
          <a:ext cx="0" cy="0"/>
          <a:chOff x="0" y="0"/>
          <a:chExt cx="0" cy="0"/>
        </a:xfrm>
      </p:grpSpPr>
      <p:pic>
        <p:nvPicPr>
          <p:cNvPr id="93" name="Google Shape;93;p18"/>
          <p:cNvPicPr preferRelativeResize="0"/>
          <p:nvPr/>
        </p:nvPicPr>
        <p:blipFill rotWithShape="1">
          <a:blip r:embed="rId2">
            <a:alphaModFix amt="50000"/>
          </a:blip>
          <a:srcRect b="0" l="0" r="0" t="0"/>
          <a:stretch/>
        </p:blipFill>
        <p:spPr>
          <a:xfrm>
            <a:off x="0" y="0"/>
            <a:ext cx="9144000" cy="5144818"/>
          </a:xfrm>
          <a:prstGeom prst="rect">
            <a:avLst/>
          </a:prstGeom>
          <a:noFill/>
          <a:ln>
            <a:noFill/>
          </a:ln>
        </p:spPr>
      </p:pic>
      <p:sp>
        <p:nvSpPr>
          <p:cNvPr id="94" name="Google Shape;94;p18"/>
          <p:cNvSpPr txBox="1"/>
          <p:nvPr>
            <p:ph type="title"/>
          </p:nvPr>
        </p:nvSpPr>
        <p:spPr>
          <a:xfrm>
            <a:off x="720000" y="1836500"/>
            <a:ext cx="3597900" cy="665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5" name="Google Shape;95;p18"/>
          <p:cNvSpPr txBox="1"/>
          <p:nvPr>
            <p:ph idx="1" type="subTitle"/>
          </p:nvPr>
        </p:nvSpPr>
        <p:spPr>
          <a:xfrm>
            <a:off x="720000" y="2501800"/>
            <a:ext cx="35979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96" name="Shape 96"/>
        <p:cNvGrpSpPr/>
        <p:nvPr/>
      </p:nvGrpSpPr>
      <p:grpSpPr>
        <a:xfrm>
          <a:off x="0" y="0"/>
          <a:ext cx="0" cy="0"/>
          <a:chOff x="0" y="0"/>
          <a:chExt cx="0" cy="0"/>
        </a:xfrm>
      </p:grpSpPr>
      <p:pic>
        <p:nvPicPr>
          <p:cNvPr id="97" name="Google Shape;97;p19"/>
          <p:cNvPicPr preferRelativeResize="0"/>
          <p:nvPr/>
        </p:nvPicPr>
        <p:blipFill rotWithShape="1">
          <a:blip r:embed="rId2">
            <a:alphaModFix amt="50000"/>
          </a:blip>
          <a:srcRect b="0" l="0" r="0" t="0"/>
          <a:stretch/>
        </p:blipFill>
        <p:spPr>
          <a:xfrm>
            <a:off x="0" y="0"/>
            <a:ext cx="9144000" cy="5144818"/>
          </a:xfrm>
          <a:prstGeom prst="rect">
            <a:avLst/>
          </a:prstGeom>
          <a:noFill/>
          <a:ln>
            <a:noFill/>
          </a:ln>
        </p:spPr>
      </p:pic>
      <p:sp>
        <p:nvSpPr>
          <p:cNvPr id="98" name="Google Shape;98;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9" name="Google Shape;99;p19"/>
          <p:cNvSpPr txBox="1"/>
          <p:nvPr>
            <p:ph idx="1" type="body"/>
          </p:nvPr>
        </p:nvSpPr>
        <p:spPr>
          <a:xfrm>
            <a:off x="720000" y="1215750"/>
            <a:ext cx="6981300" cy="3951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434343"/>
              </a:buClr>
              <a:buSzPts val="1400"/>
              <a:buAutoNum type="arabicPeriod"/>
              <a:defRPr/>
            </a:lvl1pPr>
            <a:lvl2pPr indent="-317500" lvl="1" marL="9144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indent="-317500" lvl="2" marL="13716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indent="-317500" lvl="3" marL="18288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indent="-317500" lvl="4" marL="22860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indent="-317500" lvl="5" marL="27432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indent="-317500" lvl="6" marL="32004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indent="-317500" lvl="7" marL="36576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indent="-317500" lvl="8" marL="41148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p:txBody>
      </p:sp>
      <p:cxnSp>
        <p:nvCxnSpPr>
          <p:cNvPr id="100" name="Google Shape;100;p19"/>
          <p:cNvCxnSpPr/>
          <p:nvPr/>
        </p:nvCxnSpPr>
        <p:spPr>
          <a:xfrm>
            <a:off x="8430782" y="-34800"/>
            <a:ext cx="0" cy="52131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1" name="Shape 101"/>
        <p:cNvGrpSpPr/>
        <p:nvPr/>
      </p:nvGrpSpPr>
      <p:grpSpPr>
        <a:xfrm>
          <a:off x="0" y="0"/>
          <a:ext cx="0" cy="0"/>
          <a:chOff x="0" y="0"/>
          <a:chExt cx="0" cy="0"/>
        </a:xfrm>
      </p:grpSpPr>
      <p:pic>
        <p:nvPicPr>
          <p:cNvPr id="102" name="Google Shape;102;p20"/>
          <p:cNvPicPr preferRelativeResize="0"/>
          <p:nvPr/>
        </p:nvPicPr>
        <p:blipFill rotWithShape="1">
          <a:blip r:embed="rId2">
            <a:alphaModFix amt="50000"/>
          </a:blip>
          <a:srcRect b="0" l="0" r="0" t="0"/>
          <a:stretch/>
        </p:blipFill>
        <p:spPr>
          <a:xfrm>
            <a:off x="0" y="0"/>
            <a:ext cx="9144000" cy="5144818"/>
          </a:xfrm>
          <a:prstGeom prst="rect">
            <a:avLst/>
          </a:prstGeom>
          <a:noFill/>
          <a:ln>
            <a:noFill/>
          </a:ln>
        </p:spPr>
      </p:pic>
      <p:sp>
        <p:nvSpPr>
          <p:cNvPr id="103" name="Google Shape;103;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4" name="Google Shape;104;p20"/>
          <p:cNvSpPr txBox="1"/>
          <p:nvPr>
            <p:ph idx="1" type="subTitle"/>
          </p:nvPr>
        </p:nvSpPr>
        <p:spPr>
          <a:xfrm>
            <a:off x="720000" y="1881600"/>
            <a:ext cx="5249100" cy="606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2800"/>
              <a:buNone/>
              <a:defRPr b="0" sz="1400"/>
            </a:lvl1pPr>
            <a:lvl2pPr lvl="1" rtl="0" algn="ctr">
              <a:lnSpc>
                <a:spcPct val="115000"/>
              </a:lnSpc>
              <a:spcBef>
                <a:spcPts val="0"/>
              </a:spcBef>
              <a:spcAft>
                <a:spcPts val="0"/>
              </a:spcAft>
              <a:buSzPts val="2800"/>
              <a:buNone/>
              <a:defRPr sz="2800"/>
            </a:lvl2pPr>
            <a:lvl3pPr lvl="2" rtl="0" algn="ctr">
              <a:lnSpc>
                <a:spcPct val="115000"/>
              </a:lnSpc>
              <a:spcBef>
                <a:spcPts val="0"/>
              </a:spcBef>
              <a:spcAft>
                <a:spcPts val="0"/>
              </a:spcAft>
              <a:buSzPts val="2800"/>
              <a:buNone/>
              <a:defRPr sz="2800"/>
            </a:lvl3pPr>
            <a:lvl4pPr lvl="3" rtl="0" algn="ctr">
              <a:lnSpc>
                <a:spcPct val="115000"/>
              </a:lnSpc>
              <a:spcBef>
                <a:spcPts val="0"/>
              </a:spcBef>
              <a:spcAft>
                <a:spcPts val="0"/>
              </a:spcAft>
              <a:buSzPts val="2800"/>
              <a:buNone/>
              <a:defRPr sz="2800"/>
            </a:lvl4pPr>
            <a:lvl5pPr lvl="4" rtl="0" algn="ctr">
              <a:lnSpc>
                <a:spcPct val="115000"/>
              </a:lnSpc>
              <a:spcBef>
                <a:spcPts val="0"/>
              </a:spcBef>
              <a:spcAft>
                <a:spcPts val="0"/>
              </a:spcAft>
              <a:buSzPts val="2800"/>
              <a:buNone/>
              <a:defRPr sz="2800"/>
            </a:lvl5pPr>
            <a:lvl6pPr lvl="5" rtl="0" algn="ctr">
              <a:lnSpc>
                <a:spcPct val="115000"/>
              </a:lnSpc>
              <a:spcBef>
                <a:spcPts val="0"/>
              </a:spcBef>
              <a:spcAft>
                <a:spcPts val="0"/>
              </a:spcAft>
              <a:buSzPts val="2800"/>
              <a:buNone/>
              <a:defRPr sz="2800"/>
            </a:lvl6pPr>
            <a:lvl7pPr lvl="6" rtl="0" algn="ctr">
              <a:lnSpc>
                <a:spcPct val="115000"/>
              </a:lnSpc>
              <a:spcBef>
                <a:spcPts val="0"/>
              </a:spcBef>
              <a:spcAft>
                <a:spcPts val="0"/>
              </a:spcAft>
              <a:buSzPts val="2800"/>
              <a:buNone/>
              <a:defRPr sz="2800"/>
            </a:lvl7pPr>
            <a:lvl8pPr lvl="7" rtl="0" algn="ctr">
              <a:lnSpc>
                <a:spcPct val="115000"/>
              </a:lnSpc>
              <a:spcBef>
                <a:spcPts val="0"/>
              </a:spcBef>
              <a:spcAft>
                <a:spcPts val="0"/>
              </a:spcAft>
              <a:buSzPts val="2800"/>
              <a:buNone/>
              <a:defRPr sz="2800"/>
            </a:lvl8pPr>
            <a:lvl9pPr lvl="8" rtl="0" algn="ctr">
              <a:lnSpc>
                <a:spcPct val="115000"/>
              </a:lnSpc>
              <a:spcBef>
                <a:spcPts val="0"/>
              </a:spcBef>
              <a:spcAft>
                <a:spcPts val="0"/>
              </a:spcAft>
              <a:buSzPts val="2800"/>
              <a:buNone/>
              <a:defRPr sz="2800"/>
            </a:lvl9pPr>
          </a:lstStyle>
          <a:p/>
        </p:txBody>
      </p:sp>
      <p:sp>
        <p:nvSpPr>
          <p:cNvPr id="105" name="Google Shape;105;p20"/>
          <p:cNvSpPr txBox="1"/>
          <p:nvPr>
            <p:ph idx="2" type="subTitle"/>
          </p:nvPr>
        </p:nvSpPr>
        <p:spPr>
          <a:xfrm>
            <a:off x="720000" y="3526575"/>
            <a:ext cx="5249100" cy="642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2800"/>
              <a:buNone/>
              <a:defRPr b="0" sz="1400"/>
            </a:lvl1pPr>
            <a:lvl2pPr lvl="1" rtl="0" algn="ctr">
              <a:lnSpc>
                <a:spcPct val="115000"/>
              </a:lnSpc>
              <a:spcBef>
                <a:spcPts val="0"/>
              </a:spcBef>
              <a:spcAft>
                <a:spcPts val="0"/>
              </a:spcAft>
              <a:buSzPts val="2800"/>
              <a:buNone/>
              <a:defRPr sz="2800"/>
            </a:lvl2pPr>
            <a:lvl3pPr lvl="2" rtl="0" algn="ctr">
              <a:lnSpc>
                <a:spcPct val="115000"/>
              </a:lnSpc>
              <a:spcBef>
                <a:spcPts val="0"/>
              </a:spcBef>
              <a:spcAft>
                <a:spcPts val="0"/>
              </a:spcAft>
              <a:buSzPts val="2800"/>
              <a:buNone/>
              <a:defRPr sz="2800"/>
            </a:lvl3pPr>
            <a:lvl4pPr lvl="3" rtl="0" algn="ctr">
              <a:lnSpc>
                <a:spcPct val="115000"/>
              </a:lnSpc>
              <a:spcBef>
                <a:spcPts val="0"/>
              </a:spcBef>
              <a:spcAft>
                <a:spcPts val="0"/>
              </a:spcAft>
              <a:buSzPts val="2800"/>
              <a:buNone/>
              <a:defRPr sz="2800"/>
            </a:lvl4pPr>
            <a:lvl5pPr lvl="4" rtl="0" algn="ctr">
              <a:lnSpc>
                <a:spcPct val="115000"/>
              </a:lnSpc>
              <a:spcBef>
                <a:spcPts val="0"/>
              </a:spcBef>
              <a:spcAft>
                <a:spcPts val="0"/>
              </a:spcAft>
              <a:buSzPts val="2800"/>
              <a:buNone/>
              <a:defRPr sz="2800"/>
            </a:lvl5pPr>
            <a:lvl6pPr lvl="5" rtl="0" algn="ctr">
              <a:lnSpc>
                <a:spcPct val="115000"/>
              </a:lnSpc>
              <a:spcBef>
                <a:spcPts val="0"/>
              </a:spcBef>
              <a:spcAft>
                <a:spcPts val="0"/>
              </a:spcAft>
              <a:buSzPts val="2800"/>
              <a:buNone/>
              <a:defRPr sz="2800"/>
            </a:lvl6pPr>
            <a:lvl7pPr lvl="6" rtl="0" algn="ctr">
              <a:lnSpc>
                <a:spcPct val="115000"/>
              </a:lnSpc>
              <a:spcBef>
                <a:spcPts val="0"/>
              </a:spcBef>
              <a:spcAft>
                <a:spcPts val="0"/>
              </a:spcAft>
              <a:buSzPts val="2800"/>
              <a:buNone/>
              <a:defRPr sz="2800"/>
            </a:lvl7pPr>
            <a:lvl8pPr lvl="7" rtl="0" algn="ctr">
              <a:lnSpc>
                <a:spcPct val="115000"/>
              </a:lnSpc>
              <a:spcBef>
                <a:spcPts val="0"/>
              </a:spcBef>
              <a:spcAft>
                <a:spcPts val="0"/>
              </a:spcAft>
              <a:buSzPts val="2800"/>
              <a:buNone/>
              <a:defRPr sz="2800"/>
            </a:lvl8pPr>
            <a:lvl9pPr lvl="8" rtl="0" algn="ctr">
              <a:lnSpc>
                <a:spcPct val="115000"/>
              </a:lnSpc>
              <a:spcBef>
                <a:spcPts val="0"/>
              </a:spcBef>
              <a:spcAft>
                <a:spcPts val="0"/>
              </a:spcAft>
              <a:buSzPts val="2800"/>
              <a:buNone/>
              <a:defRPr sz="2800"/>
            </a:lvl9pPr>
          </a:lstStyle>
          <a:p/>
        </p:txBody>
      </p:sp>
      <p:sp>
        <p:nvSpPr>
          <p:cNvPr id="106" name="Google Shape;106;p20"/>
          <p:cNvSpPr txBox="1"/>
          <p:nvPr>
            <p:ph idx="3" type="subTitle"/>
          </p:nvPr>
        </p:nvSpPr>
        <p:spPr>
          <a:xfrm>
            <a:off x="720000" y="1366375"/>
            <a:ext cx="5249100" cy="5121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sz="2000"/>
            </a:lvl1pPr>
            <a:lvl2pPr lvl="1" rtl="0" algn="ctr">
              <a:lnSpc>
                <a:spcPct val="115000"/>
              </a:lnSpc>
              <a:spcBef>
                <a:spcPts val="0"/>
              </a:spcBef>
              <a:spcAft>
                <a:spcPts val="0"/>
              </a:spcAft>
              <a:buSzPts val="2400"/>
              <a:buNone/>
              <a:defRPr b="1" sz="2400"/>
            </a:lvl2pPr>
            <a:lvl3pPr lvl="2" rtl="0" algn="ctr">
              <a:lnSpc>
                <a:spcPct val="115000"/>
              </a:lnSpc>
              <a:spcBef>
                <a:spcPts val="0"/>
              </a:spcBef>
              <a:spcAft>
                <a:spcPts val="0"/>
              </a:spcAft>
              <a:buSzPts val="2400"/>
              <a:buNone/>
              <a:defRPr b="1" sz="2400"/>
            </a:lvl3pPr>
            <a:lvl4pPr lvl="3" rtl="0" algn="ctr">
              <a:lnSpc>
                <a:spcPct val="115000"/>
              </a:lnSpc>
              <a:spcBef>
                <a:spcPts val="0"/>
              </a:spcBef>
              <a:spcAft>
                <a:spcPts val="0"/>
              </a:spcAft>
              <a:buSzPts val="2400"/>
              <a:buNone/>
              <a:defRPr b="1" sz="2400"/>
            </a:lvl4pPr>
            <a:lvl5pPr lvl="4" rtl="0" algn="ctr">
              <a:lnSpc>
                <a:spcPct val="115000"/>
              </a:lnSpc>
              <a:spcBef>
                <a:spcPts val="0"/>
              </a:spcBef>
              <a:spcAft>
                <a:spcPts val="0"/>
              </a:spcAft>
              <a:buSzPts val="2400"/>
              <a:buNone/>
              <a:defRPr b="1" sz="2400"/>
            </a:lvl5pPr>
            <a:lvl6pPr lvl="5" rtl="0" algn="ctr">
              <a:lnSpc>
                <a:spcPct val="115000"/>
              </a:lnSpc>
              <a:spcBef>
                <a:spcPts val="0"/>
              </a:spcBef>
              <a:spcAft>
                <a:spcPts val="0"/>
              </a:spcAft>
              <a:buSzPts val="2400"/>
              <a:buNone/>
              <a:defRPr b="1" sz="2400"/>
            </a:lvl6pPr>
            <a:lvl7pPr lvl="6" rtl="0" algn="ctr">
              <a:lnSpc>
                <a:spcPct val="115000"/>
              </a:lnSpc>
              <a:spcBef>
                <a:spcPts val="0"/>
              </a:spcBef>
              <a:spcAft>
                <a:spcPts val="0"/>
              </a:spcAft>
              <a:buSzPts val="2400"/>
              <a:buNone/>
              <a:defRPr b="1" sz="2400"/>
            </a:lvl7pPr>
            <a:lvl8pPr lvl="7" rtl="0" algn="ctr">
              <a:lnSpc>
                <a:spcPct val="115000"/>
              </a:lnSpc>
              <a:spcBef>
                <a:spcPts val="0"/>
              </a:spcBef>
              <a:spcAft>
                <a:spcPts val="0"/>
              </a:spcAft>
              <a:buSzPts val="2400"/>
              <a:buNone/>
              <a:defRPr b="1" sz="2400"/>
            </a:lvl8pPr>
            <a:lvl9pPr lvl="8" rtl="0" algn="ctr">
              <a:lnSpc>
                <a:spcPct val="115000"/>
              </a:lnSpc>
              <a:spcBef>
                <a:spcPts val="0"/>
              </a:spcBef>
              <a:spcAft>
                <a:spcPts val="0"/>
              </a:spcAft>
              <a:buSzPts val="2400"/>
              <a:buNone/>
              <a:defRPr b="1" sz="2400"/>
            </a:lvl9pPr>
          </a:lstStyle>
          <a:p/>
        </p:txBody>
      </p:sp>
      <p:sp>
        <p:nvSpPr>
          <p:cNvPr id="107" name="Google Shape;107;p20"/>
          <p:cNvSpPr txBox="1"/>
          <p:nvPr>
            <p:ph idx="4" type="subTitle"/>
          </p:nvPr>
        </p:nvSpPr>
        <p:spPr>
          <a:xfrm>
            <a:off x="720000" y="3047500"/>
            <a:ext cx="5249100" cy="5121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sz="2000"/>
            </a:lvl1pPr>
            <a:lvl2pPr lvl="1" rtl="0" algn="ctr">
              <a:lnSpc>
                <a:spcPct val="115000"/>
              </a:lnSpc>
              <a:spcBef>
                <a:spcPts val="0"/>
              </a:spcBef>
              <a:spcAft>
                <a:spcPts val="0"/>
              </a:spcAft>
              <a:buSzPts val="2400"/>
              <a:buNone/>
              <a:defRPr b="1" sz="2400"/>
            </a:lvl2pPr>
            <a:lvl3pPr lvl="2" rtl="0" algn="ctr">
              <a:lnSpc>
                <a:spcPct val="115000"/>
              </a:lnSpc>
              <a:spcBef>
                <a:spcPts val="0"/>
              </a:spcBef>
              <a:spcAft>
                <a:spcPts val="0"/>
              </a:spcAft>
              <a:buSzPts val="2400"/>
              <a:buNone/>
              <a:defRPr b="1" sz="2400"/>
            </a:lvl3pPr>
            <a:lvl4pPr lvl="3" rtl="0" algn="ctr">
              <a:lnSpc>
                <a:spcPct val="115000"/>
              </a:lnSpc>
              <a:spcBef>
                <a:spcPts val="0"/>
              </a:spcBef>
              <a:spcAft>
                <a:spcPts val="0"/>
              </a:spcAft>
              <a:buSzPts val="2400"/>
              <a:buNone/>
              <a:defRPr b="1" sz="2400"/>
            </a:lvl4pPr>
            <a:lvl5pPr lvl="4" rtl="0" algn="ctr">
              <a:lnSpc>
                <a:spcPct val="115000"/>
              </a:lnSpc>
              <a:spcBef>
                <a:spcPts val="0"/>
              </a:spcBef>
              <a:spcAft>
                <a:spcPts val="0"/>
              </a:spcAft>
              <a:buSzPts val="2400"/>
              <a:buNone/>
              <a:defRPr b="1" sz="2400"/>
            </a:lvl5pPr>
            <a:lvl6pPr lvl="5" rtl="0" algn="ctr">
              <a:lnSpc>
                <a:spcPct val="115000"/>
              </a:lnSpc>
              <a:spcBef>
                <a:spcPts val="0"/>
              </a:spcBef>
              <a:spcAft>
                <a:spcPts val="0"/>
              </a:spcAft>
              <a:buSzPts val="2400"/>
              <a:buNone/>
              <a:defRPr b="1" sz="2400"/>
            </a:lvl6pPr>
            <a:lvl7pPr lvl="6" rtl="0" algn="ctr">
              <a:lnSpc>
                <a:spcPct val="115000"/>
              </a:lnSpc>
              <a:spcBef>
                <a:spcPts val="0"/>
              </a:spcBef>
              <a:spcAft>
                <a:spcPts val="0"/>
              </a:spcAft>
              <a:buSzPts val="2400"/>
              <a:buNone/>
              <a:defRPr b="1" sz="2400"/>
            </a:lvl7pPr>
            <a:lvl8pPr lvl="7" rtl="0" algn="ctr">
              <a:lnSpc>
                <a:spcPct val="115000"/>
              </a:lnSpc>
              <a:spcBef>
                <a:spcPts val="0"/>
              </a:spcBef>
              <a:spcAft>
                <a:spcPts val="0"/>
              </a:spcAft>
              <a:buSzPts val="2400"/>
              <a:buNone/>
              <a:defRPr b="1" sz="2400"/>
            </a:lvl8pPr>
            <a:lvl9pPr lvl="8" rtl="0" algn="ctr">
              <a:lnSpc>
                <a:spcPct val="115000"/>
              </a:lnSpc>
              <a:spcBef>
                <a:spcPts val="0"/>
              </a:spcBef>
              <a:spcAft>
                <a:spcPts val="0"/>
              </a:spcAft>
              <a:buSzPts val="2400"/>
              <a:buNone/>
              <a:defRPr b="1" sz="2400"/>
            </a:lvl9pPr>
          </a:lstStyle>
          <a:p/>
        </p:txBody>
      </p:sp>
      <p:cxnSp>
        <p:nvCxnSpPr>
          <p:cNvPr id="108" name="Google Shape;108;p20"/>
          <p:cNvCxnSpPr/>
          <p:nvPr/>
        </p:nvCxnSpPr>
        <p:spPr>
          <a:xfrm>
            <a:off x="8430763" y="-34800"/>
            <a:ext cx="0" cy="521310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2">
            <a:alphaModFix amt="50000"/>
          </a:blip>
          <a:srcRect b="0" l="0" r="0" t="0"/>
          <a:stretch/>
        </p:blipFill>
        <p:spPr>
          <a:xfrm>
            <a:off x="0" y="0"/>
            <a:ext cx="9144000" cy="5144818"/>
          </a:xfrm>
          <a:prstGeom prst="rect">
            <a:avLst/>
          </a:prstGeom>
          <a:noFill/>
          <a:ln>
            <a:noFill/>
          </a:ln>
        </p:spPr>
      </p:pic>
      <p:sp>
        <p:nvSpPr>
          <p:cNvPr id="15" name="Google Shape;15;p3"/>
          <p:cNvSpPr txBox="1"/>
          <p:nvPr>
            <p:ph type="title"/>
          </p:nvPr>
        </p:nvSpPr>
        <p:spPr>
          <a:xfrm>
            <a:off x="713225" y="2558413"/>
            <a:ext cx="4701900" cy="11190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hasCustomPrompt="1" idx="2" type="title"/>
          </p:nvPr>
        </p:nvSpPr>
        <p:spPr>
          <a:xfrm>
            <a:off x="720000" y="1464325"/>
            <a:ext cx="1352100" cy="8418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6000"/>
              <a:buNone/>
              <a:defRPr sz="48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 name="Google Shape;17;p3"/>
          <p:cNvSpPr txBox="1"/>
          <p:nvPr>
            <p:ph idx="1" type="subTitle"/>
          </p:nvPr>
        </p:nvSpPr>
        <p:spPr>
          <a:xfrm>
            <a:off x="720000" y="3597519"/>
            <a:ext cx="4695000" cy="384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09" name="Shape 109"/>
        <p:cNvGrpSpPr/>
        <p:nvPr/>
      </p:nvGrpSpPr>
      <p:grpSpPr>
        <a:xfrm>
          <a:off x="0" y="0"/>
          <a:ext cx="0" cy="0"/>
          <a:chOff x="0" y="0"/>
          <a:chExt cx="0" cy="0"/>
        </a:xfrm>
      </p:grpSpPr>
      <p:pic>
        <p:nvPicPr>
          <p:cNvPr id="110" name="Google Shape;110;p21"/>
          <p:cNvPicPr preferRelativeResize="0"/>
          <p:nvPr/>
        </p:nvPicPr>
        <p:blipFill rotWithShape="1">
          <a:blip r:embed="rId2">
            <a:alphaModFix amt="50000"/>
          </a:blip>
          <a:srcRect b="0" l="0" r="0" t="0"/>
          <a:stretch/>
        </p:blipFill>
        <p:spPr>
          <a:xfrm>
            <a:off x="0" y="0"/>
            <a:ext cx="9144000" cy="5144818"/>
          </a:xfrm>
          <a:prstGeom prst="rect">
            <a:avLst/>
          </a:prstGeom>
          <a:noFill/>
          <a:ln>
            <a:noFill/>
          </a:ln>
        </p:spPr>
      </p:pic>
      <p:sp>
        <p:nvSpPr>
          <p:cNvPr id="111" name="Google Shape;111;p21"/>
          <p:cNvSpPr txBox="1"/>
          <p:nvPr>
            <p:ph idx="1" type="subTitle"/>
          </p:nvPr>
        </p:nvSpPr>
        <p:spPr>
          <a:xfrm>
            <a:off x="718469" y="2863148"/>
            <a:ext cx="2175300" cy="861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2" name="Google Shape;112;p21"/>
          <p:cNvSpPr txBox="1"/>
          <p:nvPr>
            <p:ph idx="2" type="subTitle"/>
          </p:nvPr>
        </p:nvSpPr>
        <p:spPr>
          <a:xfrm>
            <a:off x="3265191" y="2863148"/>
            <a:ext cx="2175300" cy="861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3" name="Google Shape;113;p21"/>
          <p:cNvSpPr txBox="1"/>
          <p:nvPr>
            <p:ph idx="3" type="subTitle"/>
          </p:nvPr>
        </p:nvSpPr>
        <p:spPr>
          <a:xfrm>
            <a:off x="5811919" y="2863148"/>
            <a:ext cx="2175300" cy="861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4" name="Google Shape;114;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5" name="Google Shape;115;p21"/>
          <p:cNvSpPr txBox="1"/>
          <p:nvPr>
            <p:ph idx="4" type="subTitle"/>
          </p:nvPr>
        </p:nvSpPr>
        <p:spPr>
          <a:xfrm>
            <a:off x="718475" y="2457875"/>
            <a:ext cx="2175300" cy="4890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sz="2000"/>
            </a:lvl1pPr>
            <a:lvl2pPr lvl="1" rtl="0" algn="ctr">
              <a:lnSpc>
                <a:spcPct val="115000"/>
              </a:lnSpc>
              <a:spcBef>
                <a:spcPts val="0"/>
              </a:spcBef>
              <a:spcAft>
                <a:spcPts val="0"/>
              </a:spcAft>
              <a:buSzPts val="2400"/>
              <a:buNone/>
              <a:defRPr b="1" sz="2400"/>
            </a:lvl2pPr>
            <a:lvl3pPr lvl="2" rtl="0" algn="ctr">
              <a:lnSpc>
                <a:spcPct val="115000"/>
              </a:lnSpc>
              <a:spcBef>
                <a:spcPts val="0"/>
              </a:spcBef>
              <a:spcAft>
                <a:spcPts val="0"/>
              </a:spcAft>
              <a:buSzPts val="2400"/>
              <a:buNone/>
              <a:defRPr b="1" sz="2400"/>
            </a:lvl3pPr>
            <a:lvl4pPr lvl="3" rtl="0" algn="ctr">
              <a:lnSpc>
                <a:spcPct val="115000"/>
              </a:lnSpc>
              <a:spcBef>
                <a:spcPts val="0"/>
              </a:spcBef>
              <a:spcAft>
                <a:spcPts val="0"/>
              </a:spcAft>
              <a:buSzPts val="2400"/>
              <a:buNone/>
              <a:defRPr b="1" sz="2400"/>
            </a:lvl4pPr>
            <a:lvl5pPr lvl="4" rtl="0" algn="ctr">
              <a:lnSpc>
                <a:spcPct val="115000"/>
              </a:lnSpc>
              <a:spcBef>
                <a:spcPts val="0"/>
              </a:spcBef>
              <a:spcAft>
                <a:spcPts val="0"/>
              </a:spcAft>
              <a:buSzPts val="2400"/>
              <a:buNone/>
              <a:defRPr b="1" sz="2400"/>
            </a:lvl5pPr>
            <a:lvl6pPr lvl="5" rtl="0" algn="ctr">
              <a:lnSpc>
                <a:spcPct val="115000"/>
              </a:lnSpc>
              <a:spcBef>
                <a:spcPts val="0"/>
              </a:spcBef>
              <a:spcAft>
                <a:spcPts val="0"/>
              </a:spcAft>
              <a:buSzPts val="2400"/>
              <a:buNone/>
              <a:defRPr b="1" sz="2400"/>
            </a:lvl6pPr>
            <a:lvl7pPr lvl="6" rtl="0" algn="ctr">
              <a:lnSpc>
                <a:spcPct val="115000"/>
              </a:lnSpc>
              <a:spcBef>
                <a:spcPts val="0"/>
              </a:spcBef>
              <a:spcAft>
                <a:spcPts val="0"/>
              </a:spcAft>
              <a:buSzPts val="2400"/>
              <a:buNone/>
              <a:defRPr b="1" sz="2400"/>
            </a:lvl7pPr>
            <a:lvl8pPr lvl="7" rtl="0" algn="ctr">
              <a:lnSpc>
                <a:spcPct val="115000"/>
              </a:lnSpc>
              <a:spcBef>
                <a:spcPts val="0"/>
              </a:spcBef>
              <a:spcAft>
                <a:spcPts val="0"/>
              </a:spcAft>
              <a:buSzPts val="2400"/>
              <a:buNone/>
              <a:defRPr b="1" sz="2400"/>
            </a:lvl8pPr>
            <a:lvl9pPr lvl="8" rtl="0" algn="ctr">
              <a:lnSpc>
                <a:spcPct val="115000"/>
              </a:lnSpc>
              <a:spcBef>
                <a:spcPts val="0"/>
              </a:spcBef>
              <a:spcAft>
                <a:spcPts val="0"/>
              </a:spcAft>
              <a:buSzPts val="2400"/>
              <a:buNone/>
              <a:defRPr b="1" sz="2400"/>
            </a:lvl9pPr>
          </a:lstStyle>
          <a:p/>
        </p:txBody>
      </p:sp>
      <p:sp>
        <p:nvSpPr>
          <p:cNvPr id="116" name="Google Shape;116;p21"/>
          <p:cNvSpPr txBox="1"/>
          <p:nvPr>
            <p:ph idx="5" type="subTitle"/>
          </p:nvPr>
        </p:nvSpPr>
        <p:spPr>
          <a:xfrm>
            <a:off x="3265197" y="2457875"/>
            <a:ext cx="2175300" cy="4890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sz="2000"/>
            </a:lvl1pPr>
            <a:lvl2pPr lvl="1" rtl="0" algn="ctr">
              <a:lnSpc>
                <a:spcPct val="115000"/>
              </a:lnSpc>
              <a:spcBef>
                <a:spcPts val="0"/>
              </a:spcBef>
              <a:spcAft>
                <a:spcPts val="0"/>
              </a:spcAft>
              <a:buSzPts val="2400"/>
              <a:buNone/>
              <a:defRPr b="1" sz="2400"/>
            </a:lvl2pPr>
            <a:lvl3pPr lvl="2" rtl="0" algn="ctr">
              <a:lnSpc>
                <a:spcPct val="115000"/>
              </a:lnSpc>
              <a:spcBef>
                <a:spcPts val="0"/>
              </a:spcBef>
              <a:spcAft>
                <a:spcPts val="0"/>
              </a:spcAft>
              <a:buSzPts val="2400"/>
              <a:buNone/>
              <a:defRPr b="1" sz="2400"/>
            </a:lvl3pPr>
            <a:lvl4pPr lvl="3" rtl="0" algn="ctr">
              <a:lnSpc>
                <a:spcPct val="115000"/>
              </a:lnSpc>
              <a:spcBef>
                <a:spcPts val="0"/>
              </a:spcBef>
              <a:spcAft>
                <a:spcPts val="0"/>
              </a:spcAft>
              <a:buSzPts val="2400"/>
              <a:buNone/>
              <a:defRPr b="1" sz="2400"/>
            </a:lvl4pPr>
            <a:lvl5pPr lvl="4" rtl="0" algn="ctr">
              <a:lnSpc>
                <a:spcPct val="115000"/>
              </a:lnSpc>
              <a:spcBef>
                <a:spcPts val="0"/>
              </a:spcBef>
              <a:spcAft>
                <a:spcPts val="0"/>
              </a:spcAft>
              <a:buSzPts val="2400"/>
              <a:buNone/>
              <a:defRPr b="1" sz="2400"/>
            </a:lvl5pPr>
            <a:lvl6pPr lvl="5" rtl="0" algn="ctr">
              <a:lnSpc>
                <a:spcPct val="115000"/>
              </a:lnSpc>
              <a:spcBef>
                <a:spcPts val="0"/>
              </a:spcBef>
              <a:spcAft>
                <a:spcPts val="0"/>
              </a:spcAft>
              <a:buSzPts val="2400"/>
              <a:buNone/>
              <a:defRPr b="1" sz="2400"/>
            </a:lvl6pPr>
            <a:lvl7pPr lvl="6" rtl="0" algn="ctr">
              <a:lnSpc>
                <a:spcPct val="115000"/>
              </a:lnSpc>
              <a:spcBef>
                <a:spcPts val="0"/>
              </a:spcBef>
              <a:spcAft>
                <a:spcPts val="0"/>
              </a:spcAft>
              <a:buSzPts val="2400"/>
              <a:buNone/>
              <a:defRPr b="1" sz="2400"/>
            </a:lvl7pPr>
            <a:lvl8pPr lvl="7" rtl="0" algn="ctr">
              <a:lnSpc>
                <a:spcPct val="115000"/>
              </a:lnSpc>
              <a:spcBef>
                <a:spcPts val="0"/>
              </a:spcBef>
              <a:spcAft>
                <a:spcPts val="0"/>
              </a:spcAft>
              <a:buSzPts val="2400"/>
              <a:buNone/>
              <a:defRPr b="1" sz="2400"/>
            </a:lvl8pPr>
            <a:lvl9pPr lvl="8" rtl="0" algn="ctr">
              <a:lnSpc>
                <a:spcPct val="115000"/>
              </a:lnSpc>
              <a:spcBef>
                <a:spcPts val="0"/>
              </a:spcBef>
              <a:spcAft>
                <a:spcPts val="0"/>
              </a:spcAft>
              <a:buSzPts val="2400"/>
              <a:buNone/>
              <a:defRPr b="1" sz="2400"/>
            </a:lvl9pPr>
          </a:lstStyle>
          <a:p/>
        </p:txBody>
      </p:sp>
      <p:sp>
        <p:nvSpPr>
          <p:cNvPr id="117" name="Google Shape;117;p21"/>
          <p:cNvSpPr txBox="1"/>
          <p:nvPr>
            <p:ph idx="6" type="subTitle"/>
          </p:nvPr>
        </p:nvSpPr>
        <p:spPr>
          <a:xfrm>
            <a:off x="5811925" y="2457875"/>
            <a:ext cx="2175300" cy="4890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sz="2000"/>
            </a:lvl1pPr>
            <a:lvl2pPr lvl="1" rtl="0" algn="ctr">
              <a:lnSpc>
                <a:spcPct val="115000"/>
              </a:lnSpc>
              <a:spcBef>
                <a:spcPts val="0"/>
              </a:spcBef>
              <a:spcAft>
                <a:spcPts val="0"/>
              </a:spcAft>
              <a:buSzPts val="2400"/>
              <a:buNone/>
              <a:defRPr b="1" sz="2400"/>
            </a:lvl2pPr>
            <a:lvl3pPr lvl="2" rtl="0" algn="ctr">
              <a:lnSpc>
                <a:spcPct val="115000"/>
              </a:lnSpc>
              <a:spcBef>
                <a:spcPts val="0"/>
              </a:spcBef>
              <a:spcAft>
                <a:spcPts val="0"/>
              </a:spcAft>
              <a:buSzPts val="2400"/>
              <a:buNone/>
              <a:defRPr b="1" sz="2400"/>
            </a:lvl3pPr>
            <a:lvl4pPr lvl="3" rtl="0" algn="ctr">
              <a:lnSpc>
                <a:spcPct val="115000"/>
              </a:lnSpc>
              <a:spcBef>
                <a:spcPts val="0"/>
              </a:spcBef>
              <a:spcAft>
                <a:spcPts val="0"/>
              </a:spcAft>
              <a:buSzPts val="2400"/>
              <a:buNone/>
              <a:defRPr b="1" sz="2400"/>
            </a:lvl4pPr>
            <a:lvl5pPr lvl="4" rtl="0" algn="ctr">
              <a:lnSpc>
                <a:spcPct val="115000"/>
              </a:lnSpc>
              <a:spcBef>
                <a:spcPts val="0"/>
              </a:spcBef>
              <a:spcAft>
                <a:spcPts val="0"/>
              </a:spcAft>
              <a:buSzPts val="2400"/>
              <a:buNone/>
              <a:defRPr b="1" sz="2400"/>
            </a:lvl5pPr>
            <a:lvl6pPr lvl="5" rtl="0" algn="ctr">
              <a:lnSpc>
                <a:spcPct val="115000"/>
              </a:lnSpc>
              <a:spcBef>
                <a:spcPts val="0"/>
              </a:spcBef>
              <a:spcAft>
                <a:spcPts val="0"/>
              </a:spcAft>
              <a:buSzPts val="2400"/>
              <a:buNone/>
              <a:defRPr b="1" sz="2400"/>
            </a:lvl6pPr>
            <a:lvl7pPr lvl="6" rtl="0" algn="ctr">
              <a:lnSpc>
                <a:spcPct val="115000"/>
              </a:lnSpc>
              <a:spcBef>
                <a:spcPts val="0"/>
              </a:spcBef>
              <a:spcAft>
                <a:spcPts val="0"/>
              </a:spcAft>
              <a:buSzPts val="2400"/>
              <a:buNone/>
              <a:defRPr b="1" sz="2400"/>
            </a:lvl7pPr>
            <a:lvl8pPr lvl="7" rtl="0" algn="ctr">
              <a:lnSpc>
                <a:spcPct val="115000"/>
              </a:lnSpc>
              <a:spcBef>
                <a:spcPts val="0"/>
              </a:spcBef>
              <a:spcAft>
                <a:spcPts val="0"/>
              </a:spcAft>
              <a:buSzPts val="2400"/>
              <a:buNone/>
              <a:defRPr b="1" sz="2400"/>
            </a:lvl8pPr>
            <a:lvl9pPr lvl="8" rtl="0" algn="ctr">
              <a:lnSpc>
                <a:spcPct val="115000"/>
              </a:lnSpc>
              <a:spcBef>
                <a:spcPts val="0"/>
              </a:spcBef>
              <a:spcAft>
                <a:spcPts val="0"/>
              </a:spcAft>
              <a:buSzPts val="2400"/>
              <a:buNone/>
              <a:defRPr b="1" sz="2400"/>
            </a:lvl9pPr>
          </a:lstStyle>
          <a:p/>
        </p:txBody>
      </p:sp>
      <p:cxnSp>
        <p:nvCxnSpPr>
          <p:cNvPr id="118" name="Google Shape;118;p21"/>
          <p:cNvCxnSpPr/>
          <p:nvPr/>
        </p:nvCxnSpPr>
        <p:spPr>
          <a:xfrm>
            <a:off x="8430763" y="-34800"/>
            <a:ext cx="0" cy="521310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19" name="Shape 119"/>
        <p:cNvGrpSpPr/>
        <p:nvPr/>
      </p:nvGrpSpPr>
      <p:grpSpPr>
        <a:xfrm>
          <a:off x="0" y="0"/>
          <a:ext cx="0" cy="0"/>
          <a:chOff x="0" y="0"/>
          <a:chExt cx="0" cy="0"/>
        </a:xfrm>
      </p:grpSpPr>
      <p:pic>
        <p:nvPicPr>
          <p:cNvPr id="120" name="Google Shape;120;p22"/>
          <p:cNvPicPr preferRelativeResize="0"/>
          <p:nvPr/>
        </p:nvPicPr>
        <p:blipFill rotWithShape="1">
          <a:blip r:embed="rId2">
            <a:alphaModFix amt="50000"/>
          </a:blip>
          <a:srcRect b="0" l="0" r="0" t="0"/>
          <a:stretch/>
        </p:blipFill>
        <p:spPr>
          <a:xfrm>
            <a:off x="0" y="0"/>
            <a:ext cx="9144000" cy="5144818"/>
          </a:xfrm>
          <a:prstGeom prst="rect">
            <a:avLst/>
          </a:prstGeom>
          <a:noFill/>
          <a:ln>
            <a:noFill/>
          </a:ln>
        </p:spPr>
      </p:pic>
      <p:sp>
        <p:nvSpPr>
          <p:cNvPr id="121" name="Google Shape;121;p22"/>
          <p:cNvSpPr txBox="1"/>
          <p:nvPr>
            <p:ph idx="1" type="subTitle"/>
          </p:nvPr>
        </p:nvSpPr>
        <p:spPr>
          <a:xfrm>
            <a:off x="713225" y="3167950"/>
            <a:ext cx="1808100" cy="10668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22" name="Google Shape;122;p22"/>
          <p:cNvSpPr txBox="1"/>
          <p:nvPr>
            <p:ph idx="2" type="subTitle"/>
          </p:nvPr>
        </p:nvSpPr>
        <p:spPr>
          <a:xfrm>
            <a:off x="2830172" y="3167950"/>
            <a:ext cx="1808100" cy="10668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23" name="Google Shape;123;p22"/>
          <p:cNvSpPr txBox="1"/>
          <p:nvPr>
            <p:ph idx="3" type="subTitle"/>
          </p:nvPr>
        </p:nvSpPr>
        <p:spPr>
          <a:xfrm>
            <a:off x="4947124" y="3167950"/>
            <a:ext cx="1808100" cy="10668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24" name="Google Shape;124;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5" name="Google Shape;125;p22"/>
          <p:cNvSpPr txBox="1"/>
          <p:nvPr>
            <p:ph idx="4" type="subTitle"/>
          </p:nvPr>
        </p:nvSpPr>
        <p:spPr>
          <a:xfrm>
            <a:off x="713225" y="2779850"/>
            <a:ext cx="1808100" cy="471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sz="2000"/>
            </a:lvl1pPr>
            <a:lvl2pPr lvl="1" rtl="0" algn="ctr">
              <a:lnSpc>
                <a:spcPct val="115000"/>
              </a:lnSpc>
              <a:spcBef>
                <a:spcPts val="0"/>
              </a:spcBef>
              <a:spcAft>
                <a:spcPts val="0"/>
              </a:spcAft>
              <a:buSzPts val="2400"/>
              <a:buNone/>
              <a:defRPr b="1" sz="2400"/>
            </a:lvl2pPr>
            <a:lvl3pPr lvl="2" rtl="0" algn="ctr">
              <a:lnSpc>
                <a:spcPct val="115000"/>
              </a:lnSpc>
              <a:spcBef>
                <a:spcPts val="0"/>
              </a:spcBef>
              <a:spcAft>
                <a:spcPts val="0"/>
              </a:spcAft>
              <a:buSzPts val="2400"/>
              <a:buNone/>
              <a:defRPr b="1" sz="2400"/>
            </a:lvl3pPr>
            <a:lvl4pPr lvl="3" rtl="0" algn="ctr">
              <a:lnSpc>
                <a:spcPct val="115000"/>
              </a:lnSpc>
              <a:spcBef>
                <a:spcPts val="0"/>
              </a:spcBef>
              <a:spcAft>
                <a:spcPts val="0"/>
              </a:spcAft>
              <a:buSzPts val="2400"/>
              <a:buNone/>
              <a:defRPr b="1" sz="2400"/>
            </a:lvl4pPr>
            <a:lvl5pPr lvl="4" rtl="0" algn="ctr">
              <a:lnSpc>
                <a:spcPct val="115000"/>
              </a:lnSpc>
              <a:spcBef>
                <a:spcPts val="0"/>
              </a:spcBef>
              <a:spcAft>
                <a:spcPts val="0"/>
              </a:spcAft>
              <a:buSzPts val="2400"/>
              <a:buNone/>
              <a:defRPr b="1" sz="2400"/>
            </a:lvl5pPr>
            <a:lvl6pPr lvl="5" rtl="0" algn="ctr">
              <a:lnSpc>
                <a:spcPct val="115000"/>
              </a:lnSpc>
              <a:spcBef>
                <a:spcPts val="0"/>
              </a:spcBef>
              <a:spcAft>
                <a:spcPts val="0"/>
              </a:spcAft>
              <a:buSzPts val="2400"/>
              <a:buNone/>
              <a:defRPr b="1" sz="2400"/>
            </a:lvl6pPr>
            <a:lvl7pPr lvl="6" rtl="0" algn="ctr">
              <a:lnSpc>
                <a:spcPct val="115000"/>
              </a:lnSpc>
              <a:spcBef>
                <a:spcPts val="0"/>
              </a:spcBef>
              <a:spcAft>
                <a:spcPts val="0"/>
              </a:spcAft>
              <a:buSzPts val="2400"/>
              <a:buNone/>
              <a:defRPr b="1" sz="2400"/>
            </a:lvl7pPr>
            <a:lvl8pPr lvl="7" rtl="0" algn="ctr">
              <a:lnSpc>
                <a:spcPct val="115000"/>
              </a:lnSpc>
              <a:spcBef>
                <a:spcPts val="0"/>
              </a:spcBef>
              <a:spcAft>
                <a:spcPts val="0"/>
              </a:spcAft>
              <a:buSzPts val="2400"/>
              <a:buNone/>
              <a:defRPr b="1" sz="2400"/>
            </a:lvl8pPr>
            <a:lvl9pPr lvl="8" rtl="0" algn="ctr">
              <a:lnSpc>
                <a:spcPct val="115000"/>
              </a:lnSpc>
              <a:spcBef>
                <a:spcPts val="0"/>
              </a:spcBef>
              <a:spcAft>
                <a:spcPts val="0"/>
              </a:spcAft>
              <a:buSzPts val="2400"/>
              <a:buNone/>
              <a:defRPr b="1" sz="2400"/>
            </a:lvl9pPr>
          </a:lstStyle>
          <a:p/>
        </p:txBody>
      </p:sp>
      <p:sp>
        <p:nvSpPr>
          <p:cNvPr id="126" name="Google Shape;126;p22"/>
          <p:cNvSpPr txBox="1"/>
          <p:nvPr>
            <p:ph idx="5" type="subTitle"/>
          </p:nvPr>
        </p:nvSpPr>
        <p:spPr>
          <a:xfrm>
            <a:off x="2830172" y="2779850"/>
            <a:ext cx="1808100" cy="471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sz="2000"/>
            </a:lvl1pPr>
            <a:lvl2pPr lvl="1" rtl="0" algn="ctr">
              <a:lnSpc>
                <a:spcPct val="115000"/>
              </a:lnSpc>
              <a:spcBef>
                <a:spcPts val="0"/>
              </a:spcBef>
              <a:spcAft>
                <a:spcPts val="0"/>
              </a:spcAft>
              <a:buSzPts val="2400"/>
              <a:buNone/>
              <a:defRPr b="1" sz="2400"/>
            </a:lvl2pPr>
            <a:lvl3pPr lvl="2" rtl="0" algn="ctr">
              <a:lnSpc>
                <a:spcPct val="115000"/>
              </a:lnSpc>
              <a:spcBef>
                <a:spcPts val="0"/>
              </a:spcBef>
              <a:spcAft>
                <a:spcPts val="0"/>
              </a:spcAft>
              <a:buSzPts val="2400"/>
              <a:buNone/>
              <a:defRPr b="1" sz="2400"/>
            </a:lvl3pPr>
            <a:lvl4pPr lvl="3" rtl="0" algn="ctr">
              <a:lnSpc>
                <a:spcPct val="115000"/>
              </a:lnSpc>
              <a:spcBef>
                <a:spcPts val="0"/>
              </a:spcBef>
              <a:spcAft>
                <a:spcPts val="0"/>
              </a:spcAft>
              <a:buSzPts val="2400"/>
              <a:buNone/>
              <a:defRPr b="1" sz="2400"/>
            </a:lvl4pPr>
            <a:lvl5pPr lvl="4" rtl="0" algn="ctr">
              <a:lnSpc>
                <a:spcPct val="115000"/>
              </a:lnSpc>
              <a:spcBef>
                <a:spcPts val="0"/>
              </a:spcBef>
              <a:spcAft>
                <a:spcPts val="0"/>
              </a:spcAft>
              <a:buSzPts val="2400"/>
              <a:buNone/>
              <a:defRPr b="1" sz="2400"/>
            </a:lvl5pPr>
            <a:lvl6pPr lvl="5" rtl="0" algn="ctr">
              <a:lnSpc>
                <a:spcPct val="115000"/>
              </a:lnSpc>
              <a:spcBef>
                <a:spcPts val="0"/>
              </a:spcBef>
              <a:spcAft>
                <a:spcPts val="0"/>
              </a:spcAft>
              <a:buSzPts val="2400"/>
              <a:buNone/>
              <a:defRPr b="1" sz="2400"/>
            </a:lvl6pPr>
            <a:lvl7pPr lvl="6" rtl="0" algn="ctr">
              <a:lnSpc>
                <a:spcPct val="115000"/>
              </a:lnSpc>
              <a:spcBef>
                <a:spcPts val="0"/>
              </a:spcBef>
              <a:spcAft>
                <a:spcPts val="0"/>
              </a:spcAft>
              <a:buSzPts val="2400"/>
              <a:buNone/>
              <a:defRPr b="1" sz="2400"/>
            </a:lvl7pPr>
            <a:lvl8pPr lvl="7" rtl="0" algn="ctr">
              <a:lnSpc>
                <a:spcPct val="115000"/>
              </a:lnSpc>
              <a:spcBef>
                <a:spcPts val="0"/>
              </a:spcBef>
              <a:spcAft>
                <a:spcPts val="0"/>
              </a:spcAft>
              <a:buSzPts val="2400"/>
              <a:buNone/>
              <a:defRPr b="1" sz="2400"/>
            </a:lvl8pPr>
            <a:lvl9pPr lvl="8" rtl="0" algn="ctr">
              <a:lnSpc>
                <a:spcPct val="115000"/>
              </a:lnSpc>
              <a:spcBef>
                <a:spcPts val="0"/>
              </a:spcBef>
              <a:spcAft>
                <a:spcPts val="0"/>
              </a:spcAft>
              <a:buSzPts val="2400"/>
              <a:buNone/>
              <a:defRPr b="1" sz="2400"/>
            </a:lvl9pPr>
          </a:lstStyle>
          <a:p/>
        </p:txBody>
      </p:sp>
      <p:sp>
        <p:nvSpPr>
          <p:cNvPr id="127" name="Google Shape;127;p22"/>
          <p:cNvSpPr txBox="1"/>
          <p:nvPr>
            <p:ph idx="6" type="subTitle"/>
          </p:nvPr>
        </p:nvSpPr>
        <p:spPr>
          <a:xfrm>
            <a:off x="4947124" y="2779850"/>
            <a:ext cx="1808100" cy="471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sz="2000"/>
            </a:lvl1pPr>
            <a:lvl2pPr lvl="1" rtl="0" algn="ctr">
              <a:lnSpc>
                <a:spcPct val="115000"/>
              </a:lnSpc>
              <a:spcBef>
                <a:spcPts val="0"/>
              </a:spcBef>
              <a:spcAft>
                <a:spcPts val="0"/>
              </a:spcAft>
              <a:buSzPts val="2400"/>
              <a:buNone/>
              <a:defRPr b="1" sz="2400"/>
            </a:lvl2pPr>
            <a:lvl3pPr lvl="2" rtl="0" algn="ctr">
              <a:lnSpc>
                <a:spcPct val="115000"/>
              </a:lnSpc>
              <a:spcBef>
                <a:spcPts val="0"/>
              </a:spcBef>
              <a:spcAft>
                <a:spcPts val="0"/>
              </a:spcAft>
              <a:buSzPts val="2400"/>
              <a:buNone/>
              <a:defRPr b="1" sz="2400"/>
            </a:lvl3pPr>
            <a:lvl4pPr lvl="3" rtl="0" algn="ctr">
              <a:lnSpc>
                <a:spcPct val="115000"/>
              </a:lnSpc>
              <a:spcBef>
                <a:spcPts val="0"/>
              </a:spcBef>
              <a:spcAft>
                <a:spcPts val="0"/>
              </a:spcAft>
              <a:buSzPts val="2400"/>
              <a:buNone/>
              <a:defRPr b="1" sz="2400"/>
            </a:lvl4pPr>
            <a:lvl5pPr lvl="4" rtl="0" algn="ctr">
              <a:lnSpc>
                <a:spcPct val="115000"/>
              </a:lnSpc>
              <a:spcBef>
                <a:spcPts val="0"/>
              </a:spcBef>
              <a:spcAft>
                <a:spcPts val="0"/>
              </a:spcAft>
              <a:buSzPts val="2400"/>
              <a:buNone/>
              <a:defRPr b="1" sz="2400"/>
            </a:lvl5pPr>
            <a:lvl6pPr lvl="5" rtl="0" algn="ctr">
              <a:lnSpc>
                <a:spcPct val="115000"/>
              </a:lnSpc>
              <a:spcBef>
                <a:spcPts val="0"/>
              </a:spcBef>
              <a:spcAft>
                <a:spcPts val="0"/>
              </a:spcAft>
              <a:buSzPts val="2400"/>
              <a:buNone/>
              <a:defRPr b="1" sz="2400"/>
            </a:lvl6pPr>
            <a:lvl7pPr lvl="6" rtl="0" algn="ctr">
              <a:lnSpc>
                <a:spcPct val="115000"/>
              </a:lnSpc>
              <a:spcBef>
                <a:spcPts val="0"/>
              </a:spcBef>
              <a:spcAft>
                <a:spcPts val="0"/>
              </a:spcAft>
              <a:buSzPts val="2400"/>
              <a:buNone/>
              <a:defRPr b="1" sz="2400"/>
            </a:lvl7pPr>
            <a:lvl8pPr lvl="7" rtl="0" algn="ctr">
              <a:lnSpc>
                <a:spcPct val="115000"/>
              </a:lnSpc>
              <a:spcBef>
                <a:spcPts val="0"/>
              </a:spcBef>
              <a:spcAft>
                <a:spcPts val="0"/>
              </a:spcAft>
              <a:buSzPts val="2400"/>
              <a:buNone/>
              <a:defRPr b="1" sz="2400"/>
            </a:lvl8pPr>
            <a:lvl9pPr lvl="8" rtl="0" algn="ctr">
              <a:lnSpc>
                <a:spcPct val="115000"/>
              </a:lnSpc>
              <a:spcBef>
                <a:spcPts val="0"/>
              </a:spcBef>
              <a:spcAft>
                <a:spcPts val="0"/>
              </a:spcAft>
              <a:buSzPts val="2400"/>
              <a:buNone/>
              <a:defRPr b="1" sz="2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28" name="Shape 128"/>
        <p:cNvGrpSpPr/>
        <p:nvPr/>
      </p:nvGrpSpPr>
      <p:grpSpPr>
        <a:xfrm>
          <a:off x="0" y="0"/>
          <a:ext cx="0" cy="0"/>
          <a:chOff x="0" y="0"/>
          <a:chExt cx="0" cy="0"/>
        </a:xfrm>
      </p:grpSpPr>
      <p:pic>
        <p:nvPicPr>
          <p:cNvPr id="129" name="Google Shape;129;p23"/>
          <p:cNvPicPr preferRelativeResize="0"/>
          <p:nvPr/>
        </p:nvPicPr>
        <p:blipFill rotWithShape="1">
          <a:blip r:embed="rId2">
            <a:alphaModFix amt="50000"/>
          </a:blip>
          <a:srcRect b="0" l="0" r="0" t="0"/>
          <a:stretch/>
        </p:blipFill>
        <p:spPr>
          <a:xfrm>
            <a:off x="0" y="0"/>
            <a:ext cx="9144000" cy="5144818"/>
          </a:xfrm>
          <a:prstGeom prst="rect">
            <a:avLst/>
          </a:prstGeom>
          <a:noFill/>
          <a:ln>
            <a:noFill/>
          </a:ln>
        </p:spPr>
      </p:pic>
      <p:sp>
        <p:nvSpPr>
          <p:cNvPr id="130" name="Google Shape;130;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1" name="Google Shape;131;p23"/>
          <p:cNvSpPr txBox="1"/>
          <p:nvPr>
            <p:ph idx="1" type="subTitle"/>
          </p:nvPr>
        </p:nvSpPr>
        <p:spPr>
          <a:xfrm>
            <a:off x="1402448" y="2002842"/>
            <a:ext cx="1978200" cy="665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32" name="Google Shape;132;p23"/>
          <p:cNvSpPr txBox="1"/>
          <p:nvPr>
            <p:ph idx="2" type="subTitle"/>
          </p:nvPr>
        </p:nvSpPr>
        <p:spPr>
          <a:xfrm>
            <a:off x="4553748" y="2002842"/>
            <a:ext cx="1978200" cy="665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33" name="Google Shape;133;p23"/>
          <p:cNvSpPr txBox="1"/>
          <p:nvPr>
            <p:ph idx="3" type="subTitle"/>
          </p:nvPr>
        </p:nvSpPr>
        <p:spPr>
          <a:xfrm>
            <a:off x="1402448" y="3436242"/>
            <a:ext cx="1978200" cy="665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34" name="Google Shape;134;p23"/>
          <p:cNvSpPr txBox="1"/>
          <p:nvPr>
            <p:ph idx="4" type="subTitle"/>
          </p:nvPr>
        </p:nvSpPr>
        <p:spPr>
          <a:xfrm>
            <a:off x="4553748" y="3436242"/>
            <a:ext cx="1978200" cy="665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35" name="Google Shape;135;p23"/>
          <p:cNvSpPr txBox="1"/>
          <p:nvPr>
            <p:ph idx="5" type="subTitle"/>
          </p:nvPr>
        </p:nvSpPr>
        <p:spPr>
          <a:xfrm>
            <a:off x="1402450" y="1670300"/>
            <a:ext cx="1978200" cy="508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sz="2000"/>
            </a:lvl1pPr>
            <a:lvl2pPr lvl="1" rtl="0" algn="ctr">
              <a:lnSpc>
                <a:spcPct val="115000"/>
              </a:lnSpc>
              <a:spcBef>
                <a:spcPts val="0"/>
              </a:spcBef>
              <a:spcAft>
                <a:spcPts val="0"/>
              </a:spcAft>
              <a:buSzPts val="2400"/>
              <a:buNone/>
              <a:defRPr b="1" sz="2400"/>
            </a:lvl2pPr>
            <a:lvl3pPr lvl="2" rtl="0" algn="ctr">
              <a:lnSpc>
                <a:spcPct val="115000"/>
              </a:lnSpc>
              <a:spcBef>
                <a:spcPts val="0"/>
              </a:spcBef>
              <a:spcAft>
                <a:spcPts val="0"/>
              </a:spcAft>
              <a:buSzPts val="2400"/>
              <a:buNone/>
              <a:defRPr b="1" sz="2400"/>
            </a:lvl3pPr>
            <a:lvl4pPr lvl="3" rtl="0" algn="ctr">
              <a:lnSpc>
                <a:spcPct val="115000"/>
              </a:lnSpc>
              <a:spcBef>
                <a:spcPts val="0"/>
              </a:spcBef>
              <a:spcAft>
                <a:spcPts val="0"/>
              </a:spcAft>
              <a:buSzPts val="2400"/>
              <a:buNone/>
              <a:defRPr b="1" sz="2400"/>
            </a:lvl4pPr>
            <a:lvl5pPr lvl="4" rtl="0" algn="ctr">
              <a:lnSpc>
                <a:spcPct val="115000"/>
              </a:lnSpc>
              <a:spcBef>
                <a:spcPts val="0"/>
              </a:spcBef>
              <a:spcAft>
                <a:spcPts val="0"/>
              </a:spcAft>
              <a:buSzPts val="2400"/>
              <a:buNone/>
              <a:defRPr b="1" sz="2400"/>
            </a:lvl5pPr>
            <a:lvl6pPr lvl="5" rtl="0" algn="ctr">
              <a:lnSpc>
                <a:spcPct val="115000"/>
              </a:lnSpc>
              <a:spcBef>
                <a:spcPts val="0"/>
              </a:spcBef>
              <a:spcAft>
                <a:spcPts val="0"/>
              </a:spcAft>
              <a:buSzPts val="2400"/>
              <a:buNone/>
              <a:defRPr b="1" sz="2400"/>
            </a:lvl6pPr>
            <a:lvl7pPr lvl="6" rtl="0" algn="ctr">
              <a:lnSpc>
                <a:spcPct val="115000"/>
              </a:lnSpc>
              <a:spcBef>
                <a:spcPts val="0"/>
              </a:spcBef>
              <a:spcAft>
                <a:spcPts val="0"/>
              </a:spcAft>
              <a:buSzPts val="2400"/>
              <a:buNone/>
              <a:defRPr b="1" sz="2400"/>
            </a:lvl7pPr>
            <a:lvl8pPr lvl="7" rtl="0" algn="ctr">
              <a:lnSpc>
                <a:spcPct val="115000"/>
              </a:lnSpc>
              <a:spcBef>
                <a:spcPts val="0"/>
              </a:spcBef>
              <a:spcAft>
                <a:spcPts val="0"/>
              </a:spcAft>
              <a:buSzPts val="2400"/>
              <a:buNone/>
              <a:defRPr b="1" sz="2400"/>
            </a:lvl8pPr>
            <a:lvl9pPr lvl="8" rtl="0" algn="ctr">
              <a:lnSpc>
                <a:spcPct val="115000"/>
              </a:lnSpc>
              <a:spcBef>
                <a:spcPts val="0"/>
              </a:spcBef>
              <a:spcAft>
                <a:spcPts val="0"/>
              </a:spcAft>
              <a:buSzPts val="2400"/>
              <a:buNone/>
              <a:defRPr b="1" sz="2400"/>
            </a:lvl9pPr>
          </a:lstStyle>
          <a:p/>
        </p:txBody>
      </p:sp>
      <p:sp>
        <p:nvSpPr>
          <p:cNvPr id="136" name="Google Shape;136;p23"/>
          <p:cNvSpPr txBox="1"/>
          <p:nvPr>
            <p:ph idx="6" type="subTitle"/>
          </p:nvPr>
        </p:nvSpPr>
        <p:spPr>
          <a:xfrm>
            <a:off x="4553746" y="1670300"/>
            <a:ext cx="1978200" cy="508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sz="2000"/>
            </a:lvl1pPr>
            <a:lvl2pPr lvl="1" rtl="0" algn="ctr">
              <a:lnSpc>
                <a:spcPct val="115000"/>
              </a:lnSpc>
              <a:spcBef>
                <a:spcPts val="0"/>
              </a:spcBef>
              <a:spcAft>
                <a:spcPts val="0"/>
              </a:spcAft>
              <a:buSzPts val="2400"/>
              <a:buNone/>
              <a:defRPr b="1" sz="2400"/>
            </a:lvl2pPr>
            <a:lvl3pPr lvl="2" rtl="0" algn="ctr">
              <a:lnSpc>
                <a:spcPct val="115000"/>
              </a:lnSpc>
              <a:spcBef>
                <a:spcPts val="0"/>
              </a:spcBef>
              <a:spcAft>
                <a:spcPts val="0"/>
              </a:spcAft>
              <a:buSzPts val="2400"/>
              <a:buNone/>
              <a:defRPr b="1" sz="2400"/>
            </a:lvl3pPr>
            <a:lvl4pPr lvl="3" rtl="0" algn="ctr">
              <a:lnSpc>
                <a:spcPct val="115000"/>
              </a:lnSpc>
              <a:spcBef>
                <a:spcPts val="0"/>
              </a:spcBef>
              <a:spcAft>
                <a:spcPts val="0"/>
              </a:spcAft>
              <a:buSzPts val="2400"/>
              <a:buNone/>
              <a:defRPr b="1" sz="2400"/>
            </a:lvl4pPr>
            <a:lvl5pPr lvl="4" rtl="0" algn="ctr">
              <a:lnSpc>
                <a:spcPct val="115000"/>
              </a:lnSpc>
              <a:spcBef>
                <a:spcPts val="0"/>
              </a:spcBef>
              <a:spcAft>
                <a:spcPts val="0"/>
              </a:spcAft>
              <a:buSzPts val="2400"/>
              <a:buNone/>
              <a:defRPr b="1" sz="2400"/>
            </a:lvl5pPr>
            <a:lvl6pPr lvl="5" rtl="0" algn="ctr">
              <a:lnSpc>
                <a:spcPct val="115000"/>
              </a:lnSpc>
              <a:spcBef>
                <a:spcPts val="0"/>
              </a:spcBef>
              <a:spcAft>
                <a:spcPts val="0"/>
              </a:spcAft>
              <a:buSzPts val="2400"/>
              <a:buNone/>
              <a:defRPr b="1" sz="2400"/>
            </a:lvl6pPr>
            <a:lvl7pPr lvl="6" rtl="0" algn="ctr">
              <a:lnSpc>
                <a:spcPct val="115000"/>
              </a:lnSpc>
              <a:spcBef>
                <a:spcPts val="0"/>
              </a:spcBef>
              <a:spcAft>
                <a:spcPts val="0"/>
              </a:spcAft>
              <a:buSzPts val="2400"/>
              <a:buNone/>
              <a:defRPr b="1" sz="2400"/>
            </a:lvl7pPr>
            <a:lvl8pPr lvl="7" rtl="0" algn="ctr">
              <a:lnSpc>
                <a:spcPct val="115000"/>
              </a:lnSpc>
              <a:spcBef>
                <a:spcPts val="0"/>
              </a:spcBef>
              <a:spcAft>
                <a:spcPts val="0"/>
              </a:spcAft>
              <a:buSzPts val="2400"/>
              <a:buNone/>
              <a:defRPr b="1" sz="2400"/>
            </a:lvl8pPr>
            <a:lvl9pPr lvl="8" rtl="0" algn="ctr">
              <a:lnSpc>
                <a:spcPct val="115000"/>
              </a:lnSpc>
              <a:spcBef>
                <a:spcPts val="0"/>
              </a:spcBef>
              <a:spcAft>
                <a:spcPts val="0"/>
              </a:spcAft>
              <a:buSzPts val="2400"/>
              <a:buNone/>
              <a:defRPr b="1" sz="2400"/>
            </a:lvl9pPr>
          </a:lstStyle>
          <a:p/>
        </p:txBody>
      </p:sp>
      <p:sp>
        <p:nvSpPr>
          <p:cNvPr id="137" name="Google Shape;137;p23"/>
          <p:cNvSpPr txBox="1"/>
          <p:nvPr>
            <p:ph idx="7" type="subTitle"/>
          </p:nvPr>
        </p:nvSpPr>
        <p:spPr>
          <a:xfrm>
            <a:off x="1402450" y="3103650"/>
            <a:ext cx="1978200" cy="508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sz="2000"/>
            </a:lvl1pPr>
            <a:lvl2pPr lvl="1" rtl="0" algn="ctr">
              <a:lnSpc>
                <a:spcPct val="115000"/>
              </a:lnSpc>
              <a:spcBef>
                <a:spcPts val="0"/>
              </a:spcBef>
              <a:spcAft>
                <a:spcPts val="0"/>
              </a:spcAft>
              <a:buSzPts val="2400"/>
              <a:buNone/>
              <a:defRPr b="1" sz="2400"/>
            </a:lvl2pPr>
            <a:lvl3pPr lvl="2" rtl="0" algn="ctr">
              <a:lnSpc>
                <a:spcPct val="115000"/>
              </a:lnSpc>
              <a:spcBef>
                <a:spcPts val="0"/>
              </a:spcBef>
              <a:spcAft>
                <a:spcPts val="0"/>
              </a:spcAft>
              <a:buSzPts val="2400"/>
              <a:buNone/>
              <a:defRPr b="1" sz="2400"/>
            </a:lvl3pPr>
            <a:lvl4pPr lvl="3" rtl="0" algn="ctr">
              <a:lnSpc>
                <a:spcPct val="115000"/>
              </a:lnSpc>
              <a:spcBef>
                <a:spcPts val="0"/>
              </a:spcBef>
              <a:spcAft>
                <a:spcPts val="0"/>
              </a:spcAft>
              <a:buSzPts val="2400"/>
              <a:buNone/>
              <a:defRPr b="1" sz="2400"/>
            </a:lvl4pPr>
            <a:lvl5pPr lvl="4" rtl="0" algn="ctr">
              <a:lnSpc>
                <a:spcPct val="115000"/>
              </a:lnSpc>
              <a:spcBef>
                <a:spcPts val="0"/>
              </a:spcBef>
              <a:spcAft>
                <a:spcPts val="0"/>
              </a:spcAft>
              <a:buSzPts val="2400"/>
              <a:buNone/>
              <a:defRPr b="1" sz="2400"/>
            </a:lvl5pPr>
            <a:lvl6pPr lvl="5" rtl="0" algn="ctr">
              <a:lnSpc>
                <a:spcPct val="115000"/>
              </a:lnSpc>
              <a:spcBef>
                <a:spcPts val="0"/>
              </a:spcBef>
              <a:spcAft>
                <a:spcPts val="0"/>
              </a:spcAft>
              <a:buSzPts val="2400"/>
              <a:buNone/>
              <a:defRPr b="1" sz="2400"/>
            </a:lvl6pPr>
            <a:lvl7pPr lvl="6" rtl="0" algn="ctr">
              <a:lnSpc>
                <a:spcPct val="115000"/>
              </a:lnSpc>
              <a:spcBef>
                <a:spcPts val="0"/>
              </a:spcBef>
              <a:spcAft>
                <a:spcPts val="0"/>
              </a:spcAft>
              <a:buSzPts val="2400"/>
              <a:buNone/>
              <a:defRPr b="1" sz="2400"/>
            </a:lvl7pPr>
            <a:lvl8pPr lvl="7" rtl="0" algn="ctr">
              <a:lnSpc>
                <a:spcPct val="115000"/>
              </a:lnSpc>
              <a:spcBef>
                <a:spcPts val="0"/>
              </a:spcBef>
              <a:spcAft>
                <a:spcPts val="0"/>
              </a:spcAft>
              <a:buSzPts val="2400"/>
              <a:buNone/>
              <a:defRPr b="1" sz="2400"/>
            </a:lvl8pPr>
            <a:lvl9pPr lvl="8" rtl="0" algn="ctr">
              <a:lnSpc>
                <a:spcPct val="115000"/>
              </a:lnSpc>
              <a:spcBef>
                <a:spcPts val="0"/>
              </a:spcBef>
              <a:spcAft>
                <a:spcPts val="0"/>
              </a:spcAft>
              <a:buSzPts val="2400"/>
              <a:buNone/>
              <a:defRPr b="1" sz="2400"/>
            </a:lvl9pPr>
          </a:lstStyle>
          <a:p/>
        </p:txBody>
      </p:sp>
      <p:sp>
        <p:nvSpPr>
          <p:cNvPr id="138" name="Google Shape;138;p23"/>
          <p:cNvSpPr txBox="1"/>
          <p:nvPr>
            <p:ph idx="8" type="subTitle"/>
          </p:nvPr>
        </p:nvSpPr>
        <p:spPr>
          <a:xfrm>
            <a:off x="4553746" y="3103650"/>
            <a:ext cx="1978200" cy="508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sz="2000"/>
            </a:lvl1pPr>
            <a:lvl2pPr lvl="1" rtl="0" algn="ctr">
              <a:lnSpc>
                <a:spcPct val="115000"/>
              </a:lnSpc>
              <a:spcBef>
                <a:spcPts val="0"/>
              </a:spcBef>
              <a:spcAft>
                <a:spcPts val="0"/>
              </a:spcAft>
              <a:buSzPts val="2400"/>
              <a:buNone/>
              <a:defRPr b="1" sz="2400"/>
            </a:lvl2pPr>
            <a:lvl3pPr lvl="2" rtl="0" algn="ctr">
              <a:lnSpc>
                <a:spcPct val="115000"/>
              </a:lnSpc>
              <a:spcBef>
                <a:spcPts val="0"/>
              </a:spcBef>
              <a:spcAft>
                <a:spcPts val="0"/>
              </a:spcAft>
              <a:buSzPts val="2400"/>
              <a:buNone/>
              <a:defRPr b="1" sz="2400"/>
            </a:lvl3pPr>
            <a:lvl4pPr lvl="3" rtl="0" algn="ctr">
              <a:lnSpc>
                <a:spcPct val="115000"/>
              </a:lnSpc>
              <a:spcBef>
                <a:spcPts val="0"/>
              </a:spcBef>
              <a:spcAft>
                <a:spcPts val="0"/>
              </a:spcAft>
              <a:buSzPts val="2400"/>
              <a:buNone/>
              <a:defRPr b="1" sz="2400"/>
            </a:lvl4pPr>
            <a:lvl5pPr lvl="4" rtl="0" algn="ctr">
              <a:lnSpc>
                <a:spcPct val="115000"/>
              </a:lnSpc>
              <a:spcBef>
                <a:spcPts val="0"/>
              </a:spcBef>
              <a:spcAft>
                <a:spcPts val="0"/>
              </a:spcAft>
              <a:buSzPts val="2400"/>
              <a:buNone/>
              <a:defRPr b="1" sz="2400"/>
            </a:lvl5pPr>
            <a:lvl6pPr lvl="5" rtl="0" algn="ctr">
              <a:lnSpc>
                <a:spcPct val="115000"/>
              </a:lnSpc>
              <a:spcBef>
                <a:spcPts val="0"/>
              </a:spcBef>
              <a:spcAft>
                <a:spcPts val="0"/>
              </a:spcAft>
              <a:buSzPts val="2400"/>
              <a:buNone/>
              <a:defRPr b="1" sz="2400"/>
            </a:lvl6pPr>
            <a:lvl7pPr lvl="6" rtl="0" algn="ctr">
              <a:lnSpc>
                <a:spcPct val="115000"/>
              </a:lnSpc>
              <a:spcBef>
                <a:spcPts val="0"/>
              </a:spcBef>
              <a:spcAft>
                <a:spcPts val="0"/>
              </a:spcAft>
              <a:buSzPts val="2400"/>
              <a:buNone/>
              <a:defRPr b="1" sz="2400"/>
            </a:lvl7pPr>
            <a:lvl8pPr lvl="7" rtl="0" algn="ctr">
              <a:lnSpc>
                <a:spcPct val="115000"/>
              </a:lnSpc>
              <a:spcBef>
                <a:spcPts val="0"/>
              </a:spcBef>
              <a:spcAft>
                <a:spcPts val="0"/>
              </a:spcAft>
              <a:buSzPts val="2400"/>
              <a:buNone/>
              <a:defRPr b="1" sz="2400"/>
            </a:lvl8pPr>
            <a:lvl9pPr lvl="8" rtl="0" algn="ctr">
              <a:lnSpc>
                <a:spcPct val="115000"/>
              </a:lnSpc>
              <a:spcBef>
                <a:spcPts val="0"/>
              </a:spcBef>
              <a:spcAft>
                <a:spcPts val="0"/>
              </a:spcAft>
              <a:buSzPts val="2400"/>
              <a:buNone/>
              <a:defRPr b="1" sz="2400"/>
            </a:lvl9pPr>
          </a:lstStyle>
          <a:p/>
        </p:txBody>
      </p:sp>
      <p:cxnSp>
        <p:nvCxnSpPr>
          <p:cNvPr id="139" name="Google Shape;139;p23"/>
          <p:cNvCxnSpPr/>
          <p:nvPr/>
        </p:nvCxnSpPr>
        <p:spPr>
          <a:xfrm>
            <a:off x="8430782" y="-34800"/>
            <a:ext cx="0" cy="52131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40" name="Shape 140"/>
        <p:cNvGrpSpPr/>
        <p:nvPr/>
      </p:nvGrpSpPr>
      <p:grpSpPr>
        <a:xfrm>
          <a:off x="0" y="0"/>
          <a:ext cx="0" cy="0"/>
          <a:chOff x="0" y="0"/>
          <a:chExt cx="0" cy="0"/>
        </a:xfrm>
      </p:grpSpPr>
      <p:pic>
        <p:nvPicPr>
          <p:cNvPr id="141" name="Google Shape;141;p24"/>
          <p:cNvPicPr preferRelativeResize="0"/>
          <p:nvPr/>
        </p:nvPicPr>
        <p:blipFill rotWithShape="1">
          <a:blip r:embed="rId2">
            <a:alphaModFix amt="50000"/>
          </a:blip>
          <a:srcRect b="0" l="0" r="0" t="0"/>
          <a:stretch/>
        </p:blipFill>
        <p:spPr>
          <a:xfrm>
            <a:off x="0" y="0"/>
            <a:ext cx="9144000" cy="5144818"/>
          </a:xfrm>
          <a:prstGeom prst="rect">
            <a:avLst/>
          </a:prstGeom>
          <a:noFill/>
          <a:ln>
            <a:noFill/>
          </a:ln>
        </p:spPr>
      </p:pic>
      <p:sp>
        <p:nvSpPr>
          <p:cNvPr id="142" name="Google Shape;142;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3" name="Google Shape;143;p24"/>
          <p:cNvSpPr txBox="1"/>
          <p:nvPr>
            <p:ph idx="1" type="subTitle"/>
          </p:nvPr>
        </p:nvSpPr>
        <p:spPr>
          <a:xfrm>
            <a:off x="720000" y="1918975"/>
            <a:ext cx="1986000" cy="649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44" name="Google Shape;144;p24"/>
          <p:cNvSpPr txBox="1"/>
          <p:nvPr>
            <p:ph idx="2" type="subTitle"/>
          </p:nvPr>
        </p:nvSpPr>
        <p:spPr>
          <a:xfrm>
            <a:off x="2969172" y="1918975"/>
            <a:ext cx="1986000" cy="649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45" name="Google Shape;145;p24"/>
          <p:cNvSpPr txBox="1"/>
          <p:nvPr>
            <p:ph idx="3" type="subTitle"/>
          </p:nvPr>
        </p:nvSpPr>
        <p:spPr>
          <a:xfrm>
            <a:off x="720000" y="3428575"/>
            <a:ext cx="1986000" cy="649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46" name="Google Shape;146;p24"/>
          <p:cNvSpPr txBox="1"/>
          <p:nvPr>
            <p:ph idx="4" type="subTitle"/>
          </p:nvPr>
        </p:nvSpPr>
        <p:spPr>
          <a:xfrm>
            <a:off x="2969172" y="3428575"/>
            <a:ext cx="1986000" cy="649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47" name="Google Shape;147;p24"/>
          <p:cNvSpPr txBox="1"/>
          <p:nvPr>
            <p:ph idx="5" type="subTitle"/>
          </p:nvPr>
        </p:nvSpPr>
        <p:spPr>
          <a:xfrm>
            <a:off x="5218350" y="1918975"/>
            <a:ext cx="1986000" cy="649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48" name="Google Shape;148;p24"/>
          <p:cNvSpPr txBox="1"/>
          <p:nvPr>
            <p:ph idx="6" type="subTitle"/>
          </p:nvPr>
        </p:nvSpPr>
        <p:spPr>
          <a:xfrm>
            <a:off x="5218350" y="3428575"/>
            <a:ext cx="1986000" cy="649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49" name="Google Shape;149;p24"/>
          <p:cNvSpPr txBox="1"/>
          <p:nvPr>
            <p:ph idx="7" type="subTitle"/>
          </p:nvPr>
        </p:nvSpPr>
        <p:spPr>
          <a:xfrm>
            <a:off x="720000" y="1601951"/>
            <a:ext cx="1986000" cy="467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sz="2000"/>
            </a:lvl1pPr>
            <a:lvl2pPr lvl="1" rtl="0" algn="ctr">
              <a:lnSpc>
                <a:spcPct val="115000"/>
              </a:lnSpc>
              <a:spcBef>
                <a:spcPts val="0"/>
              </a:spcBef>
              <a:spcAft>
                <a:spcPts val="0"/>
              </a:spcAft>
              <a:buSzPts val="2400"/>
              <a:buNone/>
              <a:defRPr b="1" sz="2400"/>
            </a:lvl2pPr>
            <a:lvl3pPr lvl="2" rtl="0" algn="ctr">
              <a:lnSpc>
                <a:spcPct val="115000"/>
              </a:lnSpc>
              <a:spcBef>
                <a:spcPts val="0"/>
              </a:spcBef>
              <a:spcAft>
                <a:spcPts val="0"/>
              </a:spcAft>
              <a:buSzPts val="2400"/>
              <a:buNone/>
              <a:defRPr b="1" sz="2400"/>
            </a:lvl3pPr>
            <a:lvl4pPr lvl="3" rtl="0" algn="ctr">
              <a:lnSpc>
                <a:spcPct val="115000"/>
              </a:lnSpc>
              <a:spcBef>
                <a:spcPts val="0"/>
              </a:spcBef>
              <a:spcAft>
                <a:spcPts val="0"/>
              </a:spcAft>
              <a:buSzPts val="2400"/>
              <a:buNone/>
              <a:defRPr b="1" sz="2400"/>
            </a:lvl4pPr>
            <a:lvl5pPr lvl="4" rtl="0" algn="ctr">
              <a:lnSpc>
                <a:spcPct val="115000"/>
              </a:lnSpc>
              <a:spcBef>
                <a:spcPts val="0"/>
              </a:spcBef>
              <a:spcAft>
                <a:spcPts val="0"/>
              </a:spcAft>
              <a:buSzPts val="2400"/>
              <a:buNone/>
              <a:defRPr b="1" sz="2400"/>
            </a:lvl5pPr>
            <a:lvl6pPr lvl="5" rtl="0" algn="ctr">
              <a:lnSpc>
                <a:spcPct val="115000"/>
              </a:lnSpc>
              <a:spcBef>
                <a:spcPts val="0"/>
              </a:spcBef>
              <a:spcAft>
                <a:spcPts val="0"/>
              </a:spcAft>
              <a:buSzPts val="2400"/>
              <a:buNone/>
              <a:defRPr b="1" sz="2400"/>
            </a:lvl6pPr>
            <a:lvl7pPr lvl="6" rtl="0" algn="ctr">
              <a:lnSpc>
                <a:spcPct val="115000"/>
              </a:lnSpc>
              <a:spcBef>
                <a:spcPts val="0"/>
              </a:spcBef>
              <a:spcAft>
                <a:spcPts val="0"/>
              </a:spcAft>
              <a:buSzPts val="2400"/>
              <a:buNone/>
              <a:defRPr b="1" sz="2400"/>
            </a:lvl7pPr>
            <a:lvl8pPr lvl="7" rtl="0" algn="ctr">
              <a:lnSpc>
                <a:spcPct val="115000"/>
              </a:lnSpc>
              <a:spcBef>
                <a:spcPts val="0"/>
              </a:spcBef>
              <a:spcAft>
                <a:spcPts val="0"/>
              </a:spcAft>
              <a:buSzPts val="2400"/>
              <a:buNone/>
              <a:defRPr b="1" sz="2400"/>
            </a:lvl8pPr>
            <a:lvl9pPr lvl="8" rtl="0" algn="ctr">
              <a:lnSpc>
                <a:spcPct val="115000"/>
              </a:lnSpc>
              <a:spcBef>
                <a:spcPts val="0"/>
              </a:spcBef>
              <a:spcAft>
                <a:spcPts val="0"/>
              </a:spcAft>
              <a:buSzPts val="2400"/>
              <a:buNone/>
              <a:defRPr b="1" sz="2400"/>
            </a:lvl9pPr>
          </a:lstStyle>
          <a:p/>
        </p:txBody>
      </p:sp>
      <p:sp>
        <p:nvSpPr>
          <p:cNvPr id="150" name="Google Shape;150;p24"/>
          <p:cNvSpPr txBox="1"/>
          <p:nvPr>
            <p:ph idx="8" type="subTitle"/>
          </p:nvPr>
        </p:nvSpPr>
        <p:spPr>
          <a:xfrm>
            <a:off x="2969172" y="1601951"/>
            <a:ext cx="1986000" cy="467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sz="2000"/>
            </a:lvl1pPr>
            <a:lvl2pPr lvl="1" rtl="0" algn="ctr">
              <a:lnSpc>
                <a:spcPct val="115000"/>
              </a:lnSpc>
              <a:spcBef>
                <a:spcPts val="0"/>
              </a:spcBef>
              <a:spcAft>
                <a:spcPts val="0"/>
              </a:spcAft>
              <a:buSzPts val="2400"/>
              <a:buNone/>
              <a:defRPr b="1" sz="2400"/>
            </a:lvl2pPr>
            <a:lvl3pPr lvl="2" rtl="0" algn="ctr">
              <a:lnSpc>
                <a:spcPct val="115000"/>
              </a:lnSpc>
              <a:spcBef>
                <a:spcPts val="0"/>
              </a:spcBef>
              <a:spcAft>
                <a:spcPts val="0"/>
              </a:spcAft>
              <a:buSzPts val="2400"/>
              <a:buNone/>
              <a:defRPr b="1" sz="2400"/>
            </a:lvl3pPr>
            <a:lvl4pPr lvl="3" rtl="0" algn="ctr">
              <a:lnSpc>
                <a:spcPct val="115000"/>
              </a:lnSpc>
              <a:spcBef>
                <a:spcPts val="0"/>
              </a:spcBef>
              <a:spcAft>
                <a:spcPts val="0"/>
              </a:spcAft>
              <a:buSzPts val="2400"/>
              <a:buNone/>
              <a:defRPr b="1" sz="2400"/>
            </a:lvl4pPr>
            <a:lvl5pPr lvl="4" rtl="0" algn="ctr">
              <a:lnSpc>
                <a:spcPct val="115000"/>
              </a:lnSpc>
              <a:spcBef>
                <a:spcPts val="0"/>
              </a:spcBef>
              <a:spcAft>
                <a:spcPts val="0"/>
              </a:spcAft>
              <a:buSzPts val="2400"/>
              <a:buNone/>
              <a:defRPr b="1" sz="2400"/>
            </a:lvl5pPr>
            <a:lvl6pPr lvl="5" rtl="0" algn="ctr">
              <a:lnSpc>
                <a:spcPct val="115000"/>
              </a:lnSpc>
              <a:spcBef>
                <a:spcPts val="0"/>
              </a:spcBef>
              <a:spcAft>
                <a:spcPts val="0"/>
              </a:spcAft>
              <a:buSzPts val="2400"/>
              <a:buNone/>
              <a:defRPr b="1" sz="2400"/>
            </a:lvl6pPr>
            <a:lvl7pPr lvl="6" rtl="0" algn="ctr">
              <a:lnSpc>
                <a:spcPct val="115000"/>
              </a:lnSpc>
              <a:spcBef>
                <a:spcPts val="0"/>
              </a:spcBef>
              <a:spcAft>
                <a:spcPts val="0"/>
              </a:spcAft>
              <a:buSzPts val="2400"/>
              <a:buNone/>
              <a:defRPr b="1" sz="2400"/>
            </a:lvl7pPr>
            <a:lvl8pPr lvl="7" rtl="0" algn="ctr">
              <a:lnSpc>
                <a:spcPct val="115000"/>
              </a:lnSpc>
              <a:spcBef>
                <a:spcPts val="0"/>
              </a:spcBef>
              <a:spcAft>
                <a:spcPts val="0"/>
              </a:spcAft>
              <a:buSzPts val="2400"/>
              <a:buNone/>
              <a:defRPr b="1" sz="2400"/>
            </a:lvl8pPr>
            <a:lvl9pPr lvl="8" rtl="0" algn="ctr">
              <a:lnSpc>
                <a:spcPct val="115000"/>
              </a:lnSpc>
              <a:spcBef>
                <a:spcPts val="0"/>
              </a:spcBef>
              <a:spcAft>
                <a:spcPts val="0"/>
              </a:spcAft>
              <a:buSzPts val="2400"/>
              <a:buNone/>
              <a:defRPr b="1" sz="2400"/>
            </a:lvl9pPr>
          </a:lstStyle>
          <a:p/>
        </p:txBody>
      </p:sp>
      <p:sp>
        <p:nvSpPr>
          <p:cNvPr id="151" name="Google Shape;151;p24"/>
          <p:cNvSpPr txBox="1"/>
          <p:nvPr>
            <p:ph idx="9" type="subTitle"/>
          </p:nvPr>
        </p:nvSpPr>
        <p:spPr>
          <a:xfrm>
            <a:off x="720000" y="3111576"/>
            <a:ext cx="1986000" cy="467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sz="2000"/>
            </a:lvl1pPr>
            <a:lvl2pPr lvl="1" rtl="0" algn="ctr">
              <a:lnSpc>
                <a:spcPct val="115000"/>
              </a:lnSpc>
              <a:spcBef>
                <a:spcPts val="0"/>
              </a:spcBef>
              <a:spcAft>
                <a:spcPts val="0"/>
              </a:spcAft>
              <a:buSzPts val="2400"/>
              <a:buNone/>
              <a:defRPr b="1" sz="2400"/>
            </a:lvl2pPr>
            <a:lvl3pPr lvl="2" rtl="0" algn="ctr">
              <a:lnSpc>
                <a:spcPct val="115000"/>
              </a:lnSpc>
              <a:spcBef>
                <a:spcPts val="0"/>
              </a:spcBef>
              <a:spcAft>
                <a:spcPts val="0"/>
              </a:spcAft>
              <a:buSzPts val="2400"/>
              <a:buNone/>
              <a:defRPr b="1" sz="2400"/>
            </a:lvl3pPr>
            <a:lvl4pPr lvl="3" rtl="0" algn="ctr">
              <a:lnSpc>
                <a:spcPct val="115000"/>
              </a:lnSpc>
              <a:spcBef>
                <a:spcPts val="0"/>
              </a:spcBef>
              <a:spcAft>
                <a:spcPts val="0"/>
              </a:spcAft>
              <a:buSzPts val="2400"/>
              <a:buNone/>
              <a:defRPr b="1" sz="2400"/>
            </a:lvl4pPr>
            <a:lvl5pPr lvl="4" rtl="0" algn="ctr">
              <a:lnSpc>
                <a:spcPct val="115000"/>
              </a:lnSpc>
              <a:spcBef>
                <a:spcPts val="0"/>
              </a:spcBef>
              <a:spcAft>
                <a:spcPts val="0"/>
              </a:spcAft>
              <a:buSzPts val="2400"/>
              <a:buNone/>
              <a:defRPr b="1" sz="2400"/>
            </a:lvl5pPr>
            <a:lvl6pPr lvl="5" rtl="0" algn="ctr">
              <a:lnSpc>
                <a:spcPct val="115000"/>
              </a:lnSpc>
              <a:spcBef>
                <a:spcPts val="0"/>
              </a:spcBef>
              <a:spcAft>
                <a:spcPts val="0"/>
              </a:spcAft>
              <a:buSzPts val="2400"/>
              <a:buNone/>
              <a:defRPr b="1" sz="2400"/>
            </a:lvl6pPr>
            <a:lvl7pPr lvl="6" rtl="0" algn="ctr">
              <a:lnSpc>
                <a:spcPct val="115000"/>
              </a:lnSpc>
              <a:spcBef>
                <a:spcPts val="0"/>
              </a:spcBef>
              <a:spcAft>
                <a:spcPts val="0"/>
              </a:spcAft>
              <a:buSzPts val="2400"/>
              <a:buNone/>
              <a:defRPr b="1" sz="2400"/>
            </a:lvl7pPr>
            <a:lvl8pPr lvl="7" rtl="0" algn="ctr">
              <a:lnSpc>
                <a:spcPct val="115000"/>
              </a:lnSpc>
              <a:spcBef>
                <a:spcPts val="0"/>
              </a:spcBef>
              <a:spcAft>
                <a:spcPts val="0"/>
              </a:spcAft>
              <a:buSzPts val="2400"/>
              <a:buNone/>
              <a:defRPr b="1" sz="2400"/>
            </a:lvl8pPr>
            <a:lvl9pPr lvl="8" rtl="0" algn="ctr">
              <a:lnSpc>
                <a:spcPct val="115000"/>
              </a:lnSpc>
              <a:spcBef>
                <a:spcPts val="0"/>
              </a:spcBef>
              <a:spcAft>
                <a:spcPts val="0"/>
              </a:spcAft>
              <a:buSzPts val="2400"/>
              <a:buNone/>
              <a:defRPr b="1" sz="2400"/>
            </a:lvl9pPr>
          </a:lstStyle>
          <a:p/>
        </p:txBody>
      </p:sp>
      <p:sp>
        <p:nvSpPr>
          <p:cNvPr id="152" name="Google Shape;152;p24"/>
          <p:cNvSpPr txBox="1"/>
          <p:nvPr>
            <p:ph idx="13" type="subTitle"/>
          </p:nvPr>
        </p:nvSpPr>
        <p:spPr>
          <a:xfrm>
            <a:off x="2969172" y="3111576"/>
            <a:ext cx="1986000" cy="467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sz="2000"/>
            </a:lvl1pPr>
            <a:lvl2pPr lvl="1" rtl="0" algn="ctr">
              <a:lnSpc>
                <a:spcPct val="115000"/>
              </a:lnSpc>
              <a:spcBef>
                <a:spcPts val="0"/>
              </a:spcBef>
              <a:spcAft>
                <a:spcPts val="0"/>
              </a:spcAft>
              <a:buSzPts val="2400"/>
              <a:buNone/>
              <a:defRPr b="1" sz="2400"/>
            </a:lvl2pPr>
            <a:lvl3pPr lvl="2" rtl="0" algn="ctr">
              <a:lnSpc>
                <a:spcPct val="115000"/>
              </a:lnSpc>
              <a:spcBef>
                <a:spcPts val="0"/>
              </a:spcBef>
              <a:spcAft>
                <a:spcPts val="0"/>
              </a:spcAft>
              <a:buSzPts val="2400"/>
              <a:buNone/>
              <a:defRPr b="1" sz="2400"/>
            </a:lvl3pPr>
            <a:lvl4pPr lvl="3" rtl="0" algn="ctr">
              <a:lnSpc>
                <a:spcPct val="115000"/>
              </a:lnSpc>
              <a:spcBef>
                <a:spcPts val="0"/>
              </a:spcBef>
              <a:spcAft>
                <a:spcPts val="0"/>
              </a:spcAft>
              <a:buSzPts val="2400"/>
              <a:buNone/>
              <a:defRPr b="1" sz="2400"/>
            </a:lvl4pPr>
            <a:lvl5pPr lvl="4" rtl="0" algn="ctr">
              <a:lnSpc>
                <a:spcPct val="115000"/>
              </a:lnSpc>
              <a:spcBef>
                <a:spcPts val="0"/>
              </a:spcBef>
              <a:spcAft>
                <a:spcPts val="0"/>
              </a:spcAft>
              <a:buSzPts val="2400"/>
              <a:buNone/>
              <a:defRPr b="1" sz="2400"/>
            </a:lvl5pPr>
            <a:lvl6pPr lvl="5" rtl="0" algn="ctr">
              <a:lnSpc>
                <a:spcPct val="115000"/>
              </a:lnSpc>
              <a:spcBef>
                <a:spcPts val="0"/>
              </a:spcBef>
              <a:spcAft>
                <a:spcPts val="0"/>
              </a:spcAft>
              <a:buSzPts val="2400"/>
              <a:buNone/>
              <a:defRPr b="1" sz="2400"/>
            </a:lvl6pPr>
            <a:lvl7pPr lvl="6" rtl="0" algn="ctr">
              <a:lnSpc>
                <a:spcPct val="115000"/>
              </a:lnSpc>
              <a:spcBef>
                <a:spcPts val="0"/>
              </a:spcBef>
              <a:spcAft>
                <a:spcPts val="0"/>
              </a:spcAft>
              <a:buSzPts val="2400"/>
              <a:buNone/>
              <a:defRPr b="1" sz="2400"/>
            </a:lvl7pPr>
            <a:lvl8pPr lvl="7" rtl="0" algn="ctr">
              <a:lnSpc>
                <a:spcPct val="115000"/>
              </a:lnSpc>
              <a:spcBef>
                <a:spcPts val="0"/>
              </a:spcBef>
              <a:spcAft>
                <a:spcPts val="0"/>
              </a:spcAft>
              <a:buSzPts val="2400"/>
              <a:buNone/>
              <a:defRPr b="1" sz="2400"/>
            </a:lvl8pPr>
            <a:lvl9pPr lvl="8" rtl="0" algn="ctr">
              <a:lnSpc>
                <a:spcPct val="115000"/>
              </a:lnSpc>
              <a:spcBef>
                <a:spcPts val="0"/>
              </a:spcBef>
              <a:spcAft>
                <a:spcPts val="0"/>
              </a:spcAft>
              <a:buSzPts val="2400"/>
              <a:buNone/>
              <a:defRPr b="1" sz="2400"/>
            </a:lvl9pPr>
          </a:lstStyle>
          <a:p/>
        </p:txBody>
      </p:sp>
      <p:sp>
        <p:nvSpPr>
          <p:cNvPr id="153" name="Google Shape;153;p24"/>
          <p:cNvSpPr txBox="1"/>
          <p:nvPr>
            <p:ph idx="14" type="subTitle"/>
          </p:nvPr>
        </p:nvSpPr>
        <p:spPr>
          <a:xfrm>
            <a:off x="5218350" y="1601951"/>
            <a:ext cx="1986000" cy="467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sz="2000"/>
            </a:lvl1pPr>
            <a:lvl2pPr lvl="1" rtl="0" algn="ctr">
              <a:lnSpc>
                <a:spcPct val="115000"/>
              </a:lnSpc>
              <a:spcBef>
                <a:spcPts val="0"/>
              </a:spcBef>
              <a:spcAft>
                <a:spcPts val="0"/>
              </a:spcAft>
              <a:buSzPts val="2400"/>
              <a:buNone/>
              <a:defRPr b="1" sz="2400"/>
            </a:lvl2pPr>
            <a:lvl3pPr lvl="2" rtl="0" algn="ctr">
              <a:lnSpc>
                <a:spcPct val="115000"/>
              </a:lnSpc>
              <a:spcBef>
                <a:spcPts val="0"/>
              </a:spcBef>
              <a:spcAft>
                <a:spcPts val="0"/>
              </a:spcAft>
              <a:buSzPts val="2400"/>
              <a:buNone/>
              <a:defRPr b="1" sz="2400"/>
            </a:lvl3pPr>
            <a:lvl4pPr lvl="3" rtl="0" algn="ctr">
              <a:lnSpc>
                <a:spcPct val="115000"/>
              </a:lnSpc>
              <a:spcBef>
                <a:spcPts val="0"/>
              </a:spcBef>
              <a:spcAft>
                <a:spcPts val="0"/>
              </a:spcAft>
              <a:buSzPts val="2400"/>
              <a:buNone/>
              <a:defRPr b="1" sz="2400"/>
            </a:lvl4pPr>
            <a:lvl5pPr lvl="4" rtl="0" algn="ctr">
              <a:lnSpc>
                <a:spcPct val="115000"/>
              </a:lnSpc>
              <a:spcBef>
                <a:spcPts val="0"/>
              </a:spcBef>
              <a:spcAft>
                <a:spcPts val="0"/>
              </a:spcAft>
              <a:buSzPts val="2400"/>
              <a:buNone/>
              <a:defRPr b="1" sz="2400"/>
            </a:lvl5pPr>
            <a:lvl6pPr lvl="5" rtl="0" algn="ctr">
              <a:lnSpc>
                <a:spcPct val="115000"/>
              </a:lnSpc>
              <a:spcBef>
                <a:spcPts val="0"/>
              </a:spcBef>
              <a:spcAft>
                <a:spcPts val="0"/>
              </a:spcAft>
              <a:buSzPts val="2400"/>
              <a:buNone/>
              <a:defRPr b="1" sz="2400"/>
            </a:lvl6pPr>
            <a:lvl7pPr lvl="6" rtl="0" algn="ctr">
              <a:lnSpc>
                <a:spcPct val="115000"/>
              </a:lnSpc>
              <a:spcBef>
                <a:spcPts val="0"/>
              </a:spcBef>
              <a:spcAft>
                <a:spcPts val="0"/>
              </a:spcAft>
              <a:buSzPts val="2400"/>
              <a:buNone/>
              <a:defRPr b="1" sz="2400"/>
            </a:lvl7pPr>
            <a:lvl8pPr lvl="7" rtl="0" algn="ctr">
              <a:lnSpc>
                <a:spcPct val="115000"/>
              </a:lnSpc>
              <a:spcBef>
                <a:spcPts val="0"/>
              </a:spcBef>
              <a:spcAft>
                <a:spcPts val="0"/>
              </a:spcAft>
              <a:buSzPts val="2400"/>
              <a:buNone/>
              <a:defRPr b="1" sz="2400"/>
            </a:lvl8pPr>
            <a:lvl9pPr lvl="8" rtl="0" algn="ctr">
              <a:lnSpc>
                <a:spcPct val="115000"/>
              </a:lnSpc>
              <a:spcBef>
                <a:spcPts val="0"/>
              </a:spcBef>
              <a:spcAft>
                <a:spcPts val="0"/>
              </a:spcAft>
              <a:buSzPts val="2400"/>
              <a:buNone/>
              <a:defRPr b="1" sz="2400"/>
            </a:lvl9pPr>
          </a:lstStyle>
          <a:p/>
        </p:txBody>
      </p:sp>
      <p:sp>
        <p:nvSpPr>
          <p:cNvPr id="154" name="Google Shape;154;p24"/>
          <p:cNvSpPr txBox="1"/>
          <p:nvPr>
            <p:ph idx="15" type="subTitle"/>
          </p:nvPr>
        </p:nvSpPr>
        <p:spPr>
          <a:xfrm>
            <a:off x="5218350" y="3111576"/>
            <a:ext cx="1986000" cy="467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sz="2000"/>
            </a:lvl1pPr>
            <a:lvl2pPr lvl="1" rtl="0" algn="ctr">
              <a:lnSpc>
                <a:spcPct val="115000"/>
              </a:lnSpc>
              <a:spcBef>
                <a:spcPts val="0"/>
              </a:spcBef>
              <a:spcAft>
                <a:spcPts val="0"/>
              </a:spcAft>
              <a:buSzPts val="2400"/>
              <a:buNone/>
              <a:defRPr b="1" sz="2400"/>
            </a:lvl2pPr>
            <a:lvl3pPr lvl="2" rtl="0" algn="ctr">
              <a:lnSpc>
                <a:spcPct val="115000"/>
              </a:lnSpc>
              <a:spcBef>
                <a:spcPts val="0"/>
              </a:spcBef>
              <a:spcAft>
                <a:spcPts val="0"/>
              </a:spcAft>
              <a:buSzPts val="2400"/>
              <a:buNone/>
              <a:defRPr b="1" sz="2400"/>
            </a:lvl3pPr>
            <a:lvl4pPr lvl="3" rtl="0" algn="ctr">
              <a:lnSpc>
                <a:spcPct val="115000"/>
              </a:lnSpc>
              <a:spcBef>
                <a:spcPts val="0"/>
              </a:spcBef>
              <a:spcAft>
                <a:spcPts val="0"/>
              </a:spcAft>
              <a:buSzPts val="2400"/>
              <a:buNone/>
              <a:defRPr b="1" sz="2400"/>
            </a:lvl4pPr>
            <a:lvl5pPr lvl="4" rtl="0" algn="ctr">
              <a:lnSpc>
                <a:spcPct val="115000"/>
              </a:lnSpc>
              <a:spcBef>
                <a:spcPts val="0"/>
              </a:spcBef>
              <a:spcAft>
                <a:spcPts val="0"/>
              </a:spcAft>
              <a:buSzPts val="2400"/>
              <a:buNone/>
              <a:defRPr b="1" sz="2400"/>
            </a:lvl5pPr>
            <a:lvl6pPr lvl="5" rtl="0" algn="ctr">
              <a:lnSpc>
                <a:spcPct val="115000"/>
              </a:lnSpc>
              <a:spcBef>
                <a:spcPts val="0"/>
              </a:spcBef>
              <a:spcAft>
                <a:spcPts val="0"/>
              </a:spcAft>
              <a:buSzPts val="2400"/>
              <a:buNone/>
              <a:defRPr b="1" sz="2400"/>
            </a:lvl6pPr>
            <a:lvl7pPr lvl="6" rtl="0" algn="ctr">
              <a:lnSpc>
                <a:spcPct val="115000"/>
              </a:lnSpc>
              <a:spcBef>
                <a:spcPts val="0"/>
              </a:spcBef>
              <a:spcAft>
                <a:spcPts val="0"/>
              </a:spcAft>
              <a:buSzPts val="2400"/>
              <a:buNone/>
              <a:defRPr b="1" sz="2400"/>
            </a:lvl7pPr>
            <a:lvl8pPr lvl="7" rtl="0" algn="ctr">
              <a:lnSpc>
                <a:spcPct val="115000"/>
              </a:lnSpc>
              <a:spcBef>
                <a:spcPts val="0"/>
              </a:spcBef>
              <a:spcAft>
                <a:spcPts val="0"/>
              </a:spcAft>
              <a:buSzPts val="2400"/>
              <a:buNone/>
              <a:defRPr b="1" sz="2400"/>
            </a:lvl8pPr>
            <a:lvl9pPr lvl="8" rtl="0" algn="ctr">
              <a:lnSpc>
                <a:spcPct val="115000"/>
              </a:lnSpc>
              <a:spcBef>
                <a:spcPts val="0"/>
              </a:spcBef>
              <a:spcAft>
                <a:spcPts val="0"/>
              </a:spcAft>
              <a:buSzPts val="2400"/>
              <a:buNone/>
              <a:defRPr b="1" sz="2400"/>
            </a:lvl9pPr>
          </a:lstStyle>
          <a:p/>
        </p:txBody>
      </p:sp>
      <p:cxnSp>
        <p:nvCxnSpPr>
          <p:cNvPr id="155" name="Google Shape;155;p24"/>
          <p:cNvCxnSpPr/>
          <p:nvPr/>
        </p:nvCxnSpPr>
        <p:spPr>
          <a:xfrm>
            <a:off x="8430775" y="-34800"/>
            <a:ext cx="0" cy="52131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bg>
      <p:bgPr>
        <a:solidFill>
          <a:schemeClr val="dk2"/>
        </a:solidFill>
      </p:bgPr>
    </p:bg>
    <p:spTree>
      <p:nvGrpSpPr>
        <p:cNvPr id="156" name="Shape 156"/>
        <p:cNvGrpSpPr/>
        <p:nvPr/>
      </p:nvGrpSpPr>
      <p:grpSpPr>
        <a:xfrm>
          <a:off x="0" y="0"/>
          <a:ext cx="0" cy="0"/>
          <a:chOff x="0" y="0"/>
          <a:chExt cx="0" cy="0"/>
        </a:xfrm>
      </p:grpSpPr>
      <p:pic>
        <p:nvPicPr>
          <p:cNvPr id="157" name="Google Shape;157;p25"/>
          <p:cNvPicPr preferRelativeResize="0"/>
          <p:nvPr/>
        </p:nvPicPr>
        <p:blipFill rotWithShape="1">
          <a:blip r:embed="rId2">
            <a:alphaModFix amt="50000"/>
          </a:blip>
          <a:srcRect b="0" l="0" r="0" t="0"/>
          <a:stretch/>
        </p:blipFill>
        <p:spPr>
          <a:xfrm>
            <a:off x="0" y="0"/>
            <a:ext cx="9144000" cy="5144818"/>
          </a:xfrm>
          <a:prstGeom prst="rect">
            <a:avLst/>
          </a:prstGeom>
          <a:noFill/>
          <a:ln>
            <a:noFill/>
          </a:ln>
        </p:spPr>
      </p:pic>
      <p:sp>
        <p:nvSpPr>
          <p:cNvPr id="158" name="Google Shape;158;p25"/>
          <p:cNvSpPr txBox="1"/>
          <p:nvPr>
            <p:ph hasCustomPrompt="1" type="title"/>
          </p:nvPr>
        </p:nvSpPr>
        <p:spPr>
          <a:xfrm>
            <a:off x="713225" y="762350"/>
            <a:ext cx="41472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9" name="Google Shape;159;p25"/>
          <p:cNvSpPr txBox="1"/>
          <p:nvPr>
            <p:ph idx="1" type="subTitle"/>
          </p:nvPr>
        </p:nvSpPr>
        <p:spPr>
          <a:xfrm>
            <a:off x="713225" y="1379681"/>
            <a:ext cx="4147200" cy="404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2400"/>
              <a:buNone/>
              <a:defRPr sz="1600">
                <a:solidFill>
                  <a:schemeClr val="dk1"/>
                </a:solidFill>
              </a:defRPr>
            </a:lvl1pPr>
            <a:lvl2pPr lvl="1" rtl="0" algn="ctr">
              <a:lnSpc>
                <a:spcPct val="115000"/>
              </a:lnSpc>
              <a:spcBef>
                <a:spcPts val="0"/>
              </a:spcBef>
              <a:spcAft>
                <a:spcPts val="0"/>
              </a:spcAft>
              <a:buClr>
                <a:schemeClr val="dk1"/>
              </a:buClr>
              <a:buSzPts val="2100"/>
              <a:buNone/>
              <a:defRPr sz="2100">
                <a:solidFill>
                  <a:schemeClr val="dk1"/>
                </a:solidFill>
              </a:defRPr>
            </a:lvl2pPr>
            <a:lvl3pPr lvl="2" rtl="0" algn="ctr">
              <a:lnSpc>
                <a:spcPct val="115000"/>
              </a:lnSpc>
              <a:spcBef>
                <a:spcPts val="0"/>
              </a:spcBef>
              <a:spcAft>
                <a:spcPts val="0"/>
              </a:spcAft>
              <a:buClr>
                <a:schemeClr val="dk1"/>
              </a:buClr>
              <a:buSzPts val="2100"/>
              <a:buNone/>
              <a:defRPr sz="2100">
                <a:solidFill>
                  <a:schemeClr val="dk1"/>
                </a:solidFill>
              </a:defRPr>
            </a:lvl3pPr>
            <a:lvl4pPr lvl="3" rtl="0" algn="ctr">
              <a:lnSpc>
                <a:spcPct val="115000"/>
              </a:lnSpc>
              <a:spcBef>
                <a:spcPts val="0"/>
              </a:spcBef>
              <a:spcAft>
                <a:spcPts val="0"/>
              </a:spcAft>
              <a:buClr>
                <a:schemeClr val="dk1"/>
              </a:buClr>
              <a:buSzPts val="2100"/>
              <a:buNone/>
              <a:defRPr sz="2100">
                <a:solidFill>
                  <a:schemeClr val="dk1"/>
                </a:solidFill>
              </a:defRPr>
            </a:lvl4pPr>
            <a:lvl5pPr lvl="4" rtl="0" algn="ctr">
              <a:lnSpc>
                <a:spcPct val="115000"/>
              </a:lnSpc>
              <a:spcBef>
                <a:spcPts val="0"/>
              </a:spcBef>
              <a:spcAft>
                <a:spcPts val="0"/>
              </a:spcAft>
              <a:buClr>
                <a:schemeClr val="dk1"/>
              </a:buClr>
              <a:buSzPts val="2100"/>
              <a:buNone/>
              <a:defRPr sz="2100">
                <a:solidFill>
                  <a:schemeClr val="dk1"/>
                </a:solidFill>
              </a:defRPr>
            </a:lvl5pPr>
            <a:lvl6pPr lvl="5" rtl="0" algn="ctr">
              <a:lnSpc>
                <a:spcPct val="115000"/>
              </a:lnSpc>
              <a:spcBef>
                <a:spcPts val="0"/>
              </a:spcBef>
              <a:spcAft>
                <a:spcPts val="0"/>
              </a:spcAft>
              <a:buClr>
                <a:schemeClr val="dk1"/>
              </a:buClr>
              <a:buSzPts val="2100"/>
              <a:buNone/>
              <a:defRPr sz="2100">
                <a:solidFill>
                  <a:schemeClr val="dk1"/>
                </a:solidFill>
              </a:defRPr>
            </a:lvl6pPr>
            <a:lvl7pPr lvl="6" rtl="0" algn="ctr">
              <a:lnSpc>
                <a:spcPct val="115000"/>
              </a:lnSpc>
              <a:spcBef>
                <a:spcPts val="0"/>
              </a:spcBef>
              <a:spcAft>
                <a:spcPts val="0"/>
              </a:spcAft>
              <a:buClr>
                <a:schemeClr val="dk1"/>
              </a:buClr>
              <a:buSzPts val="2100"/>
              <a:buNone/>
              <a:defRPr sz="2100">
                <a:solidFill>
                  <a:schemeClr val="dk1"/>
                </a:solidFill>
              </a:defRPr>
            </a:lvl7pPr>
            <a:lvl8pPr lvl="7" rtl="0" algn="ctr">
              <a:lnSpc>
                <a:spcPct val="115000"/>
              </a:lnSpc>
              <a:spcBef>
                <a:spcPts val="0"/>
              </a:spcBef>
              <a:spcAft>
                <a:spcPts val="0"/>
              </a:spcAft>
              <a:buClr>
                <a:schemeClr val="dk1"/>
              </a:buClr>
              <a:buSzPts val="2100"/>
              <a:buNone/>
              <a:defRPr sz="2100">
                <a:solidFill>
                  <a:schemeClr val="dk1"/>
                </a:solidFill>
              </a:defRPr>
            </a:lvl8pPr>
            <a:lvl9pPr lvl="8" rtl="0" algn="ctr">
              <a:lnSpc>
                <a:spcPct val="115000"/>
              </a:lnSpc>
              <a:spcBef>
                <a:spcPts val="0"/>
              </a:spcBef>
              <a:spcAft>
                <a:spcPts val="0"/>
              </a:spcAft>
              <a:buClr>
                <a:schemeClr val="dk1"/>
              </a:buClr>
              <a:buSzPts val="2100"/>
              <a:buNone/>
              <a:defRPr sz="2100">
                <a:solidFill>
                  <a:schemeClr val="dk1"/>
                </a:solidFill>
              </a:defRPr>
            </a:lvl9pPr>
          </a:lstStyle>
          <a:p/>
        </p:txBody>
      </p:sp>
      <p:sp>
        <p:nvSpPr>
          <p:cNvPr id="160" name="Google Shape;160;p25"/>
          <p:cNvSpPr txBox="1"/>
          <p:nvPr>
            <p:ph hasCustomPrompt="1" idx="2" type="title"/>
          </p:nvPr>
        </p:nvSpPr>
        <p:spPr>
          <a:xfrm>
            <a:off x="713225" y="2060051"/>
            <a:ext cx="41472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61" name="Google Shape;161;p25"/>
          <p:cNvSpPr txBox="1"/>
          <p:nvPr>
            <p:ph idx="3" type="subTitle"/>
          </p:nvPr>
        </p:nvSpPr>
        <p:spPr>
          <a:xfrm>
            <a:off x="713225" y="2678358"/>
            <a:ext cx="4147200" cy="404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2400"/>
              <a:buNone/>
              <a:defRPr sz="1600">
                <a:solidFill>
                  <a:schemeClr val="dk1"/>
                </a:solidFill>
              </a:defRPr>
            </a:lvl1pPr>
            <a:lvl2pPr lvl="1" rtl="0" algn="ctr">
              <a:lnSpc>
                <a:spcPct val="115000"/>
              </a:lnSpc>
              <a:spcBef>
                <a:spcPts val="0"/>
              </a:spcBef>
              <a:spcAft>
                <a:spcPts val="0"/>
              </a:spcAft>
              <a:buClr>
                <a:schemeClr val="dk1"/>
              </a:buClr>
              <a:buSzPts val="2100"/>
              <a:buNone/>
              <a:defRPr sz="2100">
                <a:solidFill>
                  <a:schemeClr val="dk1"/>
                </a:solidFill>
              </a:defRPr>
            </a:lvl2pPr>
            <a:lvl3pPr lvl="2" rtl="0" algn="ctr">
              <a:lnSpc>
                <a:spcPct val="115000"/>
              </a:lnSpc>
              <a:spcBef>
                <a:spcPts val="0"/>
              </a:spcBef>
              <a:spcAft>
                <a:spcPts val="0"/>
              </a:spcAft>
              <a:buClr>
                <a:schemeClr val="dk1"/>
              </a:buClr>
              <a:buSzPts val="2100"/>
              <a:buNone/>
              <a:defRPr sz="2100">
                <a:solidFill>
                  <a:schemeClr val="dk1"/>
                </a:solidFill>
              </a:defRPr>
            </a:lvl3pPr>
            <a:lvl4pPr lvl="3" rtl="0" algn="ctr">
              <a:lnSpc>
                <a:spcPct val="115000"/>
              </a:lnSpc>
              <a:spcBef>
                <a:spcPts val="0"/>
              </a:spcBef>
              <a:spcAft>
                <a:spcPts val="0"/>
              </a:spcAft>
              <a:buClr>
                <a:schemeClr val="dk1"/>
              </a:buClr>
              <a:buSzPts val="2100"/>
              <a:buNone/>
              <a:defRPr sz="2100">
                <a:solidFill>
                  <a:schemeClr val="dk1"/>
                </a:solidFill>
              </a:defRPr>
            </a:lvl4pPr>
            <a:lvl5pPr lvl="4" rtl="0" algn="ctr">
              <a:lnSpc>
                <a:spcPct val="115000"/>
              </a:lnSpc>
              <a:spcBef>
                <a:spcPts val="0"/>
              </a:spcBef>
              <a:spcAft>
                <a:spcPts val="0"/>
              </a:spcAft>
              <a:buClr>
                <a:schemeClr val="dk1"/>
              </a:buClr>
              <a:buSzPts val="2100"/>
              <a:buNone/>
              <a:defRPr sz="2100">
                <a:solidFill>
                  <a:schemeClr val="dk1"/>
                </a:solidFill>
              </a:defRPr>
            </a:lvl5pPr>
            <a:lvl6pPr lvl="5" rtl="0" algn="ctr">
              <a:lnSpc>
                <a:spcPct val="115000"/>
              </a:lnSpc>
              <a:spcBef>
                <a:spcPts val="0"/>
              </a:spcBef>
              <a:spcAft>
                <a:spcPts val="0"/>
              </a:spcAft>
              <a:buClr>
                <a:schemeClr val="dk1"/>
              </a:buClr>
              <a:buSzPts val="2100"/>
              <a:buNone/>
              <a:defRPr sz="2100">
                <a:solidFill>
                  <a:schemeClr val="dk1"/>
                </a:solidFill>
              </a:defRPr>
            </a:lvl6pPr>
            <a:lvl7pPr lvl="6" rtl="0" algn="ctr">
              <a:lnSpc>
                <a:spcPct val="115000"/>
              </a:lnSpc>
              <a:spcBef>
                <a:spcPts val="0"/>
              </a:spcBef>
              <a:spcAft>
                <a:spcPts val="0"/>
              </a:spcAft>
              <a:buClr>
                <a:schemeClr val="dk1"/>
              </a:buClr>
              <a:buSzPts val="2100"/>
              <a:buNone/>
              <a:defRPr sz="2100">
                <a:solidFill>
                  <a:schemeClr val="dk1"/>
                </a:solidFill>
              </a:defRPr>
            </a:lvl7pPr>
            <a:lvl8pPr lvl="7" rtl="0" algn="ctr">
              <a:lnSpc>
                <a:spcPct val="115000"/>
              </a:lnSpc>
              <a:spcBef>
                <a:spcPts val="0"/>
              </a:spcBef>
              <a:spcAft>
                <a:spcPts val="0"/>
              </a:spcAft>
              <a:buClr>
                <a:schemeClr val="dk1"/>
              </a:buClr>
              <a:buSzPts val="2100"/>
              <a:buNone/>
              <a:defRPr sz="2100">
                <a:solidFill>
                  <a:schemeClr val="dk1"/>
                </a:solidFill>
              </a:defRPr>
            </a:lvl8pPr>
            <a:lvl9pPr lvl="8" rtl="0" algn="ctr">
              <a:lnSpc>
                <a:spcPct val="115000"/>
              </a:lnSpc>
              <a:spcBef>
                <a:spcPts val="0"/>
              </a:spcBef>
              <a:spcAft>
                <a:spcPts val="0"/>
              </a:spcAft>
              <a:buClr>
                <a:schemeClr val="dk1"/>
              </a:buClr>
              <a:buSzPts val="2100"/>
              <a:buNone/>
              <a:defRPr sz="2100">
                <a:solidFill>
                  <a:schemeClr val="dk1"/>
                </a:solidFill>
              </a:defRPr>
            </a:lvl9pPr>
          </a:lstStyle>
          <a:p/>
        </p:txBody>
      </p:sp>
      <p:sp>
        <p:nvSpPr>
          <p:cNvPr id="162" name="Google Shape;162;p25"/>
          <p:cNvSpPr txBox="1"/>
          <p:nvPr>
            <p:ph hasCustomPrompt="1" idx="4" type="title"/>
          </p:nvPr>
        </p:nvSpPr>
        <p:spPr>
          <a:xfrm>
            <a:off x="713225" y="3357753"/>
            <a:ext cx="41472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63" name="Google Shape;163;p25"/>
          <p:cNvSpPr txBox="1"/>
          <p:nvPr>
            <p:ph idx="5" type="subTitle"/>
          </p:nvPr>
        </p:nvSpPr>
        <p:spPr>
          <a:xfrm>
            <a:off x="713225" y="3977052"/>
            <a:ext cx="4147200" cy="404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2400"/>
              <a:buNone/>
              <a:defRPr sz="1600">
                <a:solidFill>
                  <a:schemeClr val="dk1"/>
                </a:solidFill>
              </a:defRPr>
            </a:lvl1pPr>
            <a:lvl2pPr lvl="1" rtl="0" algn="ctr">
              <a:lnSpc>
                <a:spcPct val="115000"/>
              </a:lnSpc>
              <a:spcBef>
                <a:spcPts val="0"/>
              </a:spcBef>
              <a:spcAft>
                <a:spcPts val="0"/>
              </a:spcAft>
              <a:buClr>
                <a:schemeClr val="dk1"/>
              </a:buClr>
              <a:buSzPts val="2100"/>
              <a:buNone/>
              <a:defRPr sz="2100">
                <a:solidFill>
                  <a:schemeClr val="dk1"/>
                </a:solidFill>
              </a:defRPr>
            </a:lvl2pPr>
            <a:lvl3pPr lvl="2" rtl="0" algn="ctr">
              <a:lnSpc>
                <a:spcPct val="115000"/>
              </a:lnSpc>
              <a:spcBef>
                <a:spcPts val="0"/>
              </a:spcBef>
              <a:spcAft>
                <a:spcPts val="0"/>
              </a:spcAft>
              <a:buClr>
                <a:schemeClr val="dk1"/>
              </a:buClr>
              <a:buSzPts val="2100"/>
              <a:buNone/>
              <a:defRPr sz="2100">
                <a:solidFill>
                  <a:schemeClr val="dk1"/>
                </a:solidFill>
              </a:defRPr>
            </a:lvl3pPr>
            <a:lvl4pPr lvl="3" rtl="0" algn="ctr">
              <a:lnSpc>
                <a:spcPct val="115000"/>
              </a:lnSpc>
              <a:spcBef>
                <a:spcPts val="0"/>
              </a:spcBef>
              <a:spcAft>
                <a:spcPts val="0"/>
              </a:spcAft>
              <a:buClr>
                <a:schemeClr val="dk1"/>
              </a:buClr>
              <a:buSzPts val="2100"/>
              <a:buNone/>
              <a:defRPr sz="2100">
                <a:solidFill>
                  <a:schemeClr val="dk1"/>
                </a:solidFill>
              </a:defRPr>
            </a:lvl4pPr>
            <a:lvl5pPr lvl="4" rtl="0" algn="ctr">
              <a:lnSpc>
                <a:spcPct val="115000"/>
              </a:lnSpc>
              <a:spcBef>
                <a:spcPts val="0"/>
              </a:spcBef>
              <a:spcAft>
                <a:spcPts val="0"/>
              </a:spcAft>
              <a:buClr>
                <a:schemeClr val="dk1"/>
              </a:buClr>
              <a:buSzPts val="2100"/>
              <a:buNone/>
              <a:defRPr sz="2100">
                <a:solidFill>
                  <a:schemeClr val="dk1"/>
                </a:solidFill>
              </a:defRPr>
            </a:lvl5pPr>
            <a:lvl6pPr lvl="5" rtl="0" algn="ctr">
              <a:lnSpc>
                <a:spcPct val="115000"/>
              </a:lnSpc>
              <a:spcBef>
                <a:spcPts val="0"/>
              </a:spcBef>
              <a:spcAft>
                <a:spcPts val="0"/>
              </a:spcAft>
              <a:buClr>
                <a:schemeClr val="dk1"/>
              </a:buClr>
              <a:buSzPts val="2100"/>
              <a:buNone/>
              <a:defRPr sz="2100">
                <a:solidFill>
                  <a:schemeClr val="dk1"/>
                </a:solidFill>
              </a:defRPr>
            </a:lvl6pPr>
            <a:lvl7pPr lvl="6" rtl="0" algn="ctr">
              <a:lnSpc>
                <a:spcPct val="115000"/>
              </a:lnSpc>
              <a:spcBef>
                <a:spcPts val="0"/>
              </a:spcBef>
              <a:spcAft>
                <a:spcPts val="0"/>
              </a:spcAft>
              <a:buClr>
                <a:schemeClr val="dk1"/>
              </a:buClr>
              <a:buSzPts val="2100"/>
              <a:buNone/>
              <a:defRPr sz="2100">
                <a:solidFill>
                  <a:schemeClr val="dk1"/>
                </a:solidFill>
              </a:defRPr>
            </a:lvl7pPr>
            <a:lvl8pPr lvl="7" rtl="0" algn="ctr">
              <a:lnSpc>
                <a:spcPct val="115000"/>
              </a:lnSpc>
              <a:spcBef>
                <a:spcPts val="0"/>
              </a:spcBef>
              <a:spcAft>
                <a:spcPts val="0"/>
              </a:spcAft>
              <a:buClr>
                <a:schemeClr val="dk1"/>
              </a:buClr>
              <a:buSzPts val="2100"/>
              <a:buNone/>
              <a:defRPr sz="2100">
                <a:solidFill>
                  <a:schemeClr val="dk1"/>
                </a:solidFill>
              </a:defRPr>
            </a:lvl8pPr>
            <a:lvl9pPr lvl="8" rtl="0" algn="ctr">
              <a:lnSpc>
                <a:spcPct val="115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solidFill>
          <a:schemeClr val="dk2"/>
        </a:solidFill>
      </p:bgPr>
    </p:bg>
    <p:spTree>
      <p:nvGrpSpPr>
        <p:cNvPr id="164" name="Shape 164"/>
        <p:cNvGrpSpPr/>
        <p:nvPr/>
      </p:nvGrpSpPr>
      <p:grpSpPr>
        <a:xfrm>
          <a:off x="0" y="0"/>
          <a:ext cx="0" cy="0"/>
          <a:chOff x="0" y="0"/>
          <a:chExt cx="0" cy="0"/>
        </a:xfrm>
      </p:grpSpPr>
      <p:pic>
        <p:nvPicPr>
          <p:cNvPr id="165" name="Google Shape;165;p26"/>
          <p:cNvPicPr preferRelativeResize="0"/>
          <p:nvPr/>
        </p:nvPicPr>
        <p:blipFill rotWithShape="1">
          <a:blip r:embed="rId2">
            <a:alphaModFix amt="50000"/>
          </a:blip>
          <a:srcRect b="0" l="0" r="0" t="0"/>
          <a:stretch/>
        </p:blipFill>
        <p:spPr>
          <a:xfrm>
            <a:off x="0" y="0"/>
            <a:ext cx="9144000" cy="5144818"/>
          </a:xfrm>
          <a:prstGeom prst="rect">
            <a:avLst/>
          </a:prstGeom>
          <a:noFill/>
          <a:ln>
            <a:noFill/>
          </a:ln>
        </p:spPr>
      </p:pic>
      <p:sp>
        <p:nvSpPr>
          <p:cNvPr id="166" name="Google Shape;166;p26"/>
          <p:cNvSpPr txBox="1"/>
          <p:nvPr>
            <p:ph type="title"/>
          </p:nvPr>
        </p:nvSpPr>
        <p:spPr>
          <a:xfrm>
            <a:off x="713275" y="539500"/>
            <a:ext cx="4448100" cy="1058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7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7" name="Google Shape;167;p26"/>
          <p:cNvSpPr txBox="1"/>
          <p:nvPr>
            <p:ph idx="1" type="subTitle"/>
          </p:nvPr>
        </p:nvSpPr>
        <p:spPr>
          <a:xfrm>
            <a:off x="713275" y="1598205"/>
            <a:ext cx="4448100" cy="1101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8" name="Google Shape;168;p26"/>
          <p:cNvSpPr txBox="1"/>
          <p:nvPr/>
        </p:nvSpPr>
        <p:spPr>
          <a:xfrm>
            <a:off x="713225" y="3545150"/>
            <a:ext cx="4945800" cy="5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200">
                <a:solidFill>
                  <a:schemeClr val="dk1"/>
                </a:solidFill>
                <a:latin typeface="Archivo"/>
                <a:ea typeface="Archivo"/>
                <a:cs typeface="Archivo"/>
                <a:sym typeface="Archivo"/>
              </a:rPr>
              <a:t>CREDITS: This presentation template was created by </a:t>
            </a:r>
            <a:r>
              <a:rPr b="1" lang="en" sz="1200" u="sng">
                <a:solidFill>
                  <a:schemeClr val="dk1"/>
                </a:solidFill>
                <a:latin typeface="Archivo"/>
                <a:ea typeface="Archivo"/>
                <a:cs typeface="Archivo"/>
                <a:sym typeface="Archivo"/>
                <a:hlinkClick r:id="rId3">
                  <a:extLst>
                    <a:ext uri="{A12FA001-AC4F-418D-AE19-62706E023703}">
                      <ahyp:hlinkClr val="tx"/>
                    </a:ext>
                  </a:extLst>
                </a:hlinkClick>
              </a:rPr>
              <a:t>Slidesgo</a:t>
            </a:r>
            <a:r>
              <a:rPr b="1" lang="en" sz="1200">
                <a:solidFill>
                  <a:schemeClr val="dk1"/>
                </a:solidFill>
                <a:latin typeface="Archivo"/>
                <a:ea typeface="Archivo"/>
                <a:cs typeface="Archivo"/>
                <a:sym typeface="Archivo"/>
              </a:rPr>
              <a:t>,</a:t>
            </a:r>
            <a:r>
              <a:rPr lang="en" sz="1200">
                <a:solidFill>
                  <a:schemeClr val="dk1"/>
                </a:solidFill>
                <a:latin typeface="Archivo"/>
                <a:ea typeface="Archivo"/>
                <a:cs typeface="Archivo"/>
                <a:sym typeface="Archivo"/>
              </a:rPr>
              <a:t> and includes icons by </a:t>
            </a:r>
            <a:r>
              <a:rPr b="1" lang="en" sz="1200" u="sng">
                <a:solidFill>
                  <a:schemeClr val="dk1"/>
                </a:solidFill>
                <a:latin typeface="Archivo"/>
                <a:ea typeface="Archivo"/>
                <a:cs typeface="Archivo"/>
                <a:sym typeface="Archivo"/>
                <a:hlinkClick r:id="rId4">
                  <a:extLst>
                    <a:ext uri="{A12FA001-AC4F-418D-AE19-62706E023703}">
                      <ahyp:hlinkClr val="tx"/>
                    </a:ext>
                  </a:extLst>
                </a:hlinkClick>
              </a:rPr>
              <a:t>Flaticon</a:t>
            </a:r>
            <a:r>
              <a:rPr lang="en" sz="1200">
                <a:solidFill>
                  <a:schemeClr val="dk1"/>
                </a:solidFill>
                <a:latin typeface="Archivo"/>
                <a:ea typeface="Archivo"/>
                <a:cs typeface="Archivo"/>
                <a:sym typeface="Archivo"/>
              </a:rPr>
              <a:t>, and infographics &amp; images by </a:t>
            </a:r>
            <a:r>
              <a:rPr b="1" lang="en" sz="1200" u="sng">
                <a:solidFill>
                  <a:schemeClr val="dk1"/>
                </a:solidFill>
                <a:latin typeface="Archivo"/>
                <a:ea typeface="Archivo"/>
                <a:cs typeface="Archivo"/>
                <a:sym typeface="Archivo"/>
                <a:hlinkClick r:id="rId5">
                  <a:extLst>
                    <a:ext uri="{A12FA001-AC4F-418D-AE19-62706E023703}">
                      <ahyp:hlinkClr val="tx"/>
                    </a:ext>
                  </a:extLst>
                </a:hlinkClick>
              </a:rPr>
              <a:t>Freepik</a:t>
            </a:r>
            <a:r>
              <a:rPr b="1" lang="en" sz="1200" u="sng">
                <a:solidFill>
                  <a:schemeClr val="dk1"/>
                </a:solidFill>
                <a:latin typeface="Archivo"/>
                <a:ea typeface="Archivo"/>
                <a:cs typeface="Archivo"/>
                <a:sym typeface="Archivo"/>
              </a:rPr>
              <a:t> </a:t>
            </a:r>
            <a:endParaRPr b="1" sz="1200" u="sng">
              <a:solidFill>
                <a:schemeClr val="dk1"/>
              </a:solidFill>
              <a:latin typeface="Archivo"/>
              <a:ea typeface="Archivo"/>
              <a:cs typeface="Archivo"/>
              <a:sym typeface="Archiv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69" name="Shape 169"/>
        <p:cNvGrpSpPr/>
        <p:nvPr/>
      </p:nvGrpSpPr>
      <p:grpSpPr>
        <a:xfrm>
          <a:off x="0" y="0"/>
          <a:ext cx="0" cy="0"/>
          <a:chOff x="0" y="0"/>
          <a:chExt cx="0" cy="0"/>
        </a:xfrm>
      </p:grpSpPr>
      <p:pic>
        <p:nvPicPr>
          <p:cNvPr id="170" name="Google Shape;170;p27"/>
          <p:cNvPicPr preferRelativeResize="0"/>
          <p:nvPr/>
        </p:nvPicPr>
        <p:blipFill rotWithShape="1">
          <a:blip r:embed="rId2">
            <a:alphaModFix amt="50000"/>
          </a:blip>
          <a:srcRect b="0" l="0" r="0" t="0"/>
          <a:stretch/>
        </p:blipFill>
        <p:spPr>
          <a:xfrm>
            <a:off x="0" y="0"/>
            <a:ext cx="9144000" cy="5144818"/>
          </a:xfrm>
          <a:prstGeom prst="rect">
            <a:avLst/>
          </a:prstGeom>
          <a:noFill/>
          <a:ln>
            <a:noFill/>
          </a:ln>
        </p:spPr>
      </p:pic>
      <p:grpSp>
        <p:nvGrpSpPr>
          <p:cNvPr id="171" name="Google Shape;171;p27"/>
          <p:cNvGrpSpPr/>
          <p:nvPr/>
        </p:nvGrpSpPr>
        <p:grpSpPr>
          <a:xfrm>
            <a:off x="8430775" y="-34800"/>
            <a:ext cx="298450" cy="5213100"/>
            <a:chOff x="8430775" y="-34800"/>
            <a:chExt cx="298450" cy="5213100"/>
          </a:xfrm>
        </p:grpSpPr>
        <p:cxnSp>
          <p:nvCxnSpPr>
            <p:cNvPr id="172" name="Google Shape;172;p27"/>
            <p:cNvCxnSpPr/>
            <p:nvPr/>
          </p:nvCxnSpPr>
          <p:spPr>
            <a:xfrm>
              <a:off x="8430775" y="-34800"/>
              <a:ext cx="0" cy="5213100"/>
            </a:xfrm>
            <a:prstGeom prst="straightConnector1">
              <a:avLst/>
            </a:prstGeom>
            <a:noFill/>
            <a:ln cap="flat" cmpd="sng" w="76200">
              <a:solidFill>
                <a:schemeClr val="dk2"/>
              </a:solidFill>
              <a:prstDash val="solid"/>
              <a:round/>
              <a:headEnd len="med" w="med" type="none"/>
              <a:tailEnd len="med" w="med" type="none"/>
            </a:ln>
          </p:spPr>
        </p:cxnSp>
        <p:cxnSp>
          <p:nvCxnSpPr>
            <p:cNvPr id="173" name="Google Shape;173;p27"/>
            <p:cNvCxnSpPr/>
            <p:nvPr/>
          </p:nvCxnSpPr>
          <p:spPr>
            <a:xfrm>
              <a:off x="8729225" y="-34800"/>
              <a:ext cx="0" cy="52131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1">
    <p:spTree>
      <p:nvGrpSpPr>
        <p:cNvPr id="174" name="Shape 174"/>
        <p:cNvGrpSpPr/>
        <p:nvPr/>
      </p:nvGrpSpPr>
      <p:grpSpPr>
        <a:xfrm>
          <a:off x="0" y="0"/>
          <a:ext cx="0" cy="0"/>
          <a:chOff x="0" y="0"/>
          <a:chExt cx="0" cy="0"/>
        </a:xfrm>
      </p:grpSpPr>
      <p:pic>
        <p:nvPicPr>
          <p:cNvPr id="175" name="Google Shape;175;p28"/>
          <p:cNvPicPr preferRelativeResize="0"/>
          <p:nvPr/>
        </p:nvPicPr>
        <p:blipFill rotWithShape="1">
          <a:blip r:embed="rId2">
            <a:alphaModFix amt="50000"/>
          </a:blip>
          <a:srcRect b="0" l="0" r="0" t="0"/>
          <a:stretch/>
        </p:blipFill>
        <p:spPr>
          <a:xfrm>
            <a:off x="0" y="0"/>
            <a:ext cx="9144000" cy="5144818"/>
          </a:xfrm>
          <a:prstGeom prst="rect">
            <a:avLst/>
          </a:prstGeom>
          <a:noFill/>
          <a:ln>
            <a:noFill/>
          </a:ln>
        </p:spPr>
      </p:pic>
      <p:grpSp>
        <p:nvGrpSpPr>
          <p:cNvPr id="176" name="Google Shape;176;p28"/>
          <p:cNvGrpSpPr/>
          <p:nvPr/>
        </p:nvGrpSpPr>
        <p:grpSpPr>
          <a:xfrm>
            <a:off x="8430775" y="-34800"/>
            <a:ext cx="393375" cy="5213100"/>
            <a:chOff x="7758100" y="-34800"/>
            <a:chExt cx="393375" cy="5213100"/>
          </a:xfrm>
        </p:grpSpPr>
        <p:cxnSp>
          <p:nvCxnSpPr>
            <p:cNvPr id="177" name="Google Shape;177;p28"/>
            <p:cNvCxnSpPr/>
            <p:nvPr/>
          </p:nvCxnSpPr>
          <p:spPr>
            <a:xfrm>
              <a:off x="7758100" y="-34800"/>
              <a:ext cx="0" cy="5213100"/>
            </a:xfrm>
            <a:prstGeom prst="straightConnector1">
              <a:avLst/>
            </a:prstGeom>
            <a:noFill/>
            <a:ln cap="flat" cmpd="sng" w="76200">
              <a:solidFill>
                <a:schemeClr val="dk2"/>
              </a:solidFill>
              <a:prstDash val="solid"/>
              <a:round/>
              <a:headEnd len="med" w="med" type="none"/>
              <a:tailEnd len="med" w="med" type="none"/>
            </a:ln>
          </p:spPr>
        </p:cxnSp>
        <p:cxnSp>
          <p:nvCxnSpPr>
            <p:cNvPr id="178" name="Google Shape;178;p28"/>
            <p:cNvCxnSpPr/>
            <p:nvPr/>
          </p:nvCxnSpPr>
          <p:spPr>
            <a:xfrm>
              <a:off x="8151475" y="-34800"/>
              <a:ext cx="0" cy="52131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pic>
        <p:nvPicPr>
          <p:cNvPr id="19" name="Google Shape;19;p4"/>
          <p:cNvPicPr preferRelativeResize="0"/>
          <p:nvPr/>
        </p:nvPicPr>
        <p:blipFill rotWithShape="1">
          <a:blip r:embed="rId2">
            <a:alphaModFix amt="50000"/>
          </a:blip>
          <a:srcRect b="0" l="0" r="0" t="0"/>
          <a:stretch/>
        </p:blipFill>
        <p:spPr>
          <a:xfrm>
            <a:off x="0" y="0"/>
            <a:ext cx="9144000" cy="5144818"/>
          </a:xfrm>
          <a:prstGeom prst="rect">
            <a:avLst/>
          </a:prstGeom>
          <a:noFill/>
          <a:ln>
            <a:noFill/>
          </a:ln>
        </p:spPr>
      </p:pic>
      <p:sp>
        <p:nvSpPr>
          <p:cNvPr id="20" name="Google Shape;20;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 name="Google Shape;21;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434343"/>
              </a:buClr>
              <a:buSzPts val="1400"/>
              <a:buChar char="●"/>
              <a:defRPr>
                <a:solidFill>
                  <a:srgbClr val="434343"/>
                </a:solidFill>
              </a:defRPr>
            </a:lvl1pPr>
            <a:lvl2pPr indent="-317500" lvl="1" marL="914400" rtl="0">
              <a:lnSpc>
                <a:spcPct val="115000"/>
              </a:lnSpc>
              <a:spcBef>
                <a:spcPts val="0"/>
              </a:spcBef>
              <a:spcAft>
                <a:spcPts val="0"/>
              </a:spcAft>
              <a:buClr>
                <a:srgbClr val="434343"/>
              </a:buClr>
              <a:buSzPts val="1400"/>
              <a:buFont typeface="Roboto Condensed Light"/>
              <a:buChar char="○"/>
              <a:defRPr>
                <a:solidFill>
                  <a:srgbClr val="434343"/>
                </a:solidFill>
              </a:defRPr>
            </a:lvl2pPr>
            <a:lvl3pPr indent="-317500" lvl="2" marL="1371600" rtl="0">
              <a:lnSpc>
                <a:spcPct val="115000"/>
              </a:lnSpc>
              <a:spcBef>
                <a:spcPts val="0"/>
              </a:spcBef>
              <a:spcAft>
                <a:spcPts val="0"/>
              </a:spcAft>
              <a:buClr>
                <a:srgbClr val="434343"/>
              </a:buClr>
              <a:buSzPts val="1400"/>
              <a:buFont typeface="Roboto Condensed Light"/>
              <a:buChar char="■"/>
              <a:defRPr>
                <a:solidFill>
                  <a:srgbClr val="434343"/>
                </a:solidFill>
              </a:defRPr>
            </a:lvl3pPr>
            <a:lvl4pPr indent="-317500" lvl="3" marL="1828800" rtl="0">
              <a:lnSpc>
                <a:spcPct val="115000"/>
              </a:lnSpc>
              <a:spcBef>
                <a:spcPts val="0"/>
              </a:spcBef>
              <a:spcAft>
                <a:spcPts val="0"/>
              </a:spcAft>
              <a:buClr>
                <a:srgbClr val="434343"/>
              </a:buClr>
              <a:buSzPts val="1400"/>
              <a:buFont typeface="Roboto Condensed Light"/>
              <a:buChar char="●"/>
              <a:defRPr>
                <a:solidFill>
                  <a:srgbClr val="434343"/>
                </a:solidFill>
              </a:defRPr>
            </a:lvl4pPr>
            <a:lvl5pPr indent="-317500" lvl="4" marL="2286000" rtl="0">
              <a:lnSpc>
                <a:spcPct val="115000"/>
              </a:lnSpc>
              <a:spcBef>
                <a:spcPts val="0"/>
              </a:spcBef>
              <a:spcAft>
                <a:spcPts val="0"/>
              </a:spcAft>
              <a:buClr>
                <a:srgbClr val="434343"/>
              </a:buClr>
              <a:buSzPts val="1400"/>
              <a:buFont typeface="Roboto Condensed Light"/>
              <a:buChar char="○"/>
              <a:defRPr>
                <a:solidFill>
                  <a:srgbClr val="434343"/>
                </a:solidFill>
              </a:defRPr>
            </a:lvl5pPr>
            <a:lvl6pPr indent="-317500" lvl="5" marL="2743200" rtl="0">
              <a:lnSpc>
                <a:spcPct val="115000"/>
              </a:lnSpc>
              <a:spcBef>
                <a:spcPts val="0"/>
              </a:spcBef>
              <a:spcAft>
                <a:spcPts val="0"/>
              </a:spcAft>
              <a:buClr>
                <a:srgbClr val="434343"/>
              </a:buClr>
              <a:buSzPts val="1400"/>
              <a:buFont typeface="Roboto Condensed Light"/>
              <a:buChar char="■"/>
              <a:defRPr>
                <a:solidFill>
                  <a:srgbClr val="434343"/>
                </a:solidFill>
              </a:defRPr>
            </a:lvl6pPr>
            <a:lvl7pPr indent="-317500" lvl="6" marL="3200400" rtl="0">
              <a:lnSpc>
                <a:spcPct val="115000"/>
              </a:lnSpc>
              <a:spcBef>
                <a:spcPts val="0"/>
              </a:spcBef>
              <a:spcAft>
                <a:spcPts val="0"/>
              </a:spcAft>
              <a:buClr>
                <a:srgbClr val="434343"/>
              </a:buClr>
              <a:buSzPts val="1400"/>
              <a:buFont typeface="Roboto Condensed Light"/>
              <a:buChar char="●"/>
              <a:defRPr>
                <a:solidFill>
                  <a:srgbClr val="434343"/>
                </a:solidFill>
              </a:defRPr>
            </a:lvl7pPr>
            <a:lvl8pPr indent="-317500" lvl="7" marL="3657600" rtl="0">
              <a:lnSpc>
                <a:spcPct val="115000"/>
              </a:lnSpc>
              <a:spcBef>
                <a:spcPts val="0"/>
              </a:spcBef>
              <a:spcAft>
                <a:spcPts val="0"/>
              </a:spcAft>
              <a:buClr>
                <a:srgbClr val="434343"/>
              </a:buClr>
              <a:buSzPts val="1400"/>
              <a:buFont typeface="Roboto Condensed Light"/>
              <a:buChar char="○"/>
              <a:defRPr>
                <a:solidFill>
                  <a:srgbClr val="434343"/>
                </a:solidFill>
              </a:defRPr>
            </a:lvl8pPr>
            <a:lvl9pPr indent="-317500" lvl="8" marL="4114800" rtl="0">
              <a:lnSpc>
                <a:spcPct val="115000"/>
              </a:lnSpc>
              <a:spcBef>
                <a:spcPts val="0"/>
              </a:spcBef>
              <a:spcAft>
                <a:spcPts val="0"/>
              </a:spcAft>
              <a:buClr>
                <a:srgbClr val="434343"/>
              </a:buClr>
              <a:buSzPts val="1400"/>
              <a:buFont typeface="Roboto Condensed Light"/>
              <a:buChar char="■"/>
              <a:defRPr>
                <a:solidFill>
                  <a:srgbClr val="434343"/>
                </a:solidFill>
              </a:defRPr>
            </a:lvl9pPr>
          </a:lstStyle>
          <a:p/>
        </p:txBody>
      </p:sp>
      <p:cxnSp>
        <p:nvCxnSpPr>
          <p:cNvPr id="22" name="Google Shape;22;p4"/>
          <p:cNvCxnSpPr/>
          <p:nvPr/>
        </p:nvCxnSpPr>
        <p:spPr>
          <a:xfrm>
            <a:off x="8430782" y="-34800"/>
            <a:ext cx="0" cy="521310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pic>
        <p:nvPicPr>
          <p:cNvPr id="24" name="Google Shape;24;p5"/>
          <p:cNvPicPr preferRelativeResize="0"/>
          <p:nvPr/>
        </p:nvPicPr>
        <p:blipFill rotWithShape="1">
          <a:blip r:embed="rId2">
            <a:alphaModFix amt="50000"/>
          </a:blip>
          <a:srcRect b="0" l="0" r="0" t="0"/>
          <a:stretch/>
        </p:blipFill>
        <p:spPr>
          <a:xfrm>
            <a:off x="0" y="0"/>
            <a:ext cx="9144000" cy="5144818"/>
          </a:xfrm>
          <a:prstGeom prst="rect">
            <a:avLst/>
          </a:prstGeom>
          <a:noFill/>
          <a:ln>
            <a:noFill/>
          </a:ln>
        </p:spPr>
      </p:pic>
      <p:sp>
        <p:nvSpPr>
          <p:cNvPr id="25" name="Google Shape;2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subTitle"/>
          </p:nvPr>
        </p:nvSpPr>
        <p:spPr>
          <a:xfrm>
            <a:off x="4216608" y="2752225"/>
            <a:ext cx="2560500" cy="12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2800"/>
              <a:buNone/>
              <a:defRPr b="0" sz="1400"/>
            </a:lvl1pPr>
            <a:lvl2pPr lvl="1" rtl="0" algn="ctr">
              <a:lnSpc>
                <a:spcPct val="115000"/>
              </a:lnSpc>
              <a:spcBef>
                <a:spcPts val="0"/>
              </a:spcBef>
              <a:spcAft>
                <a:spcPts val="0"/>
              </a:spcAft>
              <a:buSzPts val="2800"/>
              <a:buNone/>
              <a:defRPr sz="2800"/>
            </a:lvl2pPr>
            <a:lvl3pPr lvl="2" rtl="0" algn="ctr">
              <a:lnSpc>
                <a:spcPct val="115000"/>
              </a:lnSpc>
              <a:spcBef>
                <a:spcPts val="0"/>
              </a:spcBef>
              <a:spcAft>
                <a:spcPts val="0"/>
              </a:spcAft>
              <a:buSzPts val="2800"/>
              <a:buNone/>
              <a:defRPr sz="2800"/>
            </a:lvl3pPr>
            <a:lvl4pPr lvl="3" rtl="0" algn="ctr">
              <a:lnSpc>
                <a:spcPct val="115000"/>
              </a:lnSpc>
              <a:spcBef>
                <a:spcPts val="0"/>
              </a:spcBef>
              <a:spcAft>
                <a:spcPts val="0"/>
              </a:spcAft>
              <a:buSzPts val="2800"/>
              <a:buNone/>
              <a:defRPr sz="2800"/>
            </a:lvl4pPr>
            <a:lvl5pPr lvl="4" rtl="0" algn="ctr">
              <a:lnSpc>
                <a:spcPct val="115000"/>
              </a:lnSpc>
              <a:spcBef>
                <a:spcPts val="0"/>
              </a:spcBef>
              <a:spcAft>
                <a:spcPts val="0"/>
              </a:spcAft>
              <a:buSzPts val="2800"/>
              <a:buNone/>
              <a:defRPr sz="2800"/>
            </a:lvl5pPr>
            <a:lvl6pPr lvl="5" rtl="0" algn="ctr">
              <a:lnSpc>
                <a:spcPct val="115000"/>
              </a:lnSpc>
              <a:spcBef>
                <a:spcPts val="0"/>
              </a:spcBef>
              <a:spcAft>
                <a:spcPts val="0"/>
              </a:spcAft>
              <a:buSzPts val="2800"/>
              <a:buNone/>
              <a:defRPr sz="2800"/>
            </a:lvl6pPr>
            <a:lvl7pPr lvl="6" rtl="0" algn="ctr">
              <a:lnSpc>
                <a:spcPct val="115000"/>
              </a:lnSpc>
              <a:spcBef>
                <a:spcPts val="0"/>
              </a:spcBef>
              <a:spcAft>
                <a:spcPts val="0"/>
              </a:spcAft>
              <a:buSzPts val="2800"/>
              <a:buNone/>
              <a:defRPr sz="2800"/>
            </a:lvl7pPr>
            <a:lvl8pPr lvl="7" rtl="0" algn="ctr">
              <a:lnSpc>
                <a:spcPct val="115000"/>
              </a:lnSpc>
              <a:spcBef>
                <a:spcPts val="0"/>
              </a:spcBef>
              <a:spcAft>
                <a:spcPts val="0"/>
              </a:spcAft>
              <a:buSzPts val="2800"/>
              <a:buNone/>
              <a:defRPr sz="2800"/>
            </a:lvl8pPr>
            <a:lvl9pPr lvl="8" rtl="0" algn="ctr">
              <a:lnSpc>
                <a:spcPct val="115000"/>
              </a:lnSpc>
              <a:spcBef>
                <a:spcPts val="0"/>
              </a:spcBef>
              <a:spcAft>
                <a:spcPts val="0"/>
              </a:spcAft>
              <a:buSzPts val="2800"/>
              <a:buNone/>
              <a:defRPr sz="2800"/>
            </a:lvl9pPr>
          </a:lstStyle>
          <a:p/>
        </p:txBody>
      </p:sp>
      <p:sp>
        <p:nvSpPr>
          <p:cNvPr id="27" name="Google Shape;27;p5"/>
          <p:cNvSpPr txBox="1"/>
          <p:nvPr>
            <p:ph idx="2" type="subTitle"/>
          </p:nvPr>
        </p:nvSpPr>
        <p:spPr>
          <a:xfrm>
            <a:off x="720000" y="2752225"/>
            <a:ext cx="2560500" cy="12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2800"/>
              <a:buNone/>
              <a:defRPr b="0" sz="1400"/>
            </a:lvl1pPr>
            <a:lvl2pPr lvl="1" rtl="0" algn="ctr">
              <a:lnSpc>
                <a:spcPct val="115000"/>
              </a:lnSpc>
              <a:spcBef>
                <a:spcPts val="0"/>
              </a:spcBef>
              <a:spcAft>
                <a:spcPts val="0"/>
              </a:spcAft>
              <a:buSzPts val="2800"/>
              <a:buNone/>
              <a:defRPr sz="2800"/>
            </a:lvl2pPr>
            <a:lvl3pPr lvl="2" rtl="0" algn="ctr">
              <a:lnSpc>
                <a:spcPct val="115000"/>
              </a:lnSpc>
              <a:spcBef>
                <a:spcPts val="0"/>
              </a:spcBef>
              <a:spcAft>
                <a:spcPts val="0"/>
              </a:spcAft>
              <a:buSzPts val="2800"/>
              <a:buNone/>
              <a:defRPr sz="2800"/>
            </a:lvl3pPr>
            <a:lvl4pPr lvl="3" rtl="0" algn="ctr">
              <a:lnSpc>
                <a:spcPct val="115000"/>
              </a:lnSpc>
              <a:spcBef>
                <a:spcPts val="0"/>
              </a:spcBef>
              <a:spcAft>
                <a:spcPts val="0"/>
              </a:spcAft>
              <a:buSzPts val="2800"/>
              <a:buNone/>
              <a:defRPr sz="2800"/>
            </a:lvl4pPr>
            <a:lvl5pPr lvl="4" rtl="0" algn="ctr">
              <a:lnSpc>
                <a:spcPct val="115000"/>
              </a:lnSpc>
              <a:spcBef>
                <a:spcPts val="0"/>
              </a:spcBef>
              <a:spcAft>
                <a:spcPts val="0"/>
              </a:spcAft>
              <a:buSzPts val="2800"/>
              <a:buNone/>
              <a:defRPr sz="2800"/>
            </a:lvl5pPr>
            <a:lvl6pPr lvl="5" rtl="0" algn="ctr">
              <a:lnSpc>
                <a:spcPct val="115000"/>
              </a:lnSpc>
              <a:spcBef>
                <a:spcPts val="0"/>
              </a:spcBef>
              <a:spcAft>
                <a:spcPts val="0"/>
              </a:spcAft>
              <a:buSzPts val="2800"/>
              <a:buNone/>
              <a:defRPr sz="2800"/>
            </a:lvl6pPr>
            <a:lvl7pPr lvl="6" rtl="0" algn="ctr">
              <a:lnSpc>
                <a:spcPct val="115000"/>
              </a:lnSpc>
              <a:spcBef>
                <a:spcPts val="0"/>
              </a:spcBef>
              <a:spcAft>
                <a:spcPts val="0"/>
              </a:spcAft>
              <a:buSzPts val="2800"/>
              <a:buNone/>
              <a:defRPr sz="2800"/>
            </a:lvl7pPr>
            <a:lvl8pPr lvl="7" rtl="0" algn="ctr">
              <a:lnSpc>
                <a:spcPct val="115000"/>
              </a:lnSpc>
              <a:spcBef>
                <a:spcPts val="0"/>
              </a:spcBef>
              <a:spcAft>
                <a:spcPts val="0"/>
              </a:spcAft>
              <a:buSzPts val="2800"/>
              <a:buNone/>
              <a:defRPr sz="2800"/>
            </a:lvl8pPr>
            <a:lvl9pPr lvl="8" rtl="0" algn="ctr">
              <a:lnSpc>
                <a:spcPct val="115000"/>
              </a:lnSpc>
              <a:spcBef>
                <a:spcPts val="0"/>
              </a:spcBef>
              <a:spcAft>
                <a:spcPts val="0"/>
              </a:spcAft>
              <a:buSzPts val="2800"/>
              <a:buNone/>
              <a:defRPr sz="2800"/>
            </a:lvl9pPr>
          </a:lstStyle>
          <a:p/>
        </p:txBody>
      </p:sp>
      <p:sp>
        <p:nvSpPr>
          <p:cNvPr id="28" name="Google Shape;28;p5"/>
          <p:cNvSpPr txBox="1"/>
          <p:nvPr>
            <p:ph idx="3" type="subTitle"/>
          </p:nvPr>
        </p:nvSpPr>
        <p:spPr>
          <a:xfrm>
            <a:off x="4216603" y="2285125"/>
            <a:ext cx="2560500" cy="487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sz="2000"/>
            </a:lvl1pPr>
            <a:lvl2pPr lvl="1" rtl="0" algn="ctr">
              <a:lnSpc>
                <a:spcPct val="115000"/>
              </a:lnSpc>
              <a:spcBef>
                <a:spcPts val="0"/>
              </a:spcBef>
              <a:spcAft>
                <a:spcPts val="0"/>
              </a:spcAft>
              <a:buSzPts val="2400"/>
              <a:buNone/>
              <a:defRPr b="1" sz="2400"/>
            </a:lvl2pPr>
            <a:lvl3pPr lvl="2" rtl="0" algn="ctr">
              <a:lnSpc>
                <a:spcPct val="115000"/>
              </a:lnSpc>
              <a:spcBef>
                <a:spcPts val="0"/>
              </a:spcBef>
              <a:spcAft>
                <a:spcPts val="0"/>
              </a:spcAft>
              <a:buSzPts val="2400"/>
              <a:buNone/>
              <a:defRPr b="1" sz="2400"/>
            </a:lvl3pPr>
            <a:lvl4pPr lvl="3" rtl="0" algn="ctr">
              <a:lnSpc>
                <a:spcPct val="115000"/>
              </a:lnSpc>
              <a:spcBef>
                <a:spcPts val="0"/>
              </a:spcBef>
              <a:spcAft>
                <a:spcPts val="0"/>
              </a:spcAft>
              <a:buSzPts val="2400"/>
              <a:buNone/>
              <a:defRPr b="1" sz="2400"/>
            </a:lvl4pPr>
            <a:lvl5pPr lvl="4" rtl="0" algn="ctr">
              <a:lnSpc>
                <a:spcPct val="115000"/>
              </a:lnSpc>
              <a:spcBef>
                <a:spcPts val="0"/>
              </a:spcBef>
              <a:spcAft>
                <a:spcPts val="0"/>
              </a:spcAft>
              <a:buSzPts val="2400"/>
              <a:buNone/>
              <a:defRPr b="1" sz="2400"/>
            </a:lvl5pPr>
            <a:lvl6pPr lvl="5" rtl="0" algn="ctr">
              <a:lnSpc>
                <a:spcPct val="115000"/>
              </a:lnSpc>
              <a:spcBef>
                <a:spcPts val="0"/>
              </a:spcBef>
              <a:spcAft>
                <a:spcPts val="0"/>
              </a:spcAft>
              <a:buSzPts val="2400"/>
              <a:buNone/>
              <a:defRPr b="1" sz="2400"/>
            </a:lvl6pPr>
            <a:lvl7pPr lvl="6" rtl="0" algn="ctr">
              <a:lnSpc>
                <a:spcPct val="115000"/>
              </a:lnSpc>
              <a:spcBef>
                <a:spcPts val="0"/>
              </a:spcBef>
              <a:spcAft>
                <a:spcPts val="0"/>
              </a:spcAft>
              <a:buSzPts val="2400"/>
              <a:buNone/>
              <a:defRPr b="1" sz="2400"/>
            </a:lvl7pPr>
            <a:lvl8pPr lvl="7" rtl="0" algn="ctr">
              <a:lnSpc>
                <a:spcPct val="115000"/>
              </a:lnSpc>
              <a:spcBef>
                <a:spcPts val="0"/>
              </a:spcBef>
              <a:spcAft>
                <a:spcPts val="0"/>
              </a:spcAft>
              <a:buSzPts val="2400"/>
              <a:buNone/>
              <a:defRPr b="1" sz="2400"/>
            </a:lvl8pPr>
            <a:lvl9pPr lvl="8" rtl="0" algn="ctr">
              <a:lnSpc>
                <a:spcPct val="115000"/>
              </a:lnSpc>
              <a:spcBef>
                <a:spcPts val="0"/>
              </a:spcBef>
              <a:spcAft>
                <a:spcPts val="0"/>
              </a:spcAft>
              <a:buSzPts val="2400"/>
              <a:buNone/>
              <a:defRPr b="1" sz="2400"/>
            </a:lvl9pPr>
          </a:lstStyle>
          <a:p/>
        </p:txBody>
      </p:sp>
      <p:sp>
        <p:nvSpPr>
          <p:cNvPr id="29" name="Google Shape;29;p5"/>
          <p:cNvSpPr txBox="1"/>
          <p:nvPr>
            <p:ph idx="4" type="subTitle"/>
          </p:nvPr>
        </p:nvSpPr>
        <p:spPr>
          <a:xfrm>
            <a:off x="720000" y="2285125"/>
            <a:ext cx="2560500" cy="487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sz="2000"/>
            </a:lvl1pPr>
            <a:lvl2pPr lvl="1" rtl="0" algn="ctr">
              <a:lnSpc>
                <a:spcPct val="115000"/>
              </a:lnSpc>
              <a:spcBef>
                <a:spcPts val="0"/>
              </a:spcBef>
              <a:spcAft>
                <a:spcPts val="0"/>
              </a:spcAft>
              <a:buSzPts val="2400"/>
              <a:buNone/>
              <a:defRPr b="1" sz="2400"/>
            </a:lvl2pPr>
            <a:lvl3pPr lvl="2" rtl="0" algn="ctr">
              <a:lnSpc>
                <a:spcPct val="115000"/>
              </a:lnSpc>
              <a:spcBef>
                <a:spcPts val="0"/>
              </a:spcBef>
              <a:spcAft>
                <a:spcPts val="0"/>
              </a:spcAft>
              <a:buSzPts val="2400"/>
              <a:buNone/>
              <a:defRPr b="1" sz="2400"/>
            </a:lvl3pPr>
            <a:lvl4pPr lvl="3" rtl="0" algn="ctr">
              <a:lnSpc>
                <a:spcPct val="115000"/>
              </a:lnSpc>
              <a:spcBef>
                <a:spcPts val="0"/>
              </a:spcBef>
              <a:spcAft>
                <a:spcPts val="0"/>
              </a:spcAft>
              <a:buSzPts val="2400"/>
              <a:buNone/>
              <a:defRPr b="1" sz="2400"/>
            </a:lvl4pPr>
            <a:lvl5pPr lvl="4" rtl="0" algn="ctr">
              <a:lnSpc>
                <a:spcPct val="115000"/>
              </a:lnSpc>
              <a:spcBef>
                <a:spcPts val="0"/>
              </a:spcBef>
              <a:spcAft>
                <a:spcPts val="0"/>
              </a:spcAft>
              <a:buSzPts val="2400"/>
              <a:buNone/>
              <a:defRPr b="1" sz="2400"/>
            </a:lvl5pPr>
            <a:lvl6pPr lvl="5" rtl="0" algn="ctr">
              <a:lnSpc>
                <a:spcPct val="115000"/>
              </a:lnSpc>
              <a:spcBef>
                <a:spcPts val="0"/>
              </a:spcBef>
              <a:spcAft>
                <a:spcPts val="0"/>
              </a:spcAft>
              <a:buSzPts val="2400"/>
              <a:buNone/>
              <a:defRPr b="1" sz="2400"/>
            </a:lvl6pPr>
            <a:lvl7pPr lvl="6" rtl="0" algn="ctr">
              <a:lnSpc>
                <a:spcPct val="115000"/>
              </a:lnSpc>
              <a:spcBef>
                <a:spcPts val="0"/>
              </a:spcBef>
              <a:spcAft>
                <a:spcPts val="0"/>
              </a:spcAft>
              <a:buSzPts val="2400"/>
              <a:buNone/>
              <a:defRPr b="1" sz="2400"/>
            </a:lvl7pPr>
            <a:lvl8pPr lvl="7" rtl="0" algn="ctr">
              <a:lnSpc>
                <a:spcPct val="115000"/>
              </a:lnSpc>
              <a:spcBef>
                <a:spcPts val="0"/>
              </a:spcBef>
              <a:spcAft>
                <a:spcPts val="0"/>
              </a:spcAft>
              <a:buSzPts val="2400"/>
              <a:buNone/>
              <a:defRPr b="1" sz="2400"/>
            </a:lvl8pPr>
            <a:lvl9pPr lvl="8" rtl="0" algn="ctr">
              <a:lnSpc>
                <a:spcPct val="115000"/>
              </a:lnSpc>
              <a:spcBef>
                <a:spcPts val="0"/>
              </a:spcBef>
              <a:spcAft>
                <a:spcPts val="0"/>
              </a:spcAft>
              <a:buSzPts val="2400"/>
              <a:buNone/>
              <a:defRPr b="1" sz="2400"/>
            </a:lvl9pPr>
          </a:lstStyle>
          <a:p/>
        </p:txBody>
      </p:sp>
      <p:cxnSp>
        <p:nvCxnSpPr>
          <p:cNvPr id="30" name="Google Shape;30;p5"/>
          <p:cNvCxnSpPr/>
          <p:nvPr/>
        </p:nvCxnSpPr>
        <p:spPr>
          <a:xfrm>
            <a:off x="8424000" y="-34800"/>
            <a:ext cx="0" cy="52131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pic>
        <p:nvPicPr>
          <p:cNvPr id="32" name="Google Shape;32;p6"/>
          <p:cNvPicPr preferRelativeResize="0"/>
          <p:nvPr/>
        </p:nvPicPr>
        <p:blipFill rotWithShape="1">
          <a:blip r:embed="rId2">
            <a:alphaModFix amt="50000"/>
          </a:blip>
          <a:srcRect b="0" l="0" r="0" t="0"/>
          <a:stretch/>
        </p:blipFill>
        <p:spPr>
          <a:xfrm>
            <a:off x="0" y="0"/>
            <a:ext cx="9144000" cy="5144818"/>
          </a:xfrm>
          <a:prstGeom prst="rect">
            <a:avLst/>
          </a:prstGeom>
          <a:noFill/>
          <a:ln>
            <a:noFill/>
          </a:ln>
        </p:spPr>
      </p:pic>
      <p:sp>
        <p:nvSpPr>
          <p:cNvPr id="33" name="Google Shape;33;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34" name="Google Shape;34;p6"/>
          <p:cNvCxnSpPr/>
          <p:nvPr/>
        </p:nvCxnSpPr>
        <p:spPr>
          <a:xfrm>
            <a:off x="8430775" y="-34800"/>
            <a:ext cx="0" cy="521310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pic>
        <p:nvPicPr>
          <p:cNvPr id="36" name="Google Shape;36;p7"/>
          <p:cNvPicPr preferRelativeResize="0"/>
          <p:nvPr/>
        </p:nvPicPr>
        <p:blipFill rotWithShape="1">
          <a:blip r:embed="rId2">
            <a:alphaModFix amt="50000"/>
          </a:blip>
          <a:srcRect b="0" l="0" r="0" t="0"/>
          <a:stretch/>
        </p:blipFill>
        <p:spPr>
          <a:xfrm>
            <a:off x="0" y="0"/>
            <a:ext cx="9144000" cy="5144818"/>
          </a:xfrm>
          <a:prstGeom prst="rect">
            <a:avLst/>
          </a:prstGeom>
          <a:noFill/>
          <a:ln>
            <a:noFill/>
          </a:ln>
        </p:spPr>
      </p:pic>
      <p:sp>
        <p:nvSpPr>
          <p:cNvPr id="37" name="Google Shape;37;p7"/>
          <p:cNvSpPr txBox="1"/>
          <p:nvPr>
            <p:ph idx="1" type="subTitle"/>
          </p:nvPr>
        </p:nvSpPr>
        <p:spPr>
          <a:xfrm>
            <a:off x="713225" y="1300850"/>
            <a:ext cx="3951000" cy="1211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AutoNum type="arabicPeriod"/>
              <a:defRPr sz="1400"/>
            </a:lvl1pPr>
            <a:lvl2pPr lvl="1" rtl="0" algn="ctr">
              <a:lnSpc>
                <a:spcPct val="115000"/>
              </a:lnSpc>
              <a:spcBef>
                <a:spcPts val="0"/>
              </a:spcBef>
              <a:spcAft>
                <a:spcPts val="0"/>
              </a:spcAft>
              <a:buClr>
                <a:srgbClr val="999999"/>
              </a:buClr>
              <a:buSzPts val="800"/>
              <a:buFont typeface="Open Sans"/>
              <a:buAutoNum type="alphaLcPeriod"/>
              <a:defRPr/>
            </a:lvl2pPr>
            <a:lvl3pPr lvl="2" rtl="0" algn="ctr">
              <a:lnSpc>
                <a:spcPct val="115000"/>
              </a:lnSpc>
              <a:spcBef>
                <a:spcPts val="0"/>
              </a:spcBef>
              <a:spcAft>
                <a:spcPts val="0"/>
              </a:spcAft>
              <a:buClr>
                <a:srgbClr val="999999"/>
              </a:buClr>
              <a:buSzPts val="800"/>
              <a:buFont typeface="Open Sans"/>
              <a:buAutoNum type="romanLcPeriod"/>
              <a:defRPr/>
            </a:lvl3pPr>
            <a:lvl4pPr lvl="3" rtl="0" algn="ctr">
              <a:lnSpc>
                <a:spcPct val="115000"/>
              </a:lnSpc>
              <a:spcBef>
                <a:spcPts val="0"/>
              </a:spcBef>
              <a:spcAft>
                <a:spcPts val="0"/>
              </a:spcAft>
              <a:buClr>
                <a:srgbClr val="999999"/>
              </a:buClr>
              <a:buSzPts val="800"/>
              <a:buFont typeface="Open Sans"/>
              <a:buAutoNum type="arabicPeriod"/>
              <a:defRPr/>
            </a:lvl4pPr>
            <a:lvl5pPr lvl="4" rtl="0" algn="ctr">
              <a:lnSpc>
                <a:spcPct val="115000"/>
              </a:lnSpc>
              <a:spcBef>
                <a:spcPts val="0"/>
              </a:spcBef>
              <a:spcAft>
                <a:spcPts val="0"/>
              </a:spcAft>
              <a:buClr>
                <a:srgbClr val="999999"/>
              </a:buClr>
              <a:buSzPts val="1200"/>
              <a:buFont typeface="Open Sans"/>
              <a:buAutoNum type="alphaLcPeriod"/>
              <a:defRPr/>
            </a:lvl5pPr>
            <a:lvl6pPr lvl="5" rtl="0" algn="ctr">
              <a:lnSpc>
                <a:spcPct val="115000"/>
              </a:lnSpc>
              <a:spcBef>
                <a:spcPts val="0"/>
              </a:spcBef>
              <a:spcAft>
                <a:spcPts val="0"/>
              </a:spcAft>
              <a:buClr>
                <a:srgbClr val="999999"/>
              </a:buClr>
              <a:buSzPts val="1200"/>
              <a:buFont typeface="Open Sans"/>
              <a:buAutoNum type="romanLcPeriod"/>
              <a:defRPr/>
            </a:lvl6pPr>
            <a:lvl7pPr lvl="6" rtl="0" algn="ctr">
              <a:lnSpc>
                <a:spcPct val="115000"/>
              </a:lnSpc>
              <a:spcBef>
                <a:spcPts val="0"/>
              </a:spcBef>
              <a:spcAft>
                <a:spcPts val="0"/>
              </a:spcAft>
              <a:buClr>
                <a:srgbClr val="999999"/>
              </a:buClr>
              <a:buSzPts val="700"/>
              <a:buFont typeface="Open Sans"/>
              <a:buAutoNum type="arabicPeriod"/>
              <a:defRPr/>
            </a:lvl7pPr>
            <a:lvl8pPr lvl="7" rtl="0" algn="ctr">
              <a:lnSpc>
                <a:spcPct val="115000"/>
              </a:lnSpc>
              <a:spcBef>
                <a:spcPts val="0"/>
              </a:spcBef>
              <a:spcAft>
                <a:spcPts val="0"/>
              </a:spcAft>
              <a:buClr>
                <a:srgbClr val="999999"/>
              </a:buClr>
              <a:buSzPts val="700"/>
              <a:buFont typeface="Open Sans"/>
              <a:buAutoNum type="alphaLcPeriod"/>
              <a:defRPr/>
            </a:lvl8pPr>
            <a:lvl9pPr lvl="8" rtl="0" algn="ctr">
              <a:lnSpc>
                <a:spcPct val="115000"/>
              </a:lnSpc>
              <a:spcBef>
                <a:spcPts val="0"/>
              </a:spcBef>
              <a:spcAft>
                <a:spcPts val="0"/>
              </a:spcAft>
              <a:buClr>
                <a:srgbClr val="999999"/>
              </a:buClr>
              <a:buSzPts val="600"/>
              <a:buFont typeface="Open Sans"/>
              <a:buAutoNum type="romanLcPeriod"/>
              <a:defRPr/>
            </a:lvl9pPr>
          </a:lstStyle>
          <a:p/>
        </p:txBody>
      </p:sp>
      <p:sp>
        <p:nvSpPr>
          <p:cNvPr id="38" name="Google Shape;38;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39" name="Google Shape;39;p7"/>
          <p:cNvCxnSpPr/>
          <p:nvPr/>
        </p:nvCxnSpPr>
        <p:spPr>
          <a:xfrm>
            <a:off x="8430782" y="-34800"/>
            <a:ext cx="0" cy="52131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40" name="Shape 40"/>
        <p:cNvGrpSpPr/>
        <p:nvPr/>
      </p:nvGrpSpPr>
      <p:grpSpPr>
        <a:xfrm>
          <a:off x="0" y="0"/>
          <a:ext cx="0" cy="0"/>
          <a:chOff x="0" y="0"/>
          <a:chExt cx="0" cy="0"/>
        </a:xfrm>
      </p:grpSpPr>
      <p:pic>
        <p:nvPicPr>
          <p:cNvPr id="41" name="Google Shape;41;p8"/>
          <p:cNvPicPr preferRelativeResize="0"/>
          <p:nvPr/>
        </p:nvPicPr>
        <p:blipFill rotWithShape="1">
          <a:blip r:embed="rId2">
            <a:alphaModFix amt="50000"/>
          </a:blip>
          <a:srcRect b="0" l="0" r="0" t="0"/>
          <a:stretch/>
        </p:blipFill>
        <p:spPr>
          <a:xfrm>
            <a:off x="0" y="0"/>
            <a:ext cx="9144000" cy="5144818"/>
          </a:xfrm>
          <a:prstGeom prst="rect">
            <a:avLst/>
          </a:prstGeom>
          <a:noFill/>
          <a:ln>
            <a:noFill/>
          </a:ln>
        </p:spPr>
      </p:pic>
      <p:sp>
        <p:nvSpPr>
          <p:cNvPr id="42" name="Google Shape;42;p8"/>
          <p:cNvSpPr txBox="1"/>
          <p:nvPr>
            <p:ph type="title"/>
          </p:nvPr>
        </p:nvSpPr>
        <p:spPr>
          <a:xfrm>
            <a:off x="713225" y="1414350"/>
            <a:ext cx="4216200" cy="23148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43" name="Google Shape;43;p8"/>
          <p:cNvCxnSpPr/>
          <p:nvPr/>
        </p:nvCxnSpPr>
        <p:spPr>
          <a:xfrm>
            <a:off x="8430769" y="-34800"/>
            <a:ext cx="0" cy="5213100"/>
          </a:xfrm>
          <a:prstGeom prst="straightConnector1">
            <a:avLst/>
          </a:prstGeom>
          <a:noFill/>
          <a:ln cap="flat" cmpd="sng" w="76200">
            <a:solidFill>
              <a:schemeClr val="lt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pic>
        <p:nvPicPr>
          <p:cNvPr id="45" name="Google Shape;45;p9"/>
          <p:cNvPicPr preferRelativeResize="0"/>
          <p:nvPr/>
        </p:nvPicPr>
        <p:blipFill rotWithShape="1">
          <a:blip r:embed="rId2">
            <a:alphaModFix amt="50000"/>
          </a:blip>
          <a:srcRect b="0" l="0" r="0" t="0"/>
          <a:stretch/>
        </p:blipFill>
        <p:spPr>
          <a:xfrm>
            <a:off x="0" y="0"/>
            <a:ext cx="9144000" cy="5144818"/>
          </a:xfrm>
          <a:prstGeom prst="rect">
            <a:avLst/>
          </a:prstGeom>
          <a:noFill/>
          <a:ln>
            <a:noFill/>
          </a:ln>
        </p:spPr>
      </p:pic>
      <p:sp>
        <p:nvSpPr>
          <p:cNvPr id="46" name="Google Shape;46;p9"/>
          <p:cNvSpPr txBox="1"/>
          <p:nvPr>
            <p:ph type="title"/>
          </p:nvPr>
        </p:nvSpPr>
        <p:spPr>
          <a:xfrm>
            <a:off x="720000" y="1142225"/>
            <a:ext cx="3411600" cy="140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7" name="Google Shape;47;p9"/>
          <p:cNvSpPr txBox="1"/>
          <p:nvPr>
            <p:ph idx="1" type="subTitle"/>
          </p:nvPr>
        </p:nvSpPr>
        <p:spPr>
          <a:xfrm>
            <a:off x="720000" y="2597875"/>
            <a:ext cx="3411600" cy="1403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rgbClr val="999999"/>
              </a:buClr>
              <a:buSzPts val="800"/>
              <a:buFont typeface="Open Sans"/>
              <a:buChar char="●"/>
              <a:defRPr/>
            </a:lvl1pPr>
            <a:lvl2pPr lvl="1" rtl="0" algn="ctr">
              <a:lnSpc>
                <a:spcPct val="115000"/>
              </a:lnSpc>
              <a:spcBef>
                <a:spcPts val="0"/>
              </a:spcBef>
              <a:spcAft>
                <a:spcPts val="0"/>
              </a:spcAft>
              <a:buClr>
                <a:srgbClr val="999999"/>
              </a:buClr>
              <a:buSzPts val="800"/>
              <a:buFont typeface="Open Sans"/>
              <a:buChar char="○"/>
              <a:defRPr/>
            </a:lvl2pPr>
            <a:lvl3pPr lvl="2" rtl="0" algn="ctr">
              <a:lnSpc>
                <a:spcPct val="115000"/>
              </a:lnSpc>
              <a:spcBef>
                <a:spcPts val="0"/>
              </a:spcBef>
              <a:spcAft>
                <a:spcPts val="0"/>
              </a:spcAft>
              <a:buClr>
                <a:srgbClr val="999999"/>
              </a:buClr>
              <a:buSzPts val="800"/>
              <a:buFont typeface="Open Sans"/>
              <a:buChar char="■"/>
              <a:defRPr/>
            </a:lvl3pPr>
            <a:lvl4pPr lvl="3" rtl="0" algn="ctr">
              <a:lnSpc>
                <a:spcPct val="115000"/>
              </a:lnSpc>
              <a:spcBef>
                <a:spcPts val="0"/>
              </a:spcBef>
              <a:spcAft>
                <a:spcPts val="0"/>
              </a:spcAft>
              <a:buClr>
                <a:srgbClr val="999999"/>
              </a:buClr>
              <a:buSzPts val="800"/>
              <a:buFont typeface="Open Sans"/>
              <a:buChar char="●"/>
              <a:defRPr/>
            </a:lvl4pPr>
            <a:lvl5pPr lvl="4" rtl="0" algn="ctr">
              <a:lnSpc>
                <a:spcPct val="115000"/>
              </a:lnSpc>
              <a:spcBef>
                <a:spcPts val="0"/>
              </a:spcBef>
              <a:spcAft>
                <a:spcPts val="0"/>
              </a:spcAft>
              <a:buClr>
                <a:srgbClr val="999999"/>
              </a:buClr>
              <a:buSzPts val="1200"/>
              <a:buFont typeface="Open Sans"/>
              <a:buChar char="○"/>
              <a:defRPr/>
            </a:lvl5pPr>
            <a:lvl6pPr lvl="5" rtl="0" algn="ctr">
              <a:lnSpc>
                <a:spcPct val="115000"/>
              </a:lnSpc>
              <a:spcBef>
                <a:spcPts val="0"/>
              </a:spcBef>
              <a:spcAft>
                <a:spcPts val="0"/>
              </a:spcAft>
              <a:buClr>
                <a:srgbClr val="999999"/>
              </a:buClr>
              <a:buSzPts val="1200"/>
              <a:buFont typeface="Open Sans"/>
              <a:buChar char="■"/>
              <a:defRPr/>
            </a:lvl6pPr>
            <a:lvl7pPr lvl="6" rtl="0" algn="ctr">
              <a:lnSpc>
                <a:spcPct val="115000"/>
              </a:lnSpc>
              <a:spcBef>
                <a:spcPts val="0"/>
              </a:spcBef>
              <a:spcAft>
                <a:spcPts val="0"/>
              </a:spcAft>
              <a:buClr>
                <a:srgbClr val="999999"/>
              </a:buClr>
              <a:buSzPts val="700"/>
              <a:buFont typeface="Open Sans"/>
              <a:buChar char="●"/>
              <a:defRPr/>
            </a:lvl7pPr>
            <a:lvl8pPr lvl="7" rtl="0" algn="ctr">
              <a:lnSpc>
                <a:spcPct val="115000"/>
              </a:lnSpc>
              <a:spcBef>
                <a:spcPts val="0"/>
              </a:spcBef>
              <a:spcAft>
                <a:spcPts val="0"/>
              </a:spcAft>
              <a:buClr>
                <a:srgbClr val="999999"/>
              </a:buClr>
              <a:buSzPts val="700"/>
              <a:buFont typeface="Open Sans"/>
              <a:buChar char="○"/>
              <a:defRPr/>
            </a:lvl8pPr>
            <a:lvl9pPr lvl="8" rtl="0" algn="ctr">
              <a:lnSpc>
                <a:spcPct val="115000"/>
              </a:lnSpc>
              <a:spcBef>
                <a:spcPts val="0"/>
              </a:spcBef>
              <a:spcAft>
                <a:spcPts val="0"/>
              </a:spcAft>
              <a:buClr>
                <a:srgbClr val="999999"/>
              </a:buClr>
              <a:buSzPts val="600"/>
              <a:buFont typeface="Open Sans"/>
              <a:buChar char="■"/>
              <a:defRPr/>
            </a:lvl9pPr>
          </a:lstStyle>
          <a:p/>
        </p:txBody>
      </p:sp>
      <p:sp>
        <p:nvSpPr>
          <p:cNvPr id="48" name="Google Shape;48;p9"/>
          <p:cNvSpPr/>
          <p:nvPr>
            <p:ph idx="2" type="pic"/>
          </p:nvPr>
        </p:nvSpPr>
        <p:spPr>
          <a:xfrm>
            <a:off x="5110300" y="1058400"/>
            <a:ext cx="3025200" cy="3026700"/>
          </a:xfrm>
          <a:prstGeom prst="ellipse">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p:nvPr>
            <p:ph idx="2" type="pic"/>
          </p:nvPr>
        </p:nvSpPr>
        <p:spPr>
          <a:xfrm>
            <a:off x="0" y="0"/>
            <a:ext cx="9144000" cy="5143500"/>
          </a:xfrm>
          <a:prstGeom prst="rect">
            <a:avLst/>
          </a:prstGeom>
          <a:noFill/>
          <a:ln>
            <a:noFill/>
          </a:ln>
        </p:spPr>
      </p:sp>
      <p:sp>
        <p:nvSpPr>
          <p:cNvPr id="51" name="Google Shape;51;p10"/>
          <p:cNvSpPr txBox="1"/>
          <p:nvPr>
            <p:ph type="title"/>
          </p:nvPr>
        </p:nvSpPr>
        <p:spPr>
          <a:xfrm>
            <a:off x="713225" y="4035875"/>
            <a:ext cx="6744300" cy="572700"/>
          </a:xfrm>
          <a:prstGeom prst="rect">
            <a:avLst/>
          </a:prstGeom>
          <a:solidFill>
            <a:schemeClr val="lt1"/>
          </a:solidFill>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1pPr>
            <a:lvl2pPr lvl="1"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2pPr>
            <a:lvl3pPr lvl="2"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3pPr>
            <a:lvl4pPr lvl="3"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4pPr>
            <a:lvl5pPr lvl="4"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5pPr>
            <a:lvl6pPr lvl="5"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6pPr>
            <a:lvl7pPr lvl="6"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7pPr>
            <a:lvl8pPr lvl="7"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8pPr>
            <a:lvl9pPr lvl="8"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9pPr>
          </a:lstStyle>
          <a:p/>
        </p:txBody>
      </p:sp>
      <p:sp>
        <p:nvSpPr>
          <p:cNvPr id="7" name="Google Shape;7;p1"/>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1pPr>
            <a:lvl2pPr indent="-317500" lvl="1" marL="9144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indent="-317500" lvl="2" marL="13716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indent="-317500" lvl="3" marL="18288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indent="-317500" lvl="4" marL="22860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indent="-317500" lvl="5" marL="27432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indent="-317500" lvl="6" marL="32004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indent="-317500" lvl="7" marL="36576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indent="-317500" lvl="8" marL="41148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paperpile.com/b/A7S4bf/WpBe" TargetMode="External"/><Relationship Id="rId4" Type="http://schemas.openxmlformats.org/officeDocument/2006/relationships/hyperlink" Target="http://paperpile.com/b/A7S4bf/WpBe" TargetMode="External"/><Relationship Id="rId9" Type="http://schemas.openxmlformats.org/officeDocument/2006/relationships/hyperlink" Target="http://paperpile.com/b/A7S4bf/CMvs" TargetMode="External"/><Relationship Id="rId5" Type="http://schemas.openxmlformats.org/officeDocument/2006/relationships/hyperlink" Target="http://paperpile.com/b/A7S4bf/WpBe" TargetMode="External"/><Relationship Id="rId6" Type="http://schemas.openxmlformats.org/officeDocument/2006/relationships/hyperlink" Target="http://paperpile.com/b/A7S4bf/n00C" TargetMode="External"/><Relationship Id="rId7" Type="http://schemas.openxmlformats.org/officeDocument/2006/relationships/hyperlink" Target="http://paperpile.com/b/A7S4bf/n00C" TargetMode="External"/><Relationship Id="rId8" Type="http://schemas.openxmlformats.org/officeDocument/2006/relationships/hyperlink" Target="http://paperpile.com/b/A7S4bf/n00C" TargetMode="External"/><Relationship Id="rId11" Type="http://schemas.openxmlformats.org/officeDocument/2006/relationships/hyperlink" Target="http://paperpile.com/b/A7S4bf/CMvs" TargetMode="External"/><Relationship Id="rId10" Type="http://schemas.openxmlformats.org/officeDocument/2006/relationships/hyperlink" Target="http://paperpile.com/b/A7S4bf/CMvs" TargetMode="External"/><Relationship Id="rId13" Type="http://schemas.openxmlformats.org/officeDocument/2006/relationships/hyperlink" Target="http://paperpile.com/b/A7S4bf/AulZ" TargetMode="External"/><Relationship Id="rId12" Type="http://schemas.openxmlformats.org/officeDocument/2006/relationships/hyperlink" Target="http://paperpile.com/b/A7S4bf/AulZ" TargetMode="External"/><Relationship Id="rId15" Type="http://schemas.openxmlformats.org/officeDocument/2006/relationships/hyperlink" Target="http://paperpile.com/b/A7S4bf/8AQ2" TargetMode="External"/><Relationship Id="rId14" Type="http://schemas.openxmlformats.org/officeDocument/2006/relationships/hyperlink" Target="http://paperpile.com/b/A7S4bf/AulZ" TargetMode="External"/><Relationship Id="rId17" Type="http://schemas.openxmlformats.org/officeDocument/2006/relationships/hyperlink" Target="http://paperpile.com/b/A7S4bf/8AQ2" TargetMode="External"/><Relationship Id="rId16" Type="http://schemas.openxmlformats.org/officeDocument/2006/relationships/hyperlink" Target="http://paperpile.com/b/A7S4bf/8AQ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ctrTitle"/>
          </p:nvPr>
        </p:nvSpPr>
        <p:spPr>
          <a:xfrm>
            <a:off x="713225" y="1015303"/>
            <a:ext cx="4777500" cy="28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RFID </a:t>
            </a:r>
            <a:endParaRPr/>
          </a:p>
          <a:p>
            <a:pPr indent="0" lvl="0" marL="0" rtl="0" algn="l">
              <a:spcBef>
                <a:spcPts val="0"/>
              </a:spcBef>
              <a:spcAft>
                <a:spcPts val="0"/>
              </a:spcAft>
              <a:buNone/>
            </a:pPr>
            <a:r>
              <a:rPr lang="en"/>
              <a:t>Door Lock System</a:t>
            </a:r>
            <a:endParaRPr/>
          </a:p>
        </p:txBody>
      </p:sp>
      <p:sp>
        <p:nvSpPr>
          <p:cNvPr id="184" name="Google Shape;184;p29"/>
          <p:cNvSpPr txBox="1"/>
          <p:nvPr>
            <p:ph idx="1" type="subTitle"/>
          </p:nvPr>
        </p:nvSpPr>
        <p:spPr>
          <a:xfrm>
            <a:off x="713225" y="539497"/>
            <a:ext cx="47775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Internet of Things Essentials</a:t>
            </a:r>
            <a:endParaRPr sz="2000"/>
          </a:p>
        </p:txBody>
      </p:sp>
      <p:sp>
        <p:nvSpPr>
          <p:cNvPr id="185" name="Google Shape;185;p29"/>
          <p:cNvSpPr txBox="1"/>
          <p:nvPr/>
        </p:nvSpPr>
        <p:spPr>
          <a:xfrm>
            <a:off x="4815900" y="3753850"/>
            <a:ext cx="3774300" cy="1238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700">
                <a:solidFill>
                  <a:schemeClr val="dk1"/>
                </a:solidFill>
                <a:latin typeface="Archivo"/>
                <a:ea typeface="Archivo"/>
                <a:cs typeface="Archivo"/>
                <a:sym typeface="Archivo"/>
              </a:rPr>
              <a:t>Presented By:</a:t>
            </a:r>
            <a:endParaRPr b="1" sz="1700">
              <a:solidFill>
                <a:schemeClr val="dk1"/>
              </a:solidFill>
              <a:latin typeface="Archivo"/>
              <a:ea typeface="Archivo"/>
              <a:cs typeface="Archivo"/>
              <a:sym typeface="Archivo"/>
            </a:endParaRPr>
          </a:p>
          <a:p>
            <a:pPr indent="457200" lvl="0" marL="0" rtl="0" algn="l">
              <a:lnSpc>
                <a:spcPct val="150000"/>
              </a:lnSpc>
              <a:spcBef>
                <a:spcPts val="0"/>
              </a:spcBef>
              <a:spcAft>
                <a:spcPts val="0"/>
              </a:spcAft>
              <a:buNone/>
            </a:pPr>
            <a:r>
              <a:rPr lang="en" sz="1700">
                <a:solidFill>
                  <a:schemeClr val="dk1"/>
                </a:solidFill>
                <a:latin typeface="Archivo"/>
                <a:ea typeface="Archivo"/>
                <a:cs typeface="Archivo"/>
                <a:sym typeface="Archivo"/>
              </a:rPr>
              <a:t>Subhikshaa S (210701264)</a:t>
            </a:r>
            <a:endParaRPr sz="1700">
              <a:solidFill>
                <a:schemeClr val="dk1"/>
              </a:solidFill>
              <a:latin typeface="Archivo"/>
              <a:ea typeface="Archivo"/>
              <a:cs typeface="Archivo"/>
              <a:sym typeface="Archivo"/>
            </a:endParaRPr>
          </a:p>
          <a:p>
            <a:pPr indent="457200" lvl="0" marL="0" rtl="0" algn="l">
              <a:lnSpc>
                <a:spcPct val="150000"/>
              </a:lnSpc>
              <a:spcBef>
                <a:spcPts val="0"/>
              </a:spcBef>
              <a:spcAft>
                <a:spcPts val="0"/>
              </a:spcAft>
              <a:buNone/>
            </a:pPr>
            <a:r>
              <a:rPr lang="en" sz="1700">
                <a:solidFill>
                  <a:schemeClr val="dk1"/>
                </a:solidFill>
                <a:latin typeface="Archivo"/>
                <a:ea typeface="Archivo"/>
                <a:cs typeface="Archivo"/>
                <a:sym typeface="Archivo"/>
              </a:rPr>
              <a:t>Tamil Priya V (210701282)</a:t>
            </a:r>
            <a:endParaRPr sz="1700">
              <a:solidFill>
                <a:schemeClr val="dk1"/>
              </a:solidFill>
              <a:latin typeface="Archivo"/>
              <a:ea typeface="Archivo"/>
              <a:cs typeface="Archivo"/>
              <a:sym typeface="Archiv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891550" y="445025"/>
            <a:ext cx="7532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EXISTING SYSTEM</a:t>
            </a:r>
            <a:endParaRPr/>
          </a:p>
        </p:txBody>
      </p:sp>
      <p:sp>
        <p:nvSpPr>
          <p:cNvPr id="244" name="Google Shape;244;p38"/>
          <p:cNvSpPr txBox="1"/>
          <p:nvPr>
            <p:ph idx="4294967295" type="subTitle"/>
          </p:nvPr>
        </p:nvSpPr>
        <p:spPr>
          <a:xfrm>
            <a:off x="891550" y="1155200"/>
            <a:ext cx="7073700" cy="33189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en" sz="1900"/>
              <a:t>The RFID door lock system provides secure access control by utilizing radio-frequency identification (RFID) technology. Users are given unique RFID tags or cards that they present to the system's scanner for authentication. When a tag is scanned, the system reads its embedded data to determine whether it is authorized. If the tag's credentials match those in the system's database, the door lock is triggered to open, allowing access. If the tag is unauthorized, the door remains locked, ensuring security. </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891550" y="445025"/>
            <a:ext cx="7532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SYSTEM</a:t>
            </a:r>
            <a:endParaRPr/>
          </a:p>
        </p:txBody>
      </p:sp>
      <p:sp>
        <p:nvSpPr>
          <p:cNvPr id="250" name="Google Shape;250;p39"/>
          <p:cNvSpPr txBox="1"/>
          <p:nvPr>
            <p:ph idx="4294967295" type="subTitle"/>
          </p:nvPr>
        </p:nvSpPr>
        <p:spPr>
          <a:xfrm>
            <a:off x="891550" y="1155200"/>
            <a:ext cx="7073700" cy="33189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en" sz="1900"/>
              <a:t>In the proposed system, an additional feature is introduced where an LED light is triggered to turn on immediately after the RFID door lock system grants access. Once a valid RFID tag is scanned and the door unlocks, a signal is sent to the LED, causing it to light up. This serves a dual purpose: indicating to the user that the door is unlocked and providing illumination to enhance safety and visibility as they enter. This feature is especially useful in dark or low-light environments, like evening hours or underground parking areas, offering an extra layer of convenience and security.</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963275" y="445025"/>
            <a:ext cx="753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MODULES</a:t>
            </a:r>
            <a:endParaRPr/>
          </a:p>
        </p:txBody>
      </p:sp>
      <p:sp>
        <p:nvSpPr>
          <p:cNvPr id="256" name="Google Shape;256;p40"/>
          <p:cNvSpPr txBox="1"/>
          <p:nvPr>
            <p:ph idx="4294967295" type="subTitle"/>
          </p:nvPr>
        </p:nvSpPr>
        <p:spPr>
          <a:xfrm>
            <a:off x="1196350" y="1274375"/>
            <a:ext cx="5156100" cy="33342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Arduino UNO</a:t>
            </a:r>
            <a:endParaRPr sz="2100"/>
          </a:p>
          <a:p>
            <a:pPr indent="-361950" lvl="0" marL="457200" rtl="0" algn="l">
              <a:spcBef>
                <a:spcPts val="0"/>
              </a:spcBef>
              <a:spcAft>
                <a:spcPts val="0"/>
              </a:spcAft>
              <a:buSzPts val="2100"/>
              <a:buChar char="❏"/>
            </a:pPr>
            <a:r>
              <a:rPr lang="en" sz="2100"/>
              <a:t>RFID module</a:t>
            </a:r>
            <a:endParaRPr sz="2100"/>
          </a:p>
          <a:p>
            <a:pPr indent="-361950" lvl="0" marL="457200" rtl="0" algn="l">
              <a:spcBef>
                <a:spcPts val="0"/>
              </a:spcBef>
              <a:spcAft>
                <a:spcPts val="0"/>
              </a:spcAft>
              <a:buSzPts val="2100"/>
              <a:buChar char="❏"/>
            </a:pPr>
            <a:r>
              <a:rPr lang="en" sz="2100"/>
              <a:t>RFID tags</a:t>
            </a:r>
            <a:endParaRPr sz="2100"/>
          </a:p>
          <a:p>
            <a:pPr indent="-361950" lvl="0" marL="457200" rtl="0" algn="l">
              <a:spcBef>
                <a:spcPts val="0"/>
              </a:spcBef>
              <a:spcAft>
                <a:spcPts val="0"/>
              </a:spcAft>
              <a:buSzPts val="2100"/>
              <a:buChar char="❏"/>
            </a:pPr>
            <a:r>
              <a:rPr lang="en" sz="2100"/>
              <a:t>LCD screen and I2C module</a:t>
            </a:r>
            <a:endParaRPr sz="2100"/>
          </a:p>
          <a:p>
            <a:pPr indent="-361950" lvl="0" marL="457200" rtl="0" algn="l">
              <a:spcBef>
                <a:spcPts val="0"/>
              </a:spcBef>
              <a:spcAft>
                <a:spcPts val="0"/>
              </a:spcAft>
              <a:buSzPts val="2100"/>
              <a:buChar char="❏"/>
            </a:pPr>
            <a:r>
              <a:rPr lang="en" sz="2100"/>
              <a:t>SG90 Servo motor</a:t>
            </a:r>
            <a:endParaRPr sz="2100"/>
          </a:p>
          <a:p>
            <a:pPr indent="-361950" lvl="0" marL="457200" rtl="0" algn="l">
              <a:spcBef>
                <a:spcPts val="0"/>
              </a:spcBef>
              <a:spcAft>
                <a:spcPts val="0"/>
              </a:spcAft>
              <a:buSzPts val="2100"/>
              <a:buChar char="❏"/>
            </a:pPr>
            <a:r>
              <a:rPr lang="en" sz="2100"/>
              <a:t>LED bulbs</a:t>
            </a:r>
            <a:endParaRPr sz="2100"/>
          </a:p>
          <a:p>
            <a:pPr indent="-361950" lvl="0" marL="457200" rtl="0" algn="l">
              <a:spcBef>
                <a:spcPts val="0"/>
              </a:spcBef>
              <a:spcAft>
                <a:spcPts val="0"/>
              </a:spcAft>
              <a:buSzPts val="2100"/>
              <a:buChar char="❏"/>
            </a:pPr>
            <a:r>
              <a:rPr lang="en" sz="2100"/>
              <a:t>Door lock</a:t>
            </a:r>
            <a:endParaRPr sz="2100"/>
          </a:p>
          <a:p>
            <a:pPr indent="-361950" lvl="0" marL="457200" rtl="0" algn="l">
              <a:spcBef>
                <a:spcPts val="0"/>
              </a:spcBef>
              <a:spcAft>
                <a:spcPts val="0"/>
              </a:spcAft>
              <a:buSzPts val="2100"/>
              <a:buChar char="❏"/>
            </a:pPr>
            <a:r>
              <a:rPr lang="en" sz="2100"/>
              <a:t>Jumper wires</a:t>
            </a:r>
            <a:endParaRPr sz="2100"/>
          </a:p>
          <a:p>
            <a:pPr indent="0" lvl="0" marL="0" rtl="0" algn="l">
              <a:spcBef>
                <a:spcPts val="0"/>
              </a:spcBef>
              <a:spcAft>
                <a:spcPts val="0"/>
              </a:spcAft>
              <a:buNone/>
            </a:pPr>
            <a:r>
              <a:t/>
            </a:r>
            <a:endParaRPr sz="2100"/>
          </a:p>
          <a:p>
            <a:pPr indent="0" lvl="0" marL="457200" rtl="0" algn="l">
              <a:spcBef>
                <a:spcPts val="0"/>
              </a:spcBef>
              <a:spcAft>
                <a:spcPts val="0"/>
              </a:spcAft>
              <a:buNone/>
            </a:pPr>
            <a:r>
              <a:t/>
            </a:r>
            <a:endParaRPr sz="2100"/>
          </a:p>
        </p:txBody>
      </p:sp>
      <p:sp>
        <p:nvSpPr>
          <p:cNvPr descr="Timeline background shape" id="257" name="Google Shape;257;p40"/>
          <p:cNvSpPr/>
          <p:nvPr/>
        </p:nvSpPr>
        <p:spPr>
          <a:xfrm>
            <a:off x="941821" y="539495"/>
            <a:ext cx="2616300" cy="493200"/>
          </a:xfrm>
          <a:prstGeom prst="homePlate">
            <a:avLst>
              <a:gd fmla="val 50000" name="adj"/>
            </a:avLst>
          </a:pr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909500" y="445025"/>
            <a:ext cx="751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ARCHITECTURE</a:t>
            </a:r>
            <a:endParaRPr/>
          </a:p>
        </p:txBody>
      </p:sp>
      <p:pic>
        <p:nvPicPr>
          <p:cNvPr id="263" name="Google Shape;263;p41"/>
          <p:cNvPicPr preferRelativeResize="0"/>
          <p:nvPr/>
        </p:nvPicPr>
        <p:blipFill>
          <a:blip r:embed="rId3">
            <a:alphaModFix/>
          </a:blip>
          <a:stretch>
            <a:fillRect/>
          </a:stretch>
        </p:blipFill>
        <p:spPr>
          <a:xfrm>
            <a:off x="2099600" y="1807475"/>
            <a:ext cx="1106650" cy="1106650"/>
          </a:xfrm>
          <a:prstGeom prst="rect">
            <a:avLst/>
          </a:prstGeom>
          <a:noFill/>
          <a:ln>
            <a:noFill/>
          </a:ln>
        </p:spPr>
      </p:pic>
      <p:pic>
        <p:nvPicPr>
          <p:cNvPr id="264" name="Google Shape;264;p41"/>
          <p:cNvPicPr preferRelativeResize="0"/>
          <p:nvPr/>
        </p:nvPicPr>
        <p:blipFill>
          <a:blip r:embed="rId4">
            <a:alphaModFix/>
          </a:blip>
          <a:stretch>
            <a:fillRect/>
          </a:stretch>
        </p:blipFill>
        <p:spPr>
          <a:xfrm>
            <a:off x="2408175" y="3703875"/>
            <a:ext cx="429775" cy="429775"/>
          </a:xfrm>
          <a:prstGeom prst="rect">
            <a:avLst/>
          </a:prstGeom>
          <a:noFill/>
          <a:ln>
            <a:noFill/>
          </a:ln>
        </p:spPr>
      </p:pic>
      <p:sp>
        <p:nvSpPr>
          <p:cNvPr id="265" name="Google Shape;265;p41"/>
          <p:cNvSpPr txBox="1"/>
          <p:nvPr/>
        </p:nvSpPr>
        <p:spPr>
          <a:xfrm>
            <a:off x="2290238" y="4133650"/>
            <a:ext cx="788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Archivo"/>
                <a:ea typeface="Archivo"/>
                <a:cs typeface="Archivo"/>
                <a:sym typeface="Archivo"/>
              </a:rPr>
              <a:t>RFID</a:t>
            </a:r>
            <a:endParaRPr b="1" sz="1600">
              <a:solidFill>
                <a:schemeClr val="dk1"/>
              </a:solidFill>
              <a:latin typeface="Archivo"/>
              <a:ea typeface="Archivo"/>
              <a:cs typeface="Archivo"/>
              <a:sym typeface="Archivo"/>
            </a:endParaRPr>
          </a:p>
        </p:txBody>
      </p:sp>
      <p:sp>
        <p:nvSpPr>
          <p:cNvPr id="266" name="Google Shape;266;p41"/>
          <p:cNvSpPr/>
          <p:nvPr/>
        </p:nvSpPr>
        <p:spPr>
          <a:xfrm>
            <a:off x="2178300" y="3423888"/>
            <a:ext cx="889500" cy="1207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Archivo"/>
              <a:ea typeface="Archivo"/>
              <a:cs typeface="Archivo"/>
              <a:sym typeface="Archivo"/>
            </a:endParaRPr>
          </a:p>
        </p:txBody>
      </p:sp>
      <p:sp>
        <p:nvSpPr>
          <p:cNvPr id="267" name="Google Shape;267;p41"/>
          <p:cNvSpPr txBox="1"/>
          <p:nvPr/>
        </p:nvSpPr>
        <p:spPr>
          <a:xfrm>
            <a:off x="1944463" y="2844238"/>
            <a:ext cx="172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rchivo"/>
                <a:ea typeface="Archivo"/>
                <a:cs typeface="Archivo"/>
                <a:sym typeface="Archivo"/>
              </a:rPr>
              <a:t>ARDUINO UNO</a:t>
            </a:r>
            <a:endParaRPr>
              <a:solidFill>
                <a:schemeClr val="dk1"/>
              </a:solidFill>
              <a:latin typeface="Archivo"/>
              <a:ea typeface="Archivo"/>
              <a:cs typeface="Archivo"/>
              <a:sym typeface="Archivo"/>
            </a:endParaRPr>
          </a:p>
        </p:txBody>
      </p:sp>
      <p:pic>
        <p:nvPicPr>
          <p:cNvPr id="268" name="Google Shape;268;p41"/>
          <p:cNvPicPr preferRelativeResize="0"/>
          <p:nvPr/>
        </p:nvPicPr>
        <p:blipFill>
          <a:blip r:embed="rId5">
            <a:alphaModFix/>
          </a:blip>
          <a:stretch>
            <a:fillRect/>
          </a:stretch>
        </p:blipFill>
        <p:spPr>
          <a:xfrm flipH="1" rot="10800000">
            <a:off x="1927363" y="1168387"/>
            <a:ext cx="1543800" cy="488451"/>
          </a:xfrm>
          <a:prstGeom prst="rect">
            <a:avLst/>
          </a:prstGeom>
          <a:noFill/>
          <a:ln>
            <a:noFill/>
          </a:ln>
        </p:spPr>
      </p:pic>
      <p:sp>
        <p:nvSpPr>
          <p:cNvPr id="269" name="Google Shape;269;p41"/>
          <p:cNvSpPr txBox="1"/>
          <p:nvPr/>
        </p:nvSpPr>
        <p:spPr>
          <a:xfrm>
            <a:off x="2139325" y="1235600"/>
            <a:ext cx="1179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Archivo"/>
                <a:ea typeface="Archivo"/>
                <a:cs typeface="Archivo"/>
                <a:sym typeface="Archivo"/>
              </a:rPr>
              <a:t>LCD DISPLAY</a:t>
            </a:r>
            <a:endParaRPr sz="1100">
              <a:solidFill>
                <a:schemeClr val="dk1"/>
              </a:solidFill>
              <a:latin typeface="Archivo"/>
              <a:ea typeface="Archivo"/>
              <a:cs typeface="Archivo"/>
              <a:sym typeface="Archivo"/>
            </a:endParaRPr>
          </a:p>
        </p:txBody>
      </p:sp>
      <p:sp>
        <p:nvSpPr>
          <p:cNvPr id="270" name="Google Shape;270;p41"/>
          <p:cNvSpPr txBox="1"/>
          <p:nvPr/>
        </p:nvSpPr>
        <p:spPr>
          <a:xfrm>
            <a:off x="3895050" y="2591025"/>
            <a:ext cx="1357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Archivo"/>
                <a:ea typeface="Archivo"/>
                <a:cs typeface="Archivo"/>
                <a:sym typeface="Archivo"/>
              </a:rPr>
              <a:t>LED Bulb</a:t>
            </a:r>
            <a:endParaRPr sz="1200">
              <a:solidFill>
                <a:schemeClr val="dk1"/>
              </a:solidFill>
              <a:latin typeface="Archivo"/>
              <a:ea typeface="Archivo"/>
              <a:cs typeface="Archivo"/>
              <a:sym typeface="Archivo"/>
            </a:endParaRPr>
          </a:p>
        </p:txBody>
      </p:sp>
      <p:cxnSp>
        <p:nvCxnSpPr>
          <p:cNvPr id="271" name="Google Shape;271;p41"/>
          <p:cNvCxnSpPr/>
          <p:nvPr/>
        </p:nvCxnSpPr>
        <p:spPr>
          <a:xfrm>
            <a:off x="2652925" y="1665875"/>
            <a:ext cx="0" cy="217800"/>
          </a:xfrm>
          <a:prstGeom prst="straightConnector1">
            <a:avLst/>
          </a:prstGeom>
          <a:noFill/>
          <a:ln cap="flat" cmpd="sng" w="9525">
            <a:solidFill>
              <a:schemeClr val="dk1"/>
            </a:solidFill>
            <a:prstDash val="solid"/>
            <a:round/>
            <a:headEnd len="med" w="med" type="none"/>
            <a:tailEnd len="med" w="med" type="none"/>
          </a:ln>
        </p:spPr>
      </p:cxnSp>
      <p:cxnSp>
        <p:nvCxnSpPr>
          <p:cNvPr id="272" name="Google Shape;272;p41"/>
          <p:cNvCxnSpPr/>
          <p:nvPr/>
        </p:nvCxnSpPr>
        <p:spPr>
          <a:xfrm rot="10800000">
            <a:off x="2619612" y="3132001"/>
            <a:ext cx="6900" cy="291900"/>
          </a:xfrm>
          <a:prstGeom prst="straightConnector1">
            <a:avLst/>
          </a:prstGeom>
          <a:noFill/>
          <a:ln cap="flat" cmpd="sng" w="9525">
            <a:solidFill>
              <a:schemeClr val="dk1"/>
            </a:solidFill>
            <a:prstDash val="solid"/>
            <a:round/>
            <a:headEnd len="med" w="med" type="none"/>
            <a:tailEnd len="med" w="med" type="none"/>
          </a:ln>
        </p:spPr>
      </p:cxnSp>
      <p:cxnSp>
        <p:nvCxnSpPr>
          <p:cNvPr id="273" name="Google Shape;273;p41"/>
          <p:cNvCxnSpPr>
            <a:stCxn id="263" idx="3"/>
            <a:endCxn id="274" idx="1"/>
          </p:cNvCxnSpPr>
          <p:nvPr/>
        </p:nvCxnSpPr>
        <p:spPr>
          <a:xfrm>
            <a:off x="3206250" y="2360800"/>
            <a:ext cx="855300" cy="0"/>
          </a:xfrm>
          <a:prstGeom prst="straightConnector1">
            <a:avLst/>
          </a:prstGeom>
          <a:noFill/>
          <a:ln cap="flat" cmpd="sng" w="9525">
            <a:solidFill>
              <a:schemeClr val="dk1"/>
            </a:solidFill>
            <a:prstDash val="solid"/>
            <a:round/>
            <a:headEnd len="med" w="med" type="none"/>
            <a:tailEnd len="med" w="med" type="none"/>
          </a:ln>
        </p:spPr>
      </p:cxnSp>
      <p:sp>
        <p:nvSpPr>
          <p:cNvPr id="275" name="Google Shape;275;p41"/>
          <p:cNvSpPr txBox="1"/>
          <p:nvPr/>
        </p:nvSpPr>
        <p:spPr>
          <a:xfrm>
            <a:off x="3206250" y="4133650"/>
            <a:ext cx="172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rchivo"/>
                <a:ea typeface="Archivo"/>
                <a:cs typeface="Archivo"/>
                <a:sym typeface="Archivo"/>
              </a:rPr>
              <a:t>Scan &amp; authorize</a:t>
            </a:r>
            <a:endParaRPr>
              <a:solidFill>
                <a:schemeClr val="dk1"/>
              </a:solidFill>
              <a:latin typeface="Archivo"/>
              <a:ea typeface="Archivo"/>
              <a:cs typeface="Archivo"/>
              <a:sym typeface="Archivo"/>
            </a:endParaRPr>
          </a:p>
        </p:txBody>
      </p:sp>
      <p:pic>
        <p:nvPicPr>
          <p:cNvPr id="276" name="Google Shape;276;p41"/>
          <p:cNvPicPr preferRelativeResize="0"/>
          <p:nvPr/>
        </p:nvPicPr>
        <p:blipFill>
          <a:blip r:embed="rId6">
            <a:alphaModFix/>
          </a:blip>
          <a:stretch>
            <a:fillRect/>
          </a:stretch>
        </p:blipFill>
        <p:spPr>
          <a:xfrm>
            <a:off x="5907525" y="1916050"/>
            <a:ext cx="889500" cy="889500"/>
          </a:xfrm>
          <a:prstGeom prst="rect">
            <a:avLst/>
          </a:prstGeom>
          <a:noFill/>
          <a:ln>
            <a:noFill/>
          </a:ln>
        </p:spPr>
      </p:pic>
      <p:pic>
        <p:nvPicPr>
          <p:cNvPr id="277" name="Google Shape;277;p41"/>
          <p:cNvPicPr preferRelativeResize="0"/>
          <p:nvPr/>
        </p:nvPicPr>
        <p:blipFill>
          <a:blip r:embed="rId7">
            <a:alphaModFix/>
          </a:blip>
          <a:stretch>
            <a:fillRect/>
          </a:stretch>
        </p:blipFill>
        <p:spPr>
          <a:xfrm>
            <a:off x="4849675" y="3662400"/>
            <a:ext cx="730500" cy="730500"/>
          </a:xfrm>
          <a:prstGeom prst="rect">
            <a:avLst/>
          </a:prstGeom>
          <a:noFill/>
          <a:ln>
            <a:noFill/>
          </a:ln>
        </p:spPr>
      </p:pic>
      <p:cxnSp>
        <p:nvCxnSpPr>
          <p:cNvPr id="278" name="Google Shape;278;p41"/>
          <p:cNvCxnSpPr>
            <a:stCxn id="266" idx="3"/>
            <a:endCxn id="277" idx="1"/>
          </p:cNvCxnSpPr>
          <p:nvPr/>
        </p:nvCxnSpPr>
        <p:spPr>
          <a:xfrm>
            <a:off x="3067800" y="4027638"/>
            <a:ext cx="1782000" cy="0"/>
          </a:xfrm>
          <a:prstGeom prst="straightConnector1">
            <a:avLst/>
          </a:prstGeom>
          <a:noFill/>
          <a:ln cap="flat" cmpd="sng" w="9525">
            <a:solidFill>
              <a:schemeClr val="dk1"/>
            </a:solidFill>
            <a:prstDash val="solid"/>
            <a:round/>
            <a:headEnd len="med" w="med" type="none"/>
            <a:tailEnd len="med" w="med" type="none"/>
          </a:ln>
        </p:spPr>
      </p:cxnSp>
      <p:cxnSp>
        <p:nvCxnSpPr>
          <p:cNvPr id="279" name="Google Shape;279;p41"/>
          <p:cNvCxnSpPr>
            <a:stCxn id="277" idx="3"/>
            <a:endCxn id="276" idx="2"/>
          </p:cNvCxnSpPr>
          <p:nvPr/>
        </p:nvCxnSpPr>
        <p:spPr>
          <a:xfrm flipH="1" rot="10800000">
            <a:off x="5580175" y="2805450"/>
            <a:ext cx="772200" cy="1222200"/>
          </a:xfrm>
          <a:prstGeom prst="bentConnector2">
            <a:avLst/>
          </a:prstGeom>
          <a:noFill/>
          <a:ln cap="flat" cmpd="sng" w="9525">
            <a:solidFill>
              <a:schemeClr val="dk1"/>
            </a:solidFill>
            <a:prstDash val="solid"/>
            <a:round/>
            <a:headEnd len="med" w="med" type="none"/>
            <a:tailEnd len="med" w="med" type="none"/>
          </a:ln>
        </p:spPr>
      </p:cxnSp>
      <p:sp>
        <p:nvSpPr>
          <p:cNvPr id="280" name="Google Shape;280;p41"/>
          <p:cNvSpPr txBox="1"/>
          <p:nvPr/>
        </p:nvSpPr>
        <p:spPr>
          <a:xfrm>
            <a:off x="4828825" y="3370500"/>
            <a:ext cx="959100" cy="2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chivo"/>
                <a:ea typeface="Archivo"/>
                <a:cs typeface="Archivo"/>
                <a:sym typeface="Archivo"/>
              </a:rPr>
              <a:t>Keypad</a:t>
            </a:r>
            <a:endParaRPr>
              <a:solidFill>
                <a:schemeClr val="dk1"/>
              </a:solidFill>
              <a:latin typeface="Archivo"/>
              <a:ea typeface="Archivo"/>
              <a:cs typeface="Archivo"/>
              <a:sym typeface="Archivo"/>
            </a:endParaRPr>
          </a:p>
        </p:txBody>
      </p:sp>
      <p:sp>
        <p:nvSpPr>
          <p:cNvPr id="281" name="Google Shape;281;p41"/>
          <p:cNvSpPr txBox="1"/>
          <p:nvPr/>
        </p:nvSpPr>
        <p:spPr>
          <a:xfrm>
            <a:off x="6352375" y="3230100"/>
            <a:ext cx="959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chivo"/>
                <a:ea typeface="Archivo"/>
                <a:cs typeface="Archivo"/>
                <a:sym typeface="Archivo"/>
              </a:rPr>
              <a:t>Authorize</a:t>
            </a:r>
            <a:endParaRPr>
              <a:solidFill>
                <a:schemeClr val="dk1"/>
              </a:solidFill>
              <a:latin typeface="Archivo"/>
              <a:ea typeface="Archivo"/>
              <a:cs typeface="Archivo"/>
              <a:sym typeface="Archivo"/>
            </a:endParaRPr>
          </a:p>
          <a:p>
            <a:pPr indent="0" lvl="0" marL="0" rtl="0" algn="l">
              <a:spcBef>
                <a:spcPts val="0"/>
              </a:spcBef>
              <a:spcAft>
                <a:spcPts val="0"/>
              </a:spcAft>
              <a:buNone/>
            </a:pPr>
            <a:r>
              <a:rPr lang="en">
                <a:solidFill>
                  <a:schemeClr val="dk1"/>
                </a:solidFill>
                <a:latin typeface="Archivo"/>
                <a:ea typeface="Archivo"/>
                <a:cs typeface="Archivo"/>
                <a:sym typeface="Archivo"/>
              </a:rPr>
              <a:t>PIN</a:t>
            </a:r>
            <a:endParaRPr>
              <a:solidFill>
                <a:schemeClr val="dk1"/>
              </a:solidFill>
              <a:latin typeface="Archivo"/>
              <a:ea typeface="Archivo"/>
              <a:cs typeface="Archivo"/>
              <a:sym typeface="Archivo"/>
            </a:endParaRPr>
          </a:p>
        </p:txBody>
      </p:sp>
      <p:cxnSp>
        <p:nvCxnSpPr>
          <p:cNvPr id="282" name="Google Shape;282;p41"/>
          <p:cNvCxnSpPr>
            <a:stCxn id="274" idx="3"/>
            <a:endCxn id="276" idx="1"/>
          </p:cNvCxnSpPr>
          <p:nvPr/>
        </p:nvCxnSpPr>
        <p:spPr>
          <a:xfrm>
            <a:off x="4550025" y="2360800"/>
            <a:ext cx="1357500" cy="0"/>
          </a:xfrm>
          <a:prstGeom prst="straightConnector1">
            <a:avLst/>
          </a:prstGeom>
          <a:noFill/>
          <a:ln cap="flat" cmpd="sng" w="9525">
            <a:solidFill>
              <a:schemeClr val="dk1"/>
            </a:solidFill>
            <a:prstDash val="solid"/>
            <a:round/>
            <a:headEnd len="med" w="med" type="none"/>
            <a:tailEnd len="med" w="med" type="none"/>
          </a:ln>
        </p:spPr>
      </p:cxnSp>
      <p:pic>
        <p:nvPicPr>
          <p:cNvPr id="283" name="Google Shape;283;p41"/>
          <p:cNvPicPr preferRelativeResize="0"/>
          <p:nvPr/>
        </p:nvPicPr>
        <p:blipFill>
          <a:blip r:embed="rId8">
            <a:alphaModFix/>
          </a:blip>
          <a:stretch>
            <a:fillRect/>
          </a:stretch>
        </p:blipFill>
        <p:spPr>
          <a:xfrm>
            <a:off x="4061550" y="1972575"/>
            <a:ext cx="572700" cy="57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2"/>
          <p:cNvSpPr txBox="1"/>
          <p:nvPr>
            <p:ph type="title"/>
          </p:nvPr>
        </p:nvSpPr>
        <p:spPr>
          <a:xfrm>
            <a:off x="875150" y="445025"/>
            <a:ext cx="7548900" cy="5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289" name="Google Shape;289;p42"/>
          <p:cNvSpPr txBox="1"/>
          <p:nvPr/>
        </p:nvSpPr>
        <p:spPr>
          <a:xfrm>
            <a:off x="934825" y="1138300"/>
            <a:ext cx="6962100" cy="4176600"/>
          </a:xfrm>
          <a:prstGeom prst="rect">
            <a:avLst/>
          </a:prstGeom>
          <a:noFill/>
          <a:ln>
            <a:noFill/>
          </a:ln>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lang="en" sz="1900">
                <a:latin typeface="Archivo"/>
                <a:ea typeface="Archivo"/>
                <a:cs typeface="Archivo"/>
                <a:sym typeface="Archivo"/>
              </a:rPr>
              <a:t>Using Radio Frequency Identification (RFID) technology to enable keyless entry, offers significant advantages over traditional lock-and-key mechanisms. By using unique, encrypted RFID tags or cards, this system minimizes the risk of unauthorized access. The system's flexibility allows for easy scalability and customization. Therefore, t</a:t>
            </a:r>
            <a:r>
              <a:rPr lang="en" sz="1900">
                <a:latin typeface="Archivo"/>
                <a:ea typeface="Archivo"/>
                <a:cs typeface="Archivo"/>
                <a:sym typeface="Archivo"/>
              </a:rPr>
              <a:t>his project offers an opportunity to explore advanced concepts in electronics, programming, and IoT while delivering a robust and user-friendly security solution.</a:t>
            </a:r>
            <a:endParaRPr sz="1900">
              <a:latin typeface="Archivo"/>
              <a:ea typeface="Archivo"/>
              <a:cs typeface="Archivo"/>
              <a:sym typeface="Archivo"/>
            </a:endParaRPr>
          </a:p>
          <a:p>
            <a:pPr indent="0" lvl="0" marL="0" rtl="0" algn="just">
              <a:lnSpc>
                <a:spcPct val="115000"/>
              </a:lnSpc>
              <a:spcBef>
                <a:spcPts val="0"/>
              </a:spcBef>
              <a:spcAft>
                <a:spcPts val="0"/>
              </a:spcAft>
              <a:buNone/>
            </a:pPr>
            <a:r>
              <a:t/>
            </a:r>
            <a:endParaRPr sz="1900">
              <a:latin typeface="Archivo"/>
              <a:ea typeface="Archivo"/>
              <a:cs typeface="Archivo"/>
              <a:sym typeface="Archivo"/>
            </a:endParaRPr>
          </a:p>
          <a:p>
            <a:pPr indent="0" lvl="0" marL="0" rtl="0" algn="just">
              <a:lnSpc>
                <a:spcPct val="115000"/>
              </a:lnSpc>
              <a:spcBef>
                <a:spcPts val="0"/>
              </a:spcBef>
              <a:spcAft>
                <a:spcPts val="0"/>
              </a:spcAft>
              <a:buNone/>
            </a:pPr>
            <a:r>
              <a:t/>
            </a:r>
            <a:endParaRPr sz="1900">
              <a:latin typeface="Archivo"/>
              <a:ea typeface="Archivo"/>
              <a:cs typeface="Archivo"/>
              <a:sym typeface="Archivo"/>
            </a:endParaRPr>
          </a:p>
          <a:p>
            <a:pPr indent="0" lvl="0" marL="0" rtl="0" algn="just">
              <a:lnSpc>
                <a:spcPct val="115000"/>
              </a:lnSpc>
              <a:spcBef>
                <a:spcPts val="0"/>
              </a:spcBef>
              <a:spcAft>
                <a:spcPts val="0"/>
              </a:spcAft>
              <a:buNone/>
            </a:pPr>
            <a:r>
              <a:t/>
            </a:r>
            <a:endParaRPr sz="1900">
              <a:latin typeface="Archivo"/>
              <a:ea typeface="Archivo"/>
              <a:cs typeface="Archivo"/>
              <a:sym typeface="Archiv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3"/>
          <p:cNvSpPr txBox="1"/>
          <p:nvPr>
            <p:ph type="title"/>
          </p:nvPr>
        </p:nvSpPr>
        <p:spPr>
          <a:xfrm>
            <a:off x="922200" y="445025"/>
            <a:ext cx="7501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ENHANCEMENTS</a:t>
            </a:r>
            <a:endParaRPr/>
          </a:p>
        </p:txBody>
      </p:sp>
      <p:sp>
        <p:nvSpPr>
          <p:cNvPr id="295" name="Google Shape;295;p43"/>
          <p:cNvSpPr txBox="1"/>
          <p:nvPr/>
        </p:nvSpPr>
        <p:spPr>
          <a:xfrm>
            <a:off x="922200" y="1138300"/>
            <a:ext cx="6974700" cy="3167700"/>
          </a:xfrm>
          <a:prstGeom prst="rect">
            <a:avLst/>
          </a:prstGeom>
          <a:noFill/>
          <a:ln>
            <a:noFill/>
          </a:ln>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lang="en" sz="1900">
                <a:latin typeface="Archivo"/>
                <a:ea typeface="Archivo"/>
                <a:cs typeface="Archivo"/>
                <a:sym typeface="Archivo"/>
              </a:rPr>
              <a:t>A future enhancement could involve real-time notifications to users about lock and unlock events by integrating the system with a mobile app or a messaging service.</a:t>
            </a:r>
            <a:r>
              <a:rPr lang="en" sz="1900">
                <a:latin typeface="Archivo"/>
                <a:ea typeface="Archivo"/>
                <a:cs typeface="Archivo"/>
                <a:sym typeface="Archivo"/>
              </a:rPr>
              <a:t> By this, we can remotely manage access and set user permissions. </a:t>
            </a:r>
            <a:r>
              <a:rPr lang="en" sz="1900">
                <a:latin typeface="Archivo"/>
                <a:ea typeface="Archivo"/>
                <a:cs typeface="Archivo"/>
                <a:sym typeface="Archivo"/>
              </a:rPr>
              <a:t>If unauthorized access occurs or an unexpected entry is detected, users can quickly take action, such as remotely locking the door or notifying security personnel. This advancement promotes greater awareness and control over the access system, contributing to a more secure environment.</a:t>
            </a:r>
            <a:endParaRPr sz="1900">
              <a:latin typeface="Archivo"/>
              <a:ea typeface="Archivo"/>
              <a:cs typeface="Archivo"/>
              <a:sym typeface="Archiv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4"/>
          <p:cNvSpPr txBox="1"/>
          <p:nvPr>
            <p:ph type="title"/>
          </p:nvPr>
        </p:nvSpPr>
        <p:spPr>
          <a:xfrm>
            <a:off x="891550" y="445025"/>
            <a:ext cx="7532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01" name="Google Shape;301;p44"/>
          <p:cNvSpPr txBox="1"/>
          <p:nvPr>
            <p:ph idx="4294967295" type="subTitle"/>
          </p:nvPr>
        </p:nvSpPr>
        <p:spPr>
          <a:xfrm>
            <a:off x="891550" y="1017725"/>
            <a:ext cx="7073700" cy="3831600"/>
          </a:xfrm>
          <a:prstGeom prst="rect">
            <a:avLst/>
          </a:prstGeom>
        </p:spPr>
        <p:txBody>
          <a:bodyPr anchorCtr="0" anchor="t" bIns="91425" lIns="91425" spcFirstLastPara="1" rIns="91425" wrap="square" tIns="91425">
            <a:noAutofit/>
          </a:bodyPr>
          <a:lstStyle/>
          <a:p>
            <a:pPr indent="-304800" lvl="0" marL="304800" rtl="0" algn="just">
              <a:lnSpc>
                <a:spcPct val="115000"/>
              </a:lnSpc>
              <a:spcBef>
                <a:spcPts val="1200"/>
              </a:spcBef>
              <a:spcAft>
                <a:spcPts val="0"/>
              </a:spcAft>
              <a:buNone/>
            </a:pPr>
            <a:r>
              <a:rPr lang="en" sz="1900">
                <a:solidFill>
                  <a:srgbClr val="000000"/>
                </a:solidFill>
              </a:rPr>
              <a:t>[1]	</a:t>
            </a:r>
            <a:r>
              <a:rPr lang="en" sz="1900">
                <a:solidFill>
                  <a:srgbClr val="000000"/>
                </a:solidFill>
                <a:uFill>
                  <a:noFill/>
                </a:uFill>
                <a:hlinkClick r:id="rId3">
                  <a:extLst>
                    <a:ext uri="{A12FA001-AC4F-418D-AE19-62706E023703}">
                      <ahyp:hlinkClr val="tx"/>
                    </a:ext>
                  </a:extLst>
                </a:hlinkClick>
              </a:rPr>
              <a:t>M. Avcu, </a:t>
            </a:r>
            <a:r>
              <a:rPr i="1" lang="en" sz="1900">
                <a:solidFill>
                  <a:srgbClr val="000000"/>
                </a:solidFill>
                <a:uFill>
                  <a:noFill/>
                </a:uFill>
                <a:hlinkClick r:id="rId4">
                  <a:extLst>
                    <a:ext uri="{A12FA001-AC4F-418D-AE19-62706E023703}">
                      <ahyp:hlinkClr val="tx"/>
                    </a:ext>
                  </a:extLst>
                </a:hlinkClick>
              </a:rPr>
              <a:t>RFID a Keypad Door Lock and Alert System Using Arduino</a:t>
            </a:r>
            <a:r>
              <a:rPr lang="en" sz="1900">
                <a:solidFill>
                  <a:srgbClr val="000000"/>
                </a:solidFill>
                <a:uFill>
                  <a:noFill/>
                </a:uFill>
                <a:hlinkClick r:id="rId5">
                  <a:extLst>
                    <a:ext uri="{A12FA001-AC4F-418D-AE19-62706E023703}">
                      <ahyp:hlinkClr val="tx"/>
                    </a:ext>
                  </a:extLst>
                </a:hlinkClick>
              </a:rPr>
              <a:t>. arduino instructor, 2021.</a:t>
            </a:r>
            <a:endParaRPr sz="1900">
              <a:solidFill>
                <a:srgbClr val="000000"/>
              </a:solidFill>
            </a:endParaRPr>
          </a:p>
          <a:p>
            <a:pPr indent="-304800" lvl="0" marL="304800" rtl="0" algn="just">
              <a:spcBef>
                <a:spcPts val="0"/>
              </a:spcBef>
              <a:spcAft>
                <a:spcPts val="0"/>
              </a:spcAft>
              <a:buNone/>
            </a:pPr>
            <a:r>
              <a:rPr lang="en" sz="1900">
                <a:solidFill>
                  <a:srgbClr val="000000"/>
                </a:solidFill>
              </a:rPr>
              <a:t>[2]	</a:t>
            </a:r>
            <a:r>
              <a:rPr lang="en" sz="1900">
                <a:solidFill>
                  <a:srgbClr val="000000"/>
                </a:solidFill>
                <a:uFill>
                  <a:noFill/>
                </a:uFill>
                <a:hlinkClick r:id="rId6">
                  <a:extLst>
                    <a:ext uri="{A12FA001-AC4F-418D-AE19-62706E023703}">
                      <ahyp:hlinkClr val="tx"/>
                    </a:ext>
                  </a:extLst>
                </a:hlinkClick>
              </a:rPr>
              <a:t>M. Avcu, </a:t>
            </a:r>
            <a:r>
              <a:rPr i="1" lang="en" sz="1900">
                <a:solidFill>
                  <a:srgbClr val="000000"/>
                </a:solidFill>
                <a:uFill>
                  <a:noFill/>
                </a:uFill>
                <a:hlinkClick r:id="rId7">
                  <a:extLst>
                    <a:ext uri="{A12FA001-AC4F-418D-AE19-62706E023703}">
                      <ahyp:hlinkClr val="tx"/>
                    </a:ext>
                  </a:extLst>
                </a:hlinkClick>
              </a:rPr>
              <a:t>Arduino Keyless Door Lock System With Keypad and LCD</a:t>
            </a:r>
            <a:r>
              <a:rPr lang="en" sz="1900">
                <a:solidFill>
                  <a:srgbClr val="000000"/>
                </a:solidFill>
                <a:uFill>
                  <a:noFill/>
                </a:uFill>
                <a:hlinkClick r:id="rId8">
                  <a:extLst>
                    <a:ext uri="{A12FA001-AC4F-418D-AE19-62706E023703}">
                      <ahyp:hlinkClr val="tx"/>
                    </a:ext>
                  </a:extLst>
                </a:hlinkClick>
              </a:rPr>
              <a:t>. arduino instructor, 2021.</a:t>
            </a:r>
            <a:endParaRPr sz="1900">
              <a:solidFill>
                <a:srgbClr val="000000"/>
              </a:solidFill>
            </a:endParaRPr>
          </a:p>
          <a:p>
            <a:pPr indent="-304800" lvl="0" marL="304800" rtl="0" algn="just">
              <a:spcBef>
                <a:spcPts val="0"/>
              </a:spcBef>
              <a:spcAft>
                <a:spcPts val="0"/>
              </a:spcAft>
              <a:buNone/>
            </a:pPr>
            <a:r>
              <a:rPr lang="en" sz="1900">
                <a:solidFill>
                  <a:srgbClr val="000000"/>
                </a:solidFill>
              </a:rPr>
              <a:t>[3]	</a:t>
            </a:r>
            <a:r>
              <a:rPr lang="en" sz="1900">
                <a:solidFill>
                  <a:srgbClr val="000000"/>
                </a:solidFill>
                <a:uFill>
                  <a:noFill/>
                </a:uFill>
                <a:hlinkClick r:id="rId9">
                  <a:extLst>
                    <a:ext uri="{A12FA001-AC4F-418D-AE19-62706E023703}">
                      <ahyp:hlinkClr val="tx"/>
                    </a:ext>
                  </a:extLst>
                </a:hlinkClick>
              </a:rPr>
              <a:t>H. Chabanne, P. Urien, and J.-F. Susini, </a:t>
            </a:r>
            <a:r>
              <a:rPr i="1" lang="en" sz="1900">
                <a:solidFill>
                  <a:srgbClr val="000000"/>
                </a:solidFill>
                <a:uFill>
                  <a:noFill/>
                </a:uFill>
                <a:hlinkClick r:id="rId10">
                  <a:extLst>
                    <a:ext uri="{A12FA001-AC4F-418D-AE19-62706E023703}">
                      <ahyp:hlinkClr val="tx"/>
                    </a:ext>
                  </a:extLst>
                </a:hlinkClick>
              </a:rPr>
              <a:t>RFID and the Internet of Things</a:t>
            </a:r>
            <a:r>
              <a:rPr lang="en" sz="1900">
                <a:solidFill>
                  <a:srgbClr val="000000"/>
                </a:solidFill>
                <a:uFill>
                  <a:noFill/>
                </a:uFill>
                <a:hlinkClick r:id="rId11">
                  <a:extLst>
                    <a:ext uri="{A12FA001-AC4F-418D-AE19-62706E023703}">
                      <ahyp:hlinkClr val="tx"/>
                    </a:ext>
                  </a:extLst>
                </a:hlinkClick>
              </a:rPr>
              <a:t>. John Wiley &amp; Sons, 2013.</a:t>
            </a:r>
            <a:endParaRPr sz="1900">
              <a:solidFill>
                <a:srgbClr val="000000"/>
              </a:solidFill>
            </a:endParaRPr>
          </a:p>
          <a:p>
            <a:pPr indent="-304800" lvl="0" marL="304800" rtl="0" algn="just">
              <a:spcBef>
                <a:spcPts val="0"/>
              </a:spcBef>
              <a:spcAft>
                <a:spcPts val="0"/>
              </a:spcAft>
              <a:buNone/>
            </a:pPr>
            <a:r>
              <a:rPr lang="en" sz="1900">
                <a:solidFill>
                  <a:srgbClr val="000000"/>
                </a:solidFill>
              </a:rPr>
              <a:t>[4]	</a:t>
            </a:r>
            <a:r>
              <a:rPr lang="en" sz="1900">
                <a:solidFill>
                  <a:srgbClr val="000000"/>
                </a:solidFill>
                <a:uFill>
                  <a:noFill/>
                </a:uFill>
                <a:hlinkClick r:id="rId12">
                  <a:extLst>
                    <a:ext uri="{A12FA001-AC4F-418D-AE19-62706E023703}">
                      <ahyp:hlinkClr val="tx"/>
                    </a:ext>
                  </a:extLst>
                </a:hlinkClick>
              </a:rPr>
              <a:t>Y. Li, R. Deng, and E. Bertino, </a:t>
            </a:r>
            <a:r>
              <a:rPr i="1" lang="en" sz="1900">
                <a:solidFill>
                  <a:srgbClr val="000000"/>
                </a:solidFill>
                <a:uFill>
                  <a:noFill/>
                </a:uFill>
                <a:hlinkClick r:id="rId13">
                  <a:extLst>
                    <a:ext uri="{A12FA001-AC4F-418D-AE19-62706E023703}">
                      <ahyp:hlinkClr val="tx"/>
                    </a:ext>
                  </a:extLst>
                </a:hlinkClick>
              </a:rPr>
              <a:t>RFID Security and Privacy</a:t>
            </a:r>
            <a:r>
              <a:rPr lang="en" sz="1900">
                <a:solidFill>
                  <a:srgbClr val="000000"/>
                </a:solidFill>
                <a:uFill>
                  <a:noFill/>
                </a:uFill>
                <a:hlinkClick r:id="rId14">
                  <a:extLst>
                    <a:ext uri="{A12FA001-AC4F-418D-AE19-62706E023703}">
                      <ahyp:hlinkClr val="tx"/>
                    </a:ext>
                  </a:extLst>
                </a:hlinkClick>
              </a:rPr>
              <a:t>. Springer Nature, 2022.</a:t>
            </a:r>
            <a:endParaRPr sz="1900">
              <a:solidFill>
                <a:srgbClr val="000000"/>
              </a:solidFill>
            </a:endParaRPr>
          </a:p>
          <a:p>
            <a:pPr indent="-304800" lvl="0" marL="304800" rtl="0" algn="just">
              <a:spcBef>
                <a:spcPts val="0"/>
              </a:spcBef>
              <a:spcAft>
                <a:spcPts val="0"/>
              </a:spcAft>
              <a:buNone/>
            </a:pPr>
            <a:r>
              <a:rPr lang="en" sz="1900">
                <a:solidFill>
                  <a:srgbClr val="000000"/>
                </a:solidFill>
              </a:rPr>
              <a:t>[5]</a:t>
            </a:r>
            <a:r>
              <a:rPr lang="en" sz="1900">
                <a:solidFill>
                  <a:srgbClr val="000000"/>
                </a:solidFill>
                <a:uFill>
                  <a:noFill/>
                </a:uFill>
                <a:hlinkClick r:id="rId15">
                  <a:extLst>
                    <a:ext uri="{A12FA001-AC4F-418D-AE19-62706E023703}">
                      <ahyp:hlinkClr val="tx"/>
                    </a:ext>
                  </a:extLst>
                </a:hlinkClick>
              </a:rPr>
              <a:t>A. Rida, L. Yang, and M. Tentzeris, </a:t>
            </a:r>
            <a:r>
              <a:rPr i="1" lang="en" sz="1900">
                <a:solidFill>
                  <a:srgbClr val="000000"/>
                </a:solidFill>
                <a:uFill>
                  <a:noFill/>
                </a:uFill>
                <a:hlinkClick r:id="rId16">
                  <a:extLst>
                    <a:ext uri="{A12FA001-AC4F-418D-AE19-62706E023703}">
                      <ahyp:hlinkClr val="tx"/>
                    </a:ext>
                  </a:extLst>
                </a:hlinkClick>
              </a:rPr>
              <a:t>RFID-Enabled Sensor Design and Applications</a:t>
            </a:r>
            <a:r>
              <a:rPr lang="en" sz="1900">
                <a:solidFill>
                  <a:srgbClr val="000000"/>
                </a:solidFill>
                <a:uFill>
                  <a:noFill/>
                </a:uFill>
                <a:hlinkClick r:id="rId17">
                  <a:extLst>
                    <a:ext uri="{A12FA001-AC4F-418D-AE19-62706E023703}">
                      <ahyp:hlinkClr val="tx"/>
                    </a:ext>
                  </a:extLst>
                </a:hlinkClick>
              </a:rPr>
              <a:t>. Artech House, 2010.</a:t>
            </a:r>
            <a:endParaRPr sz="1900">
              <a:solidFill>
                <a:srgbClr val="000000"/>
              </a:solidFill>
            </a:endParaRPr>
          </a:p>
          <a:p>
            <a:pPr indent="-304800" lvl="0" marL="304800" rtl="0" algn="just">
              <a:lnSpc>
                <a:spcPct val="115000"/>
              </a:lnSpc>
              <a:spcBef>
                <a:spcPts val="0"/>
              </a:spcBef>
              <a:spcAft>
                <a:spcPts val="1200"/>
              </a:spcAft>
              <a:buNone/>
            </a:pPr>
            <a:r>
              <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947250" y="3543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191" name="Google Shape;191;p30"/>
          <p:cNvSpPr txBox="1"/>
          <p:nvPr/>
        </p:nvSpPr>
        <p:spPr>
          <a:xfrm>
            <a:off x="1406100" y="927025"/>
            <a:ext cx="6159600" cy="3966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Font typeface="Archivo"/>
              <a:buAutoNum type="arabicParenR"/>
            </a:pPr>
            <a:r>
              <a:rPr lang="en" sz="1800">
                <a:latin typeface="Archivo"/>
                <a:ea typeface="Archivo"/>
                <a:cs typeface="Archivo"/>
                <a:sym typeface="Archivo"/>
              </a:rPr>
              <a:t>ABSTRACT</a:t>
            </a:r>
            <a:endParaRPr sz="1800">
              <a:latin typeface="Archivo"/>
              <a:ea typeface="Archivo"/>
              <a:cs typeface="Archivo"/>
              <a:sym typeface="Archivo"/>
            </a:endParaRPr>
          </a:p>
          <a:p>
            <a:pPr indent="-342900" lvl="0" marL="457200" rtl="0" algn="l">
              <a:lnSpc>
                <a:spcPct val="115000"/>
              </a:lnSpc>
              <a:spcBef>
                <a:spcPts val="0"/>
              </a:spcBef>
              <a:spcAft>
                <a:spcPts val="0"/>
              </a:spcAft>
              <a:buSzPts val="1800"/>
              <a:buFont typeface="Archivo"/>
              <a:buAutoNum type="arabicParenR"/>
            </a:pPr>
            <a:r>
              <a:rPr lang="en" sz="1800">
                <a:latin typeface="Archivo"/>
                <a:ea typeface="Archivo"/>
                <a:cs typeface="Archivo"/>
                <a:sym typeface="Archivo"/>
              </a:rPr>
              <a:t>INTRODUCTION</a:t>
            </a:r>
            <a:endParaRPr sz="1800">
              <a:latin typeface="Archivo"/>
              <a:ea typeface="Archivo"/>
              <a:cs typeface="Archivo"/>
              <a:sym typeface="Archivo"/>
            </a:endParaRPr>
          </a:p>
          <a:p>
            <a:pPr indent="-342900" lvl="0" marL="457200" rtl="0" algn="l">
              <a:lnSpc>
                <a:spcPct val="115000"/>
              </a:lnSpc>
              <a:spcBef>
                <a:spcPts val="0"/>
              </a:spcBef>
              <a:spcAft>
                <a:spcPts val="0"/>
              </a:spcAft>
              <a:buSzPts val="1800"/>
              <a:buFont typeface="Archivo"/>
              <a:buAutoNum type="arabicParenR"/>
            </a:pPr>
            <a:r>
              <a:rPr lang="en" sz="1800">
                <a:latin typeface="Archivo"/>
                <a:ea typeface="Archivo"/>
                <a:cs typeface="Archivo"/>
                <a:sym typeface="Archivo"/>
              </a:rPr>
              <a:t>OBJECTIVE</a:t>
            </a:r>
            <a:endParaRPr sz="1800">
              <a:latin typeface="Archivo"/>
              <a:ea typeface="Archivo"/>
              <a:cs typeface="Archivo"/>
              <a:sym typeface="Archivo"/>
            </a:endParaRPr>
          </a:p>
          <a:p>
            <a:pPr indent="-342900" lvl="0" marL="457200" rtl="0" algn="l">
              <a:lnSpc>
                <a:spcPct val="115000"/>
              </a:lnSpc>
              <a:spcBef>
                <a:spcPts val="0"/>
              </a:spcBef>
              <a:spcAft>
                <a:spcPts val="0"/>
              </a:spcAft>
              <a:buSzPts val="1800"/>
              <a:buFont typeface="Archivo"/>
              <a:buAutoNum type="arabicParenR"/>
            </a:pPr>
            <a:r>
              <a:rPr lang="en" sz="1800">
                <a:latin typeface="Archivo"/>
                <a:ea typeface="Archivo"/>
                <a:cs typeface="Archivo"/>
                <a:sym typeface="Archivo"/>
              </a:rPr>
              <a:t>LITERATURE SURVEY</a:t>
            </a:r>
            <a:endParaRPr sz="1800">
              <a:latin typeface="Archivo"/>
              <a:ea typeface="Archivo"/>
              <a:cs typeface="Archivo"/>
              <a:sym typeface="Archivo"/>
            </a:endParaRPr>
          </a:p>
          <a:p>
            <a:pPr indent="0" lvl="0" marL="0" rtl="0" algn="l">
              <a:lnSpc>
                <a:spcPct val="115000"/>
              </a:lnSpc>
              <a:spcBef>
                <a:spcPts val="0"/>
              </a:spcBef>
              <a:spcAft>
                <a:spcPts val="0"/>
              </a:spcAft>
              <a:buNone/>
            </a:pPr>
            <a:r>
              <a:rPr lang="en" sz="1800">
                <a:latin typeface="Archivo"/>
                <a:ea typeface="Archivo"/>
                <a:cs typeface="Archivo"/>
                <a:sym typeface="Archivo"/>
              </a:rPr>
              <a:t> 	           a. KEY CHALLENGES</a:t>
            </a:r>
            <a:endParaRPr sz="1800">
              <a:latin typeface="Archivo"/>
              <a:ea typeface="Archivo"/>
              <a:cs typeface="Archivo"/>
              <a:sym typeface="Archivo"/>
            </a:endParaRPr>
          </a:p>
          <a:p>
            <a:pPr indent="0" lvl="0" marL="457200" rtl="0" algn="l">
              <a:lnSpc>
                <a:spcPct val="115000"/>
              </a:lnSpc>
              <a:spcBef>
                <a:spcPts val="0"/>
              </a:spcBef>
              <a:spcAft>
                <a:spcPts val="0"/>
              </a:spcAft>
              <a:buNone/>
            </a:pPr>
            <a:r>
              <a:rPr lang="en" sz="1800">
                <a:latin typeface="Archivo"/>
                <a:ea typeface="Archivo"/>
                <a:cs typeface="Archivo"/>
                <a:sym typeface="Archivo"/>
              </a:rPr>
              <a:t>           b. MOTIVATION</a:t>
            </a:r>
            <a:endParaRPr sz="1800">
              <a:latin typeface="Archivo"/>
              <a:ea typeface="Archivo"/>
              <a:cs typeface="Archivo"/>
              <a:sym typeface="Archivo"/>
            </a:endParaRPr>
          </a:p>
          <a:p>
            <a:pPr indent="-342900" lvl="0" marL="457200" rtl="0" algn="l">
              <a:lnSpc>
                <a:spcPct val="115000"/>
              </a:lnSpc>
              <a:spcBef>
                <a:spcPts val="0"/>
              </a:spcBef>
              <a:spcAft>
                <a:spcPts val="0"/>
              </a:spcAft>
              <a:buSzPts val="1800"/>
              <a:buFont typeface="Archivo"/>
              <a:buAutoNum type="arabicParenR"/>
            </a:pPr>
            <a:r>
              <a:rPr lang="en" sz="1800">
                <a:latin typeface="Archivo"/>
                <a:ea typeface="Archivo"/>
                <a:cs typeface="Archivo"/>
                <a:sym typeface="Archivo"/>
              </a:rPr>
              <a:t>EXISTING SYSTEM</a:t>
            </a:r>
            <a:endParaRPr sz="1800">
              <a:latin typeface="Archivo"/>
              <a:ea typeface="Archivo"/>
              <a:cs typeface="Archivo"/>
              <a:sym typeface="Archivo"/>
            </a:endParaRPr>
          </a:p>
          <a:p>
            <a:pPr indent="-342900" lvl="0" marL="457200" rtl="0" algn="l">
              <a:lnSpc>
                <a:spcPct val="115000"/>
              </a:lnSpc>
              <a:spcBef>
                <a:spcPts val="0"/>
              </a:spcBef>
              <a:spcAft>
                <a:spcPts val="0"/>
              </a:spcAft>
              <a:buSzPts val="1800"/>
              <a:buFont typeface="Archivo"/>
              <a:buAutoNum type="arabicParenR"/>
            </a:pPr>
            <a:r>
              <a:rPr lang="en" sz="1800">
                <a:latin typeface="Archivo"/>
                <a:ea typeface="Archivo"/>
                <a:cs typeface="Archivo"/>
                <a:sym typeface="Archivo"/>
              </a:rPr>
              <a:t>PROPOSED SYSTEM</a:t>
            </a:r>
            <a:endParaRPr sz="1800">
              <a:latin typeface="Archivo"/>
              <a:ea typeface="Archivo"/>
              <a:cs typeface="Archivo"/>
              <a:sym typeface="Archivo"/>
            </a:endParaRPr>
          </a:p>
          <a:p>
            <a:pPr indent="-342900" lvl="0" marL="457200" rtl="0" algn="l">
              <a:lnSpc>
                <a:spcPct val="115000"/>
              </a:lnSpc>
              <a:spcBef>
                <a:spcPts val="0"/>
              </a:spcBef>
              <a:spcAft>
                <a:spcPts val="0"/>
              </a:spcAft>
              <a:buSzPts val="1800"/>
              <a:buFont typeface="Archivo"/>
              <a:buAutoNum type="arabicParenR"/>
            </a:pPr>
            <a:r>
              <a:rPr lang="en" sz="1800">
                <a:latin typeface="Archivo"/>
                <a:ea typeface="Archivo"/>
                <a:cs typeface="Archivo"/>
                <a:sym typeface="Archivo"/>
              </a:rPr>
              <a:t>MODULES</a:t>
            </a:r>
            <a:endParaRPr sz="1800">
              <a:latin typeface="Archivo"/>
              <a:ea typeface="Archivo"/>
              <a:cs typeface="Archivo"/>
              <a:sym typeface="Archivo"/>
            </a:endParaRPr>
          </a:p>
          <a:p>
            <a:pPr indent="-342900" lvl="0" marL="457200" rtl="0" algn="l">
              <a:lnSpc>
                <a:spcPct val="115000"/>
              </a:lnSpc>
              <a:spcBef>
                <a:spcPts val="0"/>
              </a:spcBef>
              <a:spcAft>
                <a:spcPts val="0"/>
              </a:spcAft>
              <a:buSzPts val="1800"/>
              <a:buFont typeface="Archivo"/>
              <a:buAutoNum type="arabicParenR"/>
            </a:pPr>
            <a:r>
              <a:rPr lang="en" sz="1800">
                <a:latin typeface="Archivo"/>
                <a:ea typeface="Archivo"/>
                <a:cs typeface="Archivo"/>
                <a:sym typeface="Archivo"/>
              </a:rPr>
              <a:t>SYSTEM ARCHITECTURE       </a:t>
            </a:r>
            <a:endParaRPr sz="1800">
              <a:latin typeface="Archivo"/>
              <a:ea typeface="Archivo"/>
              <a:cs typeface="Archivo"/>
              <a:sym typeface="Archivo"/>
            </a:endParaRPr>
          </a:p>
          <a:p>
            <a:pPr indent="-342900" lvl="0" marL="457200" rtl="0" algn="l">
              <a:lnSpc>
                <a:spcPct val="115000"/>
              </a:lnSpc>
              <a:spcBef>
                <a:spcPts val="0"/>
              </a:spcBef>
              <a:spcAft>
                <a:spcPts val="0"/>
              </a:spcAft>
              <a:buSzPts val="1800"/>
              <a:buFont typeface="Archivo"/>
              <a:buAutoNum type="arabicParenR"/>
            </a:pPr>
            <a:r>
              <a:rPr lang="en" sz="1800">
                <a:latin typeface="Archivo"/>
                <a:ea typeface="Archivo"/>
                <a:cs typeface="Archivo"/>
                <a:sym typeface="Archivo"/>
              </a:rPr>
              <a:t>CONCLUSION AND FUTURE ENHANCEMENT</a:t>
            </a:r>
            <a:r>
              <a:rPr lang="en" sz="1800">
                <a:latin typeface="Archivo"/>
                <a:ea typeface="Archivo"/>
                <a:cs typeface="Archivo"/>
                <a:sym typeface="Archivo"/>
              </a:rPr>
              <a:t>S   </a:t>
            </a:r>
            <a:endParaRPr sz="1800">
              <a:latin typeface="Archivo"/>
              <a:ea typeface="Archivo"/>
              <a:cs typeface="Archivo"/>
              <a:sym typeface="Archivo"/>
            </a:endParaRPr>
          </a:p>
          <a:p>
            <a:pPr indent="-342900" lvl="0" marL="457200" rtl="0" algn="l">
              <a:lnSpc>
                <a:spcPct val="115000"/>
              </a:lnSpc>
              <a:spcBef>
                <a:spcPts val="0"/>
              </a:spcBef>
              <a:spcAft>
                <a:spcPts val="0"/>
              </a:spcAft>
              <a:buSzPts val="1800"/>
              <a:buFont typeface="Archivo"/>
              <a:buAutoNum type="arabicParenR"/>
            </a:pPr>
            <a:r>
              <a:rPr lang="en" sz="1800">
                <a:latin typeface="Archivo"/>
                <a:ea typeface="Archivo"/>
                <a:cs typeface="Archivo"/>
                <a:sym typeface="Archivo"/>
              </a:rPr>
              <a:t>REFERENCES               	</a:t>
            </a:r>
            <a:endParaRPr sz="1800">
              <a:latin typeface="Archivo"/>
              <a:ea typeface="Archivo"/>
              <a:cs typeface="Archivo"/>
              <a:sym typeface="Archivo"/>
            </a:endParaRPr>
          </a:p>
        </p:txBody>
      </p:sp>
      <p:grpSp>
        <p:nvGrpSpPr>
          <p:cNvPr id="192" name="Google Shape;192;p30"/>
          <p:cNvGrpSpPr/>
          <p:nvPr/>
        </p:nvGrpSpPr>
        <p:grpSpPr>
          <a:xfrm>
            <a:off x="911252" y="467550"/>
            <a:ext cx="4919673" cy="459338"/>
            <a:chOff x="6336019" y="3733725"/>
            <a:chExt cx="2566206" cy="351310"/>
          </a:xfrm>
        </p:grpSpPr>
        <p:sp>
          <p:nvSpPr>
            <p:cNvPr id="193" name="Google Shape;193;p30"/>
            <p:cNvSpPr/>
            <p:nvPr/>
          </p:nvSpPr>
          <p:spPr>
            <a:xfrm>
              <a:off x="6336019" y="3733735"/>
              <a:ext cx="1881300" cy="351300"/>
            </a:xfrm>
            <a:prstGeom prst="homePlate">
              <a:avLst>
                <a:gd fmla="val 50000" name="adj"/>
              </a:avLst>
            </a:pr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p:nvPr/>
          </p:nvSpPr>
          <p:spPr>
            <a:xfrm>
              <a:off x="8098525" y="3733725"/>
              <a:ext cx="346500" cy="351300"/>
            </a:xfrm>
            <a:prstGeom prst="chevron">
              <a:avLst>
                <a:gd fmla="val 50000" name="adj"/>
              </a:avLst>
            </a:pr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0"/>
            <p:cNvSpPr/>
            <p:nvPr/>
          </p:nvSpPr>
          <p:spPr>
            <a:xfrm>
              <a:off x="8327125" y="3733725"/>
              <a:ext cx="346500" cy="351300"/>
            </a:xfrm>
            <a:prstGeom prst="chevron">
              <a:avLst>
                <a:gd fmla="val 50000" name="adj"/>
              </a:avLst>
            </a:pr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p:nvPr/>
          </p:nvSpPr>
          <p:spPr>
            <a:xfrm>
              <a:off x="8555725" y="3733725"/>
              <a:ext cx="346500" cy="351300"/>
            </a:xfrm>
            <a:prstGeom prst="chevron">
              <a:avLst>
                <a:gd fmla="val 50000" name="adj"/>
              </a:avLst>
            </a:pr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921100" y="445025"/>
            <a:ext cx="750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202" name="Google Shape;202;p31"/>
          <p:cNvSpPr txBox="1"/>
          <p:nvPr>
            <p:ph idx="4294967295" type="subTitle"/>
          </p:nvPr>
        </p:nvSpPr>
        <p:spPr>
          <a:xfrm>
            <a:off x="921100" y="1274250"/>
            <a:ext cx="7044300" cy="32520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en" sz="1900"/>
              <a:t>The RFID door lock system using Arduino Uno is an IoT project aimed at enhancing security and access control. By integrating RFID technology with Arduino Uno, users can unlock doors with authorized RFID tags or cards. The system provides real-time monitoring and control on access attempts, ensuring accountability and safety. Its design allows for easy integration into existing infrastructure, making it a versatile solution for various applications requiring secure access control. The quick </a:t>
            </a:r>
            <a:r>
              <a:rPr lang="en" sz="1900"/>
              <a:t>response</a:t>
            </a:r>
            <a:r>
              <a:rPr lang="en" sz="1900"/>
              <a:t> of authorization makes it more efficient.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891550" y="445025"/>
            <a:ext cx="7532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08" name="Google Shape;208;p32"/>
          <p:cNvSpPr txBox="1"/>
          <p:nvPr>
            <p:ph idx="4294967295" type="subTitle"/>
          </p:nvPr>
        </p:nvSpPr>
        <p:spPr>
          <a:xfrm>
            <a:off x="891550" y="1155200"/>
            <a:ext cx="7073700" cy="35877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en" sz="1900"/>
              <a:t>The RFID door lock system utilizing Arduino Uno demonstrates the fusion of technology, offering a sophisticated yet accessible approach to access and control management. By leveraging RFID technology, users can securely unlock doors with authorized tags or cards. This project showcases the power of IoT in enhancing security measures, providing a modular and adaptable solution suitable for </a:t>
            </a:r>
            <a:r>
              <a:rPr lang="en" sz="1900"/>
              <a:t>various</a:t>
            </a:r>
            <a:r>
              <a:rPr lang="en" sz="1900"/>
              <a:t> day-to-day applications. This introduction sets the stage for exploring the intricacies and benefits of the RFID door lock system in detail.</a:t>
            </a:r>
            <a:endParaRPr sz="1900"/>
          </a:p>
          <a:p>
            <a:pPr indent="0" lvl="0" marL="0" rtl="0" algn="just">
              <a:spcBef>
                <a:spcPts val="0"/>
              </a:spcBef>
              <a:spcAft>
                <a:spcPts val="0"/>
              </a:spcAft>
              <a:buNone/>
            </a:pPr>
            <a:r>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897875" y="445025"/>
            <a:ext cx="752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214" name="Google Shape;214;p33"/>
          <p:cNvSpPr txBox="1"/>
          <p:nvPr/>
        </p:nvSpPr>
        <p:spPr>
          <a:xfrm>
            <a:off x="842275" y="1104025"/>
            <a:ext cx="6920700" cy="3036000"/>
          </a:xfrm>
          <a:prstGeom prst="rect">
            <a:avLst/>
          </a:prstGeom>
          <a:noFill/>
          <a:ln>
            <a:noFill/>
          </a:ln>
        </p:spPr>
        <p:txBody>
          <a:bodyPr anchorCtr="0" anchor="t" bIns="91425" lIns="91425" spcFirstLastPara="1" rIns="91425" wrap="square" tIns="91425">
            <a:spAutoFit/>
          </a:bodyPr>
          <a:lstStyle/>
          <a:p>
            <a:pPr indent="-349250" lvl="0" marL="457200" rtl="0" algn="just">
              <a:lnSpc>
                <a:spcPct val="125000"/>
              </a:lnSpc>
              <a:spcBef>
                <a:spcPts val="0"/>
              </a:spcBef>
              <a:spcAft>
                <a:spcPts val="0"/>
              </a:spcAft>
              <a:buSzPts val="1900"/>
              <a:buFont typeface="Archivo"/>
              <a:buChar char="●"/>
            </a:pPr>
            <a:r>
              <a:rPr lang="en" sz="1900">
                <a:latin typeface="Archivo"/>
                <a:ea typeface="Archivo"/>
                <a:cs typeface="Archivo"/>
                <a:sym typeface="Archivo"/>
              </a:rPr>
              <a:t>T</a:t>
            </a:r>
            <a:r>
              <a:rPr lang="en" sz="1900">
                <a:latin typeface="Archivo"/>
                <a:ea typeface="Archivo"/>
                <a:cs typeface="Archivo"/>
                <a:sym typeface="Archivo"/>
              </a:rPr>
              <a:t>o create a robust and user-friendly access control solution. </a:t>
            </a:r>
            <a:endParaRPr sz="1900">
              <a:latin typeface="Archivo"/>
              <a:ea typeface="Archivo"/>
              <a:cs typeface="Archivo"/>
              <a:sym typeface="Archivo"/>
            </a:endParaRPr>
          </a:p>
          <a:p>
            <a:pPr indent="-349250" lvl="0" marL="457200" rtl="0" algn="just">
              <a:lnSpc>
                <a:spcPct val="125000"/>
              </a:lnSpc>
              <a:spcBef>
                <a:spcPts val="0"/>
              </a:spcBef>
              <a:spcAft>
                <a:spcPts val="0"/>
              </a:spcAft>
              <a:buSzPts val="1900"/>
              <a:buFont typeface="Archivo"/>
              <a:buChar char="●"/>
            </a:pPr>
            <a:r>
              <a:rPr lang="en" sz="1900">
                <a:latin typeface="Archivo"/>
                <a:ea typeface="Archivo"/>
                <a:cs typeface="Archivo"/>
                <a:sym typeface="Archivo"/>
              </a:rPr>
              <a:t>To enhance security by allowing only authorized individuals to unlock doors using RFID tags or cards. </a:t>
            </a:r>
            <a:endParaRPr sz="1900">
              <a:latin typeface="Archivo"/>
              <a:ea typeface="Archivo"/>
              <a:cs typeface="Archivo"/>
              <a:sym typeface="Archivo"/>
            </a:endParaRPr>
          </a:p>
          <a:p>
            <a:pPr indent="-349250" lvl="0" marL="457200" rtl="0" algn="just">
              <a:lnSpc>
                <a:spcPct val="125000"/>
              </a:lnSpc>
              <a:spcBef>
                <a:spcPts val="0"/>
              </a:spcBef>
              <a:spcAft>
                <a:spcPts val="0"/>
              </a:spcAft>
              <a:buSzPts val="1900"/>
              <a:buFont typeface="Archivo"/>
              <a:buChar char="●"/>
            </a:pPr>
            <a:r>
              <a:rPr lang="en" sz="1900">
                <a:latin typeface="Archivo"/>
                <a:ea typeface="Archivo"/>
                <a:cs typeface="Archivo"/>
                <a:sym typeface="Archivo"/>
              </a:rPr>
              <a:t>To provide reliable real-time monitoring facilities. </a:t>
            </a:r>
            <a:endParaRPr sz="1900">
              <a:latin typeface="Archivo"/>
              <a:ea typeface="Archivo"/>
              <a:cs typeface="Archivo"/>
              <a:sym typeface="Archivo"/>
            </a:endParaRPr>
          </a:p>
          <a:p>
            <a:pPr indent="-349250" lvl="0" marL="457200" rtl="0" algn="just">
              <a:lnSpc>
                <a:spcPct val="125000"/>
              </a:lnSpc>
              <a:spcBef>
                <a:spcPts val="0"/>
              </a:spcBef>
              <a:spcAft>
                <a:spcPts val="0"/>
              </a:spcAft>
              <a:buSzPts val="1900"/>
              <a:buFont typeface="Archivo"/>
              <a:buChar char="●"/>
            </a:pPr>
            <a:r>
              <a:rPr lang="en" sz="1900">
                <a:latin typeface="Archivo"/>
                <a:ea typeface="Archivo"/>
                <a:cs typeface="Archivo"/>
                <a:sym typeface="Archivo"/>
              </a:rPr>
              <a:t>To ensure quick response system. </a:t>
            </a:r>
            <a:endParaRPr sz="1900">
              <a:latin typeface="Archivo"/>
              <a:ea typeface="Archivo"/>
              <a:cs typeface="Archivo"/>
              <a:sym typeface="Archivo"/>
            </a:endParaRPr>
          </a:p>
          <a:p>
            <a:pPr indent="-349250" lvl="0" marL="457200" rtl="0" algn="just">
              <a:lnSpc>
                <a:spcPct val="125000"/>
              </a:lnSpc>
              <a:spcBef>
                <a:spcPts val="0"/>
              </a:spcBef>
              <a:spcAft>
                <a:spcPts val="0"/>
              </a:spcAft>
              <a:buSzPts val="1900"/>
              <a:buFont typeface="Archivo"/>
              <a:buChar char="●"/>
            </a:pPr>
            <a:r>
              <a:rPr lang="en" sz="1900">
                <a:latin typeface="Archivo"/>
                <a:ea typeface="Archivo"/>
                <a:cs typeface="Archivo"/>
                <a:sym typeface="Archivo"/>
              </a:rPr>
              <a:t>To provide scalable solution for access management in various environments.</a:t>
            </a:r>
            <a:endParaRPr sz="1900">
              <a:latin typeface="Archivo"/>
              <a:ea typeface="Archivo"/>
              <a:cs typeface="Archivo"/>
              <a:sym typeface="Archiv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720000" y="3567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220" name="Google Shape;220;p34"/>
          <p:cNvSpPr txBox="1"/>
          <p:nvPr/>
        </p:nvSpPr>
        <p:spPr>
          <a:xfrm>
            <a:off x="720000" y="929475"/>
            <a:ext cx="7398900" cy="4279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900">
                <a:latin typeface="Archivo"/>
                <a:ea typeface="Archivo"/>
                <a:cs typeface="Archivo"/>
                <a:sym typeface="Archivo"/>
              </a:rPr>
              <a:t>[</a:t>
            </a:r>
            <a:r>
              <a:rPr lang="en" sz="1900">
                <a:latin typeface="Archivo"/>
                <a:ea typeface="Archivo"/>
                <a:cs typeface="Archivo"/>
                <a:sym typeface="Archivo"/>
              </a:rPr>
              <a:t>1] RFID Security and Privacy (Li et al., 2022) provides an in-depth analysis of security and privacy issues in RFID systems, addressing potential threats and countermeasures. </a:t>
            </a:r>
            <a:endParaRPr sz="1900">
              <a:latin typeface="Archivo"/>
              <a:ea typeface="Archivo"/>
              <a:cs typeface="Archivo"/>
              <a:sym typeface="Archivo"/>
            </a:endParaRPr>
          </a:p>
          <a:p>
            <a:pPr indent="0" lvl="0" marL="0" rtl="0" algn="just">
              <a:spcBef>
                <a:spcPts val="0"/>
              </a:spcBef>
              <a:spcAft>
                <a:spcPts val="0"/>
              </a:spcAft>
              <a:buNone/>
            </a:pPr>
            <a:r>
              <a:t/>
            </a:r>
            <a:endParaRPr sz="1900">
              <a:latin typeface="Archivo"/>
              <a:ea typeface="Archivo"/>
              <a:cs typeface="Archivo"/>
              <a:sym typeface="Archivo"/>
            </a:endParaRPr>
          </a:p>
          <a:p>
            <a:pPr indent="0" lvl="0" marL="0" rtl="0" algn="just">
              <a:spcBef>
                <a:spcPts val="0"/>
              </a:spcBef>
              <a:spcAft>
                <a:spcPts val="0"/>
              </a:spcAft>
              <a:buNone/>
            </a:pPr>
            <a:r>
              <a:rPr lang="en" sz="1900">
                <a:latin typeface="Archivo"/>
                <a:ea typeface="Archivo"/>
                <a:cs typeface="Archivo"/>
                <a:sym typeface="Archivo"/>
              </a:rPr>
              <a:t>[2] RFID and Alert System Using Arduino (Avcu, 2021) details the design and implementation of an RFID-based door lock system offering practical insights into Arduino-based access control systems and discusses alert mechanisms to enhance system responsiveness.</a:t>
            </a:r>
            <a:endParaRPr sz="1900">
              <a:latin typeface="Archivo"/>
              <a:ea typeface="Archivo"/>
              <a:cs typeface="Archivo"/>
              <a:sym typeface="Archivo"/>
            </a:endParaRPr>
          </a:p>
          <a:p>
            <a:pPr indent="0" lvl="0" marL="0" rtl="0" algn="just">
              <a:spcBef>
                <a:spcPts val="0"/>
              </a:spcBef>
              <a:spcAft>
                <a:spcPts val="0"/>
              </a:spcAft>
              <a:buNone/>
            </a:pPr>
            <a:r>
              <a:t/>
            </a:r>
            <a:endParaRPr sz="1900">
              <a:latin typeface="Archivo"/>
              <a:ea typeface="Archivo"/>
              <a:cs typeface="Archivo"/>
              <a:sym typeface="Archivo"/>
            </a:endParaRPr>
          </a:p>
          <a:p>
            <a:pPr indent="0" lvl="0" marL="0" rtl="0" algn="just">
              <a:spcBef>
                <a:spcPts val="0"/>
              </a:spcBef>
              <a:spcAft>
                <a:spcPts val="0"/>
              </a:spcAft>
              <a:buNone/>
            </a:pPr>
            <a:r>
              <a:rPr lang="en" sz="1900">
                <a:latin typeface="Archivo"/>
                <a:ea typeface="Archivo"/>
                <a:cs typeface="Archivo"/>
                <a:sym typeface="Archivo"/>
              </a:rPr>
              <a:t>[3] RFID and the Internet of Things (Chabanne et al., 2013) explains the role of RFID in the context of the Internet of Things (IoT), highlighting its potential to connect physical objects.</a:t>
            </a:r>
            <a:endParaRPr sz="1900">
              <a:latin typeface="Archivo"/>
              <a:ea typeface="Archivo"/>
              <a:cs typeface="Archivo"/>
              <a:sym typeface="Archivo"/>
            </a:endParaRPr>
          </a:p>
          <a:p>
            <a:pPr indent="0" lvl="0" marL="0" rtl="0" algn="just">
              <a:spcBef>
                <a:spcPts val="0"/>
              </a:spcBef>
              <a:spcAft>
                <a:spcPts val="0"/>
              </a:spcAft>
              <a:buNone/>
            </a:pPr>
            <a:r>
              <a:t/>
            </a:r>
            <a:endParaRPr sz="1900">
              <a:latin typeface="Archivo"/>
              <a:ea typeface="Archivo"/>
              <a:cs typeface="Archivo"/>
              <a:sym typeface="Archiv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875150" y="445025"/>
            <a:ext cx="754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226" name="Google Shape;226;p35"/>
          <p:cNvSpPr txBox="1"/>
          <p:nvPr/>
        </p:nvSpPr>
        <p:spPr>
          <a:xfrm>
            <a:off x="875150" y="1278700"/>
            <a:ext cx="7448100" cy="3401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900">
                <a:latin typeface="Archivo"/>
                <a:ea typeface="Archivo"/>
                <a:cs typeface="Archivo"/>
                <a:sym typeface="Archivo"/>
              </a:rPr>
              <a:t>[4]RFID-Enabled Sensor Design and Applications (Rida et al., 2010) describes the use of RFID technology in sensor design and its applications across different industries. It provides insights into integrating RFID with other sensing technologies to create innovative applications.</a:t>
            </a:r>
            <a:endParaRPr sz="1900">
              <a:latin typeface="Archivo"/>
              <a:ea typeface="Archivo"/>
              <a:cs typeface="Archivo"/>
              <a:sym typeface="Archivo"/>
            </a:endParaRPr>
          </a:p>
          <a:p>
            <a:pPr indent="0" lvl="0" marL="0" rtl="0" algn="just">
              <a:spcBef>
                <a:spcPts val="0"/>
              </a:spcBef>
              <a:spcAft>
                <a:spcPts val="0"/>
              </a:spcAft>
              <a:buNone/>
            </a:pPr>
            <a:r>
              <a:t/>
            </a:r>
            <a:endParaRPr sz="1900">
              <a:latin typeface="Archivo"/>
              <a:ea typeface="Archivo"/>
              <a:cs typeface="Archivo"/>
              <a:sym typeface="Archivo"/>
            </a:endParaRPr>
          </a:p>
          <a:p>
            <a:pPr indent="0" lvl="0" marL="0" rtl="0" algn="just">
              <a:spcBef>
                <a:spcPts val="0"/>
              </a:spcBef>
              <a:spcAft>
                <a:spcPts val="0"/>
              </a:spcAft>
              <a:buNone/>
            </a:pPr>
            <a:r>
              <a:rPr lang="en" sz="1900">
                <a:latin typeface="Archivo"/>
                <a:ea typeface="Archivo"/>
                <a:cs typeface="Archivo"/>
                <a:sym typeface="Archivo"/>
              </a:rPr>
              <a:t>[5] Arduino Keyless Door Lock System With Keypad and LCD (Avcu, 2021) illustrates the construction of a keyless door lock system using Arduino, integrating a keypad and LCD display. It offers a step-by-step guide, focusing on both the hardware and software aspects of the project.</a:t>
            </a:r>
            <a:endParaRPr sz="1900">
              <a:latin typeface="Archivo"/>
              <a:ea typeface="Archivo"/>
              <a:cs typeface="Archivo"/>
              <a:sym typeface="Archiv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909500" y="445025"/>
            <a:ext cx="751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CHALLENGES</a:t>
            </a:r>
            <a:endParaRPr/>
          </a:p>
        </p:txBody>
      </p:sp>
      <p:sp>
        <p:nvSpPr>
          <p:cNvPr id="232" name="Google Shape;232;p36"/>
          <p:cNvSpPr txBox="1"/>
          <p:nvPr>
            <p:ph idx="4294967295" type="subTitle"/>
          </p:nvPr>
        </p:nvSpPr>
        <p:spPr>
          <a:xfrm>
            <a:off x="909500" y="1155200"/>
            <a:ext cx="5628000" cy="2918400"/>
          </a:xfrm>
          <a:prstGeom prst="rect">
            <a:avLst/>
          </a:prstGeom>
        </p:spPr>
        <p:txBody>
          <a:bodyPr anchorCtr="0" anchor="t" bIns="91425" lIns="91425" spcFirstLastPara="1" rIns="91425" wrap="square" tIns="91425">
            <a:noAutofit/>
          </a:bodyPr>
          <a:lstStyle/>
          <a:p>
            <a:pPr indent="-349250" lvl="0" marL="457200" rtl="0" algn="just">
              <a:lnSpc>
                <a:spcPct val="150000"/>
              </a:lnSpc>
              <a:spcBef>
                <a:spcPts val="0"/>
              </a:spcBef>
              <a:spcAft>
                <a:spcPts val="0"/>
              </a:spcAft>
              <a:buSzPts val="1900"/>
              <a:buChar char="●"/>
            </a:pPr>
            <a:r>
              <a:rPr lang="en" sz="1900"/>
              <a:t>M</a:t>
            </a:r>
            <a:r>
              <a:rPr lang="en" sz="1900"/>
              <a:t>aintenance</a:t>
            </a:r>
            <a:endParaRPr sz="1900"/>
          </a:p>
          <a:p>
            <a:pPr indent="-349250" lvl="0" marL="457200" rtl="0" algn="just">
              <a:lnSpc>
                <a:spcPct val="150000"/>
              </a:lnSpc>
              <a:spcBef>
                <a:spcPts val="0"/>
              </a:spcBef>
              <a:spcAft>
                <a:spcPts val="0"/>
              </a:spcAft>
              <a:buSzPts val="1900"/>
              <a:buChar char="●"/>
            </a:pPr>
            <a:r>
              <a:rPr lang="en" sz="1900"/>
              <a:t>Cost and Scalability</a:t>
            </a:r>
            <a:endParaRPr sz="1900"/>
          </a:p>
          <a:p>
            <a:pPr indent="-349250" lvl="0" marL="457200" rtl="0" algn="just">
              <a:lnSpc>
                <a:spcPct val="150000"/>
              </a:lnSpc>
              <a:spcBef>
                <a:spcPts val="0"/>
              </a:spcBef>
              <a:spcAft>
                <a:spcPts val="0"/>
              </a:spcAft>
              <a:buSzPts val="1900"/>
              <a:buChar char="●"/>
            </a:pPr>
            <a:r>
              <a:rPr lang="en" sz="1900"/>
              <a:t>Usage of appropriate tags</a:t>
            </a:r>
            <a:endParaRPr sz="1900"/>
          </a:p>
          <a:p>
            <a:pPr indent="-349250" lvl="0" marL="457200" rtl="0" algn="just">
              <a:lnSpc>
                <a:spcPct val="150000"/>
              </a:lnSpc>
              <a:spcBef>
                <a:spcPts val="0"/>
              </a:spcBef>
              <a:spcAft>
                <a:spcPts val="0"/>
              </a:spcAft>
              <a:buSzPts val="1900"/>
              <a:buChar char="●"/>
            </a:pPr>
            <a:r>
              <a:rPr lang="en" sz="1900"/>
              <a:t>Safety and Compliance</a:t>
            </a:r>
            <a:endParaRPr sz="1900"/>
          </a:p>
          <a:p>
            <a:pPr indent="-349250" lvl="0" marL="457200" rtl="0" algn="just">
              <a:lnSpc>
                <a:spcPct val="150000"/>
              </a:lnSpc>
              <a:spcBef>
                <a:spcPts val="0"/>
              </a:spcBef>
              <a:spcAft>
                <a:spcPts val="0"/>
              </a:spcAft>
              <a:buSzPts val="1900"/>
              <a:buChar char="●"/>
            </a:pPr>
            <a:r>
              <a:rPr lang="en" sz="1900"/>
              <a:t>Fast Detection / Quick Sensing</a:t>
            </a:r>
            <a:endParaRPr sz="1900"/>
          </a:p>
          <a:p>
            <a:pPr indent="-349250" lvl="0" marL="457200" rtl="0" algn="just">
              <a:lnSpc>
                <a:spcPct val="150000"/>
              </a:lnSpc>
              <a:spcBef>
                <a:spcPts val="0"/>
              </a:spcBef>
              <a:spcAft>
                <a:spcPts val="0"/>
              </a:spcAft>
              <a:buSzPts val="1900"/>
              <a:buChar char="●"/>
            </a:pPr>
            <a:r>
              <a:rPr lang="en" sz="1900"/>
              <a:t>Installation complexity</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891550" y="445025"/>
            <a:ext cx="7532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238" name="Google Shape;238;p37"/>
          <p:cNvSpPr txBox="1"/>
          <p:nvPr>
            <p:ph idx="4294967295" type="subTitle"/>
          </p:nvPr>
        </p:nvSpPr>
        <p:spPr>
          <a:xfrm>
            <a:off x="891550" y="1155200"/>
            <a:ext cx="7073700" cy="33189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en" sz="1900"/>
              <a:t>An RFID door lock system project combines security and convenience, offering keyless access that's harder to duplicate or misplace. Using radio frequency, security can be </a:t>
            </a:r>
            <a:r>
              <a:rPr lang="en" sz="1900"/>
              <a:t>assured</a:t>
            </a:r>
            <a:r>
              <a:rPr lang="en" sz="1900"/>
              <a:t> for a maximum level. Safety is every person’s concern for which these RFID gives a solution of making it secure and compatible. It is the lock system which at times is easier to break into or damage, inspired us to include these radio frequency integrated sensors and tags to ensure an additional layer of security.</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Research Project Workshop by Slidesgo">
  <a:themeElements>
    <a:clrScheme name="Simple Light">
      <a:dk1>
        <a:srgbClr val="333333"/>
      </a:dk1>
      <a:lt1>
        <a:srgbClr val="F8F8F8"/>
      </a:lt1>
      <a:dk2>
        <a:srgbClr val="C9DAF8"/>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