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6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0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4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47732-EF64-4FC9-8038-A3BE5696637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9763-E1CB-4342-BF98-6E1F3F7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22D97-3420-15E4-E146-1025F01A2271}"/>
              </a:ext>
            </a:extLst>
          </p:cNvPr>
          <p:cNvSpPr txBox="1"/>
          <p:nvPr/>
        </p:nvSpPr>
        <p:spPr>
          <a:xfrm>
            <a:off x="2157984" y="2002536"/>
            <a:ext cx="7287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SALARY PREDICTION OF</a:t>
            </a:r>
          </a:p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DATA PROFESSIONS</a:t>
            </a:r>
          </a:p>
        </p:txBody>
      </p:sp>
    </p:spTree>
    <p:extLst>
      <p:ext uri="{BB962C8B-B14F-4D97-AF65-F5344CB8AC3E}">
        <p14:creationId xmlns:p14="http://schemas.microsoft.com/office/powerpoint/2010/main" val="305716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1545F-DCC0-9020-0EA9-8492BD061A34}"/>
              </a:ext>
            </a:extLst>
          </p:cNvPr>
          <p:cNvSpPr txBox="1"/>
          <p:nvPr/>
        </p:nvSpPr>
        <p:spPr>
          <a:xfrm>
            <a:off x="475488" y="347472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required libraries for Decision tree and Predict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68B33-DD7D-3290-34CF-80B4CF8D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3" y="888433"/>
            <a:ext cx="8324682" cy="57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24968-92A6-CDE9-62F0-777CAF45EAD5}"/>
              </a:ext>
            </a:extLst>
          </p:cNvPr>
          <p:cNvSpPr txBox="1"/>
          <p:nvPr/>
        </p:nvSpPr>
        <p:spPr>
          <a:xfrm>
            <a:off x="457200" y="256032"/>
            <a:ext cx="896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</a:t>
            </a:r>
            <a:r>
              <a:rPr lang="en-US" dirty="0" err="1"/>
              <a:t>Requried</a:t>
            </a:r>
            <a:r>
              <a:rPr lang="en-US" dirty="0"/>
              <a:t> libraries for </a:t>
            </a:r>
            <a:r>
              <a:rPr lang="en-US" dirty="0" err="1"/>
              <a:t>RandomForestRegressor</a:t>
            </a:r>
            <a:r>
              <a:rPr lang="en-US" dirty="0"/>
              <a:t> and Predict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9EE98-EDEC-4ECB-1586-533881CB3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11" y="971876"/>
            <a:ext cx="7953202" cy="52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1EA34-B29E-A1CF-3668-C0FA74B8BB0D}"/>
              </a:ext>
            </a:extLst>
          </p:cNvPr>
          <p:cNvSpPr txBox="1"/>
          <p:nvPr/>
        </p:nvSpPr>
        <p:spPr>
          <a:xfrm>
            <a:off x="475488" y="384048"/>
            <a:ext cx="825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the SALARY by the SEX,AGE,UNIT,RATINGS and PAST EXPERIENCES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5DD0-15EA-2767-7505-0D11A1290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805718"/>
            <a:ext cx="10863072" cy="38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FC6AB-F345-5429-720C-09E807839D6D}"/>
              </a:ext>
            </a:extLst>
          </p:cNvPr>
          <p:cNvSpPr txBox="1"/>
          <p:nvPr/>
        </p:nvSpPr>
        <p:spPr>
          <a:xfrm>
            <a:off x="3127248" y="2624328"/>
            <a:ext cx="5360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3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EBE37-B9D8-6FC5-B73B-0AF8B4F18F2E}"/>
              </a:ext>
            </a:extLst>
          </p:cNvPr>
          <p:cNvSpPr txBox="1"/>
          <p:nvPr/>
        </p:nvSpPr>
        <p:spPr>
          <a:xfrm>
            <a:off x="1435608" y="123444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REQURIED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8C9C-857E-1231-C704-2F9657359683}"/>
              </a:ext>
            </a:extLst>
          </p:cNvPr>
          <p:cNvSpPr txBox="1"/>
          <p:nvPr/>
        </p:nvSpPr>
        <p:spPr>
          <a:xfrm>
            <a:off x="1435608" y="1975104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and read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5093C-EE18-0FDB-DA4D-B8787420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8" y="2715768"/>
            <a:ext cx="9518904" cy="38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685A6-CC9C-13C3-515A-ADDA55015D5A}"/>
              </a:ext>
            </a:extLst>
          </p:cNvPr>
          <p:cNvSpPr txBox="1"/>
          <p:nvPr/>
        </p:nvSpPr>
        <p:spPr>
          <a:xfrm>
            <a:off x="1170432" y="54864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Salary.info()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928A1-CF03-D0DC-C354-9E93935FFD0D}"/>
              </a:ext>
            </a:extLst>
          </p:cNvPr>
          <p:cNvSpPr txBox="1"/>
          <p:nvPr/>
        </p:nvSpPr>
        <p:spPr>
          <a:xfrm>
            <a:off x="2011680" y="1181362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about all the columns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8EE5-1A8F-82DE-838F-F10C5F00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61" y="1667780"/>
            <a:ext cx="694469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A999A-EAE8-A43A-8CB5-2919B57FC51C}"/>
              </a:ext>
            </a:extLst>
          </p:cNvPr>
          <p:cNvSpPr txBox="1"/>
          <p:nvPr/>
        </p:nvSpPr>
        <p:spPr>
          <a:xfrm>
            <a:off x="1097280" y="521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preprocessing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F4AB0-A4EE-E6E3-BF9D-B67205A34F86}"/>
              </a:ext>
            </a:extLst>
          </p:cNvPr>
          <p:cNvSpPr txBox="1"/>
          <p:nvPr/>
        </p:nvSpPr>
        <p:spPr>
          <a:xfrm>
            <a:off x="2432304" y="1106424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Handling  the missing values in the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C157D-0D4D-8F22-2824-28E2F251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4" y="2819925"/>
            <a:ext cx="8997696" cy="3298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6C16D-E465-4F50-42EB-DDFDDC447107}"/>
              </a:ext>
            </a:extLst>
          </p:cNvPr>
          <p:cNvSpPr txBox="1"/>
          <p:nvPr/>
        </p:nvSpPr>
        <p:spPr>
          <a:xfrm>
            <a:off x="2432304" y="169164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the null value</a:t>
            </a:r>
          </a:p>
        </p:txBody>
      </p:sp>
    </p:spTree>
    <p:extLst>
      <p:ext uri="{BB962C8B-B14F-4D97-AF65-F5344CB8AC3E}">
        <p14:creationId xmlns:p14="http://schemas.microsoft.com/office/powerpoint/2010/main" val="401032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B2540-04CC-C434-B679-442792036628}"/>
              </a:ext>
            </a:extLst>
          </p:cNvPr>
          <p:cNvSpPr txBox="1"/>
          <p:nvPr/>
        </p:nvSpPr>
        <p:spPr>
          <a:xfrm>
            <a:off x="923544" y="676656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encoding for the column SEX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310B-E661-3BD0-5703-1ED8569D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74" y="1816373"/>
            <a:ext cx="796401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F757A-CCC4-2809-7B95-1318CCE2AC45}"/>
              </a:ext>
            </a:extLst>
          </p:cNvPr>
          <p:cNvSpPr txBox="1"/>
          <p:nvPr/>
        </p:nvSpPr>
        <p:spPr>
          <a:xfrm>
            <a:off x="910883" y="407990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encoding for the column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62118-1F9E-F834-170E-E7F7A202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0" y="1188720"/>
            <a:ext cx="5658252" cy="5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5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CE230-A22E-D62F-676C-2B9CDCB35EC2}"/>
              </a:ext>
            </a:extLst>
          </p:cNvPr>
          <p:cNvSpPr txBox="1"/>
          <p:nvPr/>
        </p:nvSpPr>
        <p:spPr>
          <a:xfrm>
            <a:off x="676656" y="338328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plot for the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F98C-4A50-B692-424C-C0937284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61" y="1152144"/>
            <a:ext cx="5821423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1F42B-7631-7788-CF09-DFD475865D7D}"/>
              </a:ext>
            </a:extLst>
          </p:cNvPr>
          <p:cNvSpPr txBox="1"/>
          <p:nvPr/>
        </p:nvSpPr>
        <p:spPr>
          <a:xfrm>
            <a:off x="502920" y="20116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plot for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B1778-3955-7BE8-16A8-2833B875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00" y="850392"/>
            <a:ext cx="6564375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6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A12C0-E1F0-AA3B-C927-70888C765F87}"/>
              </a:ext>
            </a:extLst>
          </p:cNvPr>
          <p:cNvSpPr txBox="1"/>
          <p:nvPr/>
        </p:nvSpPr>
        <p:spPr>
          <a:xfrm>
            <a:off x="393192" y="347472"/>
            <a:ext cx="85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required libraries for the Linear Regression and Predict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D1B99-FD4C-54CC-4443-0412A9C4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19" y="868680"/>
            <a:ext cx="6876128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5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112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Bodoni MT Black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 chandru</dc:creator>
  <cp:lastModifiedBy>Tamil chandru</cp:lastModifiedBy>
  <cp:revision>1</cp:revision>
  <dcterms:created xsi:type="dcterms:W3CDTF">2024-06-12T11:04:22Z</dcterms:created>
  <dcterms:modified xsi:type="dcterms:W3CDTF">2024-06-12T11:32:27Z</dcterms:modified>
</cp:coreProperties>
</file>