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notesSlides/notesSlide18.xml" ContentType="application/vnd.openxmlformats-officedocument.presentationml.notesSlide+xml"/>
  <Override PartName="/ppt/slides/slide18.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4"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5143500"/>
  <p:notesSz cx="6857895" cy="9143861"/>
  <p:custShowLst>
    <p:custShow name="Custom Show 1" id="0">
      <p:sldLst>
        <p:sld r:id="rId4"/>
        <p:sld r:id="rId6"/>
        <p:sld r:id="rId7"/>
        <p:sld r:id="rId8"/>
        <p:sld r:id="rId12"/>
      </p:sldLst>
    </p:custShow>
  </p:custShowLst>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112" d="100"/>
          <a:sy n="112" d="100"/>
        </p:scale>
        <p:origin x="0" y="0"/>
      </p:cViewPr>
      <p:guideLst>
        <p:guide orient="horz" pos="608"/>
        <p:guide orient="horz" pos="872"/>
        <p:guide pos="144"/>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 name="对象"/>
          <p:cNvSpPr>
            <a:spLocks noGrp="1" noChangeAspect="1"/>
          </p:cNvSpPr>
          <p:nvPr>
            <p:ph type="sldImg" idx="2"/>
          </p:nvPr>
        </p:nvSpPr>
        <p:spPr>
          <a:xfrm rot="0">
            <a:off x="381299" y="685800"/>
            <a:ext cx="6096075"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
        <p:nvSpPr>
          <p:cNvPr id="1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pPr marL="457200" indent="-298450" algn="l">
              <a:lnSpc>
                <a:spcPct val="100000"/>
              </a:lnSpc>
              <a:spcBef>
                <a:spcPts val="0"/>
              </a:spcBef>
              <a:spcAft>
                <a:spcPts val="0"/>
              </a:spcAft>
              <a:buClr>
                <a:srgbClr val="000000"/>
              </a:buClr>
              <a:buSzPts val="1100"/>
              <a:buFont typeface="Arial" pitchFamily="0" charset="0"/>
              <a:buChar char="●"/>
            </a:pPr>
            <a:endParaRPr lang="zh-CN" altLang="en-US"/>
          </a:p>
        </p:txBody>
      </p:sp>
    </p:spTree>
    <p:extLst>
      <p:ext uri="{BB962C8B-B14F-4D97-AF65-F5344CB8AC3E}">
        <p14:creationId xmlns:p14="http://schemas.microsoft.com/office/powerpoint/2010/main" val="149776282"/>
      </p:ext>
    </p:extLst>
  </p:cSld>
  <p:clrMap bg1="lt1" tx1="dk1" bg2="lt2" tx2="dk2" accent1="accent1" accent2="accent2" accent3="accent3" accent4="accent4" accent5="accent5" accent6="accent6" hlink="hlink" folHlink="folHlink"/>
  <p:hf sldNum="1"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9" name="对象"/>
          <p:cNvSpPr>
            <a:spLocks noGrp="1" noChangeAspect="1"/>
          </p:cNvSpPr>
          <p:nvPr>
            <p:ph type="sldImg"/>
          </p:nvPr>
        </p:nvSpPr>
        <p:spPr>
          <a:xfrm rot="0">
            <a:off x="533400" y="763588"/>
            <a:ext cx="6704013" cy="3771900"/>
          </a:xfrm>
          <a:prstGeom prst="rect"/>
          <a:noFill/>
          <a:ln w="12700" cmpd="sng" cap="flat">
            <a:noFill/>
            <a:prstDash val="solid"/>
            <a:miter/>
          </a:ln>
        </p:spPr>
      </p:sp>
      <p:sp>
        <p:nvSpPr>
          <p:cNvPr id="40"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41" name="文本框"/>
          <p:cNvSpPr txBox="1">
            <a:spLocks/>
          </p:cNvSpPr>
          <p:nvPr/>
        </p:nvSpPr>
        <p:spPr>
          <a:xfrm rot="0">
            <a:off x="0" y="0"/>
            <a:ext cx="0" cy="0"/>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rPr>
              <a:t>1</a:t>
            </a:fld>
            <a:endParaRPr lang="zh-CN" altLang="en-US"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31097359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9"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10"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547581092"/>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4"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45"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242118667"/>
      </p:ext>
    </p:extLst>
  </p:cSld>
  <p:clrMapOvr>
    <a:masterClrMapping/>
  </p:clrMapOvr>
</p:notes>
</file>

<file path=ppt/notesSlides/notesSlide1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9" name="对象"/>
          <p:cNvSpPr>
            <a:spLocks noGrp="1" noChangeAspect="1"/>
          </p:cNvSpPr>
          <p:nvPr>
            <p:ph type="sldImg"/>
          </p:nvPr>
        </p:nvSpPr>
        <p:spPr>
          <a:xfrm rot="0">
            <a:off x="381000" y="685800"/>
            <a:ext cx="6096000" cy="3429000"/>
          </a:xfrm>
          <a:prstGeom prst="rect"/>
          <a:noFill/>
          <a:ln w="12700" cmpd="sng" cap="flat">
            <a:noFill/>
            <a:prstDash val="solid"/>
            <a:miter/>
          </a:ln>
        </p:spPr>
      </p:sp>
      <p:sp>
        <p:nvSpPr>
          <p:cNvPr id="160"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pPr marL="0" indent="0"/>
            <a:r>
              <a:rPr lang="en-US" altLang="zh-CN" b="1" spc="-5">
                <a:solidFill>
                  <a:srgbClr val="223366"/>
                </a:solidFill>
              </a:rPr>
              <a:t>Thank You !!</a:t>
            </a:r>
            <a:endParaRPr lang="zh-CN" altLang="en-US" sz="1100" b="1" spc="-5">
              <a:solidFill>
                <a:srgbClr val="223366"/>
              </a:solidFill>
            </a:endParaRPr>
          </a:p>
        </p:txBody>
      </p:sp>
    </p:spTree>
    <p:extLst>
      <p:ext uri="{BB962C8B-B14F-4D97-AF65-F5344CB8AC3E}">
        <p14:creationId xmlns:p14="http://schemas.microsoft.com/office/powerpoint/2010/main" val="13370076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5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21155726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71"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74428232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5"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76"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76965637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81"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48699610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8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22753992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4"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05"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2088105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showMasterSp="0" type="title" preserve="1">
  <p:cSld name="标题幻灯片">
    <p:bg>
      <p:bgPr>
        <a:solidFill>
          <a:srgbClr val="FFFFFF"/>
        </a:solidFill>
      </p:bgPr>
    </p:bg>
    <p:spTree>
      <p:nvGrpSpPr>
        <p:cNvPr id="1" name=""/>
        <p:cNvGrpSpPr/>
        <p:nvPr/>
      </p:nvGrpSpPr>
      <p:grpSpPr>
        <a:xfrm>
          <a:off x="0" y="0"/>
          <a:ext cx="0" cy="0"/>
          <a:chOff x="0" y="0"/>
          <a:chExt cx="0" cy="0"/>
        </a:xfrm>
      </p:grpSpPr>
      <p:sp>
        <p:nvSpPr>
          <p:cNvPr id="22" name="矩形"/>
          <p:cNvSpPr>
            <a:spLocks/>
          </p:cNvSpPr>
          <p:nvPr/>
        </p:nvSpPr>
        <p:spPr>
          <a:xfrm rot="0">
            <a:off x="7283428" y="62784"/>
            <a:ext cx="1109471" cy="584656"/>
          </a:xfrm>
          <a:prstGeom prst="rect"/>
          <a:solidFill>
            <a:schemeClr val="bg1"/>
          </a:solidFill>
          <a:ln w="25400" cmpd="sng" cap="flat">
            <a:noFill/>
            <a:prstDash val="solid"/>
            <a:round/>
          </a:ln>
        </p:spPr>
      </p:sp>
      <p:pic>
        <p:nvPicPr>
          <p:cNvPr id="21" name="图片" descr="A close up of a sign  Description automatically generated"/>
          <p:cNvPicPr>
            <a:picLocks/>
          </p:cNvPicPr>
          <p:nvPr/>
        </p:nvPicPr>
        <p:blipFill>
          <a:blip xmlns:r="http://schemas.openxmlformats.org/officeDocument/2006/relationships" r:embed="rId2" cstate="print"/>
          <a:stretch>
            <a:fillRect/>
          </a:stretch>
        </p:blipFill>
        <p:spPr>
          <a:xfrm rot="0">
            <a:off x="7799750" y="88917"/>
            <a:ext cx="1233873" cy="412476"/>
          </a:xfrm>
          <a:prstGeom prst="rect"/>
          <a:noFill/>
          <a:ln w="12700" cmpd="sng" cap="flat">
            <a:noFill/>
            <a:prstDash val="solid"/>
            <a:round/>
          </a:ln>
        </p:spPr>
      </p:pic>
      <p:sp>
        <p:nvSpPr>
          <p:cNvPr id="20" name="矩形"/>
          <p:cNvSpPr>
            <a:spLocks/>
          </p:cNvSpPr>
          <p:nvPr/>
        </p:nvSpPr>
        <p:spPr>
          <a:xfrm rot="0">
            <a:off x="7594600" y="82566"/>
            <a:ext cx="165100" cy="412476"/>
          </a:xfrm>
          <a:prstGeom prst="rect"/>
          <a:solidFill>
            <a:srgbClr val="841910"/>
          </a:solidFill>
          <a:ln w="25400" cmpd="sng" cap="flat">
            <a:noFill/>
            <a:prstDash val="solid"/>
            <a:round/>
          </a:ln>
        </p:spPr>
      </p:sp>
      <p:sp>
        <p:nvSpPr>
          <p:cNvPr id="19" name="矩形"/>
          <p:cNvSpPr>
            <a:spLocks/>
          </p:cNvSpPr>
          <p:nvPr/>
        </p:nvSpPr>
        <p:spPr>
          <a:xfrm rot="0">
            <a:off x="7440249" y="82566"/>
            <a:ext cx="103550" cy="412476"/>
          </a:xfrm>
          <a:prstGeom prst="rect"/>
          <a:solidFill>
            <a:srgbClr val="213264"/>
          </a:solidFill>
          <a:ln w="25400" cmpd="sng" cap="flat">
            <a:noFill/>
            <a:prstDash val="solid"/>
            <a:round/>
          </a:ln>
        </p:spPr>
      </p:sp>
      <p:sp>
        <p:nvSpPr>
          <p:cNvPr id="18" name="矩形"/>
          <p:cNvSpPr>
            <a:spLocks/>
          </p:cNvSpPr>
          <p:nvPr/>
        </p:nvSpPr>
        <p:spPr>
          <a:xfrm rot="0">
            <a:off x="0" y="5086350"/>
            <a:ext cx="9144000" cy="69849"/>
          </a:xfrm>
          <a:prstGeom prst="rect"/>
          <a:solidFill>
            <a:srgbClr val="213264"/>
          </a:solidFill>
          <a:ln w="25400" cmpd="sng" cap="flat">
            <a:noFill/>
            <a:prstDash val="solid"/>
            <a:round/>
          </a:ln>
        </p:spPr>
      </p:sp>
      <p:sp>
        <p:nvSpPr>
          <p:cNvPr id="17" name="矩形"/>
          <p:cNvSpPr>
            <a:spLocks/>
          </p:cNvSpPr>
          <p:nvPr/>
        </p:nvSpPr>
        <p:spPr>
          <a:xfrm rot="0">
            <a:off x="0" y="88917"/>
            <a:ext cx="7283428" cy="406126"/>
          </a:xfrm>
          <a:prstGeom prst="rect"/>
          <a:solidFill>
            <a:srgbClr val="213264"/>
          </a:solidFill>
          <a:ln w="25400" cmpd="sng" cap="flat">
            <a:solidFill>
              <a:srgbClr val="213264"/>
            </a:solidFill>
            <a:prstDash val="solid"/>
            <a:round/>
          </a:ln>
        </p:spPr>
      </p:sp>
      <p:sp>
        <p:nvSpPr>
          <p:cNvPr id="16" name="矩形"/>
          <p:cNvSpPr>
            <a:spLocks/>
          </p:cNvSpPr>
          <p:nvPr/>
        </p:nvSpPr>
        <p:spPr>
          <a:xfrm rot="0">
            <a:off x="92480" y="105826"/>
            <a:ext cx="395374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1" name="文本框"/>
          <p:cNvSpPr>
            <a:spLocks noGrp="1"/>
          </p:cNvSpPr>
          <p:nvPr>
            <p:ph type="ctrTitle"/>
          </p:nvPr>
        </p:nvSpPr>
        <p:spPr>
          <a:xfrm rot="0">
            <a:off x="1143000" y="841374"/>
            <a:ext cx="6858000" cy="1790699"/>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6000" b="0" i="0" u="none" strike="noStrike" kern="0" cap="none" spc="0" baseline="0">
                <a:solidFill>
                  <a:srgbClr val="000000"/>
                </a:solidFill>
                <a:latin typeface="Arial" pitchFamily="0" charset="0"/>
                <a:ea typeface="Arial" pitchFamily="0" charset="0"/>
                <a:cs typeface="Lucida Sans"/>
              </a:rPr>
              <a:t>Click to edit Master title style</a:t>
            </a:r>
            <a:endParaRPr lang="zh-CN" altLang="en-US" sz="6000" b="0" i="0" u="none" strike="noStrike" kern="0" cap="none" spc="0" baseline="0">
              <a:solidFill>
                <a:srgbClr val="000000"/>
              </a:solidFill>
              <a:latin typeface="Arial" pitchFamily="0" charset="0"/>
              <a:ea typeface="Arial" pitchFamily="0" charset="0"/>
              <a:cs typeface="Lucida Sans"/>
            </a:endParaRPr>
          </a:p>
        </p:txBody>
      </p:sp>
      <p:sp>
        <p:nvSpPr>
          <p:cNvPr id="12" name="文本框"/>
          <p:cNvSpPr>
            <a:spLocks noGrp="1"/>
          </p:cNvSpPr>
          <p:nvPr>
            <p:ph type="subTitle" idx="1"/>
          </p:nvPr>
        </p:nvSpPr>
        <p:spPr>
          <a:xfrm rot="0">
            <a:off x="1143000" y="2701925"/>
            <a:ext cx="6858000" cy="1241424"/>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pitchFamily="0" charset="0"/>
                <a:ea typeface="Arial" pitchFamily="0" charset="0"/>
                <a:cs typeface="Lucida Sans"/>
              </a:rPr>
              <a:t>Click to edit Master subtitle style</a:t>
            </a:r>
            <a:endParaRPr lang="zh-CN" altLang="en-US" sz="2400" b="0" i="0" u="none" strike="noStrike" kern="0" cap="none" spc="0" baseline="0">
              <a:solidFill>
                <a:srgbClr val="000000"/>
              </a:solidFill>
              <a:latin typeface="Arial" pitchFamily="0" charset="0"/>
              <a:ea typeface="Arial" pitchFamily="0" charset="0"/>
              <a:cs typeface="Lucida Sans"/>
            </a:endParaRPr>
          </a:p>
        </p:txBody>
      </p:sp>
      <p:sp>
        <p:nvSpPr>
          <p:cNvPr id="13" name="文本框"/>
          <p:cNvSpPr>
            <a:spLocks noGrp="1"/>
          </p:cNvSpPr>
          <p:nvPr>
            <p:ph type="dt" idx="10"/>
          </p:nvPr>
        </p:nvSpPr>
        <p:spPr>
          <a:xfrm rot="0">
            <a:off x="628650" y="4767263"/>
            <a:ext cx="2057399"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4" name="文本框"/>
          <p:cNvSpPr>
            <a:spLocks noGrp="1"/>
          </p:cNvSpPr>
          <p:nvPr>
            <p:ph type="ftr"/>
          </p:nvPr>
        </p:nvSpPr>
        <p:spPr>
          <a:xfrm rot="0">
            <a:off x="3028950" y="4767263"/>
            <a:ext cx="3086100"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5" name="文本框"/>
          <p:cNvSpPr>
            <a:spLocks noGrp="1"/>
          </p:cNvSpPr>
          <p:nvPr>
            <p:ph type="sldNum"/>
          </p:nvPr>
        </p:nvSpPr>
        <p:spPr>
          <a:xfrm rot="0">
            <a:off x="6457950" y="4767263"/>
            <a:ext cx="2057400"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&lt;#&gt;</a:t>
            </a:fld>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2801486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93003154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54500660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49"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48" name="图片" descr="A close up of a sign  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47"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46"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45"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44"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43" name="矩形"/>
          <p:cNvSpPr>
            <a:spLocks xmlns:a="http://schemas.openxmlformats.org/drawingml/2006/main"/>
          </p:cNvSpPr>
          <p:nvPr/>
        </p:nvSpPr>
        <p:spPr>
          <a:xfrm xmlns:a="http://schemas.openxmlformats.org/drawingml/2006/main" rot="0">
            <a:off x="92480" y="105826"/>
            <a:ext cx="3953740" cy="35814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42"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53623325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66"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65" name="图片" descr="A close up of a sign  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64"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63"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62"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61"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60" name="矩形"/>
          <p:cNvSpPr>
            <a:spLocks xmlns:a="http://schemas.openxmlformats.org/drawingml/2006/main"/>
          </p:cNvSpPr>
          <p:nvPr/>
        </p:nvSpPr>
        <p:spPr>
          <a:xfrm xmlns:a="http://schemas.openxmlformats.org/drawingml/2006/main" rot="0">
            <a:off x="92480" y="105826"/>
            <a:ext cx="3953740" cy="35814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58" name="文本框"/>
          <p:cNvSpPr>
            <a:spLocks xmlns:a="http://schemas.openxmlformats.org/drawingml/2006/main" noGrp="1"/>
          </p:cNvSpPr>
          <p:nvPr>
            <p:ph type="title"/>
          </p:nvPr>
        </p:nvSpPr>
        <p:spPr>
          <a:xfrm xmlns:a="http://schemas.openxmlformats.org/drawingml/2006/main" rot="0">
            <a:off x="490250" y="450150"/>
            <a:ext cx="6367800" cy="40908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a:p>
        </p:txBody>
      </p:sp>
      <p:sp>
        <p:nvSpPr>
          <p:cNvPr id="59"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170004791"/>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20"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19" name="图片" descr="A close up of a sign  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18"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17"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16"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15"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14"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11" name="文本框"/>
          <p:cNvSpPr>
            <a:spLocks xmlns:a="http://schemas.openxmlformats.org/drawingml/2006/main" noGrp="1"/>
          </p:cNvSpPr>
          <p:nvPr>
            <p:ph type="title"/>
          </p:nvPr>
        </p:nvSpPr>
        <p:spPr>
          <a:xfrm xmlns:a="http://schemas.openxmlformats.org/drawingml/2006/main" rot="0">
            <a:off x="311700" y="555600"/>
            <a:ext cx="2808000" cy="7556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b"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a:p>
        </p:txBody>
      </p:sp>
      <p:sp>
        <p:nvSpPr>
          <p:cNvPr id="112" name="文本框"/>
          <p:cNvSpPr>
            <a:spLocks xmlns:a="http://schemas.openxmlformats.org/drawingml/2006/main" noGrp="1"/>
          </p:cNvSpPr>
          <p:nvPr>
            <p:ph type="body" idx="1"/>
          </p:nvPr>
        </p:nvSpPr>
        <p:spPr>
          <a:xfrm xmlns:a="http://schemas.openxmlformats.org/drawingml/2006/main" rot="0">
            <a:off x="311700" y="1389599"/>
            <a:ext cx="2808000" cy="31794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marL="456946" indent="-304673" algn="l">
              <a:lnSpc>
                <a:spcPct val="115000"/>
              </a:lnSpc>
              <a:spcBef>
                <a:spcPts val="0"/>
              </a:spcBef>
              <a:spcAft>
                <a:spcPts val="0"/>
              </a:spcAft>
              <a:buSzPts val="1200"/>
              <a:buFont typeface="Droid Sans"/>
              <a:buChar char="●"/>
            </a:pPr>
            <a:endParaRPr lang="zh-CN" altLang="en-US"/>
          </a:p>
        </p:txBody>
      </p:sp>
      <p:sp>
        <p:nvSpPr>
          <p:cNvPr id="113"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388593130"/>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31"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30" name="图片" descr="A close up of a sign  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29"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28"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27"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26"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25"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23" name="文本框"/>
          <p:cNvSpPr>
            <a:spLocks xmlns:a="http://schemas.openxmlformats.org/drawingml/2006/main" noGrp="1"/>
          </p:cNvSpPr>
          <p:nvPr>
            <p:ph type="title"/>
          </p:nvPr>
        </p:nvSpPr>
        <p:spPr>
          <a:xfrm xmlns:a="http://schemas.openxmlformats.org/drawingml/2006/main" rot="0">
            <a:off x="628560" y="273780"/>
            <a:ext cx="7886430" cy="99386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endParaRPr lang="zh-CN" altLang="en-US" sz="1350" b="0" strike="noStrike" spc="-1">
              <a:solidFill>
                <a:srgbClr val="000000"/>
              </a:solidFill>
              <a:latin typeface="Calibri" pitchFamily="0" charset="0"/>
            </a:endParaRPr>
          </a:p>
        </p:txBody>
      </p:sp>
      <p:sp>
        <p:nvSpPr>
          <p:cNvPr id="124" name="文本框"/>
          <p:cNvSpPr>
            <a:spLocks xmlns:a="http://schemas.openxmlformats.org/drawingml/2006/main" noGrp="1"/>
          </p:cNvSpPr>
          <p:nvPr>
            <p:ph type="body"/>
          </p:nvPr>
        </p:nvSpPr>
        <p:spPr>
          <a:xfrm xmlns:a="http://schemas.openxmlformats.org/drawingml/2006/main" rot="0">
            <a:off x="457110" y="1203390"/>
            <a:ext cx="8229330" cy="298296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ctr"/>
            <a:endParaRPr lang="zh-CN" altLang="en-US" sz="2400" b="0" strike="noStrike" spc="-1">
              <a:latin typeface="Arial" pitchFamily="0" charset="0"/>
            </a:endParaRPr>
          </a:p>
        </p:txBody>
      </p:sp>
    </p:spTree>
    <p:extLst>
      <p:ext uri="{BB962C8B-B14F-4D97-AF65-F5344CB8AC3E}">
        <p14:creationId xmlns:p14="http://schemas.microsoft.com/office/powerpoint/2010/main" val="709998323"/>
      </p:ext>
    </p:extLst>
  </p:cSld>
  <p:clrMapOvr>
    <a:masterClrMapping xmlns:a="http://schemas.openxmlformats.org/drawingml/2006/main"/>
  </p:clrMapOvr>
</p:sldLayout>
</file>

<file path=ppt/slideLayouts/slideLayout16.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57"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56" name="图片" descr="A close up of a sign  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55"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54"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53"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52"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51"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46" name="文本框"/>
          <p:cNvSpPr>
            <a:spLocks xmlns:a="http://schemas.openxmlformats.org/drawingml/2006/main" noGrp="1"/>
          </p:cNvSpPr>
          <p:nvPr>
            <p:ph type="title"/>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endParaRPr lang="zh-CN" altLang="en-US"/>
          </a:p>
        </p:txBody>
      </p:sp>
      <p:sp>
        <p:nvSpPr>
          <p:cNvPr id="147" name="文本框"/>
          <p:cNvSpPr>
            <a:spLocks xmlns:a="http://schemas.openxmlformats.org/drawingml/2006/main" noGrp="1"/>
          </p:cNvSpPr>
          <p:nvPr>
            <p:ph type="body" idx="1"/>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endParaRPr lang="zh-CN" altLang="en-US"/>
          </a:p>
        </p:txBody>
      </p:sp>
      <p:sp>
        <p:nvSpPr>
          <p:cNvPr id="148" name="文本框"/>
          <p:cNvSpPr>
            <a:spLocks xmlns:a="http://schemas.openxmlformats.org/drawingml/2006/main" noGrp="1"/>
          </p:cNvSpPr>
          <p:nvPr>
            <p:ph type="ftr" idx="5"/>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12700" indent="0">
              <a:lnSpc>
                <a:spcPct val="100000"/>
              </a:lnSpc>
              <a:spcBef>
                <a:spcPts val="25"/>
              </a:spcBef>
            </a:pPr>
            <a:endParaRPr lang="zh-CN" altLang="en-US"/>
          </a:p>
        </p:txBody>
      </p:sp>
      <p:sp>
        <p:nvSpPr>
          <p:cNvPr id="149" name="文本框"/>
          <p:cNvSpPr>
            <a:spLocks xmlns:a="http://schemas.openxmlformats.org/drawingml/2006/main" noGrp="1"/>
          </p:cNvSpPr>
          <p:nvPr>
            <p:ph type="dt" idx="6"/>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l"/>
            <a:fld id="{CAD2D6BD-DE1B-4B5F-8B41-2702339687B9}" type="datetime1">
              <a:rPr lang="en-US" altLang="zh-CN">
                <a:solidFill>
                  <a:srgbClr val="898989"/>
                </a:solidFill>
                <a:latin typeface="Arial" pitchFamily="0" charset="0"/>
                <a:ea typeface="Arial" pitchFamily="0" charset="0"/>
                <a:cs typeface="Arial" pitchFamily="0" charset="0"/>
                <a:sym typeface="Arial" pitchFamily="0" charset="0"/>
              </a:rPr>
              <a:t>4/12/2024</a:t>
            </a:fld>
            <a:endParaRPr lang="zh-CN" altLang="en-US">
              <a:solidFill>
                <a:srgbClr val="898989"/>
              </a:solidFill>
              <a:latin typeface="Arial" pitchFamily="0" charset="0"/>
              <a:ea typeface="Arial" pitchFamily="0" charset="0"/>
              <a:cs typeface="Arial" pitchFamily="0" charset="0"/>
              <a:sym typeface="Arial" pitchFamily="0" charset="0"/>
            </a:endParaRPr>
          </a:p>
        </p:txBody>
      </p:sp>
      <p:sp>
        <p:nvSpPr>
          <p:cNvPr id="150" name="文本框"/>
          <p:cNvSpPr>
            <a:spLocks xmlns:a="http://schemas.openxmlformats.org/drawingml/2006/main" noGrp="1"/>
          </p:cNvSpPr>
          <p:nvPr>
            <p:ph type="sldNum" idx="7"/>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r"/>
            <a:fld id="{CAD2D6BD-DE1B-4B5F-8B41-2702339687B9}" type="slidenum">
              <a:rPr lang="en-US" altLang="zh-CN" sz="1400" b="0" i="0" u="none" strike="noStrike" kern="0" cap="none" spc="0" baseline="0">
                <a:solidFill>
                  <a:srgbClr val="898989"/>
                </a:solidFill>
                <a:latin typeface="Arial" pitchFamily="0" charset="0"/>
                <a:ea typeface="Arial" pitchFamily="0" charset="0"/>
                <a:cs typeface="Arial" pitchFamily="0" charset="0"/>
                <a:sym typeface="Arial" pitchFamily="0" charset="0"/>
              </a:rPr>
              <a:t>&lt;#&gt;</a:t>
            </a:fld>
            <a:endParaRPr lang="zh-CN" altLang="en-US">
              <a:solidFill>
                <a:srgbClr val="89898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62907459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46101190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21762739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72674420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98628262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Tree>
    <p:extLst>
      <p:ext uri="{BB962C8B-B14F-4D97-AF65-F5344CB8AC3E}">
        <p14:creationId xmlns:p14="http://schemas.microsoft.com/office/powerpoint/2010/main" val="44409179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Tree>
    <p:extLst>
      <p:ext uri="{BB962C8B-B14F-4D97-AF65-F5344CB8AC3E}">
        <p14:creationId xmlns:p14="http://schemas.microsoft.com/office/powerpoint/2010/main" val="83732419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34666586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40492921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矩形"/>
          <p:cNvSpPr>
            <a:spLocks/>
          </p:cNvSpPr>
          <p:nvPr/>
        </p:nvSpPr>
        <p:spPr>
          <a:xfrm rot="0">
            <a:off x="7283428" y="62784"/>
            <a:ext cx="1109471" cy="584656"/>
          </a:xfrm>
          <a:prstGeom prst="rect"/>
          <a:solidFill>
            <a:schemeClr val="bg1"/>
          </a:solidFill>
          <a:ln w="25400" cmpd="sng" cap="flat">
            <a:noFill/>
            <a:prstDash val="solid"/>
            <a:round/>
          </a:ln>
        </p:spPr>
      </p:sp>
      <p:pic>
        <p:nvPicPr>
          <p:cNvPr id="3" name="图片" descr="A close up of a sign  Description automatically generated"/>
          <p:cNvPicPr>
            <a:picLocks/>
          </p:cNvPicPr>
          <p:nvPr/>
        </p:nvPicPr>
        <p:blipFill>
          <a:blip r:embed="rId1" cstate="print"/>
          <a:stretch>
            <a:fillRect/>
          </a:stretch>
        </p:blipFill>
        <p:spPr>
          <a:xfrm rot="0">
            <a:off x="7799750" y="88917"/>
            <a:ext cx="1233873" cy="412476"/>
          </a:xfrm>
          <a:prstGeom prst="rect"/>
          <a:noFill/>
          <a:ln w="12700" cmpd="sng" cap="flat">
            <a:noFill/>
            <a:prstDash val="solid"/>
            <a:round/>
          </a:ln>
        </p:spPr>
      </p:pic>
      <p:sp>
        <p:nvSpPr>
          <p:cNvPr id="4" name="矩形"/>
          <p:cNvSpPr>
            <a:spLocks/>
          </p:cNvSpPr>
          <p:nvPr/>
        </p:nvSpPr>
        <p:spPr>
          <a:xfrm rot="0">
            <a:off x="7594600" y="82566"/>
            <a:ext cx="165100" cy="412476"/>
          </a:xfrm>
          <a:prstGeom prst="rect"/>
          <a:solidFill>
            <a:srgbClr val="841910"/>
          </a:solidFill>
          <a:ln w="25400" cmpd="sng" cap="flat">
            <a:noFill/>
            <a:prstDash val="solid"/>
            <a:round/>
          </a:ln>
        </p:spPr>
      </p:sp>
      <p:sp>
        <p:nvSpPr>
          <p:cNvPr id="5" name="矩形"/>
          <p:cNvSpPr>
            <a:spLocks/>
          </p:cNvSpPr>
          <p:nvPr/>
        </p:nvSpPr>
        <p:spPr>
          <a:xfrm rot="0">
            <a:off x="7440249" y="82566"/>
            <a:ext cx="103550" cy="412476"/>
          </a:xfrm>
          <a:prstGeom prst="rect"/>
          <a:solidFill>
            <a:srgbClr val="213264"/>
          </a:solidFill>
          <a:ln w="25400" cmpd="sng" cap="flat">
            <a:noFill/>
            <a:prstDash val="solid"/>
            <a:round/>
          </a:ln>
        </p:spPr>
      </p:sp>
      <p:sp>
        <p:nvSpPr>
          <p:cNvPr id="6" name="矩形"/>
          <p:cNvSpPr>
            <a:spLocks/>
          </p:cNvSpPr>
          <p:nvPr/>
        </p:nvSpPr>
        <p:spPr>
          <a:xfrm rot="0">
            <a:off x="0" y="5086350"/>
            <a:ext cx="9144000" cy="69849"/>
          </a:xfrm>
          <a:prstGeom prst="rect"/>
          <a:solidFill>
            <a:srgbClr val="213264"/>
          </a:solidFill>
          <a:ln w="25400" cmpd="sng" cap="flat">
            <a:noFill/>
            <a:prstDash val="solid"/>
            <a:round/>
          </a:ln>
        </p:spPr>
      </p:sp>
      <p:sp>
        <p:nvSpPr>
          <p:cNvPr id="7" name="矩形"/>
          <p:cNvSpPr>
            <a:spLocks/>
          </p:cNvSpPr>
          <p:nvPr/>
        </p:nvSpPr>
        <p:spPr>
          <a:xfrm rot="0">
            <a:off x="0" y="88917"/>
            <a:ext cx="7283428" cy="406126"/>
          </a:xfrm>
          <a:prstGeom prst="rect"/>
          <a:solidFill>
            <a:srgbClr val="213264"/>
          </a:solidFill>
          <a:ln w="25400" cmpd="sng" cap="flat">
            <a:solidFill>
              <a:srgbClr val="213264"/>
            </a:solidFill>
            <a:prstDash val="solid"/>
            <a:round/>
          </a:ln>
        </p:spPr>
      </p:sp>
      <p:sp>
        <p:nvSpPr>
          <p:cNvPr id="8" name="矩形"/>
          <p:cNvSpPr>
            <a:spLocks/>
          </p:cNvSpPr>
          <p:nvPr/>
        </p:nvSpPr>
        <p:spPr>
          <a:xfrm rot="0">
            <a:off x="92480" y="105826"/>
            <a:ext cx="3953740" cy="36933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52085647"/>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3.png"/><Relationship Id="rId3" Type="http://schemas.openxmlformats.org/officeDocument/2006/relationships/image" Target="../media/4.png"/><Relationship Id="rId4" Type="http://schemas.openxmlformats.org/officeDocument/2006/relationships/image" Target="../media/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image" Target="../media/13.png"/><Relationship Id="rId2"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image" Target="../media/6.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2.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3" name="矩形"/>
          <p:cNvSpPr>
            <a:spLocks/>
          </p:cNvSpPr>
          <p:nvPr/>
        </p:nvSpPr>
        <p:spPr>
          <a:xfrm rot="0">
            <a:off x="0" y="0"/>
            <a:ext cx="9144000" cy="5143500"/>
          </a:xfrm>
          <a:prstGeom prst="rect"/>
          <a:solidFill>
            <a:srgbClr val="DFDDFB"/>
          </a:solidFill>
          <a:ln w="25400" cmpd="sng" cap="flat">
            <a:noFill/>
            <a:prstDash val="solid"/>
            <a:round/>
          </a:ln>
        </p:spPr>
      </p:sp>
      <p:pic>
        <p:nvPicPr>
          <p:cNvPr id="24" name="图片" descr="A white circle in the sky  Description automatically generated"/>
          <p:cNvPicPr>
            <a:picLocks noChangeAspect="1"/>
          </p:cNvPicPr>
          <p:nvPr/>
        </p:nvPicPr>
        <p:blipFill>
          <a:blip r:embed="rId1" cstate="print"/>
          <a:srcRect t="5928" b="10206" r="746"/>
          <a:stretch>
            <a:fillRect/>
          </a:stretch>
        </p:blipFill>
        <p:spPr>
          <a:xfrm rot="0">
            <a:off x="13062" y="-1"/>
            <a:ext cx="9130937" cy="5143501"/>
          </a:xfrm>
          <a:prstGeom prst="rect"/>
          <a:noFill/>
          <a:ln w="12700" cmpd="sng" cap="flat">
            <a:noFill/>
            <a:prstDash val="solid"/>
            <a:miter/>
          </a:ln>
        </p:spPr>
      </p:pic>
      <p:sp>
        <p:nvSpPr>
          <p:cNvPr id="25" name="矩形"/>
          <p:cNvSpPr>
            <a:spLocks/>
          </p:cNvSpPr>
          <p:nvPr/>
        </p:nvSpPr>
        <p:spPr>
          <a:xfrm rot="0">
            <a:off x="1865074" y="730897"/>
            <a:ext cx="6301139" cy="3966471"/>
          </a:xfrm>
          <a:prstGeom prst="rect"/>
          <a:solidFill>
            <a:srgbClr val="213163"/>
          </a:solidFill>
          <a:ln w="25400" cmpd="sng" cap="flat">
            <a:solidFill>
              <a:srgbClr val="213163"/>
            </a:solidFill>
            <a:prstDash val="solid"/>
            <a:round/>
          </a:ln>
        </p:spPr>
      </p:sp>
      <p:sp>
        <p:nvSpPr>
          <p:cNvPr id="26" name="矩形"/>
          <p:cNvSpPr>
            <a:spLocks/>
          </p:cNvSpPr>
          <p:nvPr/>
        </p:nvSpPr>
        <p:spPr>
          <a:xfrm rot="0">
            <a:off x="988684" y="1023080"/>
            <a:ext cx="6985193" cy="3451405"/>
          </a:xfrm>
          <a:prstGeom prst="rect"/>
          <a:solidFill>
            <a:schemeClr val="bg1"/>
          </a:solidFill>
          <a:ln w="25400" cmpd="sng" cap="flat">
            <a:solidFill>
              <a:srgbClr val="FFFFFF"/>
            </a:solidFill>
            <a:prstDash val="solid"/>
            <a:round/>
          </a:ln>
          <a:effectLst>
            <a:outerShdw sx="104999" sy="104999" algn="ctr" rotWithShape="0" blurRad="508000" dist="0" dir="0">
              <a:srgbClr val="000000">
                <a:alpha val="39607"/>
              </a:srgbClr>
            </a:outerShdw>
          </a:effectLst>
        </p:spPr>
      </p:sp>
      <p:sp>
        <p:nvSpPr>
          <p:cNvPr id="27" name="矩形"/>
          <p:cNvSpPr>
            <a:spLocks/>
          </p:cNvSpPr>
          <p:nvPr/>
        </p:nvSpPr>
        <p:spPr>
          <a:xfrm rot="0">
            <a:off x="2490558" y="2787442"/>
            <a:ext cx="50563" cy="446915"/>
          </a:xfrm>
          <a:prstGeom prst="rect"/>
          <a:solidFill>
            <a:srgbClr val="FFE600"/>
          </a:solidFill>
          <a:ln w="25400" cmpd="sng" cap="flat">
            <a:solidFill>
              <a:srgbClr val="FFE600"/>
            </a:solidFill>
            <a:prstDash val="solid"/>
            <a:round/>
          </a:ln>
        </p:spPr>
      </p:sp>
      <p:sp>
        <p:nvSpPr>
          <p:cNvPr id="28" name="矩形"/>
          <p:cNvSpPr>
            <a:spLocks/>
          </p:cNvSpPr>
          <p:nvPr/>
        </p:nvSpPr>
        <p:spPr>
          <a:xfrm rot="0">
            <a:off x="2029564" y="2248174"/>
            <a:ext cx="5025352"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0" cap="none" spc="0" baseline="0">
                <a:solidFill>
                  <a:srgbClr val="161D23"/>
                </a:solidFill>
                <a:latin typeface="Arial" pitchFamily="0" charset="0"/>
                <a:ea typeface="Arial" pitchFamily="0" charset="0"/>
                <a:cs typeface="Arial" pitchFamily="0" charset="0"/>
                <a:sym typeface="Arial" pitchFamily="0" charset="0"/>
              </a:rPr>
              <a:t>NEXT GEN EMPLOYABILITY PROGRAM</a:t>
            </a:r>
            <a:endParaRPr lang="zh-CN" altLang="en-US" sz="2000" b="1"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29" name="矩形"/>
          <p:cNvSpPr>
            <a:spLocks/>
          </p:cNvSpPr>
          <p:nvPr/>
        </p:nvSpPr>
        <p:spPr>
          <a:xfrm rot="0">
            <a:off x="2541121" y="2795733"/>
            <a:ext cx="4019698"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161D23"/>
                </a:solidFill>
                <a:latin typeface="Arial" pitchFamily="0" charset="0"/>
                <a:ea typeface="Arial" pitchFamily="0" charset="0"/>
                <a:cs typeface="Arial" pitchFamily="0" charset="0"/>
                <a:sym typeface="Arial" pitchFamily="0" charset="0"/>
              </a:rPr>
              <a:t>Creating a future-ready workforce</a:t>
            </a:r>
            <a:endParaRPr lang="zh-CN" altLang="en-US" sz="2000" b="0"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30" name="矩形"/>
          <p:cNvSpPr>
            <a:spLocks/>
          </p:cNvSpPr>
          <p:nvPr/>
        </p:nvSpPr>
        <p:spPr>
          <a:xfrm rot="0">
            <a:off x="1003624" y="3642533"/>
            <a:ext cx="1456920" cy="27237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Team Members</a:t>
            </a:r>
            <a:endParaRPr lang="zh-CN" altLang="en-US"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1" name="矩形"/>
          <p:cNvSpPr>
            <a:spLocks/>
          </p:cNvSpPr>
          <p:nvPr/>
        </p:nvSpPr>
        <p:spPr>
          <a:xfrm rot="0">
            <a:off x="1095095" y="3956068"/>
            <a:ext cx="2095554" cy="440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Student Name </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 </a:t>
            </a:r>
            <a:r>
              <a:rPr lang="en-US" altLang="zh-CN" sz="1100" b="0" i="0" u="none" strike="noStrike" kern="0" cap="none" spc="0" baseline="0">
                <a:solidFill>
                  <a:schemeClr val="tx1"/>
                </a:solidFill>
                <a:latin typeface="Arial" pitchFamily="0" charset="0"/>
                <a:ea typeface="Arial" pitchFamily="0" charset="0"/>
                <a:cs typeface="Arial" pitchFamily="0" charset="0"/>
              </a:rPr>
              <a:t>P. Tamil Selvan</a:t>
            </a:r>
            <a:endParaRPr lang="en-US" altLang="zh-CN" sz="1100" b="0" i="0" u="none" strike="noStrike" kern="0" cap="none" spc="0" baseline="0">
              <a:solidFill>
                <a:schemeClr val="tx1"/>
              </a:solidFill>
              <a:latin typeface="Arial" pitchFamily="0" charset="0"/>
              <a:ea typeface="Arial" pitchFamily="0" charset="0"/>
              <a:cs typeface="Arial" pitchFamily="0" charset="0"/>
            </a:endParaRPr>
          </a:p>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rPr>
              <a:t>Student ID : au813121104051</a:t>
            </a:r>
            <a:endParaRPr lang="zh-CN" altLang="en-US"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2" name="直线"/>
          <p:cNvSpPr>
            <a:spLocks/>
          </p:cNvSpPr>
          <p:nvPr/>
        </p:nvSpPr>
        <p:spPr>
          <a:xfrm rot="0">
            <a:off x="1100213" y="3919492"/>
            <a:ext cx="1986613" cy="0"/>
          </a:xfrm>
          <a:prstGeom prst="line"/>
          <a:noFill/>
          <a:ln w="3175" cmpd="sng" cap="flat">
            <a:solidFill>
              <a:srgbClr val="000000"/>
            </a:solidFill>
            <a:prstDash val="lgDashDotDot"/>
            <a:round/>
          </a:ln>
        </p:spPr>
      </p:sp>
      <p:sp>
        <p:nvSpPr>
          <p:cNvPr id="33" name="矩形"/>
          <p:cNvSpPr>
            <a:spLocks/>
          </p:cNvSpPr>
          <p:nvPr/>
        </p:nvSpPr>
        <p:spPr>
          <a:xfrm rot="0">
            <a:off x="5596477" y="3627293"/>
            <a:ext cx="1456919" cy="27237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College Name</a:t>
            </a:r>
            <a:endParaRPr lang="zh-CN" altLang="en-US"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4" name="直线"/>
          <p:cNvSpPr>
            <a:spLocks/>
          </p:cNvSpPr>
          <p:nvPr/>
        </p:nvSpPr>
        <p:spPr>
          <a:xfrm rot="0">
            <a:off x="5693065" y="3919492"/>
            <a:ext cx="1360331" cy="0"/>
          </a:xfrm>
          <a:prstGeom prst="line"/>
          <a:noFill/>
          <a:ln w="3175" cmpd="sng" cap="flat">
            <a:solidFill>
              <a:srgbClr val="000000"/>
            </a:solidFill>
            <a:prstDash val="lgDashDotDot"/>
            <a:round/>
          </a:ln>
        </p:spPr>
      </p:sp>
      <p:sp>
        <p:nvSpPr>
          <p:cNvPr id="35" name="矩形"/>
          <p:cNvSpPr>
            <a:spLocks/>
          </p:cNvSpPr>
          <p:nvPr/>
        </p:nvSpPr>
        <p:spPr>
          <a:xfrm rot="0">
            <a:off x="5693356" y="3956068"/>
            <a:ext cx="2095554"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Pavendar</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 </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Bharathidasan</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 College of Engineering and Technology</a:t>
            </a:r>
            <a:endParaRPr lang="zh-CN" altLang="en-US"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pic>
        <p:nvPicPr>
          <p:cNvPr id="36" name="图片"/>
          <p:cNvPicPr>
            <a:picLocks noChangeAspect="1"/>
          </p:cNvPicPr>
          <p:nvPr/>
        </p:nvPicPr>
        <p:blipFill>
          <a:blip r:embed="rId2" cstate="print"/>
          <a:stretch>
            <a:fillRect/>
          </a:stretch>
        </p:blipFill>
        <p:spPr>
          <a:xfrm rot="0">
            <a:off x="1834749" y="1249149"/>
            <a:ext cx="1146741" cy="666201"/>
          </a:xfrm>
          <a:prstGeom prst="rect"/>
          <a:noFill/>
          <a:ln w="12700" cmpd="sng" cap="flat">
            <a:noFill/>
            <a:prstDash val="solid"/>
            <a:miter/>
          </a:ln>
        </p:spPr>
      </p:pic>
      <p:pic>
        <p:nvPicPr>
          <p:cNvPr id="37" name="图片" descr="A logo with people and map  Description automatically generated"/>
          <p:cNvPicPr>
            <a:picLocks noChangeAspect="1"/>
          </p:cNvPicPr>
          <p:nvPr/>
        </p:nvPicPr>
        <p:blipFill>
          <a:blip r:embed="rId3" cstate="print"/>
          <a:stretch>
            <a:fillRect/>
          </a:stretch>
        </p:blipFill>
        <p:spPr>
          <a:xfrm rot="0">
            <a:off x="6461189" y="1211666"/>
            <a:ext cx="668564" cy="666202"/>
          </a:xfrm>
          <a:prstGeom prst="rect"/>
          <a:noFill/>
          <a:ln w="12700" cmpd="sng" cap="flat">
            <a:noFill/>
            <a:prstDash val="solid"/>
            <a:miter/>
          </a:ln>
        </p:spPr>
      </p:pic>
      <p:pic>
        <p:nvPicPr>
          <p:cNvPr id="38" name="图片" descr="A close up of a logo  Description automatically generated"/>
          <p:cNvPicPr>
            <a:picLocks noChangeAspect="1"/>
          </p:cNvPicPr>
          <p:nvPr/>
        </p:nvPicPr>
        <p:blipFill>
          <a:blip r:embed="rId4" cstate="print"/>
          <a:stretch>
            <a:fillRect/>
          </a:stretch>
        </p:blipFill>
        <p:spPr>
          <a:xfrm rot="0">
            <a:off x="3927667" y="1286630"/>
            <a:ext cx="1587347" cy="516272"/>
          </a:xfrm>
          <a:prstGeom prst="rect"/>
          <a:noFill/>
          <a:ln w="12700" cmpd="sng" cap="flat">
            <a:noFill/>
            <a:prstDash val="solid"/>
            <a:miter/>
          </a:ln>
        </p:spPr>
      </p:pic>
    </p:spTree>
    <p:extLst>
      <p:ext uri="{BB962C8B-B14F-4D97-AF65-F5344CB8AC3E}">
        <p14:creationId xmlns:p14="http://schemas.microsoft.com/office/powerpoint/2010/main" val="883301885"/>
      </p:ext>
    </p:extLst>
  </p:cSld>
  <p:clrMapOvr>
    <a:masterClrMapping/>
  </p:clrMapOvr>
  <p:transition spd="slow" advTm="3590"/>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6" name="文本框"/>
          <p:cNvSpPr>
            <a:spLocks noGrp="1"/>
          </p:cNvSpPr>
          <p:nvPr>
            <p:ph type="title"/>
          </p:nvPr>
        </p:nvSpPr>
        <p:spPr>
          <a:xfrm rot="0">
            <a:off x="490249" y="650240"/>
            <a:ext cx="8118658" cy="3890709"/>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Modelling &amp; </a:t>
            </a:r>
            <a:r>
              <a:rPr lang="en-US" altLang="zh-CN" sz="1600" b="1" i="0" u="none" strike="noStrike" kern="0" cap="none" spc="0" baseline="0">
                <a:solidFill>
                  <a:srgbClr val="213163"/>
                </a:solidFill>
                <a:latin typeface="Arial" pitchFamily="0" charset="0"/>
                <a:ea typeface="Arial" pitchFamily="0" charset="0"/>
                <a:cs typeface="Lucida Sans"/>
              </a:rPr>
              <a:t>Results</a:t>
            </a:r>
            <a:br>
              <a:rPr lang="zh-CN" altLang="en-US" sz="1600" b="1" i="0" u="none" strike="noStrike" kern="0" cap="none" spc="0" baseline="0">
                <a:solidFill>
                  <a:srgbClr val="213163"/>
                </a:solidFill>
                <a:latin typeface="Arial" pitchFamily="0" charset="0"/>
                <a:ea typeface="Arial" pitchFamily="0" charset="0"/>
                <a:cs typeface="Lucida Sans"/>
              </a:rPr>
            </a:br>
            <a:br>
              <a:rPr lang="zh-CN" altLang="en-US" sz="1600" b="1" i="0" u="none" strike="noStrike" kern="0" cap="none" spc="0" baseline="0">
                <a:solidFill>
                  <a:srgbClr val="213163"/>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This </a:t>
            </a:r>
            <a:r>
              <a:rPr lang="en-US" altLang="zh-CN" sz="1600" b="0" i="0" u="none" strike="noStrike" kern="0" cap="none" spc="0" baseline="0">
                <a:solidFill>
                  <a:srgbClr val="000000"/>
                </a:solidFill>
                <a:latin typeface="Arial" pitchFamily="0" charset="0"/>
                <a:ea typeface="Arial" pitchFamily="0" charset="0"/>
                <a:cs typeface="Lucida Sans"/>
              </a:rPr>
              <a:t>project traverses a lot of areas ranging from business concept to computing field,</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and required to perform several researches to be able to achieve the project objectives.</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The area covers include:</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Car </a:t>
            </a:r>
            <a:r>
              <a:rPr lang="en-US" altLang="zh-CN" sz="1600" b="0" i="0" u="none" strike="noStrike" kern="0" cap="none" spc="0" baseline="0">
                <a:solidFill>
                  <a:srgbClr val="000000"/>
                </a:solidFill>
                <a:latin typeface="Arial" pitchFamily="0" charset="0"/>
                <a:ea typeface="Arial" pitchFamily="0" charset="0"/>
                <a:cs typeface="Lucida Sans"/>
              </a:rPr>
              <a:t>rental industry: This includes study on how the car rental business is being done,</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process involved and opportunity that exist for improvement.</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General </a:t>
            </a:r>
            <a:r>
              <a:rPr lang="en-US" altLang="zh-CN" sz="1600" b="0" i="0" u="none" strike="noStrike" kern="0" cap="none" spc="0" baseline="0">
                <a:solidFill>
                  <a:srgbClr val="000000"/>
                </a:solidFill>
                <a:latin typeface="Arial" pitchFamily="0" charset="0"/>
                <a:ea typeface="Arial" pitchFamily="0" charset="0"/>
                <a:cs typeface="Lucida Sans"/>
              </a:rPr>
              <a:t>customers as well as the company’s staff will be able to use the system</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effectively. Web-platform </a:t>
            </a:r>
            <a:r>
              <a:rPr lang="en-US" altLang="zh-CN" sz="1600" b="0" i="0" u="none" strike="noStrike" kern="0" cap="none" spc="0" baseline="0">
                <a:solidFill>
                  <a:srgbClr val="000000"/>
                </a:solidFill>
                <a:latin typeface="Arial" pitchFamily="0" charset="0"/>
                <a:ea typeface="Arial" pitchFamily="0" charset="0"/>
                <a:cs typeface="Lucida Sans"/>
              </a:rPr>
              <a:t>means that the system will be available for access 24/7 except </a:t>
            </a:r>
            <a:r>
              <a:rPr lang="en-US" altLang="zh-CN" sz="1600" b="0" i="0" u="none" strike="noStrike" kern="0" cap="none" spc="0" baseline="0">
                <a:solidFill>
                  <a:srgbClr val="000000"/>
                </a:solidFill>
                <a:latin typeface="Arial" pitchFamily="0" charset="0"/>
                <a:ea typeface="Arial" pitchFamily="0" charset="0"/>
                <a:cs typeface="Lucida Sans"/>
              </a:rPr>
              <a:t>when there </a:t>
            </a:r>
            <a:r>
              <a:rPr lang="en-US" altLang="zh-CN" sz="1600" b="0" i="0" u="none" strike="noStrike" kern="0" cap="none" spc="0" baseline="0">
                <a:solidFill>
                  <a:srgbClr val="000000"/>
                </a:solidFill>
                <a:latin typeface="Arial" pitchFamily="0" charset="0"/>
                <a:ea typeface="Arial" pitchFamily="0" charset="0"/>
                <a:cs typeface="Lucida Sans"/>
              </a:rPr>
              <a:t>is a temporary server issue which is expected to be </a:t>
            </a:r>
            <a:r>
              <a:rPr lang="en-US" altLang="zh-CN" sz="1600" b="0" i="0" u="none" strike="noStrike" kern="0" cap="none" spc="0" baseline="0">
                <a:solidFill>
                  <a:srgbClr val="000000"/>
                </a:solidFill>
                <a:latin typeface="Arial" pitchFamily="0" charset="0"/>
                <a:ea typeface="Arial" pitchFamily="0" charset="0"/>
                <a:cs typeface="Lucida Sans"/>
              </a:rPr>
              <a:t>minimal.</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The system </a:t>
            </a:r>
            <a:r>
              <a:rPr lang="en-US" altLang="zh-CN" sz="1600" b="0" i="0" u="none" strike="noStrike" kern="0" cap="none" spc="0" baseline="0">
                <a:solidFill>
                  <a:srgbClr val="000000"/>
                </a:solidFill>
                <a:latin typeface="Arial" pitchFamily="0" charset="0"/>
                <a:ea typeface="Arial" pitchFamily="0" charset="0"/>
                <a:cs typeface="Lucida Sans"/>
              </a:rPr>
              <a:t>hasre</a:t>
            </a:r>
            <a:r>
              <a:rPr lang="en-US" altLang="zh-CN" sz="1600" b="0" i="0" u="none" strike="noStrike" kern="0" cap="none" spc="0" baseline="0">
                <a:solidFill>
                  <a:srgbClr val="000000"/>
                </a:solidFill>
                <a:latin typeface="Arial" pitchFamily="0" charset="0"/>
                <a:ea typeface="Arial" pitchFamily="0" charset="0"/>
                <a:cs typeface="Lucida Sans"/>
              </a:rPr>
              <a:t> </a:t>
            </a:r>
            <a:r>
              <a:rPr lang="en-US" altLang="zh-CN" sz="1600" b="0" i="0" u="none" strike="noStrike" kern="0" cap="none" spc="0" baseline="0">
                <a:solidFill>
                  <a:srgbClr val="000000"/>
                </a:solidFill>
                <a:latin typeface="Arial" pitchFamily="0" charset="0"/>
                <a:ea typeface="Arial" pitchFamily="0" charset="0"/>
                <a:cs typeface="Lucida Sans"/>
              </a:rPr>
              <a:t>acheda</a:t>
            </a:r>
            <a:r>
              <a:rPr lang="en-US" altLang="zh-CN" sz="1600" b="0" i="0" u="none" strike="noStrike" kern="0" cap="none" spc="0" baseline="0">
                <a:solidFill>
                  <a:srgbClr val="000000"/>
                </a:solidFill>
                <a:latin typeface="Arial" pitchFamily="0" charset="0"/>
                <a:ea typeface="Arial" pitchFamily="0" charset="0"/>
                <a:cs typeface="Lucida Sans"/>
              </a:rPr>
              <a:t> </a:t>
            </a:r>
            <a:r>
              <a:rPr lang="en-US" altLang="zh-CN" sz="1600" b="0" i="0" u="none" strike="noStrike" kern="0" cap="none" spc="0" baseline="0">
                <a:solidFill>
                  <a:srgbClr val="000000"/>
                </a:solidFill>
                <a:latin typeface="Arial" pitchFamily="0" charset="0"/>
                <a:ea typeface="Arial" pitchFamily="0" charset="0"/>
                <a:cs typeface="Lucida Sans"/>
              </a:rPr>
              <a:t>steady state where all bugs have been eliminated. The system is operated at a high </a:t>
            </a:r>
            <a:r>
              <a:rPr lang="en-US" altLang="zh-CN" sz="1600" b="0" i="0" u="none" strike="noStrike" kern="0" cap="none" spc="0" baseline="0">
                <a:solidFill>
                  <a:srgbClr val="000000"/>
                </a:solidFill>
                <a:latin typeface="Arial" pitchFamily="0" charset="0"/>
                <a:ea typeface="Arial" pitchFamily="0" charset="0"/>
                <a:cs typeface="Lucida Sans"/>
              </a:rPr>
              <a:t>level of efficiency </a:t>
            </a:r>
            <a:r>
              <a:rPr lang="en-US" altLang="zh-CN" sz="1600" b="0" i="0" u="none" strike="noStrike" kern="0" cap="none" spc="0" baseline="0">
                <a:solidFill>
                  <a:srgbClr val="000000"/>
                </a:solidFill>
                <a:latin typeface="Arial" pitchFamily="0" charset="0"/>
                <a:ea typeface="Arial" pitchFamily="0" charset="0"/>
                <a:cs typeface="Lucida Sans"/>
              </a:rPr>
              <a:t>and all teachers and users associated with the system understand its advantage. The </a:t>
            </a:r>
            <a:r>
              <a:rPr lang="en-US" altLang="zh-CN" sz="1600" b="0" i="0" u="none" strike="noStrike" kern="0" cap="none" spc="0" baseline="0">
                <a:solidFill>
                  <a:srgbClr val="000000"/>
                </a:solidFill>
                <a:latin typeface="Arial" pitchFamily="0" charset="0"/>
                <a:ea typeface="Arial" pitchFamily="0" charset="0"/>
                <a:cs typeface="Lucida Sans"/>
              </a:rPr>
              <a:t>system solves </a:t>
            </a:r>
            <a:r>
              <a:rPr lang="en-US" altLang="zh-CN" sz="1600" b="0" i="0" u="none" strike="noStrike" kern="0" cap="none" spc="0" baseline="0">
                <a:solidFill>
                  <a:srgbClr val="000000"/>
                </a:solidFill>
                <a:latin typeface="Arial" pitchFamily="0" charset="0"/>
                <a:ea typeface="Arial" pitchFamily="0" charset="0"/>
                <a:cs typeface="Lucida Sans"/>
              </a:rPr>
              <a:t>the problem- it was intended to solve as requirement specification. The system is user friendly &amp; easy to maintain.</a:t>
            </a:r>
            <a:br>
              <a:rPr lang="zh-CN" altLang="en-US" sz="1600" b="0" i="0" u="none" strike="noStrike" kern="0" cap="none" spc="0" baseline="0">
                <a:solidFill>
                  <a:srgbClr val="000000"/>
                </a:solidFill>
                <a:latin typeface="Arial" pitchFamily="0" charset="0"/>
                <a:ea typeface="Arial" pitchFamily="0" charset="0"/>
                <a:cs typeface="Lucida Sans"/>
              </a:rPr>
            </a:b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107" name="直线"/>
          <p:cNvSpPr>
            <a:spLocks/>
          </p:cNvSpPr>
          <p:nvPr/>
        </p:nvSpPr>
        <p:spPr>
          <a:xfrm rot="0">
            <a:off x="0" y="4675910"/>
            <a:ext cx="9144000" cy="0"/>
          </a:xfrm>
          <a:prstGeom prst="line"/>
          <a:noFill/>
          <a:ln w="9525" cmpd="sng" cap="flat">
            <a:solidFill>
              <a:srgbClr val="BFBFBF"/>
            </a:solidFill>
            <a:prstDash val="solid"/>
            <a:round/>
          </a:ln>
        </p:spPr>
      </p:sp>
      <p:sp>
        <p:nvSpPr>
          <p:cNvPr id="108"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65416892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1" name="文本框"/>
          <p:cNvSpPr>
            <a:spLocks noGrp="1"/>
          </p:cNvSpPr>
          <p:nvPr>
            <p:ph type="title"/>
          </p:nvPr>
        </p:nvSpPr>
        <p:spPr>
          <a:xfrm rot="0">
            <a:off x="155850" y="613141"/>
            <a:ext cx="8832300" cy="451933"/>
          </a:xfrm>
          <a:prstGeom prst="rect"/>
          <a:noFill/>
          <a:ln w="12700" cmpd="sng" cap="flat">
            <a:noFill/>
            <a:prstDash val="solid"/>
            <a:round/>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pitchFamily="0" charset="0"/>
                <a:ea typeface="Arial" pitchFamily="0" charset="0"/>
                <a:cs typeface="Lucida Sans"/>
              </a:rPr>
              <a:t>Homepage</a:t>
            </a:r>
            <a:endParaRPr lang="zh-CN" altLang="en-US" sz="2400" b="0" i="0" u="none" strike="noStrike" kern="0" cap="none" spc="0" baseline="0">
              <a:solidFill>
                <a:srgbClr val="000000"/>
              </a:solidFill>
              <a:latin typeface="Arial" pitchFamily="0" charset="0"/>
              <a:ea typeface="Arial" pitchFamily="0" charset="0"/>
              <a:cs typeface="Lucida Sans"/>
            </a:endParaRPr>
          </a:p>
        </p:txBody>
      </p:sp>
      <p:pic>
        <p:nvPicPr>
          <p:cNvPr id="122" name="图片"/>
          <p:cNvPicPr>
            <a:picLocks noChangeAspect="1"/>
          </p:cNvPicPr>
          <p:nvPr/>
        </p:nvPicPr>
        <p:blipFill>
          <a:blip r:embed="rId1" cstate="print"/>
          <a:stretch>
            <a:fillRect/>
          </a:stretch>
        </p:blipFill>
        <p:spPr>
          <a:xfrm rot="0">
            <a:off x="572067" y="1065075"/>
            <a:ext cx="7708318" cy="3652630"/>
          </a:xfrm>
          <a:prstGeom prst="rect"/>
          <a:noFill/>
          <a:ln w="12700" cmpd="sng" cap="flat">
            <a:noFill/>
            <a:prstDash val="solid"/>
            <a:miter/>
          </a:ln>
        </p:spPr>
      </p:pic>
    </p:spTree>
    <p:extLst>
      <p:ext uri="{BB962C8B-B14F-4D97-AF65-F5344CB8AC3E}">
        <p14:creationId xmlns:p14="http://schemas.microsoft.com/office/powerpoint/2010/main" val="210609608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2" name="文本框"/>
          <p:cNvSpPr>
            <a:spLocks noGrp="1"/>
          </p:cNvSpPr>
          <p:nvPr>
            <p:ph type="title"/>
          </p:nvPr>
        </p:nvSpPr>
        <p:spPr>
          <a:xfrm rot="0">
            <a:off x="628560" y="601132"/>
            <a:ext cx="7886430" cy="666516"/>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About-Us-Page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33" name="图片"/>
          <p:cNvPicPr>
            <a:picLocks noChangeAspect="1"/>
          </p:cNvPicPr>
          <p:nvPr/>
        </p:nvPicPr>
        <p:blipFill>
          <a:blip r:embed="rId1" cstate="print"/>
          <a:stretch>
            <a:fillRect/>
          </a:stretch>
        </p:blipFill>
        <p:spPr>
          <a:xfrm rot="0">
            <a:off x="910788" y="1186369"/>
            <a:ext cx="7321974" cy="3427039"/>
          </a:xfrm>
          <a:prstGeom prst="rect"/>
          <a:noFill/>
          <a:ln w="12700" cmpd="sng" cap="flat">
            <a:noFill/>
            <a:prstDash val="solid"/>
            <a:miter/>
          </a:ln>
        </p:spPr>
      </p:pic>
    </p:spTree>
    <p:extLst>
      <p:ext uri="{BB962C8B-B14F-4D97-AF65-F5344CB8AC3E}">
        <p14:creationId xmlns:p14="http://schemas.microsoft.com/office/powerpoint/2010/main" val="1668625276"/>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4" name="文本框"/>
          <p:cNvSpPr>
            <a:spLocks noGrp="1"/>
          </p:cNvSpPr>
          <p:nvPr>
            <p:ph type="title"/>
          </p:nvPr>
        </p:nvSpPr>
        <p:spPr>
          <a:xfrm rot="0">
            <a:off x="628560" y="634999"/>
            <a:ext cx="7886430" cy="632649"/>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Service-Page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35" name="图片"/>
          <p:cNvPicPr>
            <a:picLocks noChangeAspect="1"/>
          </p:cNvPicPr>
          <p:nvPr/>
        </p:nvPicPr>
        <p:blipFill>
          <a:blip r:embed="rId1" cstate="print"/>
          <a:stretch>
            <a:fillRect/>
          </a:stretch>
        </p:blipFill>
        <p:spPr>
          <a:xfrm rot="0">
            <a:off x="860214" y="1165013"/>
            <a:ext cx="7267788" cy="3382433"/>
          </a:xfrm>
          <a:prstGeom prst="rect"/>
          <a:noFill/>
          <a:ln w="12700" cmpd="sng" cap="flat">
            <a:noFill/>
            <a:prstDash val="solid"/>
            <a:miter/>
          </a:ln>
        </p:spPr>
      </p:pic>
    </p:spTree>
    <p:extLst>
      <p:ext uri="{BB962C8B-B14F-4D97-AF65-F5344CB8AC3E}">
        <p14:creationId xmlns:p14="http://schemas.microsoft.com/office/powerpoint/2010/main" val="1006203170"/>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6" name="文本框"/>
          <p:cNvSpPr>
            <a:spLocks noGrp="1"/>
          </p:cNvSpPr>
          <p:nvPr>
            <p:ph type="title"/>
          </p:nvPr>
        </p:nvSpPr>
        <p:spPr>
          <a:xfrm rot="0">
            <a:off x="628560" y="643466"/>
            <a:ext cx="7886430" cy="624182"/>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Departments-Page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37" name="图片"/>
          <p:cNvPicPr>
            <a:picLocks noChangeAspect="1"/>
          </p:cNvPicPr>
          <p:nvPr/>
        </p:nvPicPr>
        <p:blipFill>
          <a:blip r:embed="rId1" cstate="print"/>
          <a:stretch>
            <a:fillRect/>
          </a:stretch>
        </p:blipFill>
        <p:spPr>
          <a:xfrm rot="0">
            <a:off x="724746" y="1205653"/>
            <a:ext cx="7193280" cy="3386667"/>
          </a:xfrm>
          <a:prstGeom prst="rect"/>
          <a:noFill/>
          <a:ln w="12700" cmpd="sng" cap="flat">
            <a:noFill/>
            <a:prstDash val="solid"/>
            <a:miter/>
          </a:ln>
        </p:spPr>
      </p:pic>
    </p:spTree>
    <p:extLst>
      <p:ext uri="{BB962C8B-B14F-4D97-AF65-F5344CB8AC3E}">
        <p14:creationId xmlns:p14="http://schemas.microsoft.com/office/powerpoint/2010/main" val="188932331"/>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8" name="文本框"/>
          <p:cNvSpPr>
            <a:spLocks noGrp="1"/>
          </p:cNvSpPr>
          <p:nvPr>
            <p:ph type="title"/>
          </p:nvPr>
        </p:nvSpPr>
        <p:spPr>
          <a:xfrm rot="0">
            <a:off x="486320" y="326813"/>
            <a:ext cx="7886430" cy="649583"/>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Blog-Page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39" name="图片"/>
          <p:cNvPicPr>
            <a:picLocks noChangeAspect="1"/>
          </p:cNvPicPr>
          <p:nvPr/>
        </p:nvPicPr>
        <p:blipFill>
          <a:blip r:embed="rId1" cstate="print"/>
          <a:stretch>
            <a:fillRect/>
          </a:stretch>
        </p:blipFill>
        <p:spPr>
          <a:xfrm rot="0">
            <a:off x="2050149" y="814164"/>
            <a:ext cx="5122810" cy="3875851"/>
          </a:xfrm>
          <a:prstGeom prst="rect"/>
          <a:noFill/>
          <a:ln w="12700" cmpd="sng" cap="flat">
            <a:noFill/>
            <a:prstDash val="solid"/>
            <a:miter/>
          </a:ln>
        </p:spPr>
      </p:pic>
    </p:spTree>
    <p:extLst>
      <p:ext uri="{BB962C8B-B14F-4D97-AF65-F5344CB8AC3E}">
        <p14:creationId xmlns:p14="http://schemas.microsoft.com/office/powerpoint/2010/main" val="2080026565"/>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0" name="文本框"/>
          <p:cNvSpPr>
            <a:spLocks noGrp="1"/>
          </p:cNvSpPr>
          <p:nvPr>
            <p:ph type="title"/>
          </p:nvPr>
        </p:nvSpPr>
        <p:spPr>
          <a:xfrm rot="0">
            <a:off x="152400" y="762000"/>
            <a:ext cx="7938052" cy="3778949"/>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Future </a:t>
            </a:r>
            <a:r>
              <a:rPr lang="en-US" altLang="zh-CN" sz="1600" b="1" i="0" u="none" strike="noStrike" kern="0" cap="none" spc="0" baseline="0">
                <a:solidFill>
                  <a:srgbClr val="213163"/>
                </a:solidFill>
                <a:latin typeface="Arial" pitchFamily="0" charset="0"/>
                <a:ea typeface="Arial" pitchFamily="0" charset="0"/>
                <a:cs typeface="Lucida Sans"/>
              </a:rPr>
              <a:t>Enhancements</a:t>
            </a:r>
            <a:r>
              <a:rPr lang="en-US" altLang="zh-CN" sz="1600" b="1" i="0" u="none" strike="noStrike" kern="0" cap="none" spc="0" baseline="0">
                <a:solidFill>
                  <a:srgbClr val="374151"/>
                </a:solidFill>
                <a:latin typeface="Arial" pitchFamily="0" charset="0"/>
                <a:ea typeface="Arial" pitchFamily="0" charset="0"/>
                <a:cs typeface="Times New Roman" pitchFamily="0" charset="0"/>
              </a:rPr>
              <a:t>:</a:t>
            </a:r>
            <a:br>
              <a:rPr lang="zh-CN" altLang="en-US" sz="1600" b="1" i="0" u="none" strike="noStrike" kern="0" cap="none" spc="0" baseline="0">
                <a:solidFill>
                  <a:srgbClr val="374151"/>
                </a:solidFill>
                <a:latin typeface="Arial" pitchFamily="0" charset="0"/>
                <a:ea typeface="Arial" pitchFamily="0" charset="0"/>
                <a:cs typeface="Times New Roman" pitchFamily="0" charset="0"/>
              </a:rPr>
            </a:br>
            <a:br>
              <a:rPr lang="zh-CN" altLang="en-US" sz="2000" b="1" i="0" u="none" strike="noStrike" kern="0" cap="none" spc="0" baseline="0">
                <a:solidFill>
                  <a:srgbClr val="374151"/>
                </a:solidFill>
                <a:latin typeface="Arial" pitchFamily="0" charset="0"/>
                <a:ea typeface="Arial" pitchFamily="0" charset="0"/>
                <a:cs typeface="Times New Roman" pitchFamily="0" charset="0"/>
              </a:rPr>
            </a:br>
            <a:r>
              <a:rPr lang="en-US" altLang="zh-CN" sz="2000" b="0" i="0" u="none" strike="noStrike" kern="0" cap="none" spc="0" baseline="0">
                <a:solidFill>
                  <a:srgbClr val="000000"/>
                </a:solidFill>
                <a:latin typeface="Arial" pitchFamily="0" charset="0"/>
                <a:ea typeface="Arial" pitchFamily="0" charset="0"/>
                <a:cs typeface="Lucida Sans"/>
              </a:rPr>
              <a:t>This </a:t>
            </a:r>
            <a:r>
              <a:rPr lang="en-US" altLang="zh-CN" sz="2000" b="0" i="0" u="none" strike="noStrike" kern="0" cap="none" spc="0" baseline="0">
                <a:solidFill>
                  <a:srgbClr val="000000"/>
                </a:solidFill>
                <a:latin typeface="Arial" pitchFamily="0" charset="0"/>
                <a:ea typeface="Arial" pitchFamily="0" charset="0"/>
                <a:cs typeface="Lucida Sans"/>
              </a:rPr>
              <a:t>order cars online system project aimed at developing an online car rental system which can </a:t>
            </a:r>
            <a:r>
              <a:rPr lang="en-US" altLang="zh-CN" sz="2000" b="0" i="0" u="none" strike="noStrike" kern="0" cap="none" spc="0" baseline="0">
                <a:solidFill>
                  <a:srgbClr val="000000"/>
                </a:solidFill>
                <a:latin typeface="Arial" pitchFamily="0" charset="0"/>
                <a:ea typeface="Arial" pitchFamily="0" charset="0"/>
                <a:cs typeface="Lucida Sans"/>
              </a:rPr>
              <a:t>be used </a:t>
            </a:r>
            <a:r>
              <a:rPr lang="en-US" altLang="zh-CN" sz="2000" b="0" i="0" u="none" strike="noStrike" kern="0" cap="none" spc="0" baseline="0">
                <a:solidFill>
                  <a:srgbClr val="000000"/>
                </a:solidFill>
                <a:latin typeface="Arial" pitchFamily="0" charset="0"/>
                <a:ea typeface="Arial" pitchFamily="0" charset="0"/>
                <a:cs typeface="Lucida Sans"/>
              </a:rPr>
              <a:t>in small places, and medium cities firstly and then on a large scale. </a:t>
            </a:r>
            <a:br>
              <a:rPr lang="zh-CN" altLang="en-US" sz="2000" b="0" i="0" u="none" strike="noStrike" kern="0" cap="none" spc="0" baseline="0">
                <a:solidFill>
                  <a:srgbClr val="000000"/>
                </a:solidFill>
                <a:latin typeface="Arial" pitchFamily="0" charset="0"/>
                <a:ea typeface="Arial" pitchFamily="0" charset="0"/>
                <a:cs typeface="Lucida Sans"/>
              </a:rPr>
            </a:br>
            <a:r>
              <a:rPr lang="en-US" altLang="zh-CN" sz="2000" b="0" i="0" u="none" strike="noStrike" kern="0" cap="none" spc="0" baseline="0">
                <a:solidFill>
                  <a:srgbClr val="000000"/>
                </a:solidFill>
                <a:latin typeface="Arial" pitchFamily="0" charset="0"/>
                <a:ea typeface="Arial" pitchFamily="0" charset="0"/>
                <a:cs typeface="Lucida Sans"/>
              </a:rPr>
              <a:t>▪ </a:t>
            </a:r>
            <a:r>
              <a:rPr lang="en-US" altLang="zh-CN" sz="2000" b="0" i="0" u="none" strike="noStrike" kern="0" cap="none" spc="0" baseline="0">
                <a:solidFill>
                  <a:srgbClr val="000000"/>
                </a:solidFill>
                <a:latin typeface="Arial" pitchFamily="0" charset="0"/>
                <a:ea typeface="Arial" pitchFamily="0" charset="0"/>
                <a:cs typeface="Lucida Sans"/>
              </a:rPr>
              <a:t>It is developed to help car rental to simplify their daily operational and managerial task as well as improve the dining experience of </a:t>
            </a:r>
            <a:r>
              <a:rPr lang="en-US" altLang="zh-CN" sz="2000" b="0" i="0" u="none" strike="noStrike" kern="0" cap="none" spc="0" baseline="0">
                <a:solidFill>
                  <a:srgbClr val="000000"/>
                </a:solidFill>
                <a:latin typeface="Arial" pitchFamily="0" charset="0"/>
                <a:ea typeface="Arial" pitchFamily="0" charset="0"/>
                <a:cs typeface="Lucida Sans"/>
              </a:rPr>
              <a:t>customers. </a:t>
            </a:r>
            <a:br>
              <a:rPr lang="zh-CN" altLang="en-US" sz="6000" b="0" i="0" u="none" strike="noStrike" kern="0" cap="none" spc="0" baseline="0">
                <a:solidFill>
                  <a:srgbClr val="000000"/>
                </a:solidFill>
                <a:latin typeface="Arial" pitchFamily="0" charset="0"/>
                <a:ea typeface="Arial" pitchFamily="0" charset="0"/>
                <a:cs typeface="Lucida Sans"/>
              </a:rPr>
            </a:br>
            <a:r>
              <a:rPr lang="en-US" altLang="zh-CN" sz="2000" b="0" i="0" u="none" strike="noStrike" kern="0" cap="none" spc="0" baseline="0">
                <a:solidFill>
                  <a:srgbClr val="000000"/>
                </a:solidFill>
                <a:latin typeface="Arial" pitchFamily="0" charset="0"/>
                <a:ea typeface="Arial" pitchFamily="0" charset="0"/>
                <a:cs typeface="Lucida Sans"/>
              </a:rPr>
              <a:t>▪ </a:t>
            </a:r>
            <a:r>
              <a:rPr lang="en-US" altLang="zh-CN" sz="2000" b="0" i="0" u="none" strike="noStrike" kern="0" cap="none" spc="0" baseline="0">
                <a:solidFill>
                  <a:srgbClr val="000000"/>
                </a:solidFill>
                <a:latin typeface="Arial" pitchFamily="0" charset="0"/>
                <a:ea typeface="Arial" pitchFamily="0" charset="0"/>
                <a:cs typeface="Lucida Sans"/>
              </a:rPr>
              <a:t>And also helps restaurant develop healthy customer relationships by providing good services. </a:t>
            </a:r>
            <a:r>
              <a:rPr lang="en-US" altLang="zh-CN" sz="2000" b="0" i="0" u="none" strike="noStrike" kern="0" cap="none" spc="0" baseline="0">
                <a:solidFill>
                  <a:srgbClr val="000000"/>
                </a:solidFill>
                <a:latin typeface="Arial" pitchFamily="0" charset="0"/>
                <a:ea typeface="Arial" pitchFamily="0" charset="0"/>
                <a:cs typeface="Lucida Sans"/>
              </a:rPr>
              <a:t>The </a:t>
            </a:r>
            <a:r>
              <a:rPr lang="en-US" altLang="zh-CN" sz="2000" b="0" i="0" u="none" strike="noStrike" kern="0" cap="none" spc="0" baseline="0">
                <a:solidFill>
                  <a:srgbClr val="000000"/>
                </a:solidFill>
                <a:latin typeface="Arial" pitchFamily="0" charset="0"/>
                <a:ea typeface="Arial" pitchFamily="0" charset="0"/>
                <a:cs typeface="Lucida Sans"/>
              </a:rPr>
              <a:t>system enables staff to let update and make changes to their cars and beverage list information based on the orders placed and the orders completed</a:t>
            </a:r>
            <a:r>
              <a:rPr lang="en-US" altLang="zh-CN" sz="1600" b="0" i="0" u="none" strike="noStrike" kern="0" cap="none" spc="0" baseline="0">
                <a:solidFill>
                  <a:srgbClr val="000000"/>
                </a:solidFill>
                <a:latin typeface="Arial" pitchFamily="0" charset="0"/>
                <a:ea typeface="Arial" pitchFamily="0" charset="0"/>
                <a:cs typeface="Lucida Sans"/>
              </a:rPr>
              <a:t>.</a:t>
            </a:r>
            <a:br>
              <a:rPr lang="zh-CN" altLang="en-US" sz="1600" b="0" i="0" u="none" strike="noStrike" kern="0" cap="none" spc="0" baseline="0">
                <a:solidFill>
                  <a:srgbClr val="374151"/>
                </a:solidFill>
                <a:latin typeface="Söhne" pitchFamily="0" charset="0"/>
                <a:ea typeface="Arial" pitchFamily="0" charset="0"/>
                <a:cs typeface="Lucida Sans"/>
              </a:rPr>
            </a:br>
            <a:endParaRPr lang="zh-CN" altLang="en-US" sz="16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655126836"/>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1" name="文本框"/>
          <p:cNvSpPr>
            <a:spLocks noGrp="1"/>
          </p:cNvSpPr>
          <p:nvPr>
            <p:ph type="title"/>
          </p:nvPr>
        </p:nvSpPr>
        <p:spPr>
          <a:xfrm rot="0">
            <a:off x="490249" y="609600"/>
            <a:ext cx="8321857" cy="393135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SzPts val="2800"/>
            </a:pPr>
            <a:r>
              <a:rPr lang="en-US" altLang="zh-CN" sz="1600" b="1" i="0" u="none" strike="noStrike" kern="0" cap="none" spc="0" baseline="0">
                <a:solidFill>
                  <a:srgbClr val="213163"/>
                </a:solidFill>
                <a:latin typeface="Arial" pitchFamily="0" charset="0"/>
                <a:ea typeface="Arial" pitchFamily="0" charset="0"/>
                <a:cs typeface="Lucida Sans"/>
              </a:rPr>
              <a:t>Conclusion</a:t>
            </a:r>
            <a:br>
              <a:rPr lang="zh-CN" altLang="en-US" sz="1600" b="1" i="0" u="none" strike="noStrike" kern="0" cap="none" spc="0" baseline="0">
                <a:solidFill>
                  <a:srgbClr val="213163"/>
                </a:solidFill>
                <a:latin typeface="Arial" pitchFamily="0" charset="0"/>
                <a:ea typeface="Arial" pitchFamily="0" charset="0"/>
                <a:cs typeface="Lucida Sans"/>
              </a:rPr>
            </a:br>
            <a:br>
              <a:rPr lang="zh-CN" altLang="en-US" sz="1600" b="1" i="0" u="none" strike="noStrike" kern="0" cap="none" spc="0" baseline="0">
                <a:solidFill>
                  <a:srgbClr val="213163"/>
                </a:solidFill>
                <a:latin typeface="Arial" pitchFamily="0" charset="0"/>
                <a:ea typeface="Arial" pitchFamily="0" charset="0"/>
                <a:cs typeface="Lucida Sans"/>
              </a:rPr>
            </a:br>
            <a:r>
              <a:rPr lang="en-US" altLang="zh-CN" sz="1400" b="0" i="0" u="none" strike="noStrike" kern="0" cap="none" spc="0" baseline="0">
                <a:solidFill>
                  <a:srgbClr val="000000"/>
                </a:solidFill>
                <a:latin typeface="Arial" pitchFamily="0" charset="0"/>
                <a:ea typeface="Arial" pitchFamily="0" charset="0"/>
                <a:cs typeface="Lucida Sans"/>
              </a:rPr>
              <a:t>An </a:t>
            </a:r>
            <a:r>
              <a:rPr lang="en-US" altLang="zh-CN" sz="1400" b="0" i="0" u="none" strike="noStrike" kern="0" cap="none" spc="0" baseline="0">
                <a:solidFill>
                  <a:srgbClr val="000000"/>
                </a:solidFill>
                <a:latin typeface="Arial" pitchFamily="0" charset="0"/>
                <a:ea typeface="Arial" pitchFamily="0" charset="0"/>
                <a:cs typeface="Lucida Sans"/>
              </a:rPr>
              <a:t>CAR RENTAL </a:t>
            </a:r>
            <a:r>
              <a:rPr lang="en-US" altLang="zh-CN" sz="1400" b="0" i="0" u="none" strike="noStrike" kern="0" cap="none" spc="0" baseline="0">
                <a:solidFill>
                  <a:srgbClr val="000000"/>
                </a:solidFill>
                <a:latin typeface="Arial" pitchFamily="0" charset="0"/>
                <a:ea typeface="Arial" pitchFamily="0" charset="0"/>
                <a:cs typeface="Lucida Sans"/>
              </a:rPr>
              <a:t>APPLICATION </a:t>
            </a:r>
            <a:r>
              <a:rPr lang="en-US" altLang="zh-CN" sz="1400" b="0" i="0" u="none" strike="noStrike" kern="0" cap="none" spc="0" baseline="0">
                <a:solidFill>
                  <a:srgbClr val="000000"/>
                </a:solidFill>
                <a:latin typeface="Arial" pitchFamily="0" charset="0"/>
                <a:ea typeface="Arial" pitchFamily="0" charset="0"/>
                <a:cs typeface="Lucida Sans"/>
              </a:rPr>
              <a:t>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lang="en-US" altLang="zh-CN" sz="1400" b="0" i="0" u="none" strike="noStrike" kern="0" cap="none" spc="0" baseline="0">
                <a:solidFill>
                  <a:srgbClr val="000000"/>
                </a:solidFill>
                <a:latin typeface="Arial" pitchFamily="0" charset="0"/>
                <a:ea typeface="Arial" pitchFamily="0" charset="0"/>
                <a:cs typeface="Lucida Sans"/>
              </a:rPr>
              <a:t>waiter.The</a:t>
            </a:r>
            <a:r>
              <a:rPr lang="en-US" altLang="zh-CN" sz="1400" b="0" i="0" u="none" strike="noStrike" kern="0" cap="none" spc="0" baseline="0">
                <a:solidFill>
                  <a:srgbClr val="000000"/>
                </a:solidFill>
                <a:latin typeface="Arial" pitchFamily="0" charset="0"/>
                <a:ea typeface="Arial" pitchFamily="0" charset="0"/>
                <a:cs typeface="Lucida Sans"/>
              </a:rPr>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lang="en-US" altLang="zh-CN" sz="1400" b="0" i="0" u="none" strike="noStrike" kern="0" cap="none" spc="0" baseline="0">
                <a:solidFill>
                  <a:srgbClr val="000000"/>
                </a:solidFill>
                <a:latin typeface="Arial" pitchFamily="0" charset="0"/>
                <a:ea typeface="Arial" pitchFamily="0" charset="0"/>
                <a:cs typeface="Lucida Sans"/>
              </a:rPr>
              <a:t>rentalto</a:t>
            </a:r>
            <a:r>
              <a:rPr lang="en-US" altLang="zh-CN" sz="1400" b="0" i="0" u="none" strike="noStrike" kern="0" cap="none" spc="0" baseline="0">
                <a:solidFill>
                  <a:srgbClr val="000000"/>
                </a:solidFill>
                <a:latin typeface="Arial" pitchFamily="0" charset="0"/>
                <a:ea typeface="Arial" pitchFamily="0" charset="0"/>
                <a:cs typeface="Lucida Sans"/>
              </a:rPr>
              <a:t> simplify their routine managerial and operational task and to improve the dining experience of the </a:t>
            </a:r>
            <a:r>
              <a:rPr lang="en-US" altLang="zh-CN" sz="1400" b="0" i="0" u="none" strike="noStrike" kern="0" cap="none" spc="0" baseline="0">
                <a:solidFill>
                  <a:srgbClr val="000000"/>
                </a:solidFill>
                <a:latin typeface="Arial" pitchFamily="0" charset="0"/>
                <a:ea typeface="Arial" pitchFamily="0" charset="0"/>
                <a:cs typeface="Lucida Sans"/>
              </a:rPr>
              <a:t>clients.This</a:t>
            </a:r>
            <a:r>
              <a:rPr lang="en-US" altLang="zh-CN" sz="1400" b="0" i="0" u="none" strike="noStrike" kern="0" cap="none" spc="0" baseline="0">
                <a:solidFill>
                  <a:srgbClr val="000000"/>
                </a:solidFill>
                <a:latin typeface="Arial" pitchFamily="0" charset="0"/>
                <a:ea typeface="Arial" pitchFamily="0" charset="0"/>
                <a:cs typeface="Lucida Sans"/>
              </a:rPr>
              <a:t> also helps the restaurant owners develop healthy customer relationships by providing reasonably </a:t>
            </a:r>
            <a:r>
              <a:rPr lang="en-US" altLang="zh-CN" sz="1400" b="0" i="0" u="none" strike="noStrike" kern="0" cap="none" spc="0" baseline="0">
                <a:solidFill>
                  <a:srgbClr val="000000"/>
                </a:solidFill>
                <a:latin typeface="Arial" pitchFamily="0" charset="0"/>
                <a:ea typeface="Arial" pitchFamily="0" charset="0"/>
                <a:cs typeface="Lucida Sans"/>
              </a:rPr>
              <a:t>good services</a:t>
            </a:r>
            <a:r>
              <a:rPr lang="en-US" altLang="zh-CN" sz="1400" b="0" i="0" u="none" strike="noStrike" kern="0" cap="none" spc="0" baseline="0">
                <a:solidFill>
                  <a:srgbClr val="000000"/>
                </a:solidFill>
                <a:latin typeface="Arial" pitchFamily="0" charset="0"/>
                <a:ea typeface="Arial" pitchFamily="0" charset="0"/>
                <a:cs typeface="Lucida Sans"/>
              </a:rPr>
              <a:t>. The system also enables the restaurant to know the items available in real time and make changes to their cars and beverage inventory based on the orders placed and the orders completed.</a:t>
            </a: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142" name="直线"/>
          <p:cNvSpPr>
            <a:spLocks/>
          </p:cNvSpPr>
          <p:nvPr/>
        </p:nvSpPr>
        <p:spPr>
          <a:xfrm rot="0">
            <a:off x="0" y="4675910"/>
            <a:ext cx="9144000" cy="0"/>
          </a:xfrm>
          <a:prstGeom prst="line"/>
          <a:noFill/>
          <a:ln w="9525" cmpd="sng" cap="flat">
            <a:solidFill>
              <a:srgbClr val="BFBFBF"/>
            </a:solidFill>
            <a:prstDash val="solid"/>
            <a:round/>
          </a:ln>
        </p:spPr>
      </p:sp>
      <p:sp>
        <p:nvSpPr>
          <p:cNvPr id="143" name="矩形"/>
          <p:cNvSpPr>
            <a:spLocks/>
          </p:cNvSpPr>
          <p:nvPr/>
        </p:nvSpPr>
        <p:spPr>
          <a:xfrm rot="0">
            <a:off x="138651" y="4649739"/>
            <a:ext cx="3180280"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 </a:t>
            </a: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arkajainuniversity.ac.in</a:t>
            </a:r>
            <a:endPar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955263870"/>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8" name="文本框"/>
          <p:cNvSpPr>
            <a:spLocks noGrp="1"/>
          </p:cNvSpPr>
          <p:nvPr>
            <p:ph type="title"/>
          </p:nvPr>
        </p:nvSpPr>
        <p:spPr>
          <a:xfrm rot="0">
            <a:off x="3504528" y="2334505"/>
            <a:ext cx="2149019" cy="474488"/>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3000" b="1" i="0" u="none" strike="noStrike" kern="0" cap="none" spc="-5" baseline="0">
                <a:solidFill>
                  <a:srgbClr val="223366"/>
                </a:solidFill>
                <a:latin typeface="Arial MT" pitchFamily="0" charset="0"/>
                <a:ea typeface="Arial" pitchFamily="0" charset="0"/>
                <a:cs typeface="Arial MT" pitchFamily="0" charset="0"/>
              </a:rPr>
              <a:t>Thank You!</a:t>
            </a:r>
            <a:endParaRPr lang="zh-CN" altLang="en-US" sz="3000" b="1" i="0" u="none" strike="noStrike" kern="0" cap="none" spc="-5" baseline="0">
              <a:solidFill>
                <a:srgbClr val="223366"/>
              </a:solidFill>
              <a:latin typeface="Arial MT" pitchFamily="0" charset="0"/>
              <a:ea typeface="Arial" pitchFamily="0" charset="0"/>
              <a:cs typeface="Arial MT" pitchFamily="0" charset="0"/>
            </a:endParaRPr>
          </a:p>
        </p:txBody>
      </p:sp>
    </p:spTree>
    <p:extLst>
      <p:ext uri="{BB962C8B-B14F-4D97-AF65-F5344CB8AC3E}">
        <p14:creationId xmlns:p14="http://schemas.microsoft.com/office/powerpoint/2010/main" val="189772458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50" name="图片" descr="A blue and white rectangle with a white border  Description automatically generated"/>
          <p:cNvPicPr>
            <a:picLocks noChangeAspect="1"/>
          </p:cNvPicPr>
          <p:nvPr/>
        </p:nvPicPr>
        <p:blipFill>
          <a:blip r:embed="rId1" cstate="print"/>
          <a:stretch>
            <a:fillRect/>
          </a:stretch>
        </p:blipFill>
        <p:spPr>
          <a:xfrm rot="0">
            <a:off x="0" y="0"/>
            <a:ext cx="9144000" cy="5143500"/>
          </a:xfrm>
          <a:prstGeom prst="rect"/>
          <a:noFill/>
          <a:ln w="12700" cmpd="sng" cap="flat">
            <a:noFill/>
            <a:prstDash val="solid"/>
            <a:miter/>
          </a:ln>
        </p:spPr>
      </p:pic>
      <p:sp>
        <p:nvSpPr>
          <p:cNvPr id="51" name="矩形"/>
          <p:cNvSpPr>
            <a:spLocks/>
          </p:cNvSpPr>
          <p:nvPr/>
        </p:nvSpPr>
        <p:spPr>
          <a:xfrm rot="0">
            <a:off x="2422762" y="970065"/>
            <a:ext cx="4283236" cy="499110"/>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3930"/>
              </a:lnSpc>
              <a:spcBef>
                <a:spcPts val="0"/>
              </a:spcBef>
              <a:spcAft>
                <a:spcPts val="0"/>
              </a:spcAft>
              <a:buNone/>
            </a:pPr>
            <a:r>
              <a:rPr lang="en-US" altLang="zh-CN" sz="2000" b="1" i="0" u="none" strike="noStrike" kern="1200" cap="none" spc="0" baseline="0">
                <a:solidFill>
                  <a:srgbClr val="213164"/>
                </a:solidFill>
                <a:latin typeface="Arial" pitchFamily="0" charset="0"/>
                <a:ea typeface="宋体" pitchFamily="0" charset="0"/>
                <a:cs typeface="Arial" pitchFamily="0" charset="0"/>
                <a:sym typeface="Arial" pitchFamily="0" charset="0"/>
              </a:rPr>
              <a:t>CAPSTONE PROJECT SHOWCASE</a:t>
            </a:r>
            <a:endParaRPr lang="zh-CN" altLang="en-US" sz="2000" b="1" i="0" u="none" strike="noStrike" kern="1200" cap="none" spc="0" baseline="0">
              <a:solidFill>
                <a:srgbClr val="213164"/>
              </a:solidFill>
              <a:latin typeface="Arial" pitchFamily="0" charset="0"/>
              <a:ea typeface="宋体" pitchFamily="0" charset="0"/>
              <a:cs typeface="Arial" pitchFamily="0" charset="0"/>
              <a:sym typeface="Arial" pitchFamily="0" charset="0"/>
            </a:endParaRPr>
          </a:p>
        </p:txBody>
      </p:sp>
      <p:sp>
        <p:nvSpPr>
          <p:cNvPr id="52" name="圆角矩形"/>
          <p:cNvSpPr>
            <a:spLocks/>
          </p:cNvSpPr>
          <p:nvPr/>
        </p:nvSpPr>
        <p:spPr>
          <a:xfrm rot="0">
            <a:off x="956309" y="3037840"/>
            <a:ext cx="7227570" cy="530626"/>
          </a:xfrm>
          <a:prstGeom prst="roundRect">
            <a:avLst>
              <a:gd name="adj" fmla="val 16666"/>
            </a:avLst>
          </a:prstGeom>
          <a:solidFill>
            <a:srgbClr val="DFDDFB"/>
          </a:solidFill>
          <a:ln w="25400" cmpd="sng" cap="flat">
            <a:solidFill>
              <a:srgbClr val="DFDDFB"/>
            </a:solidFill>
            <a:prstDash val="solid"/>
            <a:round/>
          </a:ln>
        </p:spPr>
      </p:sp>
      <p:sp>
        <p:nvSpPr>
          <p:cNvPr id="53" name="矩形"/>
          <p:cNvSpPr>
            <a:spLocks/>
          </p:cNvSpPr>
          <p:nvPr/>
        </p:nvSpPr>
        <p:spPr>
          <a:xfrm rot="0">
            <a:off x="2129473" y="3183633"/>
            <a:ext cx="4881245"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tx1"/>
                </a:solidFill>
                <a:latin typeface="Arial" pitchFamily="0" charset="0"/>
                <a:ea typeface="宋体" pitchFamily="0" charset="0"/>
                <a:cs typeface="Arial" pitchFamily="0" charset="0"/>
                <a:sym typeface="Arial" pitchFamily="0" charset="0"/>
              </a:rPr>
              <a:t>Car Rentals Application with Django Framework</a:t>
            </a:r>
            <a:r>
              <a:rPr lang="en-US" altLang="zh-CN" sz="1600" b="1" i="0" u="none" strike="noStrike" kern="1200" cap="none" spc="0" baseline="0">
                <a:solidFill>
                  <a:schemeClr val="tx1"/>
                </a:solidFill>
                <a:latin typeface="Arial" pitchFamily="0" charset="0"/>
                <a:ea typeface="宋体" pitchFamily="0" charset="0"/>
                <a:cs typeface="Arial" pitchFamily="0" charset="0"/>
                <a:sym typeface="Arial" pitchFamily="0" charset="0"/>
              </a:rPr>
              <a:t> </a:t>
            </a:r>
            <a:endParaRPr lang="zh-CN" altLang="en-US" sz="1600" b="1" i="0" u="none" strike="noStrike" kern="1200" cap="none" spc="0" baseline="0">
              <a:solidFill>
                <a:schemeClr val="tx1"/>
              </a:solidFill>
              <a:latin typeface="Arial" pitchFamily="0" charset="0"/>
              <a:ea typeface="宋体" pitchFamily="0" charset="0"/>
              <a:cs typeface="Poppins" pitchFamily="0" charset="0"/>
              <a:sym typeface="Arial" pitchFamily="0" charset="0"/>
            </a:endParaRPr>
          </a:p>
        </p:txBody>
      </p:sp>
      <p:sp>
        <p:nvSpPr>
          <p:cNvPr id="54" name="矩形"/>
          <p:cNvSpPr>
            <a:spLocks/>
          </p:cNvSpPr>
          <p:nvPr/>
        </p:nvSpPr>
        <p:spPr>
          <a:xfrm rot="0">
            <a:off x="3872230" y="2704571"/>
            <a:ext cx="1399540"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bg1"/>
                </a:solidFill>
                <a:latin typeface="Arial" pitchFamily="0" charset="0"/>
                <a:ea typeface="宋体" pitchFamily="0" charset="0"/>
                <a:cs typeface="Arial" pitchFamily="0" charset="0"/>
                <a:sym typeface="Arial" pitchFamily="0" charset="0"/>
              </a:rPr>
              <a:t>Project Title</a:t>
            </a:r>
            <a:endParaRPr lang="zh-CN" altLang="en-US" sz="1600" b="1" i="0" u="none" strike="noStrike" kern="1200" cap="none" spc="0" baseline="0">
              <a:solidFill>
                <a:schemeClr val="bg1"/>
              </a:solidFill>
              <a:latin typeface="Arial" pitchFamily="0" charset="0"/>
              <a:ea typeface="宋体" pitchFamily="0" charset="0"/>
              <a:cs typeface="Poppins" pitchFamily="0" charset="0"/>
              <a:sym typeface="Arial" pitchFamily="0" charset="0"/>
            </a:endParaRPr>
          </a:p>
        </p:txBody>
      </p:sp>
      <p:sp>
        <p:nvSpPr>
          <p:cNvPr id="55" name="矩形"/>
          <p:cNvSpPr>
            <a:spLocks/>
          </p:cNvSpPr>
          <p:nvPr/>
        </p:nvSpPr>
        <p:spPr>
          <a:xfrm rot="0">
            <a:off x="1276812" y="4029973"/>
            <a:ext cx="6590374" cy="512319"/>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Abstract | Problem Statement | Project Overview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 Proposed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Solution </a:t>
            </a: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Technology Used</a:t>
            </a: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 | Modelling &amp; Results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 Conclusion </a:t>
            </a:r>
            <a:endParaRPr lang="zh-CN" altLang="en-US" sz="1600" b="0" i="0" u="none" strike="noStrike" kern="1200" cap="none" spc="0" baseline="0">
              <a:solidFill>
                <a:schemeClr val="bg1"/>
              </a:solidFill>
              <a:latin typeface="Arial" pitchFamily="0" charset="0"/>
              <a:ea typeface="宋体" pitchFamily="0" charset="0"/>
              <a:cs typeface="Poppins" pitchFamily="0" charset="0"/>
              <a:sym typeface="Arial" pitchFamily="0" charset="0"/>
            </a:endParaRPr>
          </a:p>
        </p:txBody>
      </p:sp>
    </p:spTree>
    <p:extLst>
      <p:ext uri="{BB962C8B-B14F-4D97-AF65-F5344CB8AC3E}">
        <p14:creationId xmlns:p14="http://schemas.microsoft.com/office/powerpoint/2010/main" val="176856579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7" name="文本框"/>
          <p:cNvSpPr>
            <a:spLocks noGrp="1"/>
          </p:cNvSpPr>
          <p:nvPr>
            <p:ph type="title"/>
          </p:nvPr>
        </p:nvSpPr>
        <p:spPr>
          <a:xfrm rot="0">
            <a:off x="85642" y="547911"/>
            <a:ext cx="7700009" cy="40908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SzPts val="2800"/>
            </a:pPr>
            <a:r>
              <a:rPr lang="en-US" altLang="zh-CN" sz="1600" b="1" i="0" u="none" strike="noStrike" kern="0" cap="none" spc="0" baseline="0">
                <a:solidFill>
                  <a:srgbClr val="213163"/>
                </a:solidFill>
                <a:latin typeface="Arial" pitchFamily="0" charset="0"/>
                <a:ea typeface="Arial" pitchFamily="0" charset="0"/>
                <a:cs typeface="Lucida Sans"/>
              </a:rPr>
              <a:t>Abstract </a:t>
            </a:r>
            <a:br>
              <a:rPr lang="zh-CN" altLang="en-US" sz="1600" b="1" i="0" u="none" strike="noStrike" kern="0" cap="none" spc="0" baseline="0">
                <a:solidFill>
                  <a:srgbClr val="213163"/>
                </a:solidFill>
                <a:latin typeface="Arial" pitchFamily="0" charset="0"/>
                <a:ea typeface="Arial" pitchFamily="0" charset="0"/>
                <a:cs typeface="Lucida Sans"/>
              </a:rPr>
            </a:br>
            <a:br>
              <a:rPr lang="zh-CN" altLang="en-US" sz="1600" b="1" i="0" u="none" strike="noStrike" kern="0" cap="none" spc="0" baseline="0">
                <a:solidFill>
                  <a:srgbClr val="213163"/>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a:t>
            </a:r>
            <a:r>
              <a:rPr lang="en-US" altLang="zh-CN" sz="1400" b="0" i="0" u="none" strike="noStrike" kern="0" cap="none" spc="0" baseline="0">
                <a:solidFill>
                  <a:srgbClr val="000000"/>
                </a:solidFill>
                <a:latin typeface="Arial" pitchFamily="0" charset="0"/>
                <a:ea typeface="Arial" pitchFamily="0" charset="0"/>
                <a:cs typeface="Lucida Sans"/>
              </a:rPr>
              <a:t>CAR RENTAL </a:t>
            </a:r>
            <a:r>
              <a:rPr lang="en-US" altLang="zh-CN" sz="1400" b="0" i="0" u="none" strike="noStrike" kern="0" cap="none" spc="0" baseline="0">
                <a:solidFill>
                  <a:srgbClr val="000000"/>
                </a:solidFill>
                <a:latin typeface="Arial" pitchFamily="0" charset="0"/>
                <a:ea typeface="Arial" pitchFamily="0" charset="0"/>
                <a:cs typeface="Lucida Sans"/>
              </a:rPr>
              <a:t>APPLICATION WITH DJANGO FRAMEWORK” </a:t>
            </a:r>
            <a:r>
              <a:rPr lang="en-US" altLang="zh-CN" sz="1400" b="0" i="0" u="none" strike="noStrike" kern="0" cap="none" spc="0" baseline="0">
                <a:solidFill>
                  <a:srgbClr val="000000"/>
                </a:solidFill>
                <a:latin typeface="Arial" pitchFamily="0" charset="0"/>
                <a:ea typeface="Arial" pitchFamily="0" charset="0"/>
                <a:cs typeface="Lucida Sans"/>
              </a:rPr>
              <a:t>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a:t>
            </a:r>
            <a:r>
              <a:rPr lang="en-US" altLang="zh-CN" sz="1400" b="0" i="0" u="none" strike="noStrike" kern="0" cap="none" spc="0" baseline="0">
                <a:solidFill>
                  <a:srgbClr val="000000"/>
                </a:solidFill>
                <a:latin typeface="Arial" pitchFamily="0" charset="0"/>
                <a:ea typeface="Arial" pitchFamily="0" charset="0"/>
                <a:cs typeface="Lucida Sans"/>
              </a:rPr>
              <a:t>this system </a:t>
            </a:r>
            <a:r>
              <a:rPr lang="en-US" altLang="zh-CN" sz="1400" b="0" i="0" u="none" strike="noStrike" kern="0" cap="none" spc="0" baseline="0">
                <a:solidFill>
                  <a:srgbClr val="000000"/>
                </a:solidFill>
                <a:latin typeface="Arial" pitchFamily="0" charset="0"/>
                <a:ea typeface="Arial" pitchFamily="0" charset="0"/>
                <a:cs typeface="Lucida Sans"/>
              </a:rPr>
              <a:t>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a:t>
            </a:r>
            <a:r>
              <a:rPr lang="en-US" altLang="zh-CN" sz="1400" b="0" i="0" u="none" strike="noStrike" kern="0" cap="none" spc="0" baseline="0">
                <a:solidFill>
                  <a:srgbClr val="000000"/>
                </a:solidFill>
                <a:latin typeface="Arial" pitchFamily="0" charset="0"/>
                <a:ea typeface="Arial" pitchFamily="0" charset="0"/>
                <a:cs typeface="Lucida Sans"/>
              </a:rPr>
              <a:t>traveler’s </a:t>
            </a:r>
            <a:r>
              <a:rPr lang="en-US" altLang="zh-CN" sz="1400" b="0" i="0" u="none" strike="noStrike" kern="0" cap="none" spc="0" baseline="0">
                <a:solidFill>
                  <a:srgbClr val="000000"/>
                </a:solidFill>
                <a:latin typeface="Arial" pitchFamily="0" charset="0"/>
                <a:ea typeface="Arial" pitchFamily="0" charset="0"/>
                <a:cs typeface="Lucida Sans"/>
              </a:rPr>
              <a:t>also.</a:t>
            </a: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68" name="直线"/>
          <p:cNvSpPr>
            <a:spLocks/>
          </p:cNvSpPr>
          <p:nvPr/>
        </p:nvSpPr>
        <p:spPr>
          <a:xfrm rot="0">
            <a:off x="0" y="4675910"/>
            <a:ext cx="9144000" cy="0"/>
          </a:xfrm>
          <a:prstGeom prst="line"/>
          <a:noFill/>
          <a:ln w="9525" cmpd="sng" cap="flat">
            <a:solidFill>
              <a:srgbClr val="BFBFBF"/>
            </a:solidFill>
            <a:prstDash val="solid"/>
            <a:round/>
          </a:ln>
        </p:spPr>
      </p:sp>
      <p:sp>
        <p:nvSpPr>
          <p:cNvPr id="69" name="矩形"/>
          <p:cNvSpPr>
            <a:spLocks/>
          </p:cNvSpPr>
          <p:nvPr/>
        </p:nvSpPr>
        <p:spPr>
          <a:xfrm rot="0">
            <a:off x="145277" y="4713110"/>
            <a:ext cx="4671887"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a:t>
            </a: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 </a:t>
            </a: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arkajainuniversity.ac.in</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38815814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2" name="文本框"/>
          <p:cNvSpPr>
            <a:spLocks noGrp="1"/>
          </p:cNvSpPr>
          <p:nvPr>
            <p:ph type="title"/>
          </p:nvPr>
        </p:nvSpPr>
        <p:spPr>
          <a:xfrm rot="0">
            <a:off x="136665" y="585109"/>
            <a:ext cx="7348411" cy="40908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SzPts val="2800"/>
            </a:pPr>
            <a:r>
              <a:rPr lang="en-US" altLang="zh-CN" sz="1600" b="1" i="0" u="none" strike="noStrike" kern="0" cap="none" spc="0" baseline="0">
                <a:solidFill>
                  <a:srgbClr val="213163"/>
                </a:solidFill>
                <a:latin typeface="Arial" pitchFamily="0" charset="0"/>
                <a:ea typeface="Arial" pitchFamily="0" charset="0"/>
                <a:cs typeface="Lucida Sans"/>
              </a:rPr>
              <a:t>Problem </a:t>
            </a:r>
            <a:r>
              <a:rPr lang="en-US" altLang="zh-CN" sz="1600" b="1" i="0" u="none" strike="noStrike" kern="0" cap="none" spc="0" baseline="0">
                <a:solidFill>
                  <a:srgbClr val="213163"/>
                </a:solidFill>
                <a:latin typeface="Arial" pitchFamily="0" charset="0"/>
                <a:ea typeface="Arial" pitchFamily="0" charset="0"/>
                <a:cs typeface="Lucida Sans"/>
              </a:rPr>
              <a:t>Statement</a:t>
            </a:r>
            <a:br>
              <a:rPr lang="zh-CN" altLang="en-US" sz="1600" b="1" i="0" u="none" strike="noStrike" kern="0" cap="none" spc="0" baseline="0">
                <a:solidFill>
                  <a:srgbClr val="213163"/>
                </a:solidFill>
                <a:latin typeface="Arial" pitchFamily="0" charset="0"/>
                <a:ea typeface="Arial" pitchFamily="0" charset="0"/>
                <a:cs typeface="Lucida Sans"/>
              </a:rPr>
            </a:br>
            <a:br>
              <a:rPr lang="zh-CN" altLang="en-US" sz="1600" b="1" i="0" u="none" strike="noStrike" kern="0" cap="none" spc="0" baseline="0">
                <a:solidFill>
                  <a:srgbClr val="213163"/>
                </a:solidFill>
                <a:latin typeface="Arial" pitchFamily="0" charset="0"/>
                <a:ea typeface="Arial" pitchFamily="0" charset="0"/>
                <a:cs typeface="Lucida Sans"/>
              </a:rPr>
            </a:br>
            <a:r>
              <a:rPr lang="en-US" altLang="zh-CN" sz="1400" b="0" i="0" u="none" strike="noStrike" kern="0" cap="none" spc="0" baseline="0">
                <a:solidFill>
                  <a:srgbClr val="000000"/>
                </a:solidFill>
                <a:latin typeface="Arial" pitchFamily="0" charset="0"/>
                <a:ea typeface="Arial" pitchFamily="0" charset="0"/>
                <a:cs typeface="Lucida Sans"/>
              </a:rPr>
              <a:t>The </a:t>
            </a:r>
            <a:r>
              <a:rPr lang="en-US" altLang="zh-CN" sz="1400" b="0" i="0" u="none" strike="noStrike" kern="0" cap="none" spc="0" baseline="0">
                <a:solidFill>
                  <a:srgbClr val="000000"/>
                </a:solidFill>
                <a:latin typeface="Arial" pitchFamily="0" charset="0"/>
                <a:ea typeface="Arial" pitchFamily="0" charset="0"/>
                <a:cs typeface="Lucida Sans"/>
              </a:rPr>
              <a:t>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lang="zh-CN" altLang="en-US" sz="1400" b="0" i="0" u="none" strike="noStrike" kern="0" cap="none" spc="0" baseline="0">
                <a:solidFill>
                  <a:srgbClr val="000000"/>
                </a:solidFill>
                <a:latin typeface="Arial" pitchFamily="0" charset="0"/>
                <a:ea typeface="Arial" pitchFamily="0" charset="0"/>
                <a:cs typeface="Lucida Sans"/>
              </a:rPr>
            </a:br>
            <a:br>
              <a:rPr lang="zh-CN" altLang="en-US" sz="1400" b="0" i="0" u="none" strike="noStrike" kern="0" cap="none" spc="0" baseline="0">
                <a:solidFill>
                  <a:srgbClr val="000000"/>
                </a:solidFill>
                <a:latin typeface="Arial" pitchFamily="0" charset="0"/>
                <a:ea typeface="Arial" pitchFamily="0" charset="0"/>
                <a:cs typeface="Lucida Sans"/>
              </a:rPr>
            </a:br>
            <a:r>
              <a:rPr lang="en-US" altLang="zh-CN" sz="1400" b="0" i="0" u="none" strike="noStrike" kern="0" cap="none" spc="0" baseline="0">
                <a:solidFill>
                  <a:srgbClr val="000000"/>
                </a:solidFill>
                <a:latin typeface="Arial" pitchFamily="0" charset="0"/>
                <a:ea typeface="Arial" pitchFamily="0" charset="0"/>
                <a:cs typeface="Lucida Sans"/>
              </a:rPr>
              <a:t>1</a:t>
            </a:r>
            <a:r>
              <a:rPr lang="en-US" altLang="zh-CN" sz="1400" b="0" i="0" u="none" strike="noStrike" kern="0" cap="none" spc="0" baseline="0">
                <a:solidFill>
                  <a:srgbClr val="000000"/>
                </a:solidFill>
                <a:latin typeface="Arial" pitchFamily="0" charset="0"/>
                <a:ea typeface="Arial" pitchFamily="0" charset="0"/>
                <a:cs typeface="Lucida Sans"/>
              </a:rPr>
              <a:t>. To rent a car a prospective renter must first go to the nearest office to register as a client. </a:t>
            </a:r>
            <a:br>
              <a:rPr lang="zh-CN" altLang="en-US" sz="1400" b="0" i="0" u="none" strike="noStrike" kern="0" cap="none" spc="0" baseline="0">
                <a:solidFill>
                  <a:srgbClr val="000000"/>
                </a:solidFill>
                <a:latin typeface="Arial" pitchFamily="0" charset="0"/>
                <a:ea typeface="Arial" pitchFamily="0" charset="0"/>
                <a:cs typeface="Lucida Sans"/>
              </a:rPr>
            </a:br>
            <a:br>
              <a:rPr lang="zh-CN" altLang="en-US" sz="1400" b="0" i="0" u="none" strike="noStrike" kern="0" cap="none" spc="0" baseline="0">
                <a:solidFill>
                  <a:srgbClr val="000000"/>
                </a:solidFill>
                <a:latin typeface="Arial" pitchFamily="0" charset="0"/>
                <a:ea typeface="Arial" pitchFamily="0" charset="0"/>
                <a:cs typeface="Lucida Sans"/>
              </a:rPr>
            </a:br>
            <a:r>
              <a:rPr lang="en-US" altLang="zh-CN" sz="1400" b="0" i="0" u="none" strike="noStrike" kern="0" cap="none" spc="0" baseline="0">
                <a:solidFill>
                  <a:srgbClr val="000000"/>
                </a:solidFill>
                <a:latin typeface="Arial" pitchFamily="0" charset="0"/>
                <a:ea typeface="Arial" pitchFamily="0" charset="0"/>
                <a:cs typeface="Lucida Sans"/>
              </a:rPr>
              <a:t>2</a:t>
            </a:r>
            <a:r>
              <a:rPr lang="en-US" altLang="zh-CN" sz="1400" b="0" i="0" u="none" strike="noStrike" kern="0" cap="none" spc="0" baseline="0">
                <a:solidFill>
                  <a:srgbClr val="000000"/>
                </a:solidFill>
                <a:latin typeface="Arial" pitchFamily="0" charset="0"/>
                <a:ea typeface="Arial" pitchFamily="0" charset="0"/>
                <a:cs typeface="Lucida Sans"/>
              </a:rPr>
              <a:t>. Cars that provide difficulties to rent out are normally advertised in local or national newspaper. it involves a lot of paper work and consumes time.</a:t>
            </a: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73" name="直线"/>
          <p:cNvSpPr>
            <a:spLocks/>
          </p:cNvSpPr>
          <p:nvPr/>
        </p:nvSpPr>
        <p:spPr>
          <a:xfrm rot="0">
            <a:off x="0" y="4675910"/>
            <a:ext cx="9144000" cy="0"/>
          </a:xfrm>
          <a:prstGeom prst="line"/>
          <a:noFill/>
          <a:ln w="9525" cmpd="sng" cap="flat">
            <a:solidFill>
              <a:srgbClr val="BFBFBF"/>
            </a:solidFill>
            <a:prstDash val="solid"/>
            <a:round/>
          </a:ln>
        </p:spPr>
      </p:sp>
      <p:sp>
        <p:nvSpPr>
          <p:cNvPr id="74" name="矩形"/>
          <p:cNvSpPr>
            <a:spLocks/>
          </p:cNvSpPr>
          <p:nvPr/>
        </p:nvSpPr>
        <p:spPr>
          <a:xfrm rot="0">
            <a:off x="136665" y="4675910"/>
            <a:ext cx="3766099"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 www.coursehero.com</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45350387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7" name="文本框"/>
          <p:cNvSpPr>
            <a:spLocks noGrp="1"/>
          </p:cNvSpPr>
          <p:nvPr>
            <p:ph type="title"/>
          </p:nvPr>
        </p:nvSpPr>
        <p:spPr>
          <a:xfrm rot="0">
            <a:off x="52511" y="607024"/>
            <a:ext cx="8342740" cy="40908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SzPts val="2800"/>
            </a:pPr>
            <a:r>
              <a:rPr lang="en-US" altLang="zh-CN" sz="1600" b="1" i="0" u="none" strike="noStrike" kern="0" cap="none" spc="0" baseline="0">
                <a:solidFill>
                  <a:srgbClr val="213163"/>
                </a:solidFill>
                <a:latin typeface="Arial" pitchFamily="0" charset="0"/>
                <a:ea typeface="Arial" pitchFamily="0" charset="0"/>
                <a:cs typeface="Lucida Sans"/>
              </a:rPr>
              <a:t>Project </a:t>
            </a:r>
            <a:r>
              <a:rPr lang="en-US" altLang="zh-CN" sz="1600" b="1" i="0" u="none" strike="noStrike" kern="0" cap="none" spc="0" baseline="0">
                <a:solidFill>
                  <a:srgbClr val="213163"/>
                </a:solidFill>
                <a:latin typeface="Arial" pitchFamily="0" charset="0"/>
                <a:ea typeface="Arial" pitchFamily="0" charset="0"/>
                <a:cs typeface="Lucida Sans"/>
              </a:rPr>
              <a:t>Overview</a:t>
            </a:r>
            <a:br>
              <a:rPr lang="zh-CN" altLang="en-US" sz="1600" b="1" i="0" u="none" strike="noStrike" kern="0" cap="none" spc="0" baseline="0">
                <a:solidFill>
                  <a:srgbClr val="213163"/>
                </a:solidFill>
                <a:latin typeface="Arial" pitchFamily="0" charset="0"/>
                <a:ea typeface="Arial" pitchFamily="0" charset="0"/>
                <a:cs typeface="Lucida Sans"/>
              </a:rPr>
            </a:br>
            <a:br>
              <a:rPr lang="zh-CN" altLang="en-US" sz="1800" b="1" i="0" u="none" strike="noStrike" kern="0" cap="none" spc="0" baseline="0">
                <a:solidFill>
                  <a:srgbClr val="213163"/>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The primary purpose of an online car rental system is to allow customers </a:t>
            </a:r>
            <a:r>
              <a:rPr lang="en-US" altLang="zh-CN" sz="1600" b="0" i="0" u="none" strike="noStrike" kern="0" cap="none" spc="0" baseline="0">
                <a:solidFill>
                  <a:srgbClr val="000000"/>
                </a:solidFill>
                <a:latin typeface="Arial" pitchFamily="0" charset="0"/>
                <a:ea typeface="Arial" pitchFamily="0" charset="0"/>
                <a:cs typeface="Lucida Sans"/>
              </a:rPr>
              <a:t>to easily </a:t>
            </a:r>
            <a:r>
              <a:rPr lang="en-US" altLang="zh-CN" sz="1600" b="0" i="0" u="none" strike="noStrike" kern="0" cap="none" spc="0" baseline="0">
                <a:solidFill>
                  <a:srgbClr val="000000"/>
                </a:solidFill>
                <a:latin typeface="Arial" pitchFamily="0" charset="0"/>
                <a:ea typeface="Arial" pitchFamily="0" charset="0"/>
                <a:cs typeface="Lucida Sans"/>
              </a:rPr>
              <a:t>do order at website over the internet. With the improvement of technology, online car rental systems </a:t>
            </a:r>
            <a:r>
              <a:rPr lang="en-US" altLang="zh-CN" sz="1600" b="0" i="0" u="none" strike="noStrike" kern="0" cap="none" spc="0" baseline="0">
                <a:solidFill>
                  <a:srgbClr val="000000"/>
                </a:solidFill>
                <a:latin typeface="Arial" pitchFamily="0" charset="0"/>
                <a:ea typeface="Arial" pitchFamily="0" charset="0"/>
                <a:cs typeface="Lucida Sans"/>
              </a:rPr>
              <a:t>are becoming </a:t>
            </a:r>
            <a:r>
              <a:rPr lang="en-US" altLang="zh-CN" sz="1600" b="0" i="0" u="none" strike="noStrike" kern="0" cap="none" spc="0" baseline="0">
                <a:solidFill>
                  <a:srgbClr val="000000"/>
                </a:solidFill>
                <a:latin typeface="Arial" pitchFamily="0" charset="0"/>
                <a:ea typeface="Arial" pitchFamily="0" charset="0"/>
                <a:cs typeface="Lucida Sans"/>
              </a:rPr>
              <a:t>a popular topic. That’s because they are serving the ever-increasing Demand for convince. </a:t>
            </a:r>
            <a:r>
              <a:rPr lang="en-US" altLang="zh-CN" sz="1600" b="0" i="0" u="none" strike="noStrike" kern="0" cap="none" spc="0" baseline="0">
                <a:solidFill>
                  <a:srgbClr val="000000"/>
                </a:solidFill>
                <a:latin typeface="Arial" pitchFamily="0" charset="0"/>
                <a:ea typeface="Arial" pitchFamily="0" charset="0"/>
                <a:cs typeface="Lucida Sans"/>
              </a:rPr>
              <a:t>It benefits </a:t>
            </a:r>
            <a:r>
              <a:rPr lang="en-US" altLang="zh-CN" sz="1600" b="0" i="0" u="none" strike="noStrike" kern="0" cap="none" spc="0" baseline="0">
                <a:solidFill>
                  <a:srgbClr val="000000"/>
                </a:solidFill>
                <a:latin typeface="Arial" pitchFamily="0" charset="0"/>
                <a:ea typeface="Arial" pitchFamily="0" charset="0"/>
                <a:cs typeface="Lucida Sans"/>
              </a:rPr>
              <a:t>both the customer and the business. With a website or mobile app, customers can easily </a:t>
            </a:r>
            <a:r>
              <a:rPr lang="en-US" altLang="zh-CN" sz="1600" b="0" i="0" u="none" strike="noStrike" kern="0" cap="none" spc="0" baseline="0">
                <a:solidFill>
                  <a:srgbClr val="000000"/>
                </a:solidFill>
                <a:latin typeface="Arial" pitchFamily="0" charset="0"/>
                <a:ea typeface="Arial" pitchFamily="0" charset="0"/>
                <a:cs typeface="Lucida Sans"/>
              </a:rPr>
              <a:t>Browse all </a:t>
            </a:r>
            <a:r>
              <a:rPr lang="en-US" altLang="zh-CN" sz="1600" b="0" i="0" u="none" strike="noStrike" kern="0" cap="none" spc="0" baseline="0">
                <a:solidFill>
                  <a:srgbClr val="000000"/>
                </a:solidFill>
                <a:latin typeface="Arial" pitchFamily="0" charset="0"/>
                <a:ea typeface="Arial" pitchFamily="0" charset="0"/>
                <a:cs typeface="Lucida Sans"/>
              </a:rPr>
              <a:t>the dishes and place order of their </a:t>
            </a:r>
            <a:r>
              <a:rPr lang="en-US" altLang="zh-CN" sz="1600" b="0" i="0" u="none" strike="noStrike" kern="0" cap="none" spc="0" baseline="0">
                <a:solidFill>
                  <a:srgbClr val="000000"/>
                </a:solidFill>
                <a:latin typeface="Arial" pitchFamily="0" charset="0"/>
                <a:ea typeface="Arial" pitchFamily="0" charset="0"/>
                <a:cs typeface="Lucida Sans"/>
              </a:rPr>
              <a:t>favourite</a:t>
            </a:r>
            <a:r>
              <a:rPr lang="en-US" altLang="zh-CN" sz="1600" b="0" i="0" u="none" strike="noStrike" kern="0" cap="none" spc="0" baseline="0">
                <a:solidFill>
                  <a:srgbClr val="000000"/>
                </a:solidFill>
                <a:latin typeface="Arial" pitchFamily="0" charset="0"/>
                <a:ea typeface="Arial" pitchFamily="0" charset="0"/>
                <a:cs typeface="Lucida Sans"/>
              </a:rPr>
              <a:t> </a:t>
            </a:r>
            <a:r>
              <a:rPr lang="en-US" altLang="zh-CN" sz="1600" b="0" i="0" u="none" strike="noStrike" kern="0" cap="none" spc="0" baseline="0">
                <a:solidFill>
                  <a:srgbClr val="000000"/>
                </a:solidFill>
                <a:latin typeface="Arial" pitchFamily="0" charset="0"/>
                <a:ea typeface="Arial" pitchFamily="0" charset="0"/>
                <a:cs typeface="Lucida Sans"/>
              </a:rPr>
              <a:t>one</a:t>
            </a:r>
            <a:r>
              <a:rPr lang="en-US" altLang="zh-CN" sz="1600" b="0" i="0" u="none" strike="noStrike" kern="0" cap="none" spc="0" baseline="0">
                <a:solidFill>
                  <a:srgbClr val="000000"/>
                </a:solidFill>
                <a:latin typeface="Arial" pitchFamily="0" charset="0"/>
                <a:ea typeface="Arial" pitchFamily="0" charset="0"/>
                <a:cs typeface="Lucida Sans"/>
              </a:rPr>
              <a:t>. From the car rental perspective, they no longer </a:t>
            </a:r>
            <a:r>
              <a:rPr lang="en-US" altLang="zh-CN" sz="1600" b="0" i="0" u="none" strike="noStrike" kern="0" cap="none" spc="0" baseline="0">
                <a:solidFill>
                  <a:srgbClr val="000000"/>
                </a:solidFill>
                <a:latin typeface="Arial" pitchFamily="0" charset="0"/>
                <a:ea typeface="Arial" pitchFamily="0" charset="0"/>
                <a:cs typeface="Lucida Sans"/>
              </a:rPr>
              <a:t>spend time </a:t>
            </a:r>
            <a:r>
              <a:rPr lang="en-US" altLang="zh-CN" sz="1600" b="0" i="0" u="none" strike="noStrike" kern="0" cap="none" spc="0" baseline="0">
                <a:solidFill>
                  <a:srgbClr val="000000"/>
                </a:solidFill>
                <a:latin typeface="Arial" pitchFamily="0" charset="0"/>
                <a:ea typeface="Arial" pitchFamily="0" charset="0"/>
                <a:cs typeface="Lucida Sans"/>
              </a:rPr>
              <a:t>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78" name="直线"/>
          <p:cNvSpPr>
            <a:spLocks/>
          </p:cNvSpPr>
          <p:nvPr/>
        </p:nvSpPr>
        <p:spPr>
          <a:xfrm rot="0">
            <a:off x="0" y="4675910"/>
            <a:ext cx="9144000" cy="0"/>
          </a:xfrm>
          <a:prstGeom prst="line"/>
          <a:noFill/>
          <a:ln w="9525" cmpd="sng" cap="flat">
            <a:solidFill>
              <a:srgbClr val="BFBFBF"/>
            </a:solidFill>
            <a:prstDash val="solid"/>
            <a:round/>
          </a:ln>
        </p:spPr>
      </p:sp>
      <p:sp>
        <p:nvSpPr>
          <p:cNvPr id="79" name="矩形"/>
          <p:cNvSpPr>
            <a:spLocks/>
          </p:cNvSpPr>
          <p:nvPr/>
        </p:nvSpPr>
        <p:spPr>
          <a:xfrm rot="0">
            <a:off x="235392" y="4697824"/>
            <a:ext cx="2690687"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 </a:t>
            </a: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arkajainuniversity.ac.in</a:t>
            </a:r>
            <a:endPar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9713310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2" name="文本框"/>
          <p:cNvSpPr>
            <a:spLocks noGrp="1"/>
          </p:cNvSpPr>
          <p:nvPr>
            <p:ph type="title"/>
          </p:nvPr>
        </p:nvSpPr>
        <p:spPr>
          <a:xfrm rot="0">
            <a:off x="138533" y="477078"/>
            <a:ext cx="8866934" cy="406387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Proposed Solution</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83" name="矩形"/>
          <p:cNvSpPr>
            <a:spLocks/>
          </p:cNvSpPr>
          <p:nvPr/>
        </p:nvSpPr>
        <p:spPr>
          <a:xfrm rot="0">
            <a:off x="138533" y="1102220"/>
            <a:ext cx="8866934" cy="3234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5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existing system is a manual one. After studying the problems of the existing system, the following requirements have been identified.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5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Develop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 new system that will reduce the manual effort of creating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reports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5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Develop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 system that will built-up the database to facilitate future information and retrieval for analysis and other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statements.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5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Develop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 system that will automate the monitoring of any problem During Analysis.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5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Develop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 system that has a flexible form design</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5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system should have provision to view performance during working with system After completing the requirement determination and doing re analysis a new system is designed which could solve the problem of existing system and fulfill the requirement of the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users. </a:t>
            </a:r>
            <a:endParaRPr lang="zh-CN" altLang="en-US"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p:txBody>
      </p:sp>
      <p:sp>
        <p:nvSpPr>
          <p:cNvPr id="84" name="直线"/>
          <p:cNvSpPr>
            <a:spLocks/>
          </p:cNvSpPr>
          <p:nvPr/>
        </p:nvSpPr>
        <p:spPr>
          <a:xfrm rot="0">
            <a:off x="0" y="4675910"/>
            <a:ext cx="9144000" cy="0"/>
          </a:xfrm>
          <a:prstGeom prst="line"/>
          <a:noFill/>
          <a:ln w="9525" cmpd="sng" cap="flat">
            <a:solidFill>
              <a:srgbClr val="BFBFBF"/>
            </a:solidFill>
            <a:prstDash val="solid"/>
            <a:round/>
          </a:ln>
        </p:spPr>
      </p:sp>
      <p:sp>
        <p:nvSpPr>
          <p:cNvPr id="85"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64679878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8" name="矩形"/>
          <p:cNvSpPr>
            <a:spLocks/>
          </p:cNvSpPr>
          <p:nvPr/>
        </p:nvSpPr>
        <p:spPr>
          <a:xfrm rot="0">
            <a:off x="492236" y="594573"/>
            <a:ext cx="8017933" cy="700000"/>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ClrTx/>
              <a:buAutoNum type="arabicPeriod"/>
            </a:pPr>
            <a:endParaRPr lang="zh-CN" altLang="en-US"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p:txBody>
      </p:sp>
      <p:sp>
        <p:nvSpPr>
          <p:cNvPr id="89" name="直线"/>
          <p:cNvSpPr>
            <a:spLocks/>
          </p:cNvSpPr>
          <p:nvPr/>
        </p:nvSpPr>
        <p:spPr>
          <a:xfrm rot="0">
            <a:off x="0" y="4675910"/>
            <a:ext cx="9144000" cy="0"/>
          </a:xfrm>
          <a:prstGeom prst="line"/>
          <a:noFill/>
          <a:ln w="9525" cmpd="sng" cap="flat">
            <a:solidFill>
              <a:srgbClr val="BFBFBF"/>
            </a:solidFill>
            <a:prstDash val="solid"/>
            <a:round/>
          </a:ln>
        </p:spPr>
      </p:sp>
      <p:sp>
        <p:nvSpPr>
          <p:cNvPr id="90"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91" name="文本框"/>
          <p:cNvSpPr>
            <a:spLocks noGrp="1"/>
          </p:cNvSpPr>
          <p:nvPr>
            <p:ph type="title"/>
          </p:nvPr>
        </p:nvSpPr>
        <p:spPr>
          <a:xfrm rot="0">
            <a:off x="492236" y="783441"/>
            <a:ext cx="7551834" cy="3855270"/>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1600" b="0" i="0" u="none" strike="noStrike" kern="0" cap="none" spc="0" baseline="0">
                <a:solidFill>
                  <a:srgbClr val="000000"/>
                </a:solidFill>
                <a:latin typeface="Arial" pitchFamily="0" charset="0"/>
                <a:ea typeface="Arial" pitchFamily="0" charset="0"/>
                <a:cs typeface="Lucida Sans"/>
              </a:rPr>
              <a:t>The benefits of the “Designing Training Database &amp; Effectiveness” are as follows:- </a:t>
            </a:r>
            <a:br>
              <a:rPr lang="zh-CN" altLang="en-US" sz="1600" b="0" i="0" u="none" strike="noStrike" kern="0" cap="none" spc="0" baseline="0">
                <a:solidFill>
                  <a:srgbClr val="000000"/>
                </a:solidFill>
                <a:latin typeface="Arial" pitchFamily="0" charset="0"/>
                <a:ea typeface="Arial" pitchFamily="0" charset="0"/>
                <a:cs typeface="Lucida Sans"/>
              </a:rPr>
            </a:b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 </a:t>
            </a:r>
            <a:r>
              <a:rPr lang="en-US" altLang="zh-CN" sz="1600" b="0" i="0" u="none" strike="noStrike" kern="0" cap="none" spc="0" baseline="0">
                <a:solidFill>
                  <a:srgbClr val="000000"/>
                </a:solidFill>
                <a:latin typeface="Arial" pitchFamily="0" charset="0"/>
                <a:ea typeface="Arial" pitchFamily="0" charset="0"/>
                <a:cs typeface="Lucida Sans"/>
              </a:rPr>
              <a:t>Quick and easy retrieval of </a:t>
            </a:r>
            <a:r>
              <a:rPr lang="en-US" altLang="zh-CN" sz="1600" b="0" i="0" u="none" strike="noStrike" kern="0" cap="none" spc="0" baseline="0">
                <a:solidFill>
                  <a:srgbClr val="000000"/>
                </a:solidFill>
                <a:latin typeface="Arial" pitchFamily="0" charset="0"/>
                <a:ea typeface="Arial" pitchFamily="0" charset="0"/>
                <a:cs typeface="Lucida Sans"/>
              </a:rPr>
              <a:t>information</a:t>
            </a:r>
            <a:br>
              <a:rPr lang="zh-CN" altLang="en-US" sz="1600" b="0" i="0" u="none" strike="noStrike" kern="0" cap="none" spc="0" baseline="0">
                <a:solidFill>
                  <a:srgbClr val="000000"/>
                </a:solidFill>
                <a:latin typeface="Arial" pitchFamily="0" charset="0"/>
                <a:ea typeface="Arial" pitchFamily="0" charset="0"/>
                <a:cs typeface="Lucida Sans"/>
              </a:rPr>
            </a:b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 </a:t>
            </a:r>
            <a:r>
              <a:rPr lang="en-US" altLang="zh-CN" sz="1600" b="0" i="0" u="none" strike="noStrike" kern="0" cap="none" spc="0" baseline="0">
                <a:solidFill>
                  <a:srgbClr val="000000"/>
                </a:solidFill>
                <a:latin typeface="Arial" pitchFamily="0" charset="0"/>
                <a:ea typeface="Arial" pitchFamily="0" charset="0"/>
                <a:cs typeface="Lucida Sans"/>
              </a:rPr>
              <a:t>• Low cost maintenance. </a:t>
            </a:r>
            <a:br>
              <a:rPr lang="zh-CN" altLang="en-US" sz="1600" b="0" i="0" u="none" strike="noStrike" kern="0" cap="none" spc="0" baseline="0">
                <a:solidFill>
                  <a:srgbClr val="000000"/>
                </a:solidFill>
                <a:latin typeface="Arial" pitchFamily="0" charset="0"/>
                <a:ea typeface="Arial" pitchFamily="0" charset="0"/>
                <a:cs typeface="Lucida Sans"/>
              </a:rPr>
            </a:b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 </a:t>
            </a:r>
            <a:r>
              <a:rPr lang="en-US" altLang="zh-CN" sz="1600" b="0" i="0" u="none" strike="noStrike" kern="0" cap="none" spc="0" baseline="0">
                <a:solidFill>
                  <a:srgbClr val="000000"/>
                </a:solidFill>
                <a:latin typeface="Arial" pitchFamily="0" charset="0"/>
                <a:ea typeface="Arial" pitchFamily="0" charset="0"/>
                <a:cs typeface="Lucida Sans"/>
              </a:rPr>
              <a:t>The system is not person </a:t>
            </a:r>
            <a:r>
              <a:rPr lang="en-US" altLang="zh-CN" sz="1600" b="0" i="0" u="none" strike="noStrike" kern="0" cap="none" spc="0" baseline="0">
                <a:solidFill>
                  <a:srgbClr val="000000"/>
                </a:solidFill>
                <a:latin typeface="Arial" pitchFamily="0" charset="0"/>
                <a:ea typeface="Arial" pitchFamily="0" charset="0"/>
                <a:cs typeface="Lucida Sans"/>
              </a:rPr>
              <a:t>dependent.</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 </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 </a:t>
            </a:r>
            <a:r>
              <a:rPr lang="en-US" altLang="zh-CN" sz="1600" b="0" i="0" u="none" strike="noStrike" kern="0" cap="none" spc="0" baseline="0">
                <a:solidFill>
                  <a:srgbClr val="000000"/>
                </a:solidFill>
                <a:latin typeface="Arial" pitchFamily="0" charset="0"/>
                <a:ea typeface="Arial" pitchFamily="0" charset="0"/>
                <a:cs typeface="Lucida Sans"/>
              </a:rPr>
              <a:t>Knowledge of computer skill required is minimum</a:t>
            </a:r>
            <a:r>
              <a:rPr lang="en-US" altLang="zh-CN" sz="1600" b="0" i="0" u="none" strike="noStrike" kern="0" cap="none" spc="0" baseline="0">
                <a:solidFill>
                  <a:srgbClr val="000000"/>
                </a:solidFill>
                <a:latin typeface="Arial" pitchFamily="0" charset="0"/>
                <a:ea typeface="Arial" pitchFamily="0" charset="0"/>
                <a:cs typeface="Lucida Sans"/>
              </a:rPr>
              <a:t>.</a:t>
            </a:r>
            <a:br>
              <a:rPr lang="zh-CN" altLang="en-US" sz="1600" b="0" i="0" u="none" strike="noStrike" kern="0" cap="none" spc="0" baseline="0">
                <a:solidFill>
                  <a:srgbClr val="000000"/>
                </a:solidFill>
                <a:latin typeface="Arial" pitchFamily="0" charset="0"/>
                <a:ea typeface="Arial" pitchFamily="0" charset="0"/>
                <a:cs typeface="Lucida Sans"/>
              </a:rPr>
            </a:b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 </a:t>
            </a:r>
            <a:r>
              <a:rPr lang="en-US" altLang="zh-CN" sz="1600" b="0" i="0" u="none" strike="noStrike" kern="0" cap="none" spc="0" baseline="0">
                <a:solidFill>
                  <a:srgbClr val="000000"/>
                </a:solidFill>
                <a:latin typeface="Arial" pitchFamily="0" charset="0"/>
                <a:ea typeface="Arial" pitchFamily="0" charset="0"/>
                <a:cs typeface="Lucida Sans"/>
              </a:rPr>
              <a:t>• Use of this system will automate the </a:t>
            </a:r>
            <a:r>
              <a:rPr lang="en-US" altLang="zh-CN" sz="1600" b="0" i="0" u="none" strike="noStrike" kern="0" cap="none" spc="0" baseline="0">
                <a:solidFill>
                  <a:srgbClr val="000000"/>
                </a:solidFill>
                <a:latin typeface="Arial" pitchFamily="0" charset="0"/>
                <a:ea typeface="Arial" pitchFamily="0" charset="0"/>
                <a:cs typeface="Lucida Sans"/>
              </a:rPr>
              <a:t>function.</a:t>
            </a:r>
            <a:br>
              <a:rPr lang="zh-CN" altLang="en-US" sz="1600" b="0" i="0" u="none" strike="noStrike" kern="0" cap="none" spc="0" baseline="0">
                <a:solidFill>
                  <a:srgbClr val="000000"/>
                </a:solidFill>
                <a:latin typeface="Arial" pitchFamily="0" charset="0"/>
                <a:ea typeface="Arial" pitchFamily="0" charset="0"/>
                <a:cs typeface="Lucida Sans"/>
              </a:rPr>
            </a:b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 It will </a:t>
            </a:r>
            <a:r>
              <a:rPr lang="en-US" altLang="zh-CN" sz="1600" b="0" i="0" u="none" strike="noStrike" kern="0" cap="none" spc="0" baseline="0">
                <a:solidFill>
                  <a:srgbClr val="000000"/>
                </a:solidFill>
                <a:latin typeface="Arial" pitchFamily="0" charset="0"/>
                <a:ea typeface="Arial" pitchFamily="0" charset="0"/>
                <a:cs typeface="Lucida Sans"/>
              </a:rPr>
              <a:t>also </a:t>
            </a:r>
            <a:r>
              <a:rPr lang="en-US" altLang="zh-CN" sz="1600" b="0" i="0" u="none" strike="noStrike" kern="0" cap="none" spc="0" baseline="0">
                <a:solidFill>
                  <a:srgbClr val="000000"/>
                </a:solidFill>
                <a:latin typeface="Arial" pitchFamily="0" charset="0"/>
                <a:ea typeface="Arial" pitchFamily="0" charset="0"/>
                <a:cs typeface="Lucida Sans"/>
              </a:rPr>
              <a:t>lead this </a:t>
            </a:r>
            <a:r>
              <a:rPr lang="en-US" altLang="zh-CN" sz="1600" b="0" i="0" u="none" strike="noStrike" kern="0" cap="none" spc="0" baseline="0">
                <a:solidFill>
                  <a:srgbClr val="000000"/>
                </a:solidFill>
                <a:latin typeface="Arial" pitchFamily="0" charset="0"/>
                <a:ea typeface="Arial" pitchFamily="0" charset="0"/>
                <a:cs typeface="Lucida Sans"/>
              </a:rPr>
              <a:t>system </a:t>
            </a:r>
            <a:r>
              <a:rPr lang="en-US" altLang="zh-CN" sz="1600" b="0" i="0" u="none" strike="noStrike" kern="0" cap="none" spc="0" baseline="0">
                <a:solidFill>
                  <a:srgbClr val="000000"/>
                </a:solidFill>
                <a:latin typeface="Arial" pitchFamily="0" charset="0"/>
                <a:ea typeface="Arial" pitchFamily="0" charset="0"/>
                <a:cs typeface="Lucida Sans"/>
              </a:rPr>
              <a:t>to improve </a:t>
            </a:r>
            <a:r>
              <a:rPr lang="en-US" altLang="zh-CN" sz="1600" b="0" i="0" u="none" strike="noStrike" kern="0" cap="none" spc="0" baseline="0">
                <a:solidFill>
                  <a:srgbClr val="000000"/>
                </a:solidFill>
                <a:latin typeface="Arial" pitchFamily="0" charset="0"/>
                <a:ea typeface="Arial" pitchFamily="0" charset="0"/>
                <a:cs typeface="Lucida Sans"/>
              </a:rPr>
              <a:t>the </a:t>
            </a:r>
            <a:r>
              <a:rPr lang="en-US" altLang="zh-CN" sz="1600" b="0" i="0" u="none" strike="noStrike" kern="0" cap="none" spc="0" baseline="0">
                <a:solidFill>
                  <a:srgbClr val="000000"/>
                </a:solidFill>
                <a:latin typeface="Arial" pitchFamily="0" charset="0"/>
                <a:ea typeface="Arial" pitchFamily="0" charset="0"/>
                <a:cs typeface="Lucida Sans"/>
              </a:rPr>
              <a:t>quality</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112204820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2" name="矩形"/>
          <p:cNvSpPr>
            <a:spLocks/>
          </p:cNvSpPr>
          <p:nvPr/>
        </p:nvSpPr>
        <p:spPr>
          <a:xfrm rot="0">
            <a:off x="138652" y="805841"/>
            <a:ext cx="8017933" cy="699999"/>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ClrTx/>
              <a:buAutoNum type="arabicPeriod"/>
            </a:pPr>
            <a:endParaRPr lang="zh-CN" altLang="en-US"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p:txBody>
      </p:sp>
      <p:sp>
        <p:nvSpPr>
          <p:cNvPr id="93" name="直线"/>
          <p:cNvSpPr>
            <a:spLocks/>
          </p:cNvSpPr>
          <p:nvPr/>
        </p:nvSpPr>
        <p:spPr>
          <a:xfrm rot="0">
            <a:off x="0" y="4675910"/>
            <a:ext cx="9144000" cy="0"/>
          </a:xfrm>
          <a:prstGeom prst="line"/>
          <a:noFill/>
          <a:ln w="9525" cmpd="sng" cap="flat">
            <a:solidFill>
              <a:srgbClr val="BFBFBF"/>
            </a:solidFill>
            <a:prstDash val="solid"/>
            <a:round/>
          </a:ln>
        </p:spPr>
      </p:sp>
      <p:sp>
        <p:nvSpPr>
          <p:cNvPr id="94"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95" name="文本框"/>
          <p:cNvSpPr>
            <a:spLocks noGrp="1"/>
          </p:cNvSpPr>
          <p:nvPr>
            <p:ph type="title"/>
          </p:nvPr>
        </p:nvSpPr>
        <p:spPr>
          <a:xfrm rot="0">
            <a:off x="490249" y="682486"/>
            <a:ext cx="7666335" cy="3858462"/>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Arial" pitchFamily="0" charset="0"/>
                <a:ea typeface="Arial" pitchFamily="0" charset="0"/>
                <a:cs typeface="Lucida Sans"/>
              </a:rPr>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lang="zh-CN" altLang="en-US" sz="1800" b="0" i="0" u="none" strike="noStrike" kern="0" cap="none" spc="0" baseline="0">
                <a:solidFill>
                  <a:srgbClr val="374151"/>
                </a:solidFill>
                <a:latin typeface="Times New Roman" pitchFamily="0" charset="0"/>
                <a:ea typeface="Arial" pitchFamily="0" charset="0"/>
                <a:cs typeface="Times New Roman" pitchFamily="0" charset="0"/>
              </a:rPr>
            </a:br>
            <a:endParaRPr lang="zh-CN" altLang="en-US" sz="18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61774196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6"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Technology Used</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97" name="矩形"/>
          <p:cNvSpPr>
            <a:spLocks/>
          </p:cNvSpPr>
          <p:nvPr/>
        </p:nvSpPr>
        <p:spPr>
          <a:xfrm rot="0">
            <a:off x="128063" y="1059160"/>
            <a:ext cx="5314386" cy="3790000"/>
          </a:xfrm>
          <a:prstGeom prst="rect"/>
          <a:noFill/>
          <a:ln w="12700" cmpd="sng" cap="flat">
            <a:noFill/>
            <a:prstDash val="solid"/>
            <a:round/>
          </a:ln>
        </p:spPr>
        <p:txBody>
          <a:bodyPr vert="horz" wrap="square" lIns="91425" tIns="91425" rIns="91425" bIns="91425" anchor="t" anchorCtr="0">
            <a:prstTxWarp prst="textNoShape"/>
          </a:bodyPr>
          <a:lstStyle/>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98" name="图片"/>
          <p:cNvPicPr>
            <a:picLocks noChangeAspect="1"/>
          </p:cNvPicPr>
          <p:nvPr/>
        </p:nvPicPr>
        <p:blipFill>
          <a:blip r:embed="rId1" cstate="print"/>
          <a:stretch>
            <a:fillRect/>
          </a:stretch>
        </p:blipFill>
        <p:spPr>
          <a:xfrm rot="0">
            <a:off x="1021171" y="1723257"/>
            <a:ext cx="2956469" cy="2573047"/>
          </a:xfrm>
          <a:prstGeom prst="rect"/>
          <a:noFill/>
          <a:ln w="12700" cmpd="sng" cap="flat">
            <a:noFill/>
            <a:prstDash val="solid"/>
            <a:miter/>
          </a:ln>
        </p:spPr>
      </p:pic>
      <p:pic>
        <p:nvPicPr>
          <p:cNvPr id="99" name="图片"/>
          <p:cNvPicPr>
            <a:picLocks noChangeAspect="1"/>
          </p:cNvPicPr>
          <p:nvPr/>
        </p:nvPicPr>
        <p:blipFill>
          <a:blip r:embed="rId2" cstate="print"/>
          <a:stretch>
            <a:fillRect/>
          </a:stretch>
        </p:blipFill>
        <p:spPr>
          <a:xfrm rot="0">
            <a:off x="4564380" y="1712691"/>
            <a:ext cx="4165598" cy="2090952"/>
          </a:xfrm>
          <a:prstGeom prst="rect"/>
          <a:noFill/>
          <a:ln w="12700" cmpd="sng" cap="flat">
            <a:noFill/>
            <a:prstDash val="solid"/>
            <a:miter/>
          </a:ln>
        </p:spPr>
      </p:pic>
      <p:sp>
        <p:nvSpPr>
          <p:cNvPr id="100" name="矩形"/>
          <p:cNvSpPr>
            <a:spLocks/>
          </p:cNvSpPr>
          <p:nvPr/>
        </p:nvSpPr>
        <p:spPr>
          <a:xfrm rot="0">
            <a:off x="1000361" y="1361511"/>
            <a:ext cx="3318483" cy="30777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Front-end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01" name="矩形"/>
          <p:cNvSpPr>
            <a:spLocks/>
          </p:cNvSpPr>
          <p:nvPr/>
        </p:nvSpPr>
        <p:spPr>
          <a:xfrm rot="0">
            <a:off x="4865736" y="1287522"/>
            <a:ext cx="3580969" cy="30777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Back-end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02" name="直线"/>
          <p:cNvSpPr>
            <a:spLocks/>
          </p:cNvSpPr>
          <p:nvPr/>
        </p:nvSpPr>
        <p:spPr>
          <a:xfrm rot="0">
            <a:off x="0" y="4675910"/>
            <a:ext cx="9144000" cy="0"/>
          </a:xfrm>
          <a:prstGeom prst="line"/>
          <a:noFill/>
          <a:ln w="9525" cmpd="sng" cap="flat">
            <a:solidFill>
              <a:srgbClr val="BFBFBF"/>
            </a:solidFill>
            <a:prstDash val="solid"/>
            <a:round/>
          </a:ln>
        </p:spPr>
      </p:sp>
      <p:sp>
        <p:nvSpPr>
          <p:cNvPr id="103"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73132648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EEEEEE"/>
      </a:dk2>
      <a:lt2>
        <a:srgbClr val="595959"/>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Simple Light">
      <a:majorFont>
        <a:latin typeface=""/>
        <a:ea typeface=""/>
        <a:cs typeface=""/>
      </a:majorFont>
      <a:minorFont>
        <a:latin typeface=""/>
        <a:ea typeface=""/>
        <a:cs typeface=""/>
      </a:minorFont>
    </a:fontScheme>
    <a:fmtScheme name="Simple Ligh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root</cp:lastModifiedBy>
  <cp:revision>0</cp:revision>
  <dcterms:created xsi:type="dcterms:W3CDTF">2024-04-06T19:37:02Z</dcterms:created>
  <dcterms:modified xsi:type="dcterms:W3CDTF">2024-04-12T02:25:47Z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y fmtid="{D5CDD505-2E9C-101B-9397-08002B2CF9AE}" pid="3" name="ICV">
    <vt:lpwstr>7cd4ae4bc54345abbcdc6d58e7e95fd1</vt:lpwstr>
  </property>
</Properties>
</file>