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2" r:id="rId1"/>
  </p:sldMasterIdLst>
  <p:sldIdLst>
    <p:sldId id="256" r:id="rId2"/>
    <p:sldId id="257" r:id="rId3"/>
    <p:sldId id="270" r:id="rId4"/>
    <p:sldId id="259" r:id="rId5"/>
    <p:sldId id="261" r:id="rId6"/>
    <p:sldId id="271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60713B0-F036-4C77-94E1-93EF0B107D11}" v="17" dt="2024-08-30T15:05:59.11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ndhiya Raja" userId="818194662c786d8a" providerId="LiveId" clId="{760713B0-F036-4C77-94E1-93EF0B107D11}"/>
    <pc:docChg chg="custSel modSld">
      <pc:chgData name="Sandhiya Raja" userId="818194662c786d8a" providerId="LiveId" clId="{760713B0-F036-4C77-94E1-93EF0B107D11}" dt="2024-08-30T15:43:05.087" v="390" actId="20577"/>
      <pc:docMkLst>
        <pc:docMk/>
      </pc:docMkLst>
      <pc:sldChg chg="modSp mod">
        <pc:chgData name="Sandhiya Raja" userId="818194662c786d8a" providerId="LiveId" clId="{760713B0-F036-4C77-94E1-93EF0B107D11}" dt="2024-08-30T15:43:05.087" v="390" actId="20577"/>
        <pc:sldMkLst>
          <pc:docMk/>
          <pc:sldMk cId="556841213" sldId="256"/>
        </pc:sldMkLst>
        <pc:spChg chg="mod">
          <ac:chgData name="Sandhiya Raja" userId="818194662c786d8a" providerId="LiveId" clId="{760713B0-F036-4C77-94E1-93EF0B107D11}" dt="2024-08-30T15:43:05.087" v="390" actId="20577"/>
          <ac:spMkLst>
            <pc:docMk/>
            <pc:sldMk cId="556841213" sldId="256"/>
            <ac:spMk id="4" creationId="{594DFE20-4F09-62DF-844E-6BD82F761544}"/>
          </ac:spMkLst>
        </pc:spChg>
      </pc:sldChg>
      <pc:sldChg chg="modSp mod">
        <pc:chgData name="Sandhiya Raja" userId="818194662c786d8a" providerId="LiveId" clId="{760713B0-F036-4C77-94E1-93EF0B107D11}" dt="2024-08-30T15:26:39.953" v="336" actId="20577"/>
        <pc:sldMkLst>
          <pc:docMk/>
          <pc:sldMk cId="1149315110" sldId="257"/>
        </pc:sldMkLst>
        <pc:spChg chg="mod">
          <ac:chgData name="Sandhiya Raja" userId="818194662c786d8a" providerId="LiveId" clId="{760713B0-F036-4C77-94E1-93EF0B107D11}" dt="2024-08-30T15:26:39.953" v="336" actId="20577"/>
          <ac:spMkLst>
            <pc:docMk/>
            <pc:sldMk cId="1149315110" sldId="257"/>
            <ac:spMk id="5" creationId="{473D9C0F-39DE-75FA-5952-3DD9F3681470}"/>
          </ac:spMkLst>
        </pc:spChg>
      </pc:sldChg>
      <pc:sldChg chg="modSp mod">
        <pc:chgData name="Sandhiya Raja" userId="818194662c786d8a" providerId="LiveId" clId="{760713B0-F036-4C77-94E1-93EF0B107D11}" dt="2024-08-30T15:05:59.280" v="319" actId="27636"/>
        <pc:sldMkLst>
          <pc:docMk/>
          <pc:sldMk cId="504982410" sldId="259"/>
        </pc:sldMkLst>
        <pc:spChg chg="mod">
          <ac:chgData name="Sandhiya Raja" userId="818194662c786d8a" providerId="LiveId" clId="{760713B0-F036-4C77-94E1-93EF0B107D11}" dt="2024-08-30T15:05:59.280" v="319" actId="27636"/>
          <ac:spMkLst>
            <pc:docMk/>
            <pc:sldMk cId="504982410" sldId="259"/>
            <ac:spMk id="4" creationId="{89E9D732-491F-5048-9BD6-4E394F2F83B8}"/>
          </ac:spMkLst>
        </pc:spChg>
        <pc:spChg chg="mod">
          <ac:chgData name="Sandhiya Raja" userId="818194662c786d8a" providerId="LiveId" clId="{760713B0-F036-4C77-94E1-93EF0B107D11}" dt="2024-08-30T15:03:59.371" v="291" actId="27636"/>
          <ac:spMkLst>
            <pc:docMk/>
            <pc:sldMk cId="504982410" sldId="259"/>
            <ac:spMk id="5" creationId="{63510753-7F7F-C5BE-C22B-77FDD008EB50}"/>
          </ac:spMkLst>
        </pc:spChg>
      </pc:sldChg>
      <pc:sldChg chg="modSp">
        <pc:chgData name="Sandhiya Raja" userId="818194662c786d8a" providerId="LiveId" clId="{760713B0-F036-4C77-94E1-93EF0B107D11}" dt="2024-08-30T15:05:59.117" v="318"/>
        <pc:sldMkLst>
          <pc:docMk/>
          <pc:sldMk cId="1011092991" sldId="261"/>
        </pc:sldMkLst>
        <pc:spChg chg="mod">
          <ac:chgData name="Sandhiya Raja" userId="818194662c786d8a" providerId="LiveId" clId="{760713B0-F036-4C77-94E1-93EF0B107D11}" dt="2024-08-30T15:05:59.117" v="318"/>
          <ac:spMkLst>
            <pc:docMk/>
            <pc:sldMk cId="1011092991" sldId="261"/>
            <ac:spMk id="7" creationId="{EB3ABD3B-DF9E-CAFF-0071-A6D7CCD250F2}"/>
          </ac:spMkLst>
        </pc:spChg>
      </pc:sldChg>
      <pc:sldChg chg="modSp">
        <pc:chgData name="Sandhiya Raja" userId="818194662c786d8a" providerId="LiveId" clId="{760713B0-F036-4C77-94E1-93EF0B107D11}" dt="2024-08-30T15:05:59.117" v="318"/>
        <pc:sldMkLst>
          <pc:docMk/>
          <pc:sldMk cId="480970704" sldId="263"/>
        </pc:sldMkLst>
        <pc:spChg chg="mod">
          <ac:chgData name="Sandhiya Raja" userId="818194662c786d8a" providerId="LiveId" clId="{760713B0-F036-4C77-94E1-93EF0B107D11}" dt="2024-08-30T15:05:59.117" v="318"/>
          <ac:spMkLst>
            <pc:docMk/>
            <pc:sldMk cId="480970704" sldId="263"/>
            <ac:spMk id="3" creationId="{A82C3DD6-2DD1-FA7F-9CC7-636AD18D3B0D}"/>
          </ac:spMkLst>
        </pc:spChg>
      </pc:sldChg>
      <pc:sldChg chg="modSp">
        <pc:chgData name="Sandhiya Raja" userId="818194662c786d8a" providerId="LiveId" clId="{760713B0-F036-4C77-94E1-93EF0B107D11}" dt="2024-08-30T15:05:59.117" v="318"/>
        <pc:sldMkLst>
          <pc:docMk/>
          <pc:sldMk cId="2791225144" sldId="264"/>
        </pc:sldMkLst>
        <pc:spChg chg="mod">
          <ac:chgData name="Sandhiya Raja" userId="818194662c786d8a" providerId="LiveId" clId="{760713B0-F036-4C77-94E1-93EF0B107D11}" dt="2024-08-30T15:05:59.117" v="318"/>
          <ac:spMkLst>
            <pc:docMk/>
            <pc:sldMk cId="2791225144" sldId="264"/>
            <ac:spMk id="3" creationId="{72F41F17-6D09-F06F-0D01-5C08AF14FA40}"/>
          </ac:spMkLst>
        </pc:spChg>
      </pc:sldChg>
      <pc:sldChg chg="modSp">
        <pc:chgData name="Sandhiya Raja" userId="818194662c786d8a" providerId="LiveId" clId="{760713B0-F036-4C77-94E1-93EF0B107D11}" dt="2024-08-30T15:05:59.117" v="318"/>
        <pc:sldMkLst>
          <pc:docMk/>
          <pc:sldMk cId="3946633116" sldId="265"/>
        </pc:sldMkLst>
        <pc:spChg chg="mod">
          <ac:chgData name="Sandhiya Raja" userId="818194662c786d8a" providerId="LiveId" clId="{760713B0-F036-4C77-94E1-93EF0B107D11}" dt="2024-08-30T15:05:59.117" v="318"/>
          <ac:spMkLst>
            <pc:docMk/>
            <pc:sldMk cId="3946633116" sldId="265"/>
            <ac:spMk id="3" creationId="{C9560F7F-A3DD-69F6-79A5-8F0E304060C8}"/>
          </ac:spMkLst>
        </pc:spChg>
      </pc:sldChg>
      <pc:sldChg chg="modSp mod">
        <pc:chgData name="Sandhiya Raja" userId="818194662c786d8a" providerId="LiveId" clId="{760713B0-F036-4C77-94E1-93EF0B107D11}" dt="2024-08-30T15:05:59.287" v="320" actId="27636"/>
        <pc:sldMkLst>
          <pc:docMk/>
          <pc:sldMk cId="189571163" sldId="266"/>
        </pc:sldMkLst>
        <pc:spChg chg="mod">
          <ac:chgData name="Sandhiya Raja" userId="818194662c786d8a" providerId="LiveId" clId="{760713B0-F036-4C77-94E1-93EF0B107D11}" dt="2024-08-30T15:05:59.287" v="320" actId="27636"/>
          <ac:spMkLst>
            <pc:docMk/>
            <pc:sldMk cId="189571163" sldId="266"/>
            <ac:spMk id="2" creationId="{889FAD92-EEE1-5931-7972-5DDF37F81EDA}"/>
          </ac:spMkLst>
        </pc:spChg>
      </pc:sldChg>
      <pc:sldChg chg="modSp mod">
        <pc:chgData name="Sandhiya Raja" userId="818194662c786d8a" providerId="LiveId" clId="{760713B0-F036-4C77-94E1-93EF0B107D11}" dt="2024-08-30T15:05:59.295" v="321" actId="27636"/>
        <pc:sldMkLst>
          <pc:docMk/>
          <pc:sldMk cId="554620537" sldId="267"/>
        </pc:sldMkLst>
        <pc:spChg chg="mod">
          <ac:chgData name="Sandhiya Raja" userId="818194662c786d8a" providerId="LiveId" clId="{760713B0-F036-4C77-94E1-93EF0B107D11}" dt="2024-08-30T15:05:59.295" v="321" actId="27636"/>
          <ac:spMkLst>
            <pc:docMk/>
            <pc:sldMk cId="554620537" sldId="267"/>
            <ac:spMk id="2" creationId="{2D1FBD76-6454-BDA2-2A91-3951685EB506}"/>
          </ac:spMkLst>
        </pc:spChg>
        <pc:spChg chg="mod">
          <ac:chgData name="Sandhiya Raja" userId="818194662c786d8a" providerId="LiveId" clId="{760713B0-F036-4C77-94E1-93EF0B107D11}" dt="2024-08-30T15:03:59.386" v="294" actId="27636"/>
          <ac:spMkLst>
            <pc:docMk/>
            <pc:sldMk cId="554620537" sldId="267"/>
            <ac:spMk id="3" creationId="{2F0C7417-9BF2-32F8-298C-FCE7384469EC}"/>
          </ac:spMkLst>
        </pc:spChg>
      </pc:sldChg>
      <pc:sldChg chg="modSp mod">
        <pc:chgData name="Sandhiya Raja" userId="818194662c786d8a" providerId="LiveId" clId="{760713B0-F036-4C77-94E1-93EF0B107D11}" dt="2024-08-30T15:04:09.895" v="308" actId="27636"/>
        <pc:sldMkLst>
          <pc:docMk/>
          <pc:sldMk cId="3362344211" sldId="270"/>
        </pc:sldMkLst>
        <pc:spChg chg="mod">
          <ac:chgData name="Sandhiya Raja" userId="818194662c786d8a" providerId="LiveId" clId="{760713B0-F036-4C77-94E1-93EF0B107D11}" dt="2024-08-30T15:04:09.895" v="308" actId="27636"/>
          <ac:spMkLst>
            <pc:docMk/>
            <pc:sldMk cId="3362344211" sldId="270"/>
            <ac:spMk id="2" creationId="{3B756CEE-3776-62D1-4D11-76C11C5B2C1A}"/>
          </ac:spMkLst>
        </pc:spChg>
        <pc:spChg chg="mod">
          <ac:chgData name="Sandhiya Raja" userId="818194662c786d8a" providerId="LiveId" clId="{760713B0-F036-4C77-94E1-93EF0B107D11}" dt="2024-08-30T15:03:59.371" v="290" actId="27636"/>
          <ac:spMkLst>
            <pc:docMk/>
            <pc:sldMk cId="3362344211" sldId="270"/>
            <ac:spMk id="3" creationId="{63894686-5CE2-B93B-F1BB-288A19E29D92}"/>
          </ac:spMkLst>
        </pc:spChg>
      </pc:sldChg>
      <pc:sldChg chg="modSp mod">
        <pc:chgData name="Sandhiya Raja" userId="818194662c786d8a" providerId="LiveId" clId="{760713B0-F036-4C77-94E1-93EF0B107D11}" dt="2024-08-30T15:04:09.895" v="310" actId="27636"/>
        <pc:sldMkLst>
          <pc:docMk/>
          <pc:sldMk cId="2606648678" sldId="271"/>
        </pc:sldMkLst>
        <pc:spChg chg="mod">
          <ac:chgData name="Sandhiya Raja" userId="818194662c786d8a" providerId="LiveId" clId="{760713B0-F036-4C77-94E1-93EF0B107D11}" dt="2024-08-30T15:04:09.895" v="310" actId="27636"/>
          <ac:spMkLst>
            <pc:docMk/>
            <pc:sldMk cId="2606648678" sldId="271"/>
            <ac:spMk id="2" creationId="{82D8CD5A-52DF-E894-1820-70DB01E08DFE}"/>
          </ac:spMkLst>
        </pc:spChg>
        <pc:spChg chg="mod">
          <ac:chgData name="Sandhiya Raja" userId="818194662c786d8a" providerId="LiveId" clId="{760713B0-F036-4C77-94E1-93EF0B107D11}" dt="2024-08-30T15:03:59.386" v="292" actId="27636"/>
          <ac:spMkLst>
            <pc:docMk/>
            <pc:sldMk cId="2606648678" sldId="271"/>
            <ac:spMk id="3" creationId="{4C1E67E3-9C56-41F5-8B65-C006CEA76A18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6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6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/>
              <a:t>PIE CHART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Sheet1!$C$1</c:f>
              <c:strCache>
                <c:ptCount val="1"/>
                <c:pt idx="0">
                  <c:v>Engagement Score</c:v>
                </c:pt>
              </c:strCache>
            </c:strRef>
          </c:tx>
          <c:dPt>
            <c:idx val="0"/>
            <c:bubble3D val="0"/>
            <c:spPr>
              <a:gradFill>
                <a:gsLst>
                  <a:gs pos="100000">
                    <a:schemeClr val="accent1">
                      <a:lumMod val="60000"/>
                      <a:lumOff val="40000"/>
                    </a:schemeClr>
                  </a:gs>
                  <a:gs pos="0">
                    <a:schemeClr val="accent1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E41-411A-B85C-B342C293276F}"/>
              </c:ext>
            </c:extLst>
          </c:dPt>
          <c:dPt>
            <c:idx val="1"/>
            <c:bubble3D val="0"/>
            <c:spPr>
              <a:gradFill>
                <a:gsLst>
                  <a:gs pos="100000">
                    <a:schemeClr val="accent2">
                      <a:lumMod val="60000"/>
                      <a:lumOff val="40000"/>
                    </a:schemeClr>
                  </a:gs>
                  <a:gs pos="0">
                    <a:schemeClr val="accent2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E41-411A-B85C-B342C293276F}"/>
              </c:ext>
            </c:extLst>
          </c:dPt>
          <c:dPt>
            <c:idx val="2"/>
            <c:bubble3D val="0"/>
            <c:spPr>
              <a:gradFill>
                <a:gsLst>
                  <a:gs pos="100000">
                    <a:schemeClr val="accent3">
                      <a:lumMod val="60000"/>
                      <a:lumOff val="40000"/>
                    </a:schemeClr>
                  </a:gs>
                  <a:gs pos="0">
                    <a:schemeClr val="accent3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FE41-411A-B85C-B342C293276F}"/>
              </c:ext>
            </c:extLst>
          </c:dPt>
          <c:dPt>
            <c:idx val="3"/>
            <c:bubble3D val="0"/>
            <c:spPr>
              <a:gradFill>
                <a:gsLst>
                  <a:gs pos="100000">
                    <a:schemeClr val="accent4">
                      <a:lumMod val="60000"/>
                      <a:lumOff val="40000"/>
                    </a:schemeClr>
                  </a:gs>
                  <a:gs pos="0">
                    <a:schemeClr val="accent4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FE41-411A-B85C-B342C293276F}"/>
              </c:ext>
            </c:extLst>
          </c:dPt>
          <c:dPt>
            <c:idx val="4"/>
            <c:bubble3D val="0"/>
            <c:spPr>
              <a:gradFill>
                <a:gsLst>
                  <a:gs pos="100000">
                    <a:schemeClr val="accent5">
                      <a:lumMod val="60000"/>
                      <a:lumOff val="40000"/>
                    </a:schemeClr>
                  </a:gs>
                  <a:gs pos="0">
                    <a:schemeClr val="accent5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FE41-411A-B85C-B342C293276F}"/>
              </c:ext>
            </c:extLst>
          </c:dPt>
          <c:dPt>
            <c:idx val="5"/>
            <c:bubble3D val="0"/>
            <c:spPr>
              <a:gradFill>
                <a:gsLst>
                  <a:gs pos="100000">
                    <a:schemeClr val="accent6">
                      <a:lumMod val="60000"/>
                      <a:lumOff val="40000"/>
                    </a:schemeClr>
                  </a:gs>
                  <a:gs pos="0">
                    <a:schemeClr val="accent6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FE41-411A-B85C-B342C293276F}"/>
              </c:ext>
            </c:extLst>
          </c:dPt>
          <c:dPt>
            <c:idx val="6"/>
            <c:bubble3D val="0"/>
            <c:spPr>
              <a:gradFill>
                <a:gsLst>
                  <a:gs pos="100000">
                    <a:schemeClr val="accent1">
                      <a:lumMod val="60000"/>
                      <a:lumMod val="60000"/>
                      <a:lumOff val="40000"/>
                    </a:schemeClr>
                  </a:gs>
                  <a:gs pos="0">
                    <a:schemeClr val="accent1">
                      <a:lumMod val="6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FE41-411A-B85C-B342C293276F}"/>
              </c:ext>
            </c:extLst>
          </c:dPt>
          <c:dPt>
            <c:idx val="7"/>
            <c:bubble3D val="0"/>
            <c:spPr>
              <a:gradFill>
                <a:gsLst>
                  <a:gs pos="100000">
                    <a:schemeClr val="accent2">
                      <a:lumMod val="60000"/>
                      <a:lumMod val="60000"/>
                      <a:lumOff val="40000"/>
                    </a:schemeClr>
                  </a:gs>
                  <a:gs pos="0">
                    <a:schemeClr val="accent2">
                      <a:lumMod val="6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FE41-411A-B85C-B342C293276F}"/>
              </c:ext>
            </c:extLst>
          </c:dPt>
          <c:dPt>
            <c:idx val="8"/>
            <c:bubble3D val="0"/>
            <c:spPr>
              <a:gradFill>
                <a:gsLst>
                  <a:gs pos="100000">
                    <a:schemeClr val="accent3">
                      <a:lumMod val="60000"/>
                      <a:lumMod val="60000"/>
                      <a:lumOff val="40000"/>
                    </a:schemeClr>
                  </a:gs>
                  <a:gs pos="0">
                    <a:schemeClr val="accent3">
                      <a:lumMod val="6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FE41-411A-B85C-B342C293276F}"/>
              </c:ext>
            </c:extLst>
          </c:dPt>
          <c:dPt>
            <c:idx val="9"/>
            <c:bubble3D val="0"/>
            <c:spPr>
              <a:gradFill>
                <a:gsLst>
                  <a:gs pos="100000">
                    <a:schemeClr val="accent4">
                      <a:lumMod val="60000"/>
                      <a:lumMod val="60000"/>
                      <a:lumOff val="40000"/>
                    </a:schemeClr>
                  </a:gs>
                  <a:gs pos="0">
                    <a:schemeClr val="accent4">
                      <a:lumMod val="6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FE41-411A-B85C-B342C293276F}"/>
              </c:ext>
            </c:extLst>
          </c:dPt>
          <c:dPt>
            <c:idx val="10"/>
            <c:bubble3D val="0"/>
            <c:spPr>
              <a:gradFill>
                <a:gsLst>
                  <a:gs pos="100000">
                    <a:schemeClr val="accent5">
                      <a:lumMod val="60000"/>
                      <a:lumMod val="60000"/>
                      <a:lumOff val="40000"/>
                    </a:schemeClr>
                  </a:gs>
                  <a:gs pos="0">
                    <a:schemeClr val="accent5">
                      <a:lumMod val="6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5-FE41-411A-B85C-B342C293276F}"/>
              </c:ext>
            </c:extLst>
          </c:dPt>
          <c:dPt>
            <c:idx val="11"/>
            <c:bubble3D val="0"/>
            <c:spPr>
              <a:gradFill>
                <a:gsLst>
                  <a:gs pos="100000">
                    <a:schemeClr val="accent6">
                      <a:lumMod val="60000"/>
                      <a:lumMod val="60000"/>
                      <a:lumOff val="40000"/>
                    </a:schemeClr>
                  </a:gs>
                  <a:gs pos="0">
                    <a:schemeClr val="accent6">
                      <a:lumMod val="6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7-FE41-411A-B85C-B342C293276F}"/>
              </c:ext>
            </c:extLst>
          </c:dPt>
          <c:dPt>
            <c:idx val="12"/>
            <c:bubble3D val="0"/>
            <c:spPr>
              <a:gradFill>
                <a:gsLst>
                  <a:gs pos="100000">
                    <a:schemeClr val="accent1">
                      <a:lumMod val="80000"/>
                      <a:lumOff val="20000"/>
                      <a:lumMod val="60000"/>
                      <a:lumOff val="40000"/>
                    </a:schemeClr>
                  </a:gs>
                  <a:gs pos="0">
                    <a:schemeClr val="accent1">
                      <a:lumMod val="80000"/>
                      <a:lumOff val="2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9-FE41-411A-B85C-B342C293276F}"/>
              </c:ext>
            </c:extLst>
          </c:dPt>
          <c:dPt>
            <c:idx val="13"/>
            <c:bubble3D val="0"/>
            <c:spPr>
              <a:gradFill>
                <a:gsLst>
                  <a:gs pos="100000">
                    <a:schemeClr val="accent2">
                      <a:lumMod val="80000"/>
                      <a:lumOff val="20000"/>
                      <a:lumMod val="60000"/>
                      <a:lumOff val="40000"/>
                    </a:schemeClr>
                  </a:gs>
                  <a:gs pos="0">
                    <a:schemeClr val="accent2">
                      <a:lumMod val="80000"/>
                      <a:lumOff val="2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B-FE41-411A-B85C-B342C293276F}"/>
              </c:ext>
            </c:extLst>
          </c:dPt>
          <c:dPt>
            <c:idx val="14"/>
            <c:bubble3D val="0"/>
            <c:spPr>
              <a:gradFill>
                <a:gsLst>
                  <a:gs pos="100000">
                    <a:schemeClr val="accent3">
                      <a:lumMod val="80000"/>
                      <a:lumOff val="20000"/>
                      <a:lumMod val="60000"/>
                      <a:lumOff val="40000"/>
                    </a:schemeClr>
                  </a:gs>
                  <a:gs pos="0">
                    <a:schemeClr val="accent3">
                      <a:lumMod val="80000"/>
                      <a:lumOff val="2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D-FE41-411A-B85C-B342C293276F}"/>
              </c:ext>
            </c:extLst>
          </c:dPt>
          <c:dPt>
            <c:idx val="15"/>
            <c:bubble3D val="0"/>
            <c:spPr>
              <a:gradFill>
                <a:gsLst>
                  <a:gs pos="100000">
                    <a:schemeClr val="accent4">
                      <a:lumMod val="80000"/>
                      <a:lumOff val="20000"/>
                      <a:lumMod val="60000"/>
                      <a:lumOff val="40000"/>
                    </a:schemeClr>
                  </a:gs>
                  <a:gs pos="0">
                    <a:schemeClr val="accent4">
                      <a:lumMod val="80000"/>
                      <a:lumOff val="2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F-FE41-411A-B85C-B342C293276F}"/>
              </c:ext>
            </c:extLst>
          </c:dPt>
          <c:dPt>
            <c:idx val="16"/>
            <c:bubble3D val="0"/>
            <c:spPr>
              <a:gradFill>
                <a:gsLst>
                  <a:gs pos="100000">
                    <a:schemeClr val="accent5">
                      <a:lumMod val="80000"/>
                      <a:lumOff val="20000"/>
                      <a:lumMod val="60000"/>
                      <a:lumOff val="40000"/>
                    </a:schemeClr>
                  </a:gs>
                  <a:gs pos="0">
                    <a:schemeClr val="accent5">
                      <a:lumMod val="80000"/>
                      <a:lumOff val="2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1-FE41-411A-B85C-B342C293276F}"/>
              </c:ext>
            </c:extLst>
          </c:dPt>
          <c:dPt>
            <c:idx val="17"/>
            <c:bubble3D val="0"/>
            <c:spPr>
              <a:gradFill>
                <a:gsLst>
                  <a:gs pos="100000">
                    <a:schemeClr val="accent6">
                      <a:lumMod val="80000"/>
                      <a:lumOff val="20000"/>
                      <a:lumMod val="60000"/>
                      <a:lumOff val="40000"/>
                    </a:schemeClr>
                  </a:gs>
                  <a:gs pos="0">
                    <a:schemeClr val="accent6">
                      <a:lumMod val="80000"/>
                      <a:lumOff val="2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3-FE41-411A-B85C-B342C293276F}"/>
              </c:ext>
            </c:extLst>
          </c:dPt>
          <c:dPt>
            <c:idx val="18"/>
            <c:bubble3D val="0"/>
            <c:spPr>
              <a:gradFill>
                <a:gsLst>
                  <a:gs pos="100000">
                    <a:schemeClr val="accent1">
                      <a:lumMod val="80000"/>
                      <a:lumMod val="60000"/>
                      <a:lumOff val="40000"/>
                    </a:schemeClr>
                  </a:gs>
                  <a:gs pos="0">
                    <a:schemeClr val="accent1">
                      <a:lumMod val="8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5-FE41-411A-B85C-B342C293276F}"/>
              </c:ext>
            </c:extLst>
          </c:dPt>
          <c:dPt>
            <c:idx val="19"/>
            <c:bubble3D val="0"/>
            <c:spPr>
              <a:gradFill>
                <a:gsLst>
                  <a:gs pos="100000">
                    <a:schemeClr val="accent2">
                      <a:lumMod val="80000"/>
                      <a:lumMod val="60000"/>
                      <a:lumOff val="40000"/>
                    </a:schemeClr>
                  </a:gs>
                  <a:gs pos="0">
                    <a:schemeClr val="accent2">
                      <a:lumMod val="8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7-FE41-411A-B85C-B342C293276F}"/>
              </c:ext>
            </c:extLst>
          </c:dPt>
          <c:dPt>
            <c:idx val="20"/>
            <c:bubble3D val="0"/>
            <c:spPr>
              <a:gradFill>
                <a:gsLst>
                  <a:gs pos="100000">
                    <a:schemeClr val="accent3">
                      <a:lumMod val="80000"/>
                      <a:lumMod val="60000"/>
                      <a:lumOff val="40000"/>
                    </a:schemeClr>
                  </a:gs>
                  <a:gs pos="0">
                    <a:schemeClr val="accent3">
                      <a:lumMod val="8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9-FE41-411A-B85C-B342C293276F}"/>
              </c:ext>
            </c:extLst>
          </c:dPt>
          <c:cat>
            <c:multiLvlStrRef>
              <c:f>Sheet1!$A$2:$B$22</c:f>
              <c:multiLvlStrCache>
                <c:ptCount val="21"/>
                <c:lvl>
                  <c:pt idx="0">
                    <c:v>10-10-2022</c:v>
                  </c:pt>
                  <c:pt idx="1">
                    <c:v>03-08-2023</c:v>
                  </c:pt>
                  <c:pt idx="2">
                    <c:v>03-01-2023</c:v>
                  </c:pt>
                  <c:pt idx="3">
                    <c:v>30-07-2023</c:v>
                  </c:pt>
                  <c:pt idx="4">
                    <c:v>19-06-2023</c:v>
                  </c:pt>
                  <c:pt idx="5">
                    <c:v>03-05-2023</c:v>
                  </c:pt>
                  <c:pt idx="6">
                    <c:v>18-07-2023</c:v>
                  </c:pt>
                  <c:pt idx="7">
                    <c:v>21-06-2023</c:v>
                  </c:pt>
                  <c:pt idx="8">
                    <c:v>06-06-2023</c:v>
                  </c:pt>
                  <c:pt idx="9">
                    <c:v>15-09-2022</c:v>
                  </c:pt>
                  <c:pt idx="10">
                    <c:v>08-12-2022</c:v>
                  </c:pt>
                  <c:pt idx="11">
                    <c:v>13-01-2023</c:v>
                  </c:pt>
                  <c:pt idx="12">
                    <c:v>13-12-2022</c:v>
                  </c:pt>
                  <c:pt idx="13">
                    <c:v>28-06-2023</c:v>
                  </c:pt>
                  <c:pt idx="14">
                    <c:v>11-07-2023</c:v>
                  </c:pt>
                  <c:pt idx="15">
                    <c:v>09-12-2022</c:v>
                  </c:pt>
                  <c:pt idx="16">
                    <c:v>16-07-2023</c:v>
                  </c:pt>
                  <c:pt idx="17">
                    <c:v>21-06-2023</c:v>
                  </c:pt>
                  <c:pt idx="18">
                    <c:v>21-06-2023</c:v>
                  </c:pt>
                  <c:pt idx="19">
                    <c:v>01-08-2023</c:v>
                  </c:pt>
                  <c:pt idx="20">
                    <c:v>09-03-2023</c:v>
                  </c:pt>
                </c:lvl>
                <c:lvl>
                  <c:pt idx="0">
                    <c:v>1001</c:v>
                  </c:pt>
                  <c:pt idx="1">
                    <c:v>1002</c:v>
                  </c:pt>
                  <c:pt idx="2">
                    <c:v>1003</c:v>
                  </c:pt>
                  <c:pt idx="3">
                    <c:v>1004</c:v>
                  </c:pt>
                  <c:pt idx="4">
                    <c:v>1005</c:v>
                  </c:pt>
                  <c:pt idx="5">
                    <c:v>1006</c:v>
                  </c:pt>
                  <c:pt idx="6">
                    <c:v>1007</c:v>
                  </c:pt>
                  <c:pt idx="7">
                    <c:v>1008</c:v>
                  </c:pt>
                  <c:pt idx="8">
                    <c:v>1009</c:v>
                  </c:pt>
                  <c:pt idx="9">
                    <c:v>1010</c:v>
                  </c:pt>
                  <c:pt idx="10">
                    <c:v>1011</c:v>
                  </c:pt>
                  <c:pt idx="11">
                    <c:v>1012</c:v>
                  </c:pt>
                  <c:pt idx="12">
                    <c:v>1013</c:v>
                  </c:pt>
                  <c:pt idx="13">
                    <c:v>1014</c:v>
                  </c:pt>
                  <c:pt idx="14">
                    <c:v>1015</c:v>
                  </c:pt>
                  <c:pt idx="15">
                    <c:v>1016</c:v>
                  </c:pt>
                  <c:pt idx="16">
                    <c:v>1017</c:v>
                  </c:pt>
                  <c:pt idx="17">
                    <c:v>1018</c:v>
                  </c:pt>
                  <c:pt idx="18">
                    <c:v>1019</c:v>
                  </c:pt>
                  <c:pt idx="19">
                    <c:v>1020</c:v>
                  </c:pt>
                  <c:pt idx="20">
                    <c:v>1021</c:v>
                  </c:pt>
                </c:lvl>
              </c:multiLvlStrCache>
            </c:multiLvlStrRef>
          </c:cat>
          <c:val>
            <c:numRef>
              <c:f>Sheet1!$C$2:$C$22</c:f>
              <c:numCache>
                <c:formatCode>General</c:formatCode>
                <c:ptCount val="21"/>
                <c:pt idx="0">
                  <c:v>2</c:v>
                </c:pt>
                <c:pt idx="1">
                  <c:v>4</c:v>
                </c:pt>
                <c:pt idx="2">
                  <c:v>2</c:v>
                </c:pt>
                <c:pt idx="3">
                  <c:v>3</c:v>
                </c:pt>
                <c:pt idx="4">
                  <c:v>2</c:v>
                </c:pt>
                <c:pt idx="5">
                  <c:v>5</c:v>
                </c:pt>
                <c:pt idx="6">
                  <c:v>2</c:v>
                </c:pt>
                <c:pt idx="7">
                  <c:v>5</c:v>
                </c:pt>
                <c:pt idx="8">
                  <c:v>2</c:v>
                </c:pt>
                <c:pt idx="9">
                  <c:v>2</c:v>
                </c:pt>
                <c:pt idx="10">
                  <c:v>1</c:v>
                </c:pt>
                <c:pt idx="11">
                  <c:v>3</c:v>
                </c:pt>
                <c:pt idx="12">
                  <c:v>5</c:v>
                </c:pt>
                <c:pt idx="13">
                  <c:v>4</c:v>
                </c:pt>
                <c:pt idx="14">
                  <c:v>1</c:v>
                </c:pt>
                <c:pt idx="15">
                  <c:v>2</c:v>
                </c:pt>
                <c:pt idx="16">
                  <c:v>4</c:v>
                </c:pt>
                <c:pt idx="17">
                  <c:v>4</c:v>
                </c:pt>
                <c:pt idx="18">
                  <c:v>1</c:v>
                </c:pt>
                <c:pt idx="19">
                  <c:v>2</c:v>
                </c:pt>
                <c:pt idx="20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A-FE41-411A-B85C-B342C293276F}"/>
            </c:ext>
          </c:extLst>
        </c:ser>
        <c:ser>
          <c:idx val="1"/>
          <c:order val="1"/>
          <c:tx>
            <c:strRef>
              <c:f>Sheet1!$D$1</c:f>
              <c:strCache>
                <c:ptCount val="1"/>
                <c:pt idx="0">
                  <c:v>Satisfaction Score</c:v>
                </c:pt>
              </c:strCache>
            </c:strRef>
          </c:tx>
          <c:dPt>
            <c:idx val="0"/>
            <c:bubble3D val="0"/>
            <c:spPr>
              <a:gradFill>
                <a:gsLst>
                  <a:gs pos="100000">
                    <a:schemeClr val="accent1">
                      <a:lumMod val="60000"/>
                      <a:lumOff val="40000"/>
                    </a:schemeClr>
                  </a:gs>
                  <a:gs pos="0">
                    <a:schemeClr val="accent1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C-FE41-411A-B85C-B342C293276F}"/>
              </c:ext>
            </c:extLst>
          </c:dPt>
          <c:dPt>
            <c:idx val="1"/>
            <c:bubble3D val="0"/>
            <c:spPr>
              <a:gradFill>
                <a:gsLst>
                  <a:gs pos="100000">
                    <a:schemeClr val="accent2">
                      <a:lumMod val="60000"/>
                      <a:lumOff val="40000"/>
                    </a:schemeClr>
                  </a:gs>
                  <a:gs pos="0">
                    <a:schemeClr val="accent2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E-FE41-411A-B85C-B342C293276F}"/>
              </c:ext>
            </c:extLst>
          </c:dPt>
          <c:dPt>
            <c:idx val="2"/>
            <c:bubble3D val="0"/>
            <c:spPr>
              <a:gradFill>
                <a:gsLst>
                  <a:gs pos="100000">
                    <a:schemeClr val="accent3">
                      <a:lumMod val="60000"/>
                      <a:lumOff val="40000"/>
                    </a:schemeClr>
                  </a:gs>
                  <a:gs pos="0">
                    <a:schemeClr val="accent3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0-FE41-411A-B85C-B342C293276F}"/>
              </c:ext>
            </c:extLst>
          </c:dPt>
          <c:dPt>
            <c:idx val="3"/>
            <c:bubble3D val="0"/>
            <c:spPr>
              <a:gradFill>
                <a:gsLst>
                  <a:gs pos="100000">
                    <a:schemeClr val="accent4">
                      <a:lumMod val="60000"/>
                      <a:lumOff val="40000"/>
                    </a:schemeClr>
                  </a:gs>
                  <a:gs pos="0">
                    <a:schemeClr val="accent4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2-FE41-411A-B85C-B342C293276F}"/>
              </c:ext>
            </c:extLst>
          </c:dPt>
          <c:dPt>
            <c:idx val="4"/>
            <c:bubble3D val="0"/>
            <c:spPr>
              <a:gradFill>
                <a:gsLst>
                  <a:gs pos="100000">
                    <a:schemeClr val="accent5">
                      <a:lumMod val="60000"/>
                      <a:lumOff val="40000"/>
                    </a:schemeClr>
                  </a:gs>
                  <a:gs pos="0">
                    <a:schemeClr val="accent5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4-FE41-411A-B85C-B342C293276F}"/>
              </c:ext>
            </c:extLst>
          </c:dPt>
          <c:dPt>
            <c:idx val="5"/>
            <c:bubble3D val="0"/>
            <c:spPr>
              <a:gradFill>
                <a:gsLst>
                  <a:gs pos="100000">
                    <a:schemeClr val="accent6">
                      <a:lumMod val="60000"/>
                      <a:lumOff val="40000"/>
                    </a:schemeClr>
                  </a:gs>
                  <a:gs pos="0">
                    <a:schemeClr val="accent6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6-FE41-411A-B85C-B342C293276F}"/>
              </c:ext>
            </c:extLst>
          </c:dPt>
          <c:dPt>
            <c:idx val="6"/>
            <c:bubble3D val="0"/>
            <c:spPr>
              <a:gradFill>
                <a:gsLst>
                  <a:gs pos="100000">
                    <a:schemeClr val="accent1">
                      <a:lumMod val="60000"/>
                      <a:lumMod val="60000"/>
                      <a:lumOff val="40000"/>
                    </a:schemeClr>
                  </a:gs>
                  <a:gs pos="0">
                    <a:schemeClr val="accent1">
                      <a:lumMod val="6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8-FE41-411A-B85C-B342C293276F}"/>
              </c:ext>
            </c:extLst>
          </c:dPt>
          <c:dPt>
            <c:idx val="7"/>
            <c:bubble3D val="0"/>
            <c:spPr>
              <a:gradFill>
                <a:gsLst>
                  <a:gs pos="100000">
                    <a:schemeClr val="accent2">
                      <a:lumMod val="60000"/>
                      <a:lumMod val="60000"/>
                      <a:lumOff val="40000"/>
                    </a:schemeClr>
                  </a:gs>
                  <a:gs pos="0">
                    <a:schemeClr val="accent2">
                      <a:lumMod val="6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A-FE41-411A-B85C-B342C293276F}"/>
              </c:ext>
            </c:extLst>
          </c:dPt>
          <c:dPt>
            <c:idx val="8"/>
            <c:bubble3D val="0"/>
            <c:spPr>
              <a:gradFill>
                <a:gsLst>
                  <a:gs pos="100000">
                    <a:schemeClr val="accent3">
                      <a:lumMod val="60000"/>
                      <a:lumMod val="60000"/>
                      <a:lumOff val="40000"/>
                    </a:schemeClr>
                  </a:gs>
                  <a:gs pos="0">
                    <a:schemeClr val="accent3">
                      <a:lumMod val="6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C-FE41-411A-B85C-B342C293276F}"/>
              </c:ext>
            </c:extLst>
          </c:dPt>
          <c:dPt>
            <c:idx val="9"/>
            <c:bubble3D val="0"/>
            <c:spPr>
              <a:gradFill>
                <a:gsLst>
                  <a:gs pos="100000">
                    <a:schemeClr val="accent4">
                      <a:lumMod val="60000"/>
                      <a:lumMod val="60000"/>
                      <a:lumOff val="40000"/>
                    </a:schemeClr>
                  </a:gs>
                  <a:gs pos="0">
                    <a:schemeClr val="accent4">
                      <a:lumMod val="6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E-FE41-411A-B85C-B342C293276F}"/>
              </c:ext>
            </c:extLst>
          </c:dPt>
          <c:dPt>
            <c:idx val="10"/>
            <c:bubble3D val="0"/>
            <c:spPr>
              <a:gradFill>
                <a:gsLst>
                  <a:gs pos="100000">
                    <a:schemeClr val="accent5">
                      <a:lumMod val="60000"/>
                      <a:lumMod val="60000"/>
                      <a:lumOff val="40000"/>
                    </a:schemeClr>
                  </a:gs>
                  <a:gs pos="0">
                    <a:schemeClr val="accent5">
                      <a:lumMod val="6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0-FE41-411A-B85C-B342C293276F}"/>
              </c:ext>
            </c:extLst>
          </c:dPt>
          <c:dPt>
            <c:idx val="11"/>
            <c:bubble3D val="0"/>
            <c:spPr>
              <a:gradFill>
                <a:gsLst>
                  <a:gs pos="100000">
                    <a:schemeClr val="accent6">
                      <a:lumMod val="60000"/>
                      <a:lumMod val="60000"/>
                      <a:lumOff val="40000"/>
                    </a:schemeClr>
                  </a:gs>
                  <a:gs pos="0">
                    <a:schemeClr val="accent6">
                      <a:lumMod val="6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2-FE41-411A-B85C-B342C293276F}"/>
              </c:ext>
            </c:extLst>
          </c:dPt>
          <c:dPt>
            <c:idx val="12"/>
            <c:bubble3D val="0"/>
            <c:spPr>
              <a:gradFill>
                <a:gsLst>
                  <a:gs pos="100000">
                    <a:schemeClr val="accent1">
                      <a:lumMod val="80000"/>
                      <a:lumOff val="20000"/>
                      <a:lumMod val="60000"/>
                      <a:lumOff val="40000"/>
                    </a:schemeClr>
                  </a:gs>
                  <a:gs pos="0">
                    <a:schemeClr val="accent1">
                      <a:lumMod val="80000"/>
                      <a:lumOff val="2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4-FE41-411A-B85C-B342C293276F}"/>
              </c:ext>
            </c:extLst>
          </c:dPt>
          <c:dPt>
            <c:idx val="13"/>
            <c:bubble3D val="0"/>
            <c:spPr>
              <a:gradFill>
                <a:gsLst>
                  <a:gs pos="100000">
                    <a:schemeClr val="accent2">
                      <a:lumMod val="80000"/>
                      <a:lumOff val="20000"/>
                      <a:lumMod val="60000"/>
                      <a:lumOff val="40000"/>
                    </a:schemeClr>
                  </a:gs>
                  <a:gs pos="0">
                    <a:schemeClr val="accent2">
                      <a:lumMod val="80000"/>
                      <a:lumOff val="2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6-FE41-411A-B85C-B342C293276F}"/>
              </c:ext>
            </c:extLst>
          </c:dPt>
          <c:dPt>
            <c:idx val="14"/>
            <c:bubble3D val="0"/>
            <c:spPr>
              <a:gradFill>
                <a:gsLst>
                  <a:gs pos="100000">
                    <a:schemeClr val="accent3">
                      <a:lumMod val="80000"/>
                      <a:lumOff val="20000"/>
                      <a:lumMod val="60000"/>
                      <a:lumOff val="40000"/>
                    </a:schemeClr>
                  </a:gs>
                  <a:gs pos="0">
                    <a:schemeClr val="accent3">
                      <a:lumMod val="80000"/>
                      <a:lumOff val="2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8-FE41-411A-B85C-B342C293276F}"/>
              </c:ext>
            </c:extLst>
          </c:dPt>
          <c:dPt>
            <c:idx val="15"/>
            <c:bubble3D val="0"/>
            <c:spPr>
              <a:gradFill>
                <a:gsLst>
                  <a:gs pos="100000">
                    <a:schemeClr val="accent4">
                      <a:lumMod val="80000"/>
                      <a:lumOff val="20000"/>
                      <a:lumMod val="60000"/>
                      <a:lumOff val="40000"/>
                    </a:schemeClr>
                  </a:gs>
                  <a:gs pos="0">
                    <a:schemeClr val="accent4">
                      <a:lumMod val="80000"/>
                      <a:lumOff val="2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A-FE41-411A-B85C-B342C293276F}"/>
              </c:ext>
            </c:extLst>
          </c:dPt>
          <c:dPt>
            <c:idx val="16"/>
            <c:bubble3D val="0"/>
            <c:spPr>
              <a:gradFill>
                <a:gsLst>
                  <a:gs pos="100000">
                    <a:schemeClr val="accent5">
                      <a:lumMod val="80000"/>
                      <a:lumOff val="20000"/>
                      <a:lumMod val="60000"/>
                      <a:lumOff val="40000"/>
                    </a:schemeClr>
                  </a:gs>
                  <a:gs pos="0">
                    <a:schemeClr val="accent5">
                      <a:lumMod val="80000"/>
                      <a:lumOff val="2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C-FE41-411A-B85C-B342C293276F}"/>
              </c:ext>
            </c:extLst>
          </c:dPt>
          <c:dPt>
            <c:idx val="17"/>
            <c:bubble3D val="0"/>
            <c:spPr>
              <a:gradFill>
                <a:gsLst>
                  <a:gs pos="100000">
                    <a:schemeClr val="accent6">
                      <a:lumMod val="80000"/>
                      <a:lumOff val="20000"/>
                      <a:lumMod val="60000"/>
                      <a:lumOff val="40000"/>
                    </a:schemeClr>
                  </a:gs>
                  <a:gs pos="0">
                    <a:schemeClr val="accent6">
                      <a:lumMod val="80000"/>
                      <a:lumOff val="2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E-FE41-411A-B85C-B342C293276F}"/>
              </c:ext>
            </c:extLst>
          </c:dPt>
          <c:dPt>
            <c:idx val="18"/>
            <c:bubble3D val="0"/>
            <c:spPr>
              <a:gradFill>
                <a:gsLst>
                  <a:gs pos="100000">
                    <a:schemeClr val="accent1">
                      <a:lumMod val="80000"/>
                      <a:lumMod val="60000"/>
                      <a:lumOff val="40000"/>
                    </a:schemeClr>
                  </a:gs>
                  <a:gs pos="0">
                    <a:schemeClr val="accent1">
                      <a:lumMod val="8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0-FE41-411A-B85C-B342C293276F}"/>
              </c:ext>
            </c:extLst>
          </c:dPt>
          <c:dPt>
            <c:idx val="19"/>
            <c:bubble3D val="0"/>
            <c:spPr>
              <a:gradFill>
                <a:gsLst>
                  <a:gs pos="100000">
                    <a:schemeClr val="accent2">
                      <a:lumMod val="80000"/>
                      <a:lumMod val="60000"/>
                      <a:lumOff val="40000"/>
                    </a:schemeClr>
                  </a:gs>
                  <a:gs pos="0">
                    <a:schemeClr val="accent2">
                      <a:lumMod val="8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2-FE41-411A-B85C-B342C293276F}"/>
              </c:ext>
            </c:extLst>
          </c:dPt>
          <c:dPt>
            <c:idx val="20"/>
            <c:bubble3D val="0"/>
            <c:spPr>
              <a:gradFill>
                <a:gsLst>
                  <a:gs pos="100000">
                    <a:schemeClr val="accent3">
                      <a:lumMod val="80000"/>
                      <a:lumMod val="60000"/>
                      <a:lumOff val="40000"/>
                    </a:schemeClr>
                  </a:gs>
                  <a:gs pos="0">
                    <a:schemeClr val="accent3">
                      <a:lumMod val="8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4-FE41-411A-B85C-B342C293276F}"/>
              </c:ext>
            </c:extLst>
          </c:dPt>
          <c:cat>
            <c:multiLvlStrRef>
              <c:f>Sheet1!$A$2:$B$22</c:f>
              <c:multiLvlStrCache>
                <c:ptCount val="21"/>
                <c:lvl>
                  <c:pt idx="0">
                    <c:v>10-10-2022</c:v>
                  </c:pt>
                  <c:pt idx="1">
                    <c:v>03-08-2023</c:v>
                  </c:pt>
                  <c:pt idx="2">
                    <c:v>03-01-2023</c:v>
                  </c:pt>
                  <c:pt idx="3">
                    <c:v>30-07-2023</c:v>
                  </c:pt>
                  <c:pt idx="4">
                    <c:v>19-06-2023</c:v>
                  </c:pt>
                  <c:pt idx="5">
                    <c:v>03-05-2023</c:v>
                  </c:pt>
                  <c:pt idx="6">
                    <c:v>18-07-2023</c:v>
                  </c:pt>
                  <c:pt idx="7">
                    <c:v>21-06-2023</c:v>
                  </c:pt>
                  <c:pt idx="8">
                    <c:v>06-06-2023</c:v>
                  </c:pt>
                  <c:pt idx="9">
                    <c:v>15-09-2022</c:v>
                  </c:pt>
                  <c:pt idx="10">
                    <c:v>08-12-2022</c:v>
                  </c:pt>
                  <c:pt idx="11">
                    <c:v>13-01-2023</c:v>
                  </c:pt>
                  <c:pt idx="12">
                    <c:v>13-12-2022</c:v>
                  </c:pt>
                  <c:pt idx="13">
                    <c:v>28-06-2023</c:v>
                  </c:pt>
                  <c:pt idx="14">
                    <c:v>11-07-2023</c:v>
                  </c:pt>
                  <c:pt idx="15">
                    <c:v>09-12-2022</c:v>
                  </c:pt>
                  <c:pt idx="16">
                    <c:v>16-07-2023</c:v>
                  </c:pt>
                  <c:pt idx="17">
                    <c:v>21-06-2023</c:v>
                  </c:pt>
                  <c:pt idx="18">
                    <c:v>21-06-2023</c:v>
                  </c:pt>
                  <c:pt idx="19">
                    <c:v>01-08-2023</c:v>
                  </c:pt>
                  <c:pt idx="20">
                    <c:v>09-03-2023</c:v>
                  </c:pt>
                </c:lvl>
                <c:lvl>
                  <c:pt idx="0">
                    <c:v>1001</c:v>
                  </c:pt>
                  <c:pt idx="1">
                    <c:v>1002</c:v>
                  </c:pt>
                  <c:pt idx="2">
                    <c:v>1003</c:v>
                  </c:pt>
                  <c:pt idx="3">
                    <c:v>1004</c:v>
                  </c:pt>
                  <c:pt idx="4">
                    <c:v>1005</c:v>
                  </c:pt>
                  <c:pt idx="5">
                    <c:v>1006</c:v>
                  </c:pt>
                  <c:pt idx="6">
                    <c:v>1007</c:v>
                  </c:pt>
                  <c:pt idx="7">
                    <c:v>1008</c:v>
                  </c:pt>
                  <c:pt idx="8">
                    <c:v>1009</c:v>
                  </c:pt>
                  <c:pt idx="9">
                    <c:v>1010</c:v>
                  </c:pt>
                  <c:pt idx="10">
                    <c:v>1011</c:v>
                  </c:pt>
                  <c:pt idx="11">
                    <c:v>1012</c:v>
                  </c:pt>
                  <c:pt idx="12">
                    <c:v>1013</c:v>
                  </c:pt>
                  <c:pt idx="13">
                    <c:v>1014</c:v>
                  </c:pt>
                  <c:pt idx="14">
                    <c:v>1015</c:v>
                  </c:pt>
                  <c:pt idx="15">
                    <c:v>1016</c:v>
                  </c:pt>
                  <c:pt idx="16">
                    <c:v>1017</c:v>
                  </c:pt>
                  <c:pt idx="17">
                    <c:v>1018</c:v>
                  </c:pt>
                  <c:pt idx="18">
                    <c:v>1019</c:v>
                  </c:pt>
                  <c:pt idx="19">
                    <c:v>1020</c:v>
                  </c:pt>
                  <c:pt idx="20">
                    <c:v>1021</c:v>
                  </c:pt>
                </c:lvl>
              </c:multiLvlStrCache>
            </c:multiLvlStrRef>
          </c:cat>
          <c:val>
            <c:numRef>
              <c:f>Sheet1!$D$2:$D$22</c:f>
              <c:numCache>
                <c:formatCode>General</c:formatCode>
                <c:ptCount val="21"/>
                <c:pt idx="0">
                  <c:v>5</c:v>
                </c:pt>
                <c:pt idx="1">
                  <c:v>5</c:v>
                </c:pt>
                <c:pt idx="2">
                  <c:v>5</c:v>
                </c:pt>
                <c:pt idx="3">
                  <c:v>5</c:v>
                </c:pt>
                <c:pt idx="4">
                  <c:v>4</c:v>
                </c:pt>
                <c:pt idx="5">
                  <c:v>2</c:v>
                </c:pt>
                <c:pt idx="6">
                  <c:v>1</c:v>
                </c:pt>
                <c:pt idx="7">
                  <c:v>2</c:v>
                </c:pt>
                <c:pt idx="8">
                  <c:v>5</c:v>
                </c:pt>
                <c:pt idx="9">
                  <c:v>4</c:v>
                </c:pt>
                <c:pt idx="10">
                  <c:v>2</c:v>
                </c:pt>
                <c:pt idx="11">
                  <c:v>5</c:v>
                </c:pt>
                <c:pt idx="12">
                  <c:v>4</c:v>
                </c:pt>
                <c:pt idx="13">
                  <c:v>4</c:v>
                </c:pt>
                <c:pt idx="14">
                  <c:v>1</c:v>
                </c:pt>
                <c:pt idx="15">
                  <c:v>3</c:v>
                </c:pt>
                <c:pt idx="16">
                  <c:v>1</c:v>
                </c:pt>
                <c:pt idx="17">
                  <c:v>1</c:v>
                </c:pt>
                <c:pt idx="18">
                  <c:v>3</c:v>
                </c:pt>
                <c:pt idx="19">
                  <c:v>1</c:v>
                </c:pt>
                <c:pt idx="2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5-FE41-411A-B85C-B342C293276F}"/>
            </c:ext>
          </c:extLst>
        </c:ser>
        <c:ser>
          <c:idx val="2"/>
          <c:order val="2"/>
          <c:tx>
            <c:strRef>
              <c:f>Sheet1!$E$1</c:f>
              <c:strCache>
                <c:ptCount val="1"/>
                <c:pt idx="0">
                  <c:v>Work-Life Balance Score</c:v>
                </c:pt>
              </c:strCache>
            </c:strRef>
          </c:tx>
          <c:dPt>
            <c:idx val="0"/>
            <c:bubble3D val="0"/>
            <c:spPr>
              <a:gradFill>
                <a:gsLst>
                  <a:gs pos="100000">
                    <a:schemeClr val="accent1">
                      <a:lumMod val="60000"/>
                      <a:lumOff val="40000"/>
                    </a:schemeClr>
                  </a:gs>
                  <a:gs pos="0">
                    <a:schemeClr val="accent1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7-FE41-411A-B85C-B342C293276F}"/>
              </c:ext>
            </c:extLst>
          </c:dPt>
          <c:dPt>
            <c:idx val="1"/>
            <c:bubble3D val="0"/>
            <c:spPr>
              <a:gradFill>
                <a:gsLst>
                  <a:gs pos="100000">
                    <a:schemeClr val="accent2">
                      <a:lumMod val="60000"/>
                      <a:lumOff val="40000"/>
                    </a:schemeClr>
                  </a:gs>
                  <a:gs pos="0">
                    <a:schemeClr val="accent2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9-FE41-411A-B85C-B342C293276F}"/>
              </c:ext>
            </c:extLst>
          </c:dPt>
          <c:dPt>
            <c:idx val="2"/>
            <c:bubble3D val="0"/>
            <c:spPr>
              <a:gradFill>
                <a:gsLst>
                  <a:gs pos="100000">
                    <a:schemeClr val="accent3">
                      <a:lumMod val="60000"/>
                      <a:lumOff val="40000"/>
                    </a:schemeClr>
                  </a:gs>
                  <a:gs pos="0">
                    <a:schemeClr val="accent3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B-FE41-411A-B85C-B342C293276F}"/>
              </c:ext>
            </c:extLst>
          </c:dPt>
          <c:dPt>
            <c:idx val="3"/>
            <c:bubble3D val="0"/>
            <c:spPr>
              <a:gradFill>
                <a:gsLst>
                  <a:gs pos="100000">
                    <a:schemeClr val="accent4">
                      <a:lumMod val="60000"/>
                      <a:lumOff val="40000"/>
                    </a:schemeClr>
                  </a:gs>
                  <a:gs pos="0">
                    <a:schemeClr val="accent4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D-FE41-411A-B85C-B342C293276F}"/>
              </c:ext>
            </c:extLst>
          </c:dPt>
          <c:dPt>
            <c:idx val="4"/>
            <c:bubble3D val="0"/>
            <c:spPr>
              <a:gradFill>
                <a:gsLst>
                  <a:gs pos="100000">
                    <a:schemeClr val="accent5">
                      <a:lumMod val="60000"/>
                      <a:lumOff val="40000"/>
                    </a:schemeClr>
                  </a:gs>
                  <a:gs pos="0">
                    <a:schemeClr val="accent5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F-FE41-411A-B85C-B342C293276F}"/>
              </c:ext>
            </c:extLst>
          </c:dPt>
          <c:dPt>
            <c:idx val="5"/>
            <c:bubble3D val="0"/>
            <c:spPr>
              <a:gradFill>
                <a:gsLst>
                  <a:gs pos="100000">
                    <a:schemeClr val="accent6">
                      <a:lumMod val="60000"/>
                      <a:lumOff val="40000"/>
                    </a:schemeClr>
                  </a:gs>
                  <a:gs pos="0">
                    <a:schemeClr val="accent6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61-FE41-411A-B85C-B342C293276F}"/>
              </c:ext>
            </c:extLst>
          </c:dPt>
          <c:dPt>
            <c:idx val="6"/>
            <c:bubble3D val="0"/>
            <c:spPr>
              <a:gradFill>
                <a:gsLst>
                  <a:gs pos="100000">
                    <a:schemeClr val="accent1">
                      <a:lumMod val="60000"/>
                      <a:lumMod val="60000"/>
                      <a:lumOff val="40000"/>
                    </a:schemeClr>
                  </a:gs>
                  <a:gs pos="0">
                    <a:schemeClr val="accent1">
                      <a:lumMod val="6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63-FE41-411A-B85C-B342C293276F}"/>
              </c:ext>
            </c:extLst>
          </c:dPt>
          <c:dPt>
            <c:idx val="7"/>
            <c:bubble3D val="0"/>
            <c:spPr>
              <a:gradFill>
                <a:gsLst>
                  <a:gs pos="100000">
                    <a:schemeClr val="accent2">
                      <a:lumMod val="60000"/>
                      <a:lumMod val="60000"/>
                      <a:lumOff val="40000"/>
                    </a:schemeClr>
                  </a:gs>
                  <a:gs pos="0">
                    <a:schemeClr val="accent2">
                      <a:lumMod val="6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65-FE41-411A-B85C-B342C293276F}"/>
              </c:ext>
            </c:extLst>
          </c:dPt>
          <c:dPt>
            <c:idx val="8"/>
            <c:bubble3D val="0"/>
            <c:spPr>
              <a:gradFill>
                <a:gsLst>
                  <a:gs pos="100000">
                    <a:schemeClr val="accent3">
                      <a:lumMod val="60000"/>
                      <a:lumMod val="60000"/>
                      <a:lumOff val="40000"/>
                    </a:schemeClr>
                  </a:gs>
                  <a:gs pos="0">
                    <a:schemeClr val="accent3">
                      <a:lumMod val="6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67-FE41-411A-B85C-B342C293276F}"/>
              </c:ext>
            </c:extLst>
          </c:dPt>
          <c:dPt>
            <c:idx val="9"/>
            <c:bubble3D val="0"/>
            <c:spPr>
              <a:gradFill>
                <a:gsLst>
                  <a:gs pos="100000">
                    <a:schemeClr val="accent4">
                      <a:lumMod val="60000"/>
                      <a:lumMod val="60000"/>
                      <a:lumOff val="40000"/>
                    </a:schemeClr>
                  </a:gs>
                  <a:gs pos="0">
                    <a:schemeClr val="accent4">
                      <a:lumMod val="6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69-FE41-411A-B85C-B342C293276F}"/>
              </c:ext>
            </c:extLst>
          </c:dPt>
          <c:dPt>
            <c:idx val="10"/>
            <c:bubble3D val="0"/>
            <c:spPr>
              <a:gradFill>
                <a:gsLst>
                  <a:gs pos="100000">
                    <a:schemeClr val="accent5">
                      <a:lumMod val="60000"/>
                      <a:lumMod val="60000"/>
                      <a:lumOff val="40000"/>
                    </a:schemeClr>
                  </a:gs>
                  <a:gs pos="0">
                    <a:schemeClr val="accent5">
                      <a:lumMod val="6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6B-FE41-411A-B85C-B342C293276F}"/>
              </c:ext>
            </c:extLst>
          </c:dPt>
          <c:dPt>
            <c:idx val="11"/>
            <c:bubble3D val="0"/>
            <c:spPr>
              <a:gradFill>
                <a:gsLst>
                  <a:gs pos="100000">
                    <a:schemeClr val="accent6">
                      <a:lumMod val="60000"/>
                      <a:lumMod val="60000"/>
                      <a:lumOff val="40000"/>
                    </a:schemeClr>
                  </a:gs>
                  <a:gs pos="0">
                    <a:schemeClr val="accent6">
                      <a:lumMod val="6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6D-FE41-411A-B85C-B342C293276F}"/>
              </c:ext>
            </c:extLst>
          </c:dPt>
          <c:dPt>
            <c:idx val="12"/>
            <c:bubble3D val="0"/>
            <c:spPr>
              <a:gradFill>
                <a:gsLst>
                  <a:gs pos="100000">
                    <a:schemeClr val="accent1">
                      <a:lumMod val="80000"/>
                      <a:lumOff val="20000"/>
                      <a:lumMod val="60000"/>
                      <a:lumOff val="40000"/>
                    </a:schemeClr>
                  </a:gs>
                  <a:gs pos="0">
                    <a:schemeClr val="accent1">
                      <a:lumMod val="80000"/>
                      <a:lumOff val="2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6F-FE41-411A-B85C-B342C293276F}"/>
              </c:ext>
            </c:extLst>
          </c:dPt>
          <c:dPt>
            <c:idx val="13"/>
            <c:bubble3D val="0"/>
            <c:spPr>
              <a:gradFill>
                <a:gsLst>
                  <a:gs pos="100000">
                    <a:schemeClr val="accent2">
                      <a:lumMod val="80000"/>
                      <a:lumOff val="20000"/>
                      <a:lumMod val="60000"/>
                      <a:lumOff val="40000"/>
                    </a:schemeClr>
                  </a:gs>
                  <a:gs pos="0">
                    <a:schemeClr val="accent2">
                      <a:lumMod val="80000"/>
                      <a:lumOff val="2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71-FE41-411A-B85C-B342C293276F}"/>
              </c:ext>
            </c:extLst>
          </c:dPt>
          <c:dPt>
            <c:idx val="14"/>
            <c:bubble3D val="0"/>
            <c:spPr>
              <a:gradFill>
                <a:gsLst>
                  <a:gs pos="100000">
                    <a:schemeClr val="accent3">
                      <a:lumMod val="80000"/>
                      <a:lumOff val="20000"/>
                      <a:lumMod val="60000"/>
                      <a:lumOff val="40000"/>
                    </a:schemeClr>
                  </a:gs>
                  <a:gs pos="0">
                    <a:schemeClr val="accent3">
                      <a:lumMod val="80000"/>
                      <a:lumOff val="2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73-FE41-411A-B85C-B342C293276F}"/>
              </c:ext>
            </c:extLst>
          </c:dPt>
          <c:dPt>
            <c:idx val="15"/>
            <c:bubble3D val="0"/>
            <c:spPr>
              <a:gradFill>
                <a:gsLst>
                  <a:gs pos="100000">
                    <a:schemeClr val="accent4">
                      <a:lumMod val="80000"/>
                      <a:lumOff val="20000"/>
                      <a:lumMod val="60000"/>
                      <a:lumOff val="40000"/>
                    </a:schemeClr>
                  </a:gs>
                  <a:gs pos="0">
                    <a:schemeClr val="accent4">
                      <a:lumMod val="80000"/>
                      <a:lumOff val="2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75-FE41-411A-B85C-B342C293276F}"/>
              </c:ext>
            </c:extLst>
          </c:dPt>
          <c:dPt>
            <c:idx val="16"/>
            <c:bubble3D val="0"/>
            <c:spPr>
              <a:gradFill>
                <a:gsLst>
                  <a:gs pos="100000">
                    <a:schemeClr val="accent5">
                      <a:lumMod val="80000"/>
                      <a:lumOff val="20000"/>
                      <a:lumMod val="60000"/>
                      <a:lumOff val="40000"/>
                    </a:schemeClr>
                  </a:gs>
                  <a:gs pos="0">
                    <a:schemeClr val="accent5">
                      <a:lumMod val="80000"/>
                      <a:lumOff val="2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77-FE41-411A-B85C-B342C293276F}"/>
              </c:ext>
            </c:extLst>
          </c:dPt>
          <c:dPt>
            <c:idx val="17"/>
            <c:bubble3D val="0"/>
            <c:spPr>
              <a:gradFill>
                <a:gsLst>
                  <a:gs pos="100000">
                    <a:schemeClr val="accent6">
                      <a:lumMod val="80000"/>
                      <a:lumOff val="20000"/>
                      <a:lumMod val="60000"/>
                      <a:lumOff val="40000"/>
                    </a:schemeClr>
                  </a:gs>
                  <a:gs pos="0">
                    <a:schemeClr val="accent6">
                      <a:lumMod val="80000"/>
                      <a:lumOff val="2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79-FE41-411A-B85C-B342C293276F}"/>
              </c:ext>
            </c:extLst>
          </c:dPt>
          <c:dPt>
            <c:idx val="18"/>
            <c:bubble3D val="0"/>
            <c:spPr>
              <a:gradFill>
                <a:gsLst>
                  <a:gs pos="100000">
                    <a:schemeClr val="accent1">
                      <a:lumMod val="80000"/>
                      <a:lumMod val="60000"/>
                      <a:lumOff val="40000"/>
                    </a:schemeClr>
                  </a:gs>
                  <a:gs pos="0">
                    <a:schemeClr val="accent1">
                      <a:lumMod val="8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7B-FE41-411A-B85C-B342C293276F}"/>
              </c:ext>
            </c:extLst>
          </c:dPt>
          <c:dPt>
            <c:idx val="19"/>
            <c:bubble3D val="0"/>
            <c:spPr>
              <a:gradFill>
                <a:gsLst>
                  <a:gs pos="100000">
                    <a:schemeClr val="accent2">
                      <a:lumMod val="80000"/>
                      <a:lumMod val="60000"/>
                      <a:lumOff val="40000"/>
                    </a:schemeClr>
                  </a:gs>
                  <a:gs pos="0">
                    <a:schemeClr val="accent2">
                      <a:lumMod val="8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7D-FE41-411A-B85C-B342C293276F}"/>
              </c:ext>
            </c:extLst>
          </c:dPt>
          <c:dPt>
            <c:idx val="20"/>
            <c:bubble3D val="0"/>
            <c:spPr>
              <a:gradFill>
                <a:gsLst>
                  <a:gs pos="100000">
                    <a:schemeClr val="accent3">
                      <a:lumMod val="80000"/>
                      <a:lumMod val="60000"/>
                      <a:lumOff val="40000"/>
                    </a:schemeClr>
                  </a:gs>
                  <a:gs pos="0">
                    <a:schemeClr val="accent3">
                      <a:lumMod val="8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7F-FE41-411A-B85C-B342C293276F}"/>
              </c:ext>
            </c:extLst>
          </c:dPt>
          <c:cat>
            <c:multiLvlStrRef>
              <c:f>Sheet1!$A$2:$B$22</c:f>
              <c:multiLvlStrCache>
                <c:ptCount val="21"/>
                <c:lvl>
                  <c:pt idx="0">
                    <c:v>10-10-2022</c:v>
                  </c:pt>
                  <c:pt idx="1">
                    <c:v>03-08-2023</c:v>
                  </c:pt>
                  <c:pt idx="2">
                    <c:v>03-01-2023</c:v>
                  </c:pt>
                  <c:pt idx="3">
                    <c:v>30-07-2023</c:v>
                  </c:pt>
                  <c:pt idx="4">
                    <c:v>19-06-2023</c:v>
                  </c:pt>
                  <c:pt idx="5">
                    <c:v>03-05-2023</c:v>
                  </c:pt>
                  <c:pt idx="6">
                    <c:v>18-07-2023</c:v>
                  </c:pt>
                  <c:pt idx="7">
                    <c:v>21-06-2023</c:v>
                  </c:pt>
                  <c:pt idx="8">
                    <c:v>06-06-2023</c:v>
                  </c:pt>
                  <c:pt idx="9">
                    <c:v>15-09-2022</c:v>
                  </c:pt>
                  <c:pt idx="10">
                    <c:v>08-12-2022</c:v>
                  </c:pt>
                  <c:pt idx="11">
                    <c:v>13-01-2023</c:v>
                  </c:pt>
                  <c:pt idx="12">
                    <c:v>13-12-2022</c:v>
                  </c:pt>
                  <c:pt idx="13">
                    <c:v>28-06-2023</c:v>
                  </c:pt>
                  <c:pt idx="14">
                    <c:v>11-07-2023</c:v>
                  </c:pt>
                  <c:pt idx="15">
                    <c:v>09-12-2022</c:v>
                  </c:pt>
                  <c:pt idx="16">
                    <c:v>16-07-2023</c:v>
                  </c:pt>
                  <c:pt idx="17">
                    <c:v>21-06-2023</c:v>
                  </c:pt>
                  <c:pt idx="18">
                    <c:v>21-06-2023</c:v>
                  </c:pt>
                  <c:pt idx="19">
                    <c:v>01-08-2023</c:v>
                  </c:pt>
                  <c:pt idx="20">
                    <c:v>09-03-2023</c:v>
                  </c:pt>
                </c:lvl>
                <c:lvl>
                  <c:pt idx="0">
                    <c:v>1001</c:v>
                  </c:pt>
                  <c:pt idx="1">
                    <c:v>1002</c:v>
                  </c:pt>
                  <c:pt idx="2">
                    <c:v>1003</c:v>
                  </c:pt>
                  <c:pt idx="3">
                    <c:v>1004</c:v>
                  </c:pt>
                  <c:pt idx="4">
                    <c:v>1005</c:v>
                  </c:pt>
                  <c:pt idx="5">
                    <c:v>1006</c:v>
                  </c:pt>
                  <c:pt idx="6">
                    <c:v>1007</c:v>
                  </c:pt>
                  <c:pt idx="7">
                    <c:v>1008</c:v>
                  </c:pt>
                  <c:pt idx="8">
                    <c:v>1009</c:v>
                  </c:pt>
                  <c:pt idx="9">
                    <c:v>1010</c:v>
                  </c:pt>
                  <c:pt idx="10">
                    <c:v>1011</c:v>
                  </c:pt>
                  <c:pt idx="11">
                    <c:v>1012</c:v>
                  </c:pt>
                  <c:pt idx="12">
                    <c:v>1013</c:v>
                  </c:pt>
                  <c:pt idx="13">
                    <c:v>1014</c:v>
                  </c:pt>
                  <c:pt idx="14">
                    <c:v>1015</c:v>
                  </c:pt>
                  <c:pt idx="15">
                    <c:v>1016</c:v>
                  </c:pt>
                  <c:pt idx="16">
                    <c:v>1017</c:v>
                  </c:pt>
                  <c:pt idx="17">
                    <c:v>1018</c:v>
                  </c:pt>
                  <c:pt idx="18">
                    <c:v>1019</c:v>
                  </c:pt>
                  <c:pt idx="19">
                    <c:v>1020</c:v>
                  </c:pt>
                  <c:pt idx="20">
                    <c:v>1021</c:v>
                  </c:pt>
                </c:lvl>
              </c:multiLvlStrCache>
            </c:multiLvlStrRef>
          </c:cat>
          <c:val>
            <c:numRef>
              <c:f>Sheet1!$E$2:$E$22</c:f>
              <c:numCache>
                <c:formatCode>General</c:formatCode>
                <c:ptCount val="21"/>
                <c:pt idx="0">
                  <c:v>5</c:v>
                </c:pt>
                <c:pt idx="1">
                  <c:v>3</c:v>
                </c:pt>
                <c:pt idx="2">
                  <c:v>2</c:v>
                </c:pt>
                <c:pt idx="3">
                  <c:v>3</c:v>
                </c:pt>
                <c:pt idx="4">
                  <c:v>5</c:v>
                </c:pt>
                <c:pt idx="5">
                  <c:v>1</c:v>
                </c:pt>
                <c:pt idx="6">
                  <c:v>5</c:v>
                </c:pt>
                <c:pt idx="7">
                  <c:v>2</c:v>
                </c:pt>
                <c:pt idx="8">
                  <c:v>1</c:v>
                </c:pt>
                <c:pt idx="9">
                  <c:v>2</c:v>
                </c:pt>
                <c:pt idx="10">
                  <c:v>3</c:v>
                </c:pt>
                <c:pt idx="11">
                  <c:v>4</c:v>
                </c:pt>
                <c:pt idx="12">
                  <c:v>3</c:v>
                </c:pt>
                <c:pt idx="13">
                  <c:v>1</c:v>
                </c:pt>
                <c:pt idx="14">
                  <c:v>3</c:v>
                </c:pt>
                <c:pt idx="15">
                  <c:v>2</c:v>
                </c:pt>
                <c:pt idx="16">
                  <c:v>3</c:v>
                </c:pt>
                <c:pt idx="17">
                  <c:v>4</c:v>
                </c:pt>
                <c:pt idx="18">
                  <c:v>5</c:v>
                </c:pt>
                <c:pt idx="19">
                  <c:v>2</c:v>
                </c:pt>
                <c:pt idx="20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0-FE41-411A-B85C-B342C293276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alpha val="50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pattFill prst="dkDnDiag">
      <a:fgClr>
        <a:schemeClr val="lt1"/>
      </a:fgClr>
      <a:bgClr>
        <a:schemeClr val="dk1">
          <a:lumMod val="10000"/>
          <a:lumOff val="90000"/>
        </a:schemeClr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BAR DIAGRAM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Engagement Score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multiLvlStrRef>
              <c:f>Sheet1!$A$2:$B$22</c:f>
              <c:multiLvlStrCache>
                <c:ptCount val="21"/>
                <c:lvl>
                  <c:pt idx="0">
                    <c:v>10-10-2022</c:v>
                  </c:pt>
                  <c:pt idx="1">
                    <c:v>03-08-2023</c:v>
                  </c:pt>
                  <c:pt idx="2">
                    <c:v>03-01-2023</c:v>
                  </c:pt>
                  <c:pt idx="3">
                    <c:v>30-07-2023</c:v>
                  </c:pt>
                  <c:pt idx="4">
                    <c:v>19-06-2023</c:v>
                  </c:pt>
                  <c:pt idx="5">
                    <c:v>03-05-2023</c:v>
                  </c:pt>
                  <c:pt idx="6">
                    <c:v>18-07-2023</c:v>
                  </c:pt>
                  <c:pt idx="7">
                    <c:v>21-06-2023</c:v>
                  </c:pt>
                  <c:pt idx="8">
                    <c:v>06-06-2023</c:v>
                  </c:pt>
                  <c:pt idx="9">
                    <c:v>15-09-2022</c:v>
                  </c:pt>
                  <c:pt idx="10">
                    <c:v>08-12-2022</c:v>
                  </c:pt>
                  <c:pt idx="11">
                    <c:v>13-01-2023</c:v>
                  </c:pt>
                  <c:pt idx="12">
                    <c:v>13-12-2022</c:v>
                  </c:pt>
                  <c:pt idx="13">
                    <c:v>28-06-2023</c:v>
                  </c:pt>
                  <c:pt idx="14">
                    <c:v>11-07-2023</c:v>
                  </c:pt>
                  <c:pt idx="15">
                    <c:v>09-12-2022</c:v>
                  </c:pt>
                  <c:pt idx="16">
                    <c:v>16-07-2023</c:v>
                  </c:pt>
                  <c:pt idx="17">
                    <c:v>21-06-2023</c:v>
                  </c:pt>
                  <c:pt idx="18">
                    <c:v>21-06-2023</c:v>
                  </c:pt>
                  <c:pt idx="19">
                    <c:v>01-08-2023</c:v>
                  </c:pt>
                  <c:pt idx="20">
                    <c:v>09-03-2023</c:v>
                  </c:pt>
                </c:lvl>
                <c:lvl>
                  <c:pt idx="0">
                    <c:v>1001</c:v>
                  </c:pt>
                  <c:pt idx="1">
                    <c:v>1002</c:v>
                  </c:pt>
                  <c:pt idx="2">
                    <c:v>1003</c:v>
                  </c:pt>
                  <c:pt idx="3">
                    <c:v>1004</c:v>
                  </c:pt>
                  <c:pt idx="4">
                    <c:v>1005</c:v>
                  </c:pt>
                  <c:pt idx="5">
                    <c:v>1006</c:v>
                  </c:pt>
                  <c:pt idx="6">
                    <c:v>1007</c:v>
                  </c:pt>
                  <c:pt idx="7">
                    <c:v>1008</c:v>
                  </c:pt>
                  <c:pt idx="8">
                    <c:v>1009</c:v>
                  </c:pt>
                  <c:pt idx="9">
                    <c:v>1010</c:v>
                  </c:pt>
                  <c:pt idx="10">
                    <c:v>1011</c:v>
                  </c:pt>
                  <c:pt idx="11">
                    <c:v>1012</c:v>
                  </c:pt>
                  <c:pt idx="12">
                    <c:v>1013</c:v>
                  </c:pt>
                  <c:pt idx="13">
                    <c:v>1014</c:v>
                  </c:pt>
                  <c:pt idx="14">
                    <c:v>1015</c:v>
                  </c:pt>
                  <c:pt idx="15">
                    <c:v>1016</c:v>
                  </c:pt>
                  <c:pt idx="16">
                    <c:v>1017</c:v>
                  </c:pt>
                  <c:pt idx="17">
                    <c:v>1018</c:v>
                  </c:pt>
                  <c:pt idx="18">
                    <c:v>1019</c:v>
                  </c:pt>
                  <c:pt idx="19">
                    <c:v>1020</c:v>
                  </c:pt>
                  <c:pt idx="20">
                    <c:v>1021</c:v>
                  </c:pt>
                </c:lvl>
              </c:multiLvlStrCache>
            </c:multiLvlStrRef>
          </c:cat>
          <c:val>
            <c:numRef>
              <c:f>Sheet1!$C$2:$C$22</c:f>
              <c:numCache>
                <c:formatCode>General</c:formatCode>
                <c:ptCount val="21"/>
                <c:pt idx="0">
                  <c:v>2</c:v>
                </c:pt>
                <c:pt idx="1">
                  <c:v>4</c:v>
                </c:pt>
                <c:pt idx="2">
                  <c:v>2</c:v>
                </c:pt>
                <c:pt idx="3">
                  <c:v>3</c:v>
                </c:pt>
                <c:pt idx="4">
                  <c:v>2</c:v>
                </c:pt>
                <c:pt idx="5">
                  <c:v>5</c:v>
                </c:pt>
                <c:pt idx="6">
                  <c:v>2</c:v>
                </c:pt>
                <c:pt idx="7">
                  <c:v>5</c:v>
                </c:pt>
                <c:pt idx="8">
                  <c:v>2</c:v>
                </c:pt>
                <c:pt idx="9">
                  <c:v>2</c:v>
                </c:pt>
                <c:pt idx="10">
                  <c:v>1</c:v>
                </c:pt>
                <c:pt idx="11">
                  <c:v>3</c:v>
                </c:pt>
                <c:pt idx="12">
                  <c:v>5</c:v>
                </c:pt>
                <c:pt idx="13">
                  <c:v>4</c:v>
                </c:pt>
                <c:pt idx="14">
                  <c:v>1</c:v>
                </c:pt>
                <c:pt idx="15">
                  <c:v>2</c:v>
                </c:pt>
                <c:pt idx="16">
                  <c:v>4</c:v>
                </c:pt>
                <c:pt idx="17">
                  <c:v>4</c:v>
                </c:pt>
                <c:pt idx="18">
                  <c:v>1</c:v>
                </c:pt>
                <c:pt idx="19">
                  <c:v>2</c:v>
                </c:pt>
                <c:pt idx="20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055-4041-8140-91B5590A430A}"/>
            </c:ext>
          </c:extLst>
        </c:ser>
        <c:ser>
          <c:idx val="1"/>
          <c:order val="1"/>
          <c:tx>
            <c:strRef>
              <c:f>Sheet1!$D$1</c:f>
              <c:strCache>
                <c:ptCount val="1"/>
                <c:pt idx="0">
                  <c:v>Satisfaction Score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multiLvlStrRef>
              <c:f>Sheet1!$A$2:$B$22</c:f>
              <c:multiLvlStrCache>
                <c:ptCount val="21"/>
                <c:lvl>
                  <c:pt idx="0">
                    <c:v>10-10-2022</c:v>
                  </c:pt>
                  <c:pt idx="1">
                    <c:v>03-08-2023</c:v>
                  </c:pt>
                  <c:pt idx="2">
                    <c:v>03-01-2023</c:v>
                  </c:pt>
                  <c:pt idx="3">
                    <c:v>30-07-2023</c:v>
                  </c:pt>
                  <c:pt idx="4">
                    <c:v>19-06-2023</c:v>
                  </c:pt>
                  <c:pt idx="5">
                    <c:v>03-05-2023</c:v>
                  </c:pt>
                  <c:pt idx="6">
                    <c:v>18-07-2023</c:v>
                  </c:pt>
                  <c:pt idx="7">
                    <c:v>21-06-2023</c:v>
                  </c:pt>
                  <c:pt idx="8">
                    <c:v>06-06-2023</c:v>
                  </c:pt>
                  <c:pt idx="9">
                    <c:v>15-09-2022</c:v>
                  </c:pt>
                  <c:pt idx="10">
                    <c:v>08-12-2022</c:v>
                  </c:pt>
                  <c:pt idx="11">
                    <c:v>13-01-2023</c:v>
                  </c:pt>
                  <c:pt idx="12">
                    <c:v>13-12-2022</c:v>
                  </c:pt>
                  <c:pt idx="13">
                    <c:v>28-06-2023</c:v>
                  </c:pt>
                  <c:pt idx="14">
                    <c:v>11-07-2023</c:v>
                  </c:pt>
                  <c:pt idx="15">
                    <c:v>09-12-2022</c:v>
                  </c:pt>
                  <c:pt idx="16">
                    <c:v>16-07-2023</c:v>
                  </c:pt>
                  <c:pt idx="17">
                    <c:v>21-06-2023</c:v>
                  </c:pt>
                  <c:pt idx="18">
                    <c:v>21-06-2023</c:v>
                  </c:pt>
                  <c:pt idx="19">
                    <c:v>01-08-2023</c:v>
                  </c:pt>
                  <c:pt idx="20">
                    <c:v>09-03-2023</c:v>
                  </c:pt>
                </c:lvl>
                <c:lvl>
                  <c:pt idx="0">
                    <c:v>1001</c:v>
                  </c:pt>
                  <c:pt idx="1">
                    <c:v>1002</c:v>
                  </c:pt>
                  <c:pt idx="2">
                    <c:v>1003</c:v>
                  </c:pt>
                  <c:pt idx="3">
                    <c:v>1004</c:v>
                  </c:pt>
                  <c:pt idx="4">
                    <c:v>1005</c:v>
                  </c:pt>
                  <c:pt idx="5">
                    <c:v>1006</c:v>
                  </c:pt>
                  <c:pt idx="6">
                    <c:v>1007</c:v>
                  </c:pt>
                  <c:pt idx="7">
                    <c:v>1008</c:v>
                  </c:pt>
                  <c:pt idx="8">
                    <c:v>1009</c:v>
                  </c:pt>
                  <c:pt idx="9">
                    <c:v>1010</c:v>
                  </c:pt>
                  <c:pt idx="10">
                    <c:v>1011</c:v>
                  </c:pt>
                  <c:pt idx="11">
                    <c:v>1012</c:v>
                  </c:pt>
                  <c:pt idx="12">
                    <c:v>1013</c:v>
                  </c:pt>
                  <c:pt idx="13">
                    <c:v>1014</c:v>
                  </c:pt>
                  <c:pt idx="14">
                    <c:v>1015</c:v>
                  </c:pt>
                  <c:pt idx="15">
                    <c:v>1016</c:v>
                  </c:pt>
                  <c:pt idx="16">
                    <c:v>1017</c:v>
                  </c:pt>
                  <c:pt idx="17">
                    <c:v>1018</c:v>
                  </c:pt>
                  <c:pt idx="18">
                    <c:v>1019</c:v>
                  </c:pt>
                  <c:pt idx="19">
                    <c:v>1020</c:v>
                  </c:pt>
                  <c:pt idx="20">
                    <c:v>1021</c:v>
                  </c:pt>
                </c:lvl>
              </c:multiLvlStrCache>
            </c:multiLvlStrRef>
          </c:cat>
          <c:val>
            <c:numRef>
              <c:f>Sheet1!$D$2:$D$22</c:f>
              <c:numCache>
                <c:formatCode>General</c:formatCode>
                <c:ptCount val="21"/>
                <c:pt idx="0">
                  <c:v>5</c:v>
                </c:pt>
                <c:pt idx="1">
                  <c:v>5</c:v>
                </c:pt>
                <c:pt idx="2">
                  <c:v>5</c:v>
                </c:pt>
                <c:pt idx="3">
                  <c:v>5</c:v>
                </c:pt>
                <c:pt idx="4">
                  <c:v>4</c:v>
                </c:pt>
                <c:pt idx="5">
                  <c:v>2</c:v>
                </c:pt>
                <c:pt idx="6">
                  <c:v>1</c:v>
                </c:pt>
                <c:pt idx="7">
                  <c:v>2</c:v>
                </c:pt>
                <c:pt idx="8">
                  <c:v>5</c:v>
                </c:pt>
                <c:pt idx="9">
                  <c:v>4</c:v>
                </c:pt>
                <c:pt idx="10">
                  <c:v>2</c:v>
                </c:pt>
                <c:pt idx="11">
                  <c:v>5</c:v>
                </c:pt>
                <c:pt idx="12">
                  <c:v>4</c:v>
                </c:pt>
                <c:pt idx="13">
                  <c:v>4</c:v>
                </c:pt>
                <c:pt idx="14">
                  <c:v>1</c:v>
                </c:pt>
                <c:pt idx="15">
                  <c:v>3</c:v>
                </c:pt>
                <c:pt idx="16">
                  <c:v>1</c:v>
                </c:pt>
                <c:pt idx="17">
                  <c:v>1</c:v>
                </c:pt>
                <c:pt idx="18">
                  <c:v>3</c:v>
                </c:pt>
                <c:pt idx="19">
                  <c:v>1</c:v>
                </c:pt>
                <c:pt idx="2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055-4041-8140-91B5590A430A}"/>
            </c:ext>
          </c:extLst>
        </c:ser>
        <c:ser>
          <c:idx val="2"/>
          <c:order val="2"/>
          <c:tx>
            <c:strRef>
              <c:f>Sheet1!$E$1</c:f>
              <c:strCache>
                <c:ptCount val="1"/>
                <c:pt idx="0">
                  <c:v>Work-Life Balance Score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multiLvlStrRef>
              <c:f>Sheet1!$A$2:$B$22</c:f>
              <c:multiLvlStrCache>
                <c:ptCount val="21"/>
                <c:lvl>
                  <c:pt idx="0">
                    <c:v>10-10-2022</c:v>
                  </c:pt>
                  <c:pt idx="1">
                    <c:v>03-08-2023</c:v>
                  </c:pt>
                  <c:pt idx="2">
                    <c:v>03-01-2023</c:v>
                  </c:pt>
                  <c:pt idx="3">
                    <c:v>30-07-2023</c:v>
                  </c:pt>
                  <c:pt idx="4">
                    <c:v>19-06-2023</c:v>
                  </c:pt>
                  <c:pt idx="5">
                    <c:v>03-05-2023</c:v>
                  </c:pt>
                  <c:pt idx="6">
                    <c:v>18-07-2023</c:v>
                  </c:pt>
                  <c:pt idx="7">
                    <c:v>21-06-2023</c:v>
                  </c:pt>
                  <c:pt idx="8">
                    <c:v>06-06-2023</c:v>
                  </c:pt>
                  <c:pt idx="9">
                    <c:v>15-09-2022</c:v>
                  </c:pt>
                  <c:pt idx="10">
                    <c:v>08-12-2022</c:v>
                  </c:pt>
                  <c:pt idx="11">
                    <c:v>13-01-2023</c:v>
                  </c:pt>
                  <c:pt idx="12">
                    <c:v>13-12-2022</c:v>
                  </c:pt>
                  <c:pt idx="13">
                    <c:v>28-06-2023</c:v>
                  </c:pt>
                  <c:pt idx="14">
                    <c:v>11-07-2023</c:v>
                  </c:pt>
                  <c:pt idx="15">
                    <c:v>09-12-2022</c:v>
                  </c:pt>
                  <c:pt idx="16">
                    <c:v>16-07-2023</c:v>
                  </c:pt>
                  <c:pt idx="17">
                    <c:v>21-06-2023</c:v>
                  </c:pt>
                  <c:pt idx="18">
                    <c:v>21-06-2023</c:v>
                  </c:pt>
                  <c:pt idx="19">
                    <c:v>01-08-2023</c:v>
                  </c:pt>
                  <c:pt idx="20">
                    <c:v>09-03-2023</c:v>
                  </c:pt>
                </c:lvl>
                <c:lvl>
                  <c:pt idx="0">
                    <c:v>1001</c:v>
                  </c:pt>
                  <c:pt idx="1">
                    <c:v>1002</c:v>
                  </c:pt>
                  <c:pt idx="2">
                    <c:v>1003</c:v>
                  </c:pt>
                  <c:pt idx="3">
                    <c:v>1004</c:v>
                  </c:pt>
                  <c:pt idx="4">
                    <c:v>1005</c:v>
                  </c:pt>
                  <c:pt idx="5">
                    <c:v>1006</c:v>
                  </c:pt>
                  <c:pt idx="6">
                    <c:v>1007</c:v>
                  </c:pt>
                  <c:pt idx="7">
                    <c:v>1008</c:v>
                  </c:pt>
                  <c:pt idx="8">
                    <c:v>1009</c:v>
                  </c:pt>
                  <c:pt idx="9">
                    <c:v>1010</c:v>
                  </c:pt>
                  <c:pt idx="10">
                    <c:v>1011</c:v>
                  </c:pt>
                  <c:pt idx="11">
                    <c:v>1012</c:v>
                  </c:pt>
                  <c:pt idx="12">
                    <c:v>1013</c:v>
                  </c:pt>
                  <c:pt idx="13">
                    <c:v>1014</c:v>
                  </c:pt>
                  <c:pt idx="14">
                    <c:v>1015</c:v>
                  </c:pt>
                  <c:pt idx="15">
                    <c:v>1016</c:v>
                  </c:pt>
                  <c:pt idx="16">
                    <c:v>1017</c:v>
                  </c:pt>
                  <c:pt idx="17">
                    <c:v>1018</c:v>
                  </c:pt>
                  <c:pt idx="18">
                    <c:v>1019</c:v>
                  </c:pt>
                  <c:pt idx="19">
                    <c:v>1020</c:v>
                  </c:pt>
                  <c:pt idx="20">
                    <c:v>1021</c:v>
                  </c:pt>
                </c:lvl>
              </c:multiLvlStrCache>
            </c:multiLvlStrRef>
          </c:cat>
          <c:val>
            <c:numRef>
              <c:f>Sheet1!$E$2:$E$22</c:f>
              <c:numCache>
                <c:formatCode>General</c:formatCode>
                <c:ptCount val="21"/>
                <c:pt idx="0">
                  <c:v>5</c:v>
                </c:pt>
                <c:pt idx="1">
                  <c:v>3</c:v>
                </c:pt>
                <c:pt idx="2">
                  <c:v>2</c:v>
                </c:pt>
                <c:pt idx="3">
                  <c:v>3</c:v>
                </c:pt>
                <c:pt idx="4">
                  <c:v>5</c:v>
                </c:pt>
                <c:pt idx="5">
                  <c:v>1</c:v>
                </c:pt>
                <c:pt idx="6">
                  <c:v>5</c:v>
                </c:pt>
                <c:pt idx="7">
                  <c:v>2</c:v>
                </c:pt>
                <c:pt idx="8">
                  <c:v>1</c:v>
                </c:pt>
                <c:pt idx="9">
                  <c:v>2</c:v>
                </c:pt>
                <c:pt idx="10">
                  <c:v>3</c:v>
                </c:pt>
                <c:pt idx="11">
                  <c:v>4</c:v>
                </c:pt>
                <c:pt idx="12">
                  <c:v>3</c:v>
                </c:pt>
                <c:pt idx="13">
                  <c:v>1</c:v>
                </c:pt>
                <c:pt idx="14">
                  <c:v>3</c:v>
                </c:pt>
                <c:pt idx="15">
                  <c:v>2</c:v>
                </c:pt>
                <c:pt idx="16">
                  <c:v>3</c:v>
                </c:pt>
                <c:pt idx="17">
                  <c:v>4</c:v>
                </c:pt>
                <c:pt idx="18">
                  <c:v>5</c:v>
                </c:pt>
                <c:pt idx="19">
                  <c:v>2</c:v>
                </c:pt>
                <c:pt idx="20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055-4041-8140-91B5590A430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43634479"/>
        <c:axId val="443655119"/>
      </c:barChart>
      <c:catAx>
        <c:axId val="44363447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3655119"/>
        <c:crosses val="autoZero"/>
        <c:auto val="1"/>
        <c:lblAlgn val="ctr"/>
        <c:lblOffset val="100"/>
        <c:noMultiLvlLbl val="0"/>
      </c:catAx>
      <c:valAx>
        <c:axId val="44365511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363447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6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/>
        </a:fgClr>
        <a:bgClr>
          <a:schemeClr val="dk1">
            <a:lumMod val="10000"/>
            <a:lumOff val="90000"/>
          </a:schemeClr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508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8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50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1600" b="1" kern="1200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2F9B8C07-A147-4AA3-9FD1-8DE593464772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29B7F449-B385-4F2A-BF8C-DF8ADD52BF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1155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B8C07-A147-4AA3-9FD1-8DE593464772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7F449-B385-4F2A-BF8C-DF8ADD52BF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3106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B8C07-A147-4AA3-9FD1-8DE593464772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7F449-B385-4F2A-BF8C-DF8ADD52BF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58969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B8C07-A147-4AA3-9FD1-8DE593464772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7F449-B385-4F2A-BF8C-DF8ADD52BF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60499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B8C07-A147-4AA3-9FD1-8DE593464772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7F449-B385-4F2A-BF8C-DF8ADD52BF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35642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B8C07-A147-4AA3-9FD1-8DE593464772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7F449-B385-4F2A-BF8C-DF8ADD52BF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63905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B8C07-A147-4AA3-9FD1-8DE593464772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7F449-B385-4F2A-BF8C-DF8ADD52BF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78971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2F9B8C07-A147-4AA3-9FD1-8DE593464772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7F449-B385-4F2A-BF8C-DF8ADD52BF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69716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2F9B8C07-A147-4AA3-9FD1-8DE593464772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7F449-B385-4F2A-BF8C-DF8ADD52BF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3361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B8C07-A147-4AA3-9FD1-8DE593464772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7F449-B385-4F2A-BF8C-DF8ADD52BF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8424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B8C07-A147-4AA3-9FD1-8DE593464772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7F449-B385-4F2A-BF8C-DF8ADD52BF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5562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B8C07-A147-4AA3-9FD1-8DE593464772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7F449-B385-4F2A-BF8C-DF8ADD52BF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835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B8C07-A147-4AA3-9FD1-8DE593464772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7F449-B385-4F2A-BF8C-DF8ADD52BF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2823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B8C07-A147-4AA3-9FD1-8DE593464772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7F449-B385-4F2A-BF8C-DF8ADD52BF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3146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B8C07-A147-4AA3-9FD1-8DE593464772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7F449-B385-4F2A-BF8C-DF8ADD52BF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1091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B8C07-A147-4AA3-9FD1-8DE593464772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7F449-B385-4F2A-BF8C-DF8ADD52BF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8237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B8C07-A147-4AA3-9FD1-8DE593464772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7F449-B385-4F2A-BF8C-DF8ADD52BF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8039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F9B8C07-A147-4AA3-9FD1-8DE593464772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29B7F449-B385-4F2A-BF8C-DF8ADD52BF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9704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3" r:id="rId1"/>
    <p:sldLayoutId id="2147483884" r:id="rId2"/>
    <p:sldLayoutId id="2147483885" r:id="rId3"/>
    <p:sldLayoutId id="2147483886" r:id="rId4"/>
    <p:sldLayoutId id="2147483887" r:id="rId5"/>
    <p:sldLayoutId id="2147483888" r:id="rId6"/>
    <p:sldLayoutId id="2147483889" r:id="rId7"/>
    <p:sldLayoutId id="2147483890" r:id="rId8"/>
    <p:sldLayoutId id="2147483891" r:id="rId9"/>
    <p:sldLayoutId id="2147483892" r:id="rId10"/>
    <p:sldLayoutId id="2147483893" r:id="rId11"/>
    <p:sldLayoutId id="2147483894" r:id="rId12"/>
    <p:sldLayoutId id="2147483895" r:id="rId13"/>
    <p:sldLayoutId id="2147483896" r:id="rId14"/>
    <p:sldLayoutId id="2147483897" r:id="rId15"/>
    <p:sldLayoutId id="2147483898" r:id="rId16"/>
    <p:sldLayoutId id="214748389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94DFE20-4F09-62DF-844E-6BD82F7615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58413" y="1353845"/>
            <a:ext cx="9075174" cy="4532671"/>
          </a:xfrm>
        </p:spPr>
        <p:txBody>
          <a:bodyPr>
            <a:normAutofit fontScale="90000"/>
          </a:bodyPr>
          <a:lstStyle/>
          <a:p>
            <a:r>
              <a:rPr lang="en-IN" dirty="0"/>
              <a:t>STUDENT NAME  :</a:t>
            </a:r>
            <a:r>
              <a:rPr lang="en-IN" sz="3200" dirty="0">
                <a:latin typeface="Arial Black" panose="020B0A04020102020204" pitchFamily="34" charset="0"/>
              </a:rPr>
              <a:t>Tamil Selvi . </a:t>
            </a:r>
            <a:r>
              <a:rPr lang="en-IN" sz="3200">
                <a:latin typeface="Arial Black" panose="020B0A04020102020204" pitchFamily="34" charset="0"/>
              </a:rPr>
              <a:t>V</a:t>
            </a:r>
            <a:br>
              <a:rPr lang="en-IN" dirty="0"/>
            </a:br>
            <a:r>
              <a:rPr lang="en-IN" dirty="0"/>
              <a:t>REGISTER NO      </a:t>
            </a:r>
            <a:r>
              <a:rPr lang="en-IN" sz="4400"/>
              <a:t>:</a:t>
            </a:r>
            <a:r>
              <a:rPr lang="en-IN" sz="2000"/>
              <a:t>312203405,asunm161312203405</a:t>
            </a:r>
            <a:br>
              <a:rPr lang="en-IN" dirty="0"/>
            </a:br>
            <a:r>
              <a:rPr lang="en-IN" dirty="0"/>
              <a:t>DEPARTMENT      :</a:t>
            </a:r>
            <a:r>
              <a:rPr lang="en-IN" sz="3100" dirty="0"/>
              <a:t>B.COM,COMMERCE</a:t>
            </a:r>
            <a:br>
              <a:rPr lang="en-IN" dirty="0"/>
            </a:br>
            <a:r>
              <a:rPr lang="en-IN" dirty="0"/>
              <a:t>COLLEGE            :</a:t>
            </a:r>
            <a:r>
              <a:rPr lang="en-IN" sz="3600" dirty="0"/>
              <a:t>PRINCE SHRI VENKATESHWARA ARTS AND SCIENCE COLLEGE</a:t>
            </a:r>
            <a:br>
              <a:rPr lang="en-IN" dirty="0"/>
            </a:br>
            <a:endParaRPr lang="en-IN" dirty="0"/>
          </a:p>
        </p:txBody>
      </p:sp>
      <p:sp>
        <p:nvSpPr>
          <p:cNvPr id="10" name="Subtitle 9">
            <a:extLst>
              <a:ext uri="{FF2B5EF4-FFF2-40B4-BE49-F238E27FC236}">
                <a16:creationId xmlns:a16="http://schemas.microsoft.com/office/drawing/2014/main" id="{8EDA9E21-69DC-A2BF-21B8-A4B1A71217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36968" y="5455806"/>
            <a:ext cx="8825658" cy="861420"/>
          </a:xfrm>
        </p:spPr>
        <p:txBody>
          <a:bodyPr/>
          <a:lstStyle/>
          <a:p>
            <a:r>
              <a:rPr lang="en-I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568412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FAD92-EEE1-5931-7972-5DDF37F81E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820" y="-185327"/>
            <a:ext cx="7669161" cy="1394695"/>
          </a:xfrm>
        </p:spPr>
        <p:txBody>
          <a:bodyPr>
            <a:normAutofit/>
          </a:bodyPr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6AD561-AEF0-57A0-BAB8-0A2AAFD283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82529" y="2251587"/>
            <a:ext cx="9144000" cy="3401960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EMPLOYEE ID NUMBER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SURVEY DATE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ENGAGEMENT SCORE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SATISFACTION SCORE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WORLD-LIFE SCORE BALANCE</a:t>
            </a:r>
          </a:p>
          <a:p>
            <a:pPr algn="l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95711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FBD76-6454-BDA2-2A91-3951685EB5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6142" y="452284"/>
            <a:ext cx="4857136" cy="953729"/>
          </a:xfrm>
        </p:spPr>
        <p:txBody>
          <a:bodyPr>
            <a:normAutofit/>
          </a:bodyPr>
          <a:lstStyle/>
          <a:p>
            <a:r>
              <a:rPr lang="en-IN" dirty="0"/>
              <a:t>CONCLUSION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0C7417-9BF2-32F8-298C-FCE7384469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4735" y="2074605"/>
            <a:ext cx="11149781" cy="4591666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In conclusion, effective employee performance management is essential for both</a:t>
            </a:r>
          </a:p>
          <a:p>
            <a:pPr algn="l"/>
            <a:r>
              <a:rPr lang="en-US" dirty="0"/>
              <a:t>individual and organizational success. It ensures that employees are meeting</a:t>
            </a:r>
          </a:p>
          <a:p>
            <a:pPr algn="l"/>
            <a:r>
              <a:rPr lang="en-US" dirty="0"/>
              <a:t>expectations, contributing to the company’s goals, and continuously developing their</a:t>
            </a:r>
          </a:p>
          <a:p>
            <a:pPr algn="l"/>
            <a:r>
              <a:rPr lang="en-US" dirty="0"/>
              <a:t>skills. Regular performance evaluations not only drive motivation and productivity but</a:t>
            </a:r>
          </a:p>
          <a:p>
            <a:pPr algn="l"/>
            <a:r>
              <a:rPr lang="en-US" dirty="0"/>
              <a:t>also enable informed decisions regarding promotions, compensation, and career</a:t>
            </a:r>
          </a:p>
          <a:p>
            <a:pPr algn="l"/>
            <a:r>
              <a:rPr lang="en-US" dirty="0"/>
              <a:t>development. Ultimately, a strong focus on employee performance leads to a more</a:t>
            </a:r>
          </a:p>
          <a:p>
            <a:pPr algn="l"/>
            <a:r>
              <a:rPr lang="en-US" dirty="0"/>
              <a:t>engaged, efficient, and successful workforce.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54620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F36852F-44F4-E054-C2B7-D7DE0F8EF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081" y="192625"/>
            <a:ext cx="10515600" cy="1400201"/>
          </a:xfrm>
        </p:spPr>
        <p:txBody>
          <a:bodyPr/>
          <a:lstStyle/>
          <a:p>
            <a:r>
              <a:rPr lang="en-IN" dirty="0"/>
              <a:t>PROJECT TITLE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3D9C0F-39DE-75FA-5952-3DD9F36814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41323" y="2239553"/>
            <a:ext cx="10515600" cy="3148524"/>
          </a:xfrm>
        </p:spPr>
        <p:txBody>
          <a:bodyPr>
            <a:normAutofit/>
          </a:bodyPr>
          <a:lstStyle/>
          <a:p>
            <a:r>
              <a:rPr lang="en-IN" dirty="0"/>
              <a:t> </a:t>
            </a:r>
            <a:r>
              <a:rPr lang="en-IN" sz="6600" dirty="0"/>
              <a:t>EMPLOYEE data ANALYSIS USING EXCEL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49315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56CEE-3776-62D1-4D11-76C11C5B2C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7149" y="431647"/>
            <a:ext cx="3588774" cy="1168553"/>
          </a:xfrm>
        </p:spPr>
        <p:txBody>
          <a:bodyPr>
            <a:normAutofit/>
          </a:bodyPr>
          <a:lstStyle/>
          <a:p>
            <a:r>
              <a:rPr lang="en-IN" dirty="0"/>
              <a:t>AGENDA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894686-5CE2-B93B-F1BB-288A19E29D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1536" y="2231921"/>
            <a:ext cx="6233651" cy="4316363"/>
          </a:xfrm>
        </p:spPr>
        <p:txBody>
          <a:bodyPr>
            <a:norm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en-IN" dirty="0"/>
              <a:t>PROBLEM STATEMENT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IN" dirty="0"/>
              <a:t>PROJECT OVERVIEW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IN" dirty="0"/>
              <a:t>OUR SOLUTION AND PROPOSTION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IN" dirty="0"/>
              <a:t>PIE CHART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IN" dirty="0"/>
              <a:t>BAR DIAGRAM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IN" dirty="0"/>
              <a:t>PIVOT TABLE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IN" dirty="0"/>
              <a:t>DATASET DESCRIPTION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IN" dirty="0"/>
              <a:t>THE WOW IN OUR SOLUTION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IN" dirty="0"/>
              <a:t>CONCLUSION </a:t>
            </a:r>
          </a:p>
        </p:txBody>
      </p:sp>
    </p:spTree>
    <p:extLst>
      <p:ext uri="{BB962C8B-B14F-4D97-AF65-F5344CB8AC3E}">
        <p14:creationId xmlns:p14="http://schemas.microsoft.com/office/powerpoint/2010/main" val="33623442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9E9D732-491F-5048-9BD6-4E394F2F83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154" y="247292"/>
            <a:ext cx="7452851" cy="1217714"/>
          </a:xfrm>
        </p:spPr>
        <p:txBody>
          <a:bodyPr>
            <a:normAutofit/>
          </a:bodyPr>
          <a:lstStyle/>
          <a:p>
            <a:r>
              <a:rPr lang="en-IN" dirty="0"/>
              <a:t>PROBLEM STATEMENT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3510753-7F7F-C5BE-C22B-77FDD008EB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4233" y="2048540"/>
            <a:ext cx="9144000" cy="4391589"/>
          </a:xfrm>
        </p:spPr>
        <p:txBody>
          <a:bodyPr>
            <a:normAutofit/>
          </a:bodyPr>
          <a:lstStyle/>
          <a:p>
            <a:pPr algn="l"/>
            <a:r>
              <a:rPr lang="en-IN" dirty="0"/>
              <a:t>EMPLOYEE PERFORMANCE EVALUATION ARE CONDUCTED TO 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dirty="0"/>
              <a:t>Measure job performance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dirty="0"/>
              <a:t>Provide feedback and development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dirty="0"/>
              <a:t>Align goals with company objective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dirty="0"/>
              <a:t>Inform compensation decisions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dirty="0"/>
              <a:t>Motivate employee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dirty="0"/>
              <a:t>Offer legal protection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dirty="0"/>
              <a:t>Aid in succession planning 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dirty="0"/>
              <a:t>Identify training 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504982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B3ABD3B-DF9E-CAFF-0071-A6D7CCD25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WHO ARE THE END USERS?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9068E01E-99C0-4C13-A972-9B9735D519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4774" y="1543666"/>
            <a:ext cx="7511845" cy="5083276"/>
          </a:xfrm>
        </p:spPr>
      </p:pic>
    </p:spTree>
    <p:extLst>
      <p:ext uri="{BB962C8B-B14F-4D97-AF65-F5344CB8AC3E}">
        <p14:creationId xmlns:p14="http://schemas.microsoft.com/office/powerpoint/2010/main" val="10110929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8CD5A-52DF-E894-1820-70DB01E08D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490" y="306286"/>
            <a:ext cx="8141110" cy="1217714"/>
          </a:xfrm>
        </p:spPr>
        <p:txBody>
          <a:bodyPr>
            <a:normAutofit/>
          </a:bodyPr>
          <a:lstStyle/>
          <a:p>
            <a:r>
              <a:rPr lang="en-IN" dirty="0"/>
              <a:t>PROJECT OVERVIEW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1E67E3-9C56-41F5-8B65-C006CEA76A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48466" y="1779637"/>
            <a:ext cx="12378812" cy="4660491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Employee performance refers to how well an employee</a:t>
            </a:r>
          </a:p>
          <a:p>
            <a:pPr algn="l"/>
            <a:r>
              <a:rPr lang="en-US" dirty="0"/>
              <a:t>fulfills their job duties and contributes to organizational</a:t>
            </a:r>
          </a:p>
          <a:p>
            <a:pPr algn="l"/>
            <a:r>
              <a:rPr lang="en-US" dirty="0"/>
              <a:t>goals. It involves measuring productivity, quality of work,</a:t>
            </a:r>
          </a:p>
          <a:p>
            <a:pPr algn="l"/>
            <a:r>
              <a:rPr lang="en-US" dirty="0"/>
              <a:t>efficiency, and overall contribution. Evaluating employee</a:t>
            </a:r>
          </a:p>
          <a:p>
            <a:pPr algn="l"/>
            <a:r>
              <a:rPr lang="en-US" dirty="0"/>
              <a:t>performance helps identify strengths and areas for</a:t>
            </a:r>
          </a:p>
          <a:p>
            <a:pPr algn="l"/>
            <a:r>
              <a:rPr lang="en-US" dirty="0"/>
              <a:t>improvement, guides development and training, informs</a:t>
            </a:r>
          </a:p>
          <a:p>
            <a:pPr algn="l"/>
            <a:r>
              <a:rPr lang="en-US" dirty="0"/>
              <a:t>compensation decisions, and ensures alignment with</a:t>
            </a:r>
          </a:p>
          <a:p>
            <a:pPr algn="l"/>
            <a:r>
              <a:rPr lang="en-US" dirty="0"/>
              <a:t>company objectives. Effective performance management</a:t>
            </a:r>
          </a:p>
          <a:p>
            <a:pPr algn="l"/>
            <a:r>
              <a:rPr lang="en-US" dirty="0"/>
              <a:t>leads to motivated employees, better organizational</a:t>
            </a:r>
          </a:p>
          <a:p>
            <a:pPr algn="l"/>
            <a:r>
              <a:rPr lang="en-US" dirty="0"/>
              <a:t>outcomes, and a clear path for growth and development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066486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C71CA2D6-B323-5894-33E6-1EAA5CAC8FE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22350648"/>
              </p:ext>
            </p:extLst>
          </p:nvPr>
        </p:nvGraphicFramePr>
        <p:xfrm>
          <a:off x="2125980" y="2399071"/>
          <a:ext cx="7940040" cy="45123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A82C3DD6-2DD1-FA7F-9CC7-636AD18D3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PIE CHART</a:t>
            </a:r>
          </a:p>
        </p:txBody>
      </p:sp>
    </p:spTree>
    <p:extLst>
      <p:ext uri="{BB962C8B-B14F-4D97-AF65-F5344CB8AC3E}">
        <p14:creationId xmlns:p14="http://schemas.microsoft.com/office/powerpoint/2010/main" val="4809707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B89F84FB-EB89-2270-2E69-3A26CFA1CDF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30078353"/>
              </p:ext>
            </p:extLst>
          </p:nvPr>
        </p:nvGraphicFramePr>
        <p:xfrm>
          <a:off x="963561" y="1710813"/>
          <a:ext cx="9969910" cy="46703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72F41F17-6D09-F06F-0D01-5C08AF14F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BAR DIAGRAM</a:t>
            </a:r>
          </a:p>
        </p:txBody>
      </p:sp>
    </p:spTree>
    <p:extLst>
      <p:ext uri="{BB962C8B-B14F-4D97-AF65-F5344CB8AC3E}">
        <p14:creationId xmlns:p14="http://schemas.microsoft.com/office/powerpoint/2010/main" val="27912251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753BAD6-5896-2273-4478-2A3D833EE3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600340"/>
              </p:ext>
            </p:extLst>
          </p:nvPr>
        </p:nvGraphicFramePr>
        <p:xfrm>
          <a:off x="285134" y="1788792"/>
          <a:ext cx="7536525" cy="5423848"/>
        </p:xfrm>
        <a:graphic>
          <a:graphicData uri="http://schemas.openxmlformats.org/drawingml/2006/table">
            <a:tbl>
              <a:tblPr>
                <a:tableStyleId>{21E4AEA4-8DFA-4A89-87EB-49C32662AFE0}</a:tableStyleId>
              </a:tblPr>
              <a:tblGrid>
                <a:gridCol w="2386880">
                  <a:extLst>
                    <a:ext uri="{9D8B030D-6E8A-4147-A177-3AD203B41FA5}">
                      <a16:colId xmlns:a16="http://schemas.microsoft.com/office/drawing/2014/main" val="879245970"/>
                    </a:ext>
                  </a:extLst>
                </a:gridCol>
                <a:gridCol w="2292908">
                  <a:extLst>
                    <a:ext uri="{9D8B030D-6E8A-4147-A177-3AD203B41FA5}">
                      <a16:colId xmlns:a16="http://schemas.microsoft.com/office/drawing/2014/main" val="2271415461"/>
                    </a:ext>
                  </a:extLst>
                </a:gridCol>
                <a:gridCol w="2856737">
                  <a:extLst>
                    <a:ext uri="{9D8B030D-6E8A-4147-A177-3AD203B41FA5}">
                      <a16:colId xmlns:a16="http://schemas.microsoft.com/office/drawing/2014/main" val="2430511816"/>
                    </a:ext>
                  </a:extLst>
                </a:gridCol>
              </a:tblGrid>
              <a:tr h="70671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rgbClr val="FF0000"/>
                          </a:solidFill>
                          <a:effectLst/>
                          <a:highlight>
                            <a:srgbClr val="D9E1F2"/>
                          </a:highlight>
                        </a:rPr>
                        <a:t>Sum of Engagement Score</a:t>
                      </a:r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highlight>
                          <a:srgbClr val="D9E1F2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rgbClr val="FF0000"/>
                          </a:solidFill>
                          <a:effectLst/>
                          <a:highlight>
                            <a:srgbClr val="D9E1F2"/>
                          </a:highlight>
                        </a:rPr>
                        <a:t>Sum of Satisfaction Score</a:t>
                      </a:r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highlight>
                          <a:srgbClr val="D9E1F2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solidFill>
                            <a:srgbClr val="FF0000"/>
                          </a:solidFill>
                          <a:effectLst/>
                          <a:highlight>
                            <a:srgbClr val="D9E1F2"/>
                          </a:highlight>
                        </a:rPr>
                        <a:t>Sum of Work-Life Balance Score</a:t>
                      </a:r>
                      <a:endParaRPr lang="en-US" sz="800" b="1" i="0" u="none" strike="noStrike">
                        <a:solidFill>
                          <a:srgbClr val="FF0000"/>
                        </a:solidFill>
                        <a:effectLst/>
                        <a:highlight>
                          <a:srgbClr val="D9E1F2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extLst>
                  <a:ext uri="{0D108BD9-81ED-4DB2-BD59-A6C34878D82A}">
                    <a16:rowId xmlns:a16="http://schemas.microsoft.com/office/drawing/2014/main" val="2214481224"/>
                  </a:ext>
                </a:extLst>
              </a:tr>
              <a:tr h="70671">
                <a:tc>
                  <a:txBody>
                    <a:bodyPr/>
                    <a:lstStyle/>
                    <a:p>
                      <a:pPr algn="ctr" fontAlgn="b"/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extLst>
                  <a:ext uri="{0D108BD9-81ED-4DB2-BD59-A6C34878D82A}">
                    <a16:rowId xmlns:a16="http://schemas.microsoft.com/office/drawing/2014/main" val="2980993079"/>
                  </a:ext>
                </a:extLst>
              </a:tr>
              <a:tr h="70671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rgbClr val="FF0000"/>
                          </a:solidFill>
                          <a:effectLst/>
                        </a:rPr>
                        <a:t>5</a:t>
                      </a:r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rgbClr val="FF0000"/>
                          </a:solidFill>
                          <a:effectLst/>
                        </a:rPr>
                        <a:t>5</a:t>
                      </a:r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extLst>
                  <a:ext uri="{0D108BD9-81ED-4DB2-BD59-A6C34878D82A}">
                    <a16:rowId xmlns:a16="http://schemas.microsoft.com/office/drawing/2014/main" val="3188330271"/>
                  </a:ext>
                </a:extLst>
              </a:tr>
              <a:tr h="70671">
                <a:tc>
                  <a:txBody>
                    <a:bodyPr/>
                    <a:lstStyle/>
                    <a:p>
                      <a:pPr algn="ctr" fontAlgn="b"/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extLst>
                  <a:ext uri="{0D108BD9-81ED-4DB2-BD59-A6C34878D82A}">
                    <a16:rowId xmlns:a16="http://schemas.microsoft.com/office/drawing/2014/main" val="1330065982"/>
                  </a:ext>
                </a:extLst>
              </a:tr>
              <a:tr h="70671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rgbClr val="FF0000"/>
                          </a:solidFill>
                          <a:effectLst/>
                        </a:rPr>
                        <a:t>4</a:t>
                      </a:r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rgbClr val="FF0000"/>
                          </a:solidFill>
                          <a:effectLst/>
                        </a:rPr>
                        <a:t>5</a:t>
                      </a:r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rgbClr val="FF0000"/>
                          </a:solidFill>
                          <a:effectLst/>
                        </a:rPr>
                        <a:t>3</a:t>
                      </a:r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extLst>
                  <a:ext uri="{0D108BD9-81ED-4DB2-BD59-A6C34878D82A}">
                    <a16:rowId xmlns:a16="http://schemas.microsoft.com/office/drawing/2014/main" val="1194095337"/>
                  </a:ext>
                </a:extLst>
              </a:tr>
              <a:tr h="70671">
                <a:tc>
                  <a:txBody>
                    <a:bodyPr/>
                    <a:lstStyle/>
                    <a:p>
                      <a:pPr algn="ctr" fontAlgn="b"/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extLst>
                  <a:ext uri="{0D108BD9-81ED-4DB2-BD59-A6C34878D82A}">
                    <a16:rowId xmlns:a16="http://schemas.microsoft.com/office/drawing/2014/main" val="683553877"/>
                  </a:ext>
                </a:extLst>
              </a:tr>
              <a:tr h="70671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rgbClr val="FF0000"/>
                          </a:solidFill>
                          <a:effectLst/>
                        </a:rPr>
                        <a:t>5</a:t>
                      </a:r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extLst>
                  <a:ext uri="{0D108BD9-81ED-4DB2-BD59-A6C34878D82A}">
                    <a16:rowId xmlns:a16="http://schemas.microsoft.com/office/drawing/2014/main" val="3536872259"/>
                  </a:ext>
                </a:extLst>
              </a:tr>
              <a:tr h="70671">
                <a:tc>
                  <a:txBody>
                    <a:bodyPr/>
                    <a:lstStyle/>
                    <a:p>
                      <a:pPr algn="ctr" fontAlgn="b"/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extLst>
                  <a:ext uri="{0D108BD9-81ED-4DB2-BD59-A6C34878D82A}">
                    <a16:rowId xmlns:a16="http://schemas.microsoft.com/office/drawing/2014/main" val="1483861294"/>
                  </a:ext>
                </a:extLst>
              </a:tr>
              <a:tr h="70671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rgbClr val="FF0000"/>
                          </a:solidFill>
                          <a:effectLst/>
                        </a:rPr>
                        <a:t>3</a:t>
                      </a:r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rgbClr val="FF0000"/>
                          </a:solidFill>
                          <a:effectLst/>
                        </a:rPr>
                        <a:t>5</a:t>
                      </a:r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rgbClr val="FF0000"/>
                          </a:solidFill>
                          <a:effectLst/>
                        </a:rPr>
                        <a:t>3</a:t>
                      </a:r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extLst>
                  <a:ext uri="{0D108BD9-81ED-4DB2-BD59-A6C34878D82A}">
                    <a16:rowId xmlns:a16="http://schemas.microsoft.com/office/drawing/2014/main" val="4248278940"/>
                  </a:ext>
                </a:extLst>
              </a:tr>
              <a:tr h="70671">
                <a:tc>
                  <a:txBody>
                    <a:bodyPr/>
                    <a:lstStyle/>
                    <a:p>
                      <a:pPr algn="ctr" fontAlgn="b"/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extLst>
                  <a:ext uri="{0D108BD9-81ED-4DB2-BD59-A6C34878D82A}">
                    <a16:rowId xmlns:a16="http://schemas.microsoft.com/office/drawing/2014/main" val="349498787"/>
                  </a:ext>
                </a:extLst>
              </a:tr>
              <a:tr h="70671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rgbClr val="FF0000"/>
                          </a:solidFill>
                          <a:effectLst/>
                        </a:rPr>
                        <a:t>4</a:t>
                      </a:r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rgbClr val="FF0000"/>
                          </a:solidFill>
                          <a:effectLst/>
                        </a:rPr>
                        <a:t>5</a:t>
                      </a:r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extLst>
                  <a:ext uri="{0D108BD9-81ED-4DB2-BD59-A6C34878D82A}">
                    <a16:rowId xmlns:a16="http://schemas.microsoft.com/office/drawing/2014/main" val="432167360"/>
                  </a:ext>
                </a:extLst>
              </a:tr>
              <a:tr h="70671">
                <a:tc>
                  <a:txBody>
                    <a:bodyPr/>
                    <a:lstStyle/>
                    <a:p>
                      <a:pPr algn="ctr" fontAlgn="b"/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extLst>
                  <a:ext uri="{0D108BD9-81ED-4DB2-BD59-A6C34878D82A}">
                    <a16:rowId xmlns:a16="http://schemas.microsoft.com/office/drawing/2014/main" val="2556120990"/>
                  </a:ext>
                </a:extLst>
              </a:tr>
              <a:tr h="70671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rgbClr val="FF0000"/>
                          </a:solidFill>
                          <a:effectLst/>
                        </a:rPr>
                        <a:t>5</a:t>
                      </a:r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extLst>
                  <a:ext uri="{0D108BD9-81ED-4DB2-BD59-A6C34878D82A}">
                    <a16:rowId xmlns:a16="http://schemas.microsoft.com/office/drawing/2014/main" val="3821276452"/>
                  </a:ext>
                </a:extLst>
              </a:tr>
              <a:tr h="70671">
                <a:tc>
                  <a:txBody>
                    <a:bodyPr/>
                    <a:lstStyle/>
                    <a:p>
                      <a:pPr algn="ctr" fontAlgn="b"/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extLst>
                  <a:ext uri="{0D108BD9-81ED-4DB2-BD59-A6C34878D82A}">
                    <a16:rowId xmlns:a16="http://schemas.microsoft.com/office/drawing/2014/main" val="2076763952"/>
                  </a:ext>
                </a:extLst>
              </a:tr>
              <a:tr h="70671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rgbClr val="FF0000"/>
                          </a:solidFill>
                          <a:effectLst/>
                        </a:rPr>
                        <a:t>5</a:t>
                      </a:r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extLst>
                  <a:ext uri="{0D108BD9-81ED-4DB2-BD59-A6C34878D82A}">
                    <a16:rowId xmlns:a16="http://schemas.microsoft.com/office/drawing/2014/main" val="769052653"/>
                  </a:ext>
                </a:extLst>
              </a:tr>
              <a:tr h="70671">
                <a:tc>
                  <a:txBody>
                    <a:bodyPr/>
                    <a:lstStyle/>
                    <a:p>
                      <a:pPr algn="ctr" fontAlgn="b"/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extLst>
                  <a:ext uri="{0D108BD9-81ED-4DB2-BD59-A6C34878D82A}">
                    <a16:rowId xmlns:a16="http://schemas.microsoft.com/office/drawing/2014/main" val="4182408029"/>
                  </a:ext>
                </a:extLst>
              </a:tr>
              <a:tr h="70671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rgbClr val="FF0000"/>
                          </a:solidFill>
                          <a:effectLst/>
                        </a:rPr>
                        <a:t>5</a:t>
                      </a:r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extLst>
                  <a:ext uri="{0D108BD9-81ED-4DB2-BD59-A6C34878D82A}">
                    <a16:rowId xmlns:a16="http://schemas.microsoft.com/office/drawing/2014/main" val="3907762590"/>
                  </a:ext>
                </a:extLst>
              </a:tr>
              <a:tr h="70671">
                <a:tc>
                  <a:txBody>
                    <a:bodyPr/>
                    <a:lstStyle/>
                    <a:p>
                      <a:pPr algn="ctr" fontAlgn="b"/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extLst>
                  <a:ext uri="{0D108BD9-81ED-4DB2-BD59-A6C34878D82A}">
                    <a16:rowId xmlns:a16="http://schemas.microsoft.com/office/drawing/2014/main" val="3862158210"/>
                  </a:ext>
                </a:extLst>
              </a:tr>
              <a:tr h="70671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rgbClr val="FF0000"/>
                          </a:solidFill>
                          <a:effectLst/>
                        </a:rPr>
                        <a:t>5</a:t>
                      </a:r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extLst>
                  <a:ext uri="{0D108BD9-81ED-4DB2-BD59-A6C34878D82A}">
                    <a16:rowId xmlns:a16="http://schemas.microsoft.com/office/drawing/2014/main" val="1412953124"/>
                  </a:ext>
                </a:extLst>
              </a:tr>
              <a:tr h="70671">
                <a:tc>
                  <a:txBody>
                    <a:bodyPr/>
                    <a:lstStyle/>
                    <a:p>
                      <a:pPr algn="ctr" fontAlgn="b"/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extLst>
                  <a:ext uri="{0D108BD9-81ED-4DB2-BD59-A6C34878D82A}">
                    <a16:rowId xmlns:a16="http://schemas.microsoft.com/office/drawing/2014/main" val="2441885241"/>
                  </a:ext>
                </a:extLst>
              </a:tr>
              <a:tr h="70671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rgbClr val="FF0000"/>
                          </a:solidFill>
                          <a:effectLst/>
                        </a:rPr>
                        <a:t>4</a:t>
                      </a:r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extLst>
                  <a:ext uri="{0D108BD9-81ED-4DB2-BD59-A6C34878D82A}">
                    <a16:rowId xmlns:a16="http://schemas.microsoft.com/office/drawing/2014/main" val="4099060838"/>
                  </a:ext>
                </a:extLst>
              </a:tr>
              <a:tr h="70671">
                <a:tc>
                  <a:txBody>
                    <a:bodyPr/>
                    <a:lstStyle/>
                    <a:p>
                      <a:pPr algn="ctr" fontAlgn="b"/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extLst>
                  <a:ext uri="{0D108BD9-81ED-4DB2-BD59-A6C34878D82A}">
                    <a16:rowId xmlns:a16="http://schemas.microsoft.com/office/drawing/2014/main" val="1809271706"/>
                  </a:ext>
                </a:extLst>
              </a:tr>
              <a:tr h="70671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rgbClr val="FF0000"/>
                          </a:solidFill>
                          <a:effectLst/>
                        </a:rPr>
                        <a:t>3</a:t>
                      </a:r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extLst>
                  <a:ext uri="{0D108BD9-81ED-4DB2-BD59-A6C34878D82A}">
                    <a16:rowId xmlns:a16="http://schemas.microsoft.com/office/drawing/2014/main" val="747131567"/>
                  </a:ext>
                </a:extLst>
              </a:tr>
              <a:tr h="70671">
                <a:tc>
                  <a:txBody>
                    <a:bodyPr/>
                    <a:lstStyle/>
                    <a:p>
                      <a:pPr algn="ctr" fontAlgn="b"/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extLst>
                  <a:ext uri="{0D108BD9-81ED-4DB2-BD59-A6C34878D82A}">
                    <a16:rowId xmlns:a16="http://schemas.microsoft.com/office/drawing/2014/main" val="3785104913"/>
                  </a:ext>
                </a:extLst>
              </a:tr>
              <a:tr h="70671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rgbClr val="FF0000"/>
                          </a:solidFill>
                          <a:effectLst/>
                        </a:rPr>
                        <a:t>3</a:t>
                      </a:r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rgbClr val="FF0000"/>
                          </a:solidFill>
                          <a:effectLst/>
                        </a:rPr>
                        <a:t>5</a:t>
                      </a:r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rgbClr val="FF0000"/>
                          </a:solidFill>
                          <a:effectLst/>
                        </a:rPr>
                        <a:t>4</a:t>
                      </a:r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extLst>
                  <a:ext uri="{0D108BD9-81ED-4DB2-BD59-A6C34878D82A}">
                    <a16:rowId xmlns:a16="http://schemas.microsoft.com/office/drawing/2014/main" val="1481254540"/>
                  </a:ext>
                </a:extLst>
              </a:tr>
              <a:tr h="70671">
                <a:tc>
                  <a:txBody>
                    <a:bodyPr/>
                    <a:lstStyle/>
                    <a:p>
                      <a:pPr algn="ctr" fontAlgn="b"/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extLst>
                  <a:ext uri="{0D108BD9-81ED-4DB2-BD59-A6C34878D82A}">
                    <a16:rowId xmlns:a16="http://schemas.microsoft.com/office/drawing/2014/main" val="1313947100"/>
                  </a:ext>
                </a:extLst>
              </a:tr>
              <a:tr h="70671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rgbClr val="FF0000"/>
                          </a:solidFill>
                          <a:effectLst/>
                        </a:rPr>
                        <a:t>5</a:t>
                      </a:r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rgbClr val="FF0000"/>
                          </a:solidFill>
                          <a:effectLst/>
                        </a:rPr>
                        <a:t>4</a:t>
                      </a:r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rgbClr val="FF0000"/>
                          </a:solidFill>
                          <a:effectLst/>
                        </a:rPr>
                        <a:t>3</a:t>
                      </a:r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extLst>
                  <a:ext uri="{0D108BD9-81ED-4DB2-BD59-A6C34878D82A}">
                    <a16:rowId xmlns:a16="http://schemas.microsoft.com/office/drawing/2014/main" val="1043221944"/>
                  </a:ext>
                </a:extLst>
              </a:tr>
              <a:tr h="70671">
                <a:tc>
                  <a:txBody>
                    <a:bodyPr/>
                    <a:lstStyle/>
                    <a:p>
                      <a:pPr algn="ctr" fontAlgn="b"/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extLst>
                  <a:ext uri="{0D108BD9-81ED-4DB2-BD59-A6C34878D82A}">
                    <a16:rowId xmlns:a16="http://schemas.microsoft.com/office/drawing/2014/main" val="3218788843"/>
                  </a:ext>
                </a:extLst>
              </a:tr>
              <a:tr h="70671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rgbClr val="FF0000"/>
                          </a:solidFill>
                          <a:effectLst/>
                        </a:rPr>
                        <a:t>4</a:t>
                      </a:r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rgbClr val="FF0000"/>
                          </a:solidFill>
                          <a:effectLst/>
                        </a:rPr>
                        <a:t>4</a:t>
                      </a:r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extLst>
                  <a:ext uri="{0D108BD9-81ED-4DB2-BD59-A6C34878D82A}">
                    <a16:rowId xmlns:a16="http://schemas.microsoft.com/office/drawing/2014/main" val="2433670618"/>
                  </a:ext>
                </a:extLst>
              </a:tr>
              <a:tr h="70671">
                <a:tc>
                  <a:txBody>
                    <a:bodyPr/>
                    <a:lstStyle/>
                    <a:p>
                      <a:pPr algn="ctr" fontAlgn="b"/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extLst>
                  <a:ext uri="{0D108BD9-81ED-4DB2-BD59-A6C34878D82A}">
                    <a16:rowId xmlns:a16="http://schemas.microsoft.com/office/drawing/2014/main" val="3638055094"/>
                  </a:ext>
                </a:extLst>
              </a:tr>
              <a:tr h="70671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rgbClr val="FF0000"/>
                          </a:solidFill>
                          <a:effectLst/>
                        </a:rPr>
                        <a:t>3</a:t>
                      </a:r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extLst>
                  <a:ext uri="{0D108BD9-81ED-4DB2-BD59-A6C34878D82A}">
                    <a16:rowId xmlns:a16="http://schemas.microsoft.com/office/drawing/2014/main" val="1924550139"/>
                  </a:ext>
                </a:extLst>
              </a:tr>
              <a:tr h="70671">
                <a:tc>
                  <a:txBody>
                    <a:bodyPr/>
                    <a:lstStyle/>
                    <a:p>
                      <a:pPr algn="ctr" fontAlgn="b"/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extLst>
                  <a:ext uri="{0D108BD9-81ED-4DB2-BD59-A6C34878D82A}">
                    <a16:rowId xmlns:a16="http://schemas.microsoft.com/office/drawing/2014/main" val="3301999450"/>
                  </a:ext>
                </a:extLst>
              </a:tr>
              <a:tr h="70671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rgbClr val="FF0000"/>
                          </a:solidFill>
                          <a:effectLst/>
                        </a:rPr>
                        <a:t>3</a:t>
                      </a:r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extLst>
                  <a:ext uri="{0D108BD9-81ED-4DB2-BD59-A6C34878D82A}">
                    <a16:rowId xmlns:a16="http://schemas.microsoft.com/office/drawing/2014/main" val="3245221317"/>
                  </a:ext>
                </a:extLst>
              </a:tr>
              <a:tr h="70671">
                <a:tc>
                  <a:txBody>
                    <a:bodyPr/>
                    <a:lstStyle/>
                    <a:p>
                      <a:pPr algn="ctr" fontAlgn="b"/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extLst>
                  <a:ext uri="{0D108BD9-81ED-4DB2-BD59-A6C34878D82A}">
                    <a16:rowId xmlns:a16="http://schemas.microsoft.com/office/drawing/2014/main" val="2115912922"/>
                  </a:ext>
                </a:extLst>
              </a:tr>
              <a:tr h="70671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rgbClr val="FF0000"/>
                          </a:solidFill>
                          <a:effectLst/>
                        </a:rPr>
                        <a:t>4</a:t>
                      </a:r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rgbClr val="FF0000"/>
                          </a:solidFill>
                          <a:effectLst/>
                        </a:rPr>
                        <a:t>3</a:t>
                      </a:r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extLst>
                  <a:ext uri="{0D108BD9-81ED-4DB2-BD59-A6C34878D82A}">
                    <a16:rowId xmlns:a16="http://schemas.microsoft.com/office/drawing/2014/main" val="2086906650"/>
                  </a:ext>
                </a:extLst>
              </a:tr>
              <a:tr h="70671">
                <a:tc>
                  <a:txBody>
                    <a:bodyPr/>
                    <a:lstStyle/>
                    <a:p>
                      <a:pPr algn="ctr" fontAlgn="b"/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extLst>
                  <a:ext uri="{0D108BD9-81ED-4DB2-BD59-A6C34878D82A}">
                    <a16:rowId xmlns:a16="http://schemas.microsoft.com/office/drawing/2014/main" val="3953095759"/>
                  </a:ext>
                </a:extLst>
              </a:tr>
              <a:tr h="70671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rgbClr val="FF0000"/>
                          </a:solidFill>
                          <a:effectLst/>
                        </a:rPr>
                        <a:t>4</a:t>
                      </a:r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rgbClr val="FF0000"/>
                          </a:solidFill>
                          <a:effectLst/>
                        </a:rPr>
                        <a:t>4</a:t>
                      </a:r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extLst>
                  <a:ext uri="{0D108BD9-81ED-4DB2-BD59-A6C34878D82A}">
                    <a16:rowId xmlns:a16="http://schemas.microsoft.com/office/drawing/2014/main" val="3854766284"/>
                  </a:ext>
                </a:extLst>
              </a:tr>
              <a:tr h="70671">
                <a:tc>
                  <a:txBody>
                    <a:bodyPr/>
                    <a:lstStyle/>
                    <a:p>
                      <a:pPr algn="ctr" fontAlgn="b"/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extLst>
                  <a:ext uri="{0D108BD9-81ED-4DB2-BD59-A6C34878D82A}">
                    <a16:rowId xmlns:a16="http://schemas.microsoft.com/office/drawing/2014/main" val="1563455698"/>
                  </a:ext>
                </a:extLst>
              </a:tr>
              <a:tr h="70671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rgbClr val="FF0000"/>
                          </a:solidFill>
                          <a:effectLst/>
                        </a:rPr>
                        <a:t>3</a:t>
                      </a:r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rgbClr val="FF0000"/>
                          </a:solidFill>
                          <a:effectLst/>
                        </a:rPr>
                        <a:t>5</a:t>
                      </a:r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extLst>
                  <a:ext uri="{0D108BD9-81ED-4DB2-BD59-A6C34878D82A}">
                    <a16:rowId xmlns:a16="http://schemas.microsoft.com/office/drawing/2014/main" val="3377076746"/>
                  </a:ext>
                </a:extLst>
              </a:tr>
              <a:tr h="70671">
                <a:tc>
                  <a:txBody>
                    <a:bodyPr/>
                    <a:lstStyle/>
                    <a:p>
                      <a:pPr algn="ctr" fontAlgn="b"/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extLst>
                  <a:ext uri="{0D108BD9-81ED-4DB2-BD59-A6C34878D82A}">
                    <a16:rowId xmlns:a16="http://schemas.microsoft.com/office/drawing/2014/main" val="704087260"/>
                  </a:ext>
                </a:extLst>
              </a:tr>
              <a:tr h="70671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extLst>
                  <a:ext uri="{0D108BD9-81ED-4DB2-BD59-A6C34878D82A}">
                    <a16:rowId xmlns:a16="http://schemas.microsoft.com/office/drawing/2014/main" val="1858732046"/>
                  </a:ext>
                </a:extLst>
              </a:tr>
              <a:tr h="70671">
                <a:tc>
                  <a:txBody>
                    <a:bodyPr/>
                    <a:lstStyle/>
                    <a:p>
                      <a:pPr algn="ctr" fontAlgn="b"/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extLst>
                  <a:ext uri="{0D108BD9-81ED-4DB2-BD59-A6C34878D82A}">
                    <a16:rowId xmlns:a16="http://schemas.microsoft.com/office/drawing/2014/main" val="1747319599"/>
                  </a:ext>
                </a:extLst>
              </a:tr>
              <a:tr h="70671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rgbClr val="FF0000"/>
                          </a:solidFill>
                          <a:effectLst/>
                        </a:rPr>
                        <a:t>5</a:t>
                      </a:r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4</a:t>
                      </a:r>
                      <a:endParaRPr lang="en-IN" sz="8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extLst>
                  <a:ext uri="{0D108BD9-81ED-4DB2-BD59-A6C34878D82A}">
                    <a16:rowId xmlns:a16="http://schemas.microsoft.com/office/drawing/2014/main" val="2766481942"/>
                  </a:ext>
                </a:extLst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C9560F7F-A3DD-69F6-79A5-8F0E30406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PIVOT TABLE</a:t>
            </a:r>
          </a:p>
        </p:txBody>
      </p:sp>
    </p:spTree>
    <p:extLst>
      <p:ext uri="{BB962C8B-B14F-4D97-AF65-F5344CB8AC3E}">
        <p14:creationId xmlns:p14="http://schemas.microsoft.com/office/powerpoint/2010/main" val="39466331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72</TotalTime>
  <Words>368</Words>
  <Application>Microsoft Office PowerPoint</Application>
  <PresentationFormat>Widescreen</PresentationFormat>
  <Paragraphs>121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Arial Black</vt:lpstr>
      <vt:lpstr>Calibri</vt:lpstr>
      <vt:lpstr>Century Gothic</vt:lpstr>
      <vt:lpstr>Wingdings 3</vt:lpstr>
      <vt:lpstr>Ion Boardroom</vt:lpstr>
      <vt:lpstr>STUDENT NAME  :Tamil Selvi . V REGISTER NO      :312203405,asunm161312203405 DEPARTMENT      :B.COM,COMMERCE COLLEGE            :PRINCE SHRI VENKATESHWARA ARTS AND SCIENCE COLLEGE </vt:lpstr>
      <vt:lpstr>PROJECT TITLE</vt:lpstr>
      <vt:lpstr>AGENDA</vt:lpstr>
      <vt:lpstr>PROBLEM STATEMENT</vt:lpstr>
      <vt:lpstr>WHO ARE THE END USERS?</vt:lpstr>
      <vt:lpstr>PROJECT OVERVIEW</vt:lpstr>
      <vt:lpstr>PIE CHART</vt:lpstr>
      <vt:lpstr>BAR DIAGRAM</vt:lpstr>
      <vt:lpstr>PIVOT TABLE</vt:lpstr>
      <vt:lpstr>DATASET DESCRIPTION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Sandhiya Raja</dc:creator>
  <cp:lastModifiedBy>Sandhiya Raja</cp:lastModifiedBy>
  <cp:revision>2</cp:revision>
  <dcterms:created xsi:type="dcterms:W3CDTF">2024-08-30T13:40:32Z</dcterms:created>
  <dcterms:modified xsi:type="dcterms:W3CDTF">2024-08-30T15:43:05Z</dcterms:modified>
</cp:coreProperties>
</file>