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74" r:id="rId2"/>
    <p:sldId id="275" r:id="rId3"/>
    <p:sldId id="276" r:id="rId4"/>
  </p:sldIdLst>
  <p:sldSz cx="146304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ED7D31"/>
    <a:srgbClr val="2F5597"/>
    <a:srgbClr val="7030A0"/>
    <a:srgbClr val="002060"/>
    <a:srgbClr val="000000"/>
    <a:srgbClr val="70AD47"/>
    <a:srgbClr val="5B9BD5"/>
    <a:srgbClr val="E6E6E6"/>
    <a:srgbClr val="E8D9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16" autoAdjust="0"/>
  </p:normalViewPr>
  <p:slideViewPr>
    <p:cSldViewPr snapToGrid="0">
      <p:cViewPr>
        <p:scale>
          <a:sx n="50" d="100"/>
          <a:sy n="50" d="100"/>
        </p:scale>
        <p:origin x="1368" y="64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3065" y="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07BE8-B352-4976-9FA0-45AED721D9EF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1143000"/>
            <a:ext cx="6581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21AC1-03E8-4565-A668-0A826852B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85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921AC1-03E8-4565-A668-0A826852BF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41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921AC1-03E8-4565-A668-0A826852BF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87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921AC1-03E8-4565-A668-0A826852BF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44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122363"/>
            <a:ext cx="109728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602038"/>
            <a:ext cx="109728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394BB-32E5-40EA-B529-55BD4FD6EDAC}" type="datetimeFigureOut">
              <a:rPr lang="en-DE" smtClean="0"/>
              <a:t>05/31/2019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E8CF-690B-4A9E-8E70-99A9CF52757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97481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394BB-32E5-40EA-B529-55BD4FD6EDAC}" type="datetimeFigureOut">
              <a:rPr lang="en-DE" smtClean="0"/>
              <a:t>05/31/2019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E8CF-690B-4A9E-8E70-99A9CF52757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96726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365125"/>
            <a:ext cx="315468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365125"/>
            <a:ext cx="928116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394BB-32E5-40EA-B529-55BD4FD6EDAC}" type="datetimeFigureOut">
              <a:rPr lang="en-DE" smtClean="0"/>
              <a:t>05/31/2019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E8CF-690B-4A9E-8E70-99A9CF52757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93821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394BB-32E5-40EA-B529-55BD4FD6EDAC}" type="datetimeFigureOut">
              <a:rPr lang="en-DE" smtClean="0"/>
              <a:t>05/31/2019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E8CF-690B-4A9E-8E70-99A9CF52757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47467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1709739"/>
            <a:ext cx="1261872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4589464"/>
            <a:ext cx="1261872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394BB-32E5-40EA-B529-55BD4FD6EDAC}" type="datetimeFigureOut">
              <a:rPr lang="en-DE" smtClean="0"/>
              <a:t>05/31/2019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E8CF-690B-4A9E-8E70-99A9CF52757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65941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1825625"/>
            <a:ext cx="621792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1825625"/>
            <a:ext cx="621792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394BB-32E5-40EA-B529-55BD4FD6EDAC}" type="datetimeFigureOut">
              <a:rPr lang="en-DE" smtClean="0"/>
              <a:t>05/31/2019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E8CF-690B-4A9E-8E70-99A9CF52757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26126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365126"/>
            <a:ext cx="1261872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1681163"/>
            <a:ext cx="618934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2505075"/>
            <a:ext cx="61893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1681163"/>
            <a:ext cx="62198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2505075"/>
            <a:ext cx="621982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394BB-32E5-40EA-B529-55BD4FD6EDAC}" type="datetimeFigureOut">
              <a:rPr lang="en-DE" smtClean="0"/>
              <a:t>05/31/2019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E8CF-690B-4A9E-8E70-99A9CF52757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98904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394BB-32E5-40EA-B529-55BD4FD6EDAC}" type="datetimeFigureOut">
              <a:rPr lang="en-DE" smtClean="0"/>
              <a:t>05/31/2019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E8CF-690B-4A9E-8E70-99A9CF52757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86513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394BB-32E5-40EA-B529-55BD4FD6EDAC}" type="datetimeFigureOut">
              <a:rPr lang="en-DE" smtClean="0"/>
              <a:t>05/31/2019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E8CF-690B-4A9E-8E70-99A9CF52757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52358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57200"/>
            <a:ext cx="471868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987426"/>
            <a:ext cx="740664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057400"/>
            <a:ext cx="471868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394BB-32E5-40EA-B529-55BD4FD6EDAC}" type="datetimeFigureOut">
              <a:rPr lang="en-DE" smtClean="0"/>
              <a:t>05/31/2019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E8CF-690B-4A9E-8E70-99A9CF52757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49434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57200"/>
            <a:ext cx="471868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987426"/>
            <a:ext cx="740664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057400"/>
            <a:ext cx="471868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394BB-32E5-40EA-B529-55BD4FD6EDAC}" type="datetimeFigureOut">
              <a:rPr lang="en-DE" smtClean="0"/>
              <a:t>05/31/2019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E8CF-690B-4A9E-8E70-99A9CF52757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5254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365126"/>
            <a:ext cx="126187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825625"/>
            <a:ext cx="126187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6356351"/>
            <a:ext cx="3291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394BB-32E5-40EA-B529-55BD4FD6EDAC}" type="datetimeFigureOut">
              <a:rPr lang="en-DE" smtClean="0"/>
              <a:t>05/31/2019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6356351"/>
            <a:ext cx="49377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6356351"/>
            <a:ext cx="3291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8E8CF-690B-4A9E-8E70-99A9CF52757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24386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jp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11" Type="http://schemas.openxmlformats.org/officeDocument/2006/relationships/image" Target="../media/image9.png"/><Relationship Id="rId5" Type="http://schemas.openxmlformats.org/officeDocument/2006/relationships/image" Target="../media/image3.jpg"/><Relationship Id="rId15" Type="http://schemas.openxmlformats.org/officeDocument/2006/relationships/image" Target="../media/image13.jpeg"/><Relationship Id="rId10" Type="http://schemas.openxmlformats.org/officeDocument/2006/relationships/image" Target="../media/image8.jp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4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3.jpeg"/><Relationship Id="rId1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11" Type="http://schemas.openxmlformats.org/officeDocument/2006/relationships/image" Target="../media/image12.jpg"/><Relationship Id="rId5" Type="http://schemas.openxmlformats.org/officeDocument/2006/relationships/image" Target="../media/image3.jpg"/><Relationship Id="rId15" Type="http://schemas.openxmlformats.org/officeDocument/2006/relationships/image" Target="../media/image9.png"/><Relationship Id="rId10" Type="http://schemas.openxmlformats.org/officeDocument/2006/relationships/image" Target="../media/image8.jp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5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8.jp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7.png"/><Relationship Id="rId17" Type="http://schemas.openxmlformats.org/officeDocument/2006/relationships/image" Target="../media/image15.jp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11" Type="http://schemas.openxmlformats.org/officeDocument/2006/relationships/image" Target="../media/image11.png"/><Relationship Id="rId5" Type="http://schemas.openxmlformats.org/officeDocument/2006/relationships/image" Target="../media/image3.jpg"/><Relationship Id="rId15" Type="http://schemas.openxmlformats.org/officeDocument/2006/relationships/image" Target="../media/image13.jpeg"/><Relationship Id="rId10" Type="http://schemas.openxmlformats.org/officeDocument/2006/relationships/image" Target="../media/image10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9.png"/><Relationship Id="rId1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ctangle 168">
            <a:extLst>
              <a:ext uri="{FF2B5EF4-FFF2-40B4-BE49-F238E27FC236}">
                <a16:creationId xmlns:a16="http://schemas.microsoft.com/office/drawing/2014/main" id="{42978D5D-FDA0-4D04-952C-4F00736E262D}"/>
              </a:ext>
            </a:extLst>
          </p:cNvPr>
          <p:cNvSpPr/>
          <p:nvPr/>
        </p:nvSpPr>
        <p:spPr>
          <a:xfrm>
            <a:off x="13106185" y="-905620"/>
            <a:ext cx="2148840" cy="27432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10C4EA28-7FD8-4B03-959C-62F9243E61A5}"/>
              </a:ext>
            </a:extLst>
          </p:cNvPr>
          <p:cNvSpPr/>
          <p:nvPr/>
        </p:nvSpPr>
        <p:spPr>
          <a:xfrm>
            <a:off x="11512036" y="-905620"/>
            <a:ext cx="1600200" cy="27432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5037C542-C041-4E29-AB56-D97CEC251121}"/>
              </a:ext>
            </a:extLst>
          </p:cNvPr>
          <p:cNvSpPr/>
          <p:nvPr/>
        </p:nvSpPr>
        <p:spPr>
          <a:xfrm>
            <a:off x="9597849" y="-905620"/>
            <a:ext cx="1920240" cy="2743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2E0327E2-4A65-4E79-BEC6-9BA6755B28B2}"/>
              </a:ext>
            </a:extLst>
          </p:cNvPr>
          <p:cNvSpPr/>
          <p:nvPr/>
        </p:nvSpPr>
        <p:spPr>
          <a:xfrm>
            <a:off x="7455062" y="-905620"/>
            <a:ext cx="2148840" cy="274320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2B7C5F15-4D09-43FE-B7A6-A3F5D352699A}"/>
              </a:ext>
            </a:extLst>
          </p:cNvPr>
          <p:cNvSpPr/>
          <p:nvPr/>
        </p:nvSpPr>
        <p:spPr>
          <a:xfrm>
            <a:off x="5175115" y="-905620"/>
            <a:ext cx="2286000" cy="27432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D3200537-2A98-4677-9FF3-C4A8D3180FBC}"/>
              </a:ext>
            </a:extLst>
          </p:cNvPr>
          <p:cNvSpPr/>
          <p:nvPr/>
        </p:nvSpPr>
        <p:spPr>
          <a:xfrm>
            <a:off x="3690696" y="-905620"/>
            <a:ext cx="1490472" cy="2743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70A42AE-7677-4EDD-A167-DAE787170811}"/>
              </a:ext>
            </a:extLst>
          </p:cNvPr>
          <p:cNvSpPr/>
          <p:nvPr/>
        </p:nvSpPr>
        <p:spPr>
          <a:xfrm>
            <a:off x="-6571" y="-905620"/>
            <a:ext cx="3703320" cy="274320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686177B-E875-41FE-8C46-A9B9FD64388C}"/>
              </a:ext>
            </a:extLst>
          </p:cNvPr>
          <p:cNvSpPr/>
          <p:nvPr/>
        </p:nvSpPr>
        <p:spPr>
          <a:xfrm>
            <a:off x="-236114" y="-923909"/>
            <a:ext cx="228600" cy="822960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b="1" dirty="0">
              <a:solidFill>
                <a:schemeClr val="tx1"/>
              </a:solidFill>
              <a:latin typeface="Catamaran ExtraBold" panose="00000900000000000000" pitchFamily="2" charset="0"/>
              <a:cs typeface="Catamaran ExtraBold" panose="00000900000000000000" pitchFamily="2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E505B2-298E-4ECC-974F-A14D5C7A4339}"/>
              </a:ext>
            </a:extLst>
          </p:cNvPr>
          <p:cNvSpPr/>
          <p:nvPr/>
        </p:nvSpPr>
        <p:spPr>
          <a:xfrm>
            <a:off x="2025773" y="-613883"/>
            <a:ext cx="1664711" cy="79290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b="1" dirty="0">
              <a:solidFill>
                <a:schemeClr val="tx1"/>
              </a:solidFill>
              <a:latin typeface="Catamaran ExtraBold" panose="00000900000000000000" pitchFamily="2" charset="0"/>
              <a:cs typeface="Catamaran ExtraBold" panose="00000900000000000000" pitchFamily="2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A886BEE-F763-4BE4-9924-FD2C36B6EF87}"/>
              </a:ext>
            </a:extLst>
          </p:cNvPr>
          <p:cNvSpPr/>
          <p:nvPr/>
        </p:nvSpPr>
        <p:spPr>
          <a:xfrm>
            <a:off x="1109942" y="-632170"/>
            <a:ext cx="1251031" cy="75663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b="1" dirty="0">
              <a:solidFill>
                <a:schemeClr val="tx1"/>
              </a:solidFill>
              <a:latin typeface="Catamaran ExtraBold" panose="00000900000000000000" pitchFamily="2" charset="0"/>
              <a:cs typeface="Catamaran ExtraBold" panose="000009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8023A93-7027-4D23-A868-AA9E0495E803}"/>
              </a:ext>
            </a:extLst>
          </p:cNvPr>
          <p:cNvSpPr/>
          <p:nvPr/>
        </p:nvSpPr>
        <p:spPr>
          <a:xfrm>
            <a:off x="-17457" y="-613882"/>
            <a:ext cx="1214279" cy="79130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b="1" dirty="0">
              <a:solidFill>
                <a:schemeClr val="tx1"/>
              </a:solidFill>
              <a:latin typeface="Catamaran ExtraBold" panose="00000900000000000000" pitchFamily="2" charset="0"/>
              <a:cs typeface="Catamaran ExtraBold" panose="00000900000000000000" pitchFamily="2" charset="0"/>
            </a:endParaRP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6F0089A9-D6BB-4202-8240-D8A7B1A292D2}"/>
              </a:ext>
            </a:extLst>
          </p:cNvPr>
          <p:cNvSpPr/>
          <p:nvPr/>
        </p:nvSpPr>
        <p:spPr>
          <a:xfrm>
            <a:off x="-13297" y="6774381"/>
            <a:ext cx="3657600" cy="532806"/>
          </a:xfrm>
          <a:prstGeom prst="hexagon">
            <a:avLst/>
          </a:prstGeom>
          <a:solidFill>
            <a:schemeClr val="accent6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a-IN" sz="1320" dirty="0">
                <a:latin typeface="Catamaran Black" panose="00000A00000000000000" pitchFamily="2" charset="0"/>
                <a:cs typeface="Catamaran Black" panose="00000A00000000000000" pitchFamily="2" charset="0"/>
              </a:rPr>
              <a:t>சங்க</a:t>
            </a:r>
            <a:r>
              <a:rPr lang="en-US" sz="1320" dirty="0">
                <a:latin typeface="Catamaran Black" panose="00000A00000000000000" pitchFamily="2" charset="0"/>
                <a:cs typeface="Catamaran Black" panose="00000A00000000000000" pitchFamily="2" charset="0"/>
              </a:rPr>
              <a:t> </a:t>
            </a:r>
            <a:r>
              <a:rPr lang="ta-IN" sz="1320" dirty="0">
                <a:latin typeface="Catamaran Black" panose="00000A00000000000000" pitchFamily="2" charset="0"/>
                <a:cs typeface="Catamaran Black" panose="00000A00000000000000" pitchFamily="2" charset="0"/>
              </a:rPr>
              <a:t>காலம்</a:t>
            </a:r>
            <a:endParaRPr lang="en-DE" sz="1320" dirty="0">
              <a:latin typeface="Catamaran Black" panose="00000A00000000000000" pitchFamily="2" charset="0"/>
              <a:cs typeface="Catamaran Black" panose="00000A00000000000000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8ED0149-3823-4CD7-9A4D-D45230FAE686}"/>
              </a:ext>
            </a:extLst>
          </p:cNvPr>
          <p:cNvSpPr/>
          <p:nvPr/>
        </p:nvSpPr>
        <p:spPr>
          <a:xfrm>
            <a:off x="716124" y="-897850"/>
            <a:ext cx="21888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atamaran Black" panose="00000A00000000000000" pitchFamily="2" charset="0"/>
                <a:cs typeface="Catamaran Black" panose="00000A00000000000000" pitchFamily="2" charset="0"/>
              </a:rPr>
              <a:t>10000 </a:t>
            </a:r>
            <a:r>
              <a:rPr lang="ta-IN" sz="1400" b="1" dirty="0">
                <a:solidFill>
                  <a:schemeClr val="bg1"/>
                </a:solidFill>
                <a:latin typeface="Catamaran Black" panose="00000A00000000000000" pitchFamily="2" charset="0"/>
                <a:cs typeface="Catamaran Black" panose="00000A00000000000000" pitchFamily="2" charset="0"/>
              </a:rPr>
              <a:t>கி</a:t>
            </a:r>
            <a:r>
              <a:rPr lang="en-US" sz="1400" b="1" dirty="0">
                <a:solidFill>
                  <a:schemeClr val="bg1"/>
                </a:solidFill>
                <a:latin typeface="Catamaran Black" panose="00000A00000000000000" pitchFamily="2" charset="0"/>
                <a:cs typeface="Catamaran Black" panose="00000A00000000000000" pitchFamily="2" charset="0"/>
              </a:rPr>
              <a:t>.</a:t>
            </a:r>
            <a:r>
              <a:rPr lang="ta-IN" sz="1400" b="1" dirty="0">
                <a:solidFill>
                  <a:schemeClr val="bg1"/>
                </a:solidFill>
                <a:latin typeface="Catamaran Black" panose="00000A00000000000000" pitchFamily="2" charset="0"/>
                <a:cs typeface="Catamaran Black" panose="00000A00000000000000" pitchFamily="2" charset="0"/>
              </a:rPr>
              <a:t>மு</a:t>
            </a:r>
            <a:r>
              <a:rPr lang="en-US" sz="1400" b="1" dirty="0">
                <a:solidFill>
                  <a:schemeClr val="bg1"/>
                </a:solidFill>
                <a:latin typeface="Catamaran Black" panose="00000A00000000000000" pitchFamily="2" charset="0"/>
                <a:cs typeface="Catamaran Black" panose="00000A00000000000000" pitchFamily="2" charset="0"/>
              </a:rPr>
              <a:t> – 2 </a:t>
            </a:r>
            <a:r>
              <a:rPr lang="ta-IN" sz="1400" b="1" dirty="0">
                <a:solidFill>
                  <a:schemeClr val="bg1"/>
                </a:solidFill>
                <a:latin typeface="Catamaran Black" panose="00000A00000000000000" pitchFamily="2" charset="0"/>
                <a:cs typeface="Catamaran Black" panose="00000A00000000000000" pitchFamily="2" charset="0"/>
              </a:rPr>
              <a:t>கி</a:t>
            </a:r>
            <a:r>
              <a:rPr lang="en-US" sz="1400" b="1" dirty="0">
                <a:solidFill>
                  <a:schemeClr val="bg1"/>
                </a:solidFill>
                <a:latin typeface="Catamaran Black" panose="00000A00000000000000" pitchFamily="2" charset="0"/>
                <a:cs typeface="Catamaran Black" panose="00000A00000000000000" pitchFamily="2" charset="0"/>
              </a:rPr>
              <a:t>.</a:t>
            </a:r>
            <a:r>
              <a:rPr lang="ta-IN" sz="1400" b="1" dirty="0">
                <a:solidFill>
                  <a:schemeClr val="bg1"/>
                </a:solidFill>
                <a:latin typeface="Catamaran Black" panose="00000A00000000000000" pitchFamily="2" charset="0"/>
                <a:cs typeface="Catamaran Black" panose="00000A00000000000000" pitchFamily="2" charset="0"/>
              </a:rPr>
              <a:t>பி</a:t>
            </a:r>
            <a:endParaRPr lang="en-DE" sz="1400" b="1" dirty="0">
              <a:solidFill>
                <a:schemeClr val="bg1"/>
              </a:solidFill>
              <a:latin typeface="Catamaran Black" panose="00000A00000000000000" pitchFamily="2" charset="0"/>
              <a:cs typeface="Catamaran Black" panose="00000A00000000000000" pitchFamily="2" charset="0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5582FD3F-5531-4C65-B990-6F98870B6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23" y="-480726"/>
            <a:ext cx="577810" cy="912331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AFE242E5-AC77-4945-A815-8E00B340B29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317" y="-181410"/>
            <a:ext cx="609039" cy="628157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4EEA02EA-8628-4237-AD26-D6F6358E3ED5}"/>
              </a:ext>
            </a:extLst>
          </p:cNvPr>
          <p:cNvSpPr/>
          <p:nvPr/>
        </p:nvSpPr>
        <p:spPr>
          <a:xfrm rot="16200000" flipH="1">
            <a:off x="-544281" y="5517911"/>
            <a:ext cx="8758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a-IN" sz="1400" b="1" dirty="0">
                <a:solidFill>
                  <a:schemeClr val="bg1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ஆட்சி 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80AA29F-D4E2-49F9-A536-83AB88ABACF4}"/>
              </a:ext>
            </a:extLst>
          </p:cNvPr>
          <p:cNvSpPr/>
          <p:nvPr/>
        </p:nvSpPr>
        <p:spPr>
          <a:xfrm>
            <a:off x="-163927" y="950236"/>
            <a:ext cx="144525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a-IN" sz="1100" b="1" dirty="0">
                <a:solidFill>
                  <a:srgbClr val="C00000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விரிசடைக் கடவுள்</a:t>
            </a:r>
            <a:endParaRPr lang="en-US" sz="1100" b="1" dirty="0">
              <a:solidFill>
                <a:srgbClr val="C00000"/>
              </a:solidFill>
              <a:latin typeface="Catamaran ExtraBold" panose="00000900000000000000" pitchFamily="2" charset="0"/>
              <a:cs typeface="Catamaran ExtraBold" panose="00000900000000000000" pitchFamily="2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45B50AA-E8ED-4593-AF32-2CB6D39EBAF9}"/>
              </a:ext>
            </a:extLst>
          </p:cNvPr>
          <p:cNvSpPr/>
          <p:nvPr/>
        </p:nvSpPr>
        <p:spPr>
          <a:xfrm>
            <a:off x="-27616" y="1525830"/>
            <a:ext cx="108074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a-IN" sz="1100" b="1" dirty="0">
                <a:solidFill>
                  <a:srgbClr val="C00000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முருகவேள்</a:t>
            </a:r>
            <a:endParaRPr lang="en-US" sz="1100" b="1" dirty="0">
              <a:solidFill>
                <a:srgbClr val="C00000"/>
              </a:solidFill>
              <a:latin typeface="Catamaran ExtraBold" panose="00000900000000000000" pitchFamily="2" charset="0"/>
              <a:cs typeface="Catamaran ExtraBold" panose="00000900000000000000" pitchFamily="2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A214524-22CD-40D4-A479-567B50E95DEC}"/>
              </a:ext>
            </a:extLst>
          </p:cNvPr>
          <p:cNvSpPr/>
          <p:nvPr/>
        </p:nvSpPr>
        <p:spPr>
          <a:xfrm rot="16200000" flipH="1">
            <a:off x="-807599" y="463030"/>
            <a:ext cx="13881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a-IN" sz="1400" b="1" dirty="0">
                <a:solidFill>
                  <a:schemeClr val="bg1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மாந்தர்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16F8835-45D1-4751-95E7-8B7E1AA227FE}"/>
              </a:ext>
            </a:extLst>
          </p:cNvPr>
          <p:cNvSpPr/>
          <p:nvPr/>
        </p:nvSpPr>
        <p:spPr>
          <a:xfrm>
            <a:off x="5180092" y="-603630"/>
            <a:ext cx="2286000" cy="79388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76A9918D-77AF-4166-B897-3E61B24A7EFD}"/>
              </a:ext>
            </a:extLst>
          </p:cNvPr>
          <p:cNvSpPr/>
          <p:nvPr/>
        </p:nvSpPr>
        <p:spPr>
          <a:xfrm>
            <a:off x="5161419" y="6784636"/>
            <a:ext cx="2280465" cy="522551"/>
          </a:xfrm>
          <a:prstGeom prst="hexagon">
            <a:avLst/>
          </a:prstGeom>
          <a:solidFill>
            <a:schemeClr val="accent2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a-IN" sz="1320" dirty="0">
                <a:latin typeface="Catamaran Black" panose="00000A00000000000000" pitchFamily="2" charset="0"/>
                <a:cs typeface="Catamaran Black" panose="00000A00000000000000" pitchFamily="2" charset="0"/>
              </a:rPr>
              <a:t>சமய எழுச்சிக் காலம் </a:t>
            </a:r>
            <a:endParaRPr lang="en-DE" sz="1320" dirty="0">
              <a:latin typeface="Catamaran Black" panose="00000A00000000000000" pitchFamily="2" charset="0"/>
              <a:cs typeface="Catamaran Black" panose="00000A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0554D4-2567-41A7-A38F-C0AA14A4F0F3}"/>
              </a:ext>
            </a:extLst>
          </p:cNvPr>
          <p:cNvSpPr/>
          <p:nvPr/>
        </p:nvSpPr>
        <p:spPr>
          <a:xfrm>
            <a:off x="5662281" y="-899010"/>
            <a:ext cx="10489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atamaran Black" panose="00000A00000000000000" pitchFamily="2" charset="0"/>
                <a:cs typeface="Catamaran Black" panose="00000A00000000000000" pitchFamily="2" charset="0"/>
              </a:rPr>
              <a:t>5 – 8 </a:t>
            </a:r>
            <a:r>
              <a:rPr lang="ta-IN" sz="1400" b="1" dirty="0">
                <a:solidFill>
                  <a:schemeClr val="bg1"/>
                </a:solidFill>
                <a:latin typeface="Catamaran Black" panose="00000A00000000000000" pitchFamily="2" charset="0"/>
                <a:cs typeface="Catamaran Black" panose="00000A00000000000000" pitchFamily="2" charset="0"/>
              </a:rPr>
              <a:t>கி</a:t>
            </a:r>
            <a:r>
              <a:rPr lang="en-US" sz="1400" b="1" dirty="0">
                <a:solidFill>
                  <a:schemeClr val="bg1"/>
                </a:solidFill>
                <a:latin typeface="Catamaran Black" panose="00000A00000000000000" pitchFamily="2" charset="0"/>
                <a:cs typeface="Catamaran Black" panose="00000A00000000000000" pitchFamily="2" charset="0"/>
              </a:rPr>
              <a:t>.</a:t>
            </a:r>
            <a:r>
              <a:rPr lang="ta-IN" sz="1400" b="1" dirty="0">
                <a:solidFill>
                  <a:schemeClr val="bg1"/>
                </a:solidFill>
                <a:latin typeface="Catamaran Black" panose="00000A00000000000000" pitchFamily="2" charset="0"/>
                <a:cs typeface="Catamaran Black" panose="00000A00000000000000" pitchFamily="2" charset="0"/>
              </a:rPr>
              <a:t>பி</a:t>
            </a:r>
            <a:endParaRPr lang="en-DE" sz="1400" b="1" dirty="0">
              <a:solidFill>
                <a:schemeClr val="bg1"/>
              </a:solidFill>
              <a:latin typeface="Catamaran Black" panose="00000A00000000000000" pitchFamily="2" charset="0"/>
              <a:cs typeface="Catamaran Black" panose="00000A00000000000000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6A7FB7A-84F0-4431-B122-FCFB7DD12078}"/>
              </a:ext>
            </a:extLst>
          </p:cNvPr>
          <p:cNvSpPr/>
          <p:nvPr/>
        </p:nvSpPr>
        <p:spPr>
          <a:xfrm>
            <a:off x="6101577" y="1832064"/>
            <a:ext cx="143180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rgbClr val="C00000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+ </a:t>
            </a:r>
            <a:r>
              <a:rPr lang="ta-IN" sz="1100" b="1" dirty="0">
                <a:solidFill>
                  <a:srgbClr val="C00000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ஆழ்வார்கள் </a:t>
            </a:r>
            <a:endParaRPr lang="en-DE" sz="1100" b="1" dirty="0">
              <a:solidFill>
                <a:srgbClr val="C00000"/>
              </a:solidFill>
              <a:latin typeface="Catamaran ExtraBold" panose="00000900000000000000" pitchFamily="2" charset="0"/>
              <a:cs typeface="Catamaran ExtraBold" panose="00000900000000000000" pitchFamily="2" charset="0"/>
            </a:endParaRPr>
          </a:p>
        </p:txBody>
      </p:sp>
      <p:pic>
        <p:nvPicPr>
          <p:cNvPr id="105" name="Picture 104">
            <a:extLst>
              <a:ext uri="{FF2B5EF4-FFF2-40B4-BE49-F238E27FC236}">
                <a16:creationId xmlns:a16="http://schemas.microsoft.com/office/drawing/2014/main" id="{3C226436-BD4D-4E19-810E-4C373756272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25"/>
          <a:stretch/>
        </p:blipFill>
        <p:spPr>
          <a:xfrm>
            <a:off x="5543126" y="-580124"/>
            <a:ext cx="614855" cy="1106739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D3FF5474-98C2-44FB-9563-F01FF01B8B4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45" t="9629" r="25730"/>
          <a:stretch/>
        </p:blipFill>
        <p:spPr>
          <a:xfrm>
            <a:off x="6835778" y="-482023"/>
            <a:ext cx="326157" cy="968822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67A85E11-1B48-4BE4-A63D-DE2F8BD3B3C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89" r="44255"/>
          <a:stretch/>
        </p:blipFill>
        <p:spPr>
          <a:xfrm>
            <a:off x="6239279" y="-523978"/>
            <a:ext cx="329159" cy="1030869"/>
          </a:xfrm>
          <a:prstGeom prst="rect">
            <a:avLst/>
          </a:prstGeom>
        </p:spPr>
      </p:pic>
      <p:sp>
        <p:nvSpPr>
          <p:cNvPr id="109" name="Rectangle 108">
            <a:extLst>
              <a:ext uri="{FF2B5EF4-FFF2-40B4-BE49-F238E27FC236}">
                <a16:creationId xmlns:a16="http://schemas.microsoft.com/office/drawing/2014/main" id="{9873B2FF-2C98-4E30-B8BD-8D29DD67E432}"/>
              </a:ext>
            </a:extLst>
          </p:cNvPr>
          <p:cNvSpPr/>
          <p:nvPr/>
        </p:nvSpPr>
        <p:spPr>
          <a:xfrm rot="16200000">
            <a:off x="4882629" y="-27512"/>
            <a:ext cx="923858" cy="260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rgbClr val="C00000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சம்பந்தர் 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9D344FEC-67FC-4BE8-B07D-EA80A26C8082}"/>
              </a:ext>
            </a:extLst>
          </p:cNvPr>
          <p:cNvSpPr/>
          <p:nvPr/>
        </p:nvSpPr>
        <p:spPr>
          <a:xfrm>
            <a:off x="5693674" y="-613882"/>
            <a:ext cx="6912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1" dirty="0">
                <a:solidFill>
                  <a:srgbClr val="C00000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அப்பர் 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220006F-83C0-4CC4-98E5-0AE8E4F2C484}"/>
              </a:ext>
            </a:extLst>
          </p:cNvPr>
          <p:cNvSpPr/>
          <p:nvPr/>
        </p:nvSpPr>
        <p:spPr>
          <a:xfrm rot="5400000">
            <a:off x="6291248" y="-79040"/>
            <a:ext cx="77296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a-IN" sz="1100" b="1" dirty="0">
                <a:solidFill>
                  <a:srgbClr val="C00000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சுந்தரர்</a:t>
            </a:r>
            <a:r>
              <a:rPr lang="en-US" sz="1100" b="1" dirty="0">
                <a:solidFill>
                  <a:srgbClr val="C00000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 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6383E9FF-53DE-40C0-B836-71A9E1B7584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52" t="5484" r="55490" b="17679"/>
          <a:stretch/>
        </p:blipFill>
        <p:spPr>
          <a:xfrm>
            <a:off x="5549954" y="1192191"/>
            <a:ext cx="647287" cy="954922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918CD4B0-87B5-4ECC-98F0-E3FFD56AA21D}"/>
              </a:ext>
            </a:extLst>
          </p:cNvPr>
          <p:cNvSpPr/>
          <p:nvPr/>
        </p:nvSpPr>
        <p:spPr>
          <a:xfrm>
            <a:off x="6172814" y="1559602"/>
            <a:ext cx="12250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நம்மாழ்வார்.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8FBDB00-AA90-47DF-8028-E1DE99389C01}"/>
              </a:ext>
            </a:extLst>
          </p:cNvPr>
          <p:cNvSpPr/>
          <p:nvPr/>
        </p:nvSpPr>
        <p:spPr>
          <a:xfrm>
            <a:off x="5451808" y="3594971"/>
            <a:ext cx="1922172" cy="896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a-IN" sz="1100" b="1" dirty="0">
                <a:solidFill>
                  <a:srgbClr val="C00000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திருவாசகம்</a:t>
            </a:r>
            <a:endParaRPr lang="en-US" sz="1100" b="1" dirty="0">
              <a:solidFill>
                <a:srgbClr val="C00000"/>
              </a:solidFill>
              <a:latin typeface="Catamaran ExtraBold" panose="00000900000000000000" pitchFamily="2" charset="0"/>
              <a:cs typeface="Catamaran ExtraBold" panose="00000900000000000000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ta-IN" sz="1100" b="1" dirty="0">
                <a:solidFill>
                  <a:srgbClr val="C00000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திருக்கோவையார்</a:t>
            </a:r>
            <a:endParaRPr lang="en-US" sz="1100" b="1" dirty="0">
              <a:solidFill>
                <a:srgbClr val="C00000"/>
              </a:solidFill>
              <a:latin typeface="Catamaran ExtraBold" panose="00000900000000000000" pitchFamily="2" charset="0"/>
              <a:cs typeface="Catamaran ExtraBold" panose="00000900000000000000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ta-IN" sz="1100" b="1" dirty="0">
                <a:solidFill>
                  <a:srgbClr val="C00000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திருவாய்மொழி</a:t>
            </a:r>
            <a:r>
              <a:rPr lang="ta-IN" sz="1400" b="1" dirty="0">
                <a:solidFill>
                  <a:srgbClr val="C00000"/>
                </a:solidFill>
                <a:latin typeface="Catamaran SemiBold" panose="00000700000000000000" pitchFamily="2" charset="0"/>
                <a:cs typeface="Catamaran SemiBold" panose="00000700000000000000" pitchFamily="2" charset="0"/>
              </a:rPr>
              <a:t>   </a:t>
            </a:r>
            <a:endParaRPr lang="en-DE" sz="1400" b="1" dirty="0">
              <a:solidFill>
                <a:srgbClr val="C00000"/>
              </a:solidFill>
              <a:latin typeface="Catamaran SemiBold" panose="00000700000000000000" pitchFamily="2" charset="0"/>
              <a:cs typeface="Catamaran SemiBold" panose="00000700000000000000" pitchFamily="2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3843910-2064-4355-8B99-9EB56022B5C9}"/>
              </a:ext>
            </a:extLst>
          </p:cNvPr>
          <p:cNvSpPr/>
          <p:nvPr/>
        </p:nvSpPr>
        <p:spPr>
          <a:xfrm rot="16200000" flipH="1">
            <a:off x="-806330" y="3386201"/>
            <a:ext cx="13881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a-IN" sz="1400" b="1" dirty="0">
                <a:solidFill>
                  <a:schemeClr val="bg1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மறை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A72194-2603-4A55-82D3-40943C4E82F1}"/>
              </a:ext>
            </a:extLst>
          </p:cNvPr>
          <p:cNvSpPr/>
          <p:nvPr/>
        </p:nvSpPr>
        <p:spPr>
          <a:xfrm>
            <a:off x="5561583" y="3367097"/>
            <a:ext cx="184858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a-IN" sz="1100" b="1" dirty="0">
                <a:solidFill>
                  <a:srgbClr val="C00000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தேவாரம் பாடப்பட்டது </a:t>
            </a:r>
            <a:endParaRPr lang="en-US" sz="1100" b="1" dirty="0">
              <a:solidFill>
                <a:srgbClr val="C00000"/>
              </a:solidFill>
              <a:latin typeface="Catamaran ExtraBold" panose="00000900000000000000" pitchFamily="2" charset="0"/>
              <a:cs typeface="Catamaran ExtraBold" panose="00000900000000000000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F6895BA-4DE1-4B97-A994-C5308A20BE5F}"/>
              </a:ext>
            </a:extLst>
          </p:cNvPr>
          <p:cNvSpPr/>
          <p:nvPr/>
        </p:nvSpPr>
        <p:spPr>
          <a:xfrm>
            <a:off x="7456024" y="-627146"/>
            <a:ext cx="2148840" cy="7938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 dirty="0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ACA6ED2B-F099-4525-876A-BF5026BBBF96}"/>
              </a:ext>
            </a:extLst>
          </p:cNvPr>
          <p:cNvSpPr/>
          <p:nvPr/>
        </p:nvSpPr>
        <p:spPr>
          <a:xfrm>
            <a:off x="7446392" y="6774381"/>
            <a:ext cx="2158185" cy="532806"/>
          </a:xfrm>
          <a:prstGeom prst="hexagon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a-IN" sz="1320" dirty="0">
                <a:latin typeface="Catamaran Black" panose="00000A00000000000000" pitchFamily="2" charset="0"/>
                <a:cs typeface="Catamaran Black" panose="00000A00000000000000" pitchFamily="2" charset="0"/>
              </a:rPr>
              <a:t>பிற்காலச் சோழர் </a:t>
            </a:r>
            <a:endParaRPr lang="en-DE" sz="1320" dirty="0">
              <a:latin typeface="Catamaran Black" panose="00000A00000000000000" pitchFamily="2" charset="0"/>
              <a:cs typeface="Catamaran Black" panose="00000A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9085AB6-A031-401B-A331-EA670ACB23A1}"/>
              </a:ext>
            </a:extLst>
          </p:cNvPr>
          <p:cNvSpPr/>
          <p:nvPr/>
        </p:nvSpPr>
        <p:spPr>
          <a:xfrm>
            <a:off x="7951548" y="-894148"/>
            <a:ext cx="11576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atamaran Black" panose="00000A00000000000000" pitchFamily="2" charset="0"/>
                <a:cs typeface="Catamaran Black" panose="00000A00000000000000" pitchFamily="2" charset="0"/>
              </a:rPr>
              <a:t>8 – 13 </a:t>
            </a:r>
            <a:r>
              <a:rPr lang="ta-IN" sz="1400" b="1" dirty="0">
                <a:solidFill>
                  <a:schemeClr val="bg1"/>
                </a:solidFill>
                <a:latin typeface="Catamaran Black" panose="00000A00000000000000" pitchFamily="2" charset="0"/>
                <a:cs typeface="Catamaran Black" panose="00000A00000000000000" pitchFamily="2" charset="0"/>
              </a:rPr>
              <a:t>கி</a:t>
            </a:r>
            <a:r>
              <a:rPr lang="en-US" sz="1400" b="1" dirty="0">
                <a:solidFill>
                  <a:schemeClr val="bg1"/>
                </a:solidFill>
                <a:latin typeface="Catamaran Black" panose="00000A00000000000000" pitchFamily="2" charset="0"/>
                <a:cs typeface="Catamaran Black" panose="00000A00000000000000" pitchFamily="2" charset="0"/>
              </a:rPr>
              <a:t>.</a:t>
            </a:r>
            <a:r>
              <a:rPr lang="ta-IN" sz="1400" b="1" dirty="0">
                <a:solidFill>
                  <a:schemeClr val="bg1"/>
                </a:solidFill>
                <a:latin typeface="Catamaran Black" panose="00000A00000000000000" pitchFamily="2" charset="0"/>
                <a:cs typeface="Catamaran Black" panose="00000A00000000000000" pitchFamily="2" charset="0"/>
              </a:rPr>
              <a:t>பி</a:t>
            </a:r>
            <a:endParaRPr lang="en-DE" sz="1400" b="1" dirty="0">
              <a:solidFill>
                <a:schemeClr val="bg1"/>
              </a:solidFill>
              <a:latin typeface="Catamaran Black" panose="00000A00000000000000" pitchFamily="2" charset="0"/>
              <a:cs typeface="Catamaran Black" panose="00000A00000000000000" pitchFamily="2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810B174-875A-4600-A460-6D0FE36E7BD3}"/>
              </a:ext>
            </a:extLst>
          </p:cNvPr>
          <p:cNvSpPr/>
          <p:nvPr/>
        </p:nvSpPr>
        <p:spPr>
          <a:xfrm>
            <a:off x="7480280" y="634914"/>
            <a:ext cx="185943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a-IN" sz="1100" b="1" dirty="0">
                <a:solidFill>
                  <a:srgbClr val="C00000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நம்பியாண்டார் நம்பி</a:t>
            </a:r>
            <a:endParaRPr lang="en-DE" sz="1100" b="1" dirty="0">
              <a:solidFill>
                <a:srgbClr val="C00000"/>
              </a:solidFill>
              <a:latin typeface="Catamaran ExtraBold" panose="00000900000000000000" pitchFamily="2" charset="0"/>
              <a:cs typeface="Catamaran ExtraBold" panose="00000900000000000000" pitchFamily="2" charset="0"/>
            </a:endParaRP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96819C42-E4B2-4397-BEAD-CBAD76D77529}"/>
              </a:ext>
            </a:extLst>
          </p:cNvPr>
          <p:cNvGrpSpPr/>
          <p:nvPr/>
        </p:nvGrpSpPr>
        <p:grpSpPr>
          <a:xfrm>
            <a:off x="7578719" y="-542862"/>
            <a:ext cx="1011816" cy="1148867"/>
            <a:chOff x="7870844" y="1102020"/>
            <a:chExt cx="1338115" cy="1519365"/>
          </a:xfrm>
        </p:grpSpPr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5393C8D6-ADE1-4DAF-A631-3BA5A36A8C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627" t="38448" r="1"/>
            <a:stretch/>
          </p:blipFill>
          <p:spPr>
            <a:xfrm>
              <a:off x="8156204" y="1102020"/>
              <a:ext cx="788781" cy="1174452"/>
            </a:xfrm>
            <a:prstGeom prst="rect">
              <a:avLst/>
            </a:prstGeom>
          </p:spPr>
        </p:pic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20B9E415-18AC-4F8E-B04E-DBF1C3AE8D70}"/>
                </a:ext>
              </a:extLst>
            </p:cNvPr>
            <p:cNvSpPr/>
            <p:nvPr/>
          </p:nvSpPr>
          <p:spPr>
            <a:xfrm>
              <a:off x="7870844" y="2275409"/>
              <a:ext cx="1338115" cy="3459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b="1" dirty="0">
                  <a:solidFill>
                    <a:srgbClr val="C00000"/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சேக்கிழார் </a:t>
              </a:r>
            </a:p>
          </p:txBody>
        </p:sp>
      </p:grp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66961A3-0D49-43DD-A2DC-CEE76E9E22CE}"/>
              </a:ext>
            </a:extLst>
          </p:cNvPr>
          <p:cNvSpPr/>
          <p:nvPr/>
        </p:nvSpPr>
        <p:spPr>
          <a:xfrm>
            <a:off x="8635410" y="324266"/>
            <a:ext cx="66717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latin typeface="Catamaran ExtraBold" panose="00000900000000000000" pitchFamily="2" charset="0"/>
                <a:cs typeface="Catamaran ExtraBold" panose="00000900000000000000" pitchFamily="2" charset="0"/>
              </a:rPr>
              <a:t>கம்பர் </a:t>
            </a:r>
          </a:p>
        </p:txBody>
      </p:sp>
      <p:pic>
        <p:nvPicPr>
          <p:cNvPr id="140" name="Picture 139">
            <a:extLst>
              <a:ext uri="{FF2B5EF4-FFF2-40B4-BE49-F238E27FC236}">
                <a16:creationId xmlns:a16="http://schemas.microsoft.com/office/drawing/2014/main" id="{CF002275-D911-43BF-8AC2-6696BDE21A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866" y="-516509"/>
            <a:ext cx="708821" cy="860905"/>
          </a:xfrm>
          <a:prstGeom prst="rect">
            <a:avLst/>
          </a:prstGeom>
        </p:spPr>
      </p:pic>
      <p:sp>
        <p:nvSpPr>
          <p:cNvPr id="141" name="Rectangle 140">
            <a:extLst>
              <a:ext uri="{FF2B5EF4-FFF2-40B4-BE49-F238E27FC236}">
                <a16:creationId xmlns:a16="http://schemas.microsoft.com/office/drawing/2014/main" id="{8D502134-7588-4DF1-A560-1902F7E27719}"/>
              </a:ext>
            </a:extLst>
          </p:cNvPr>
          <p:cNvSpPr/>
          <p:nvPr/>
        </p:nvSpPr>
        <p:spPr>
          <a:xfrm>
            <a:off x="7773896" y="3860559"/>
            <a:ext cx="153279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கம்பராமாயணம் 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FCE04D78-A2A4-41BD-8C28-39C7B48C0420}"/>
              </a:ext>
            </a:extLst>
          </p:cNvPr>
          <p:cNvSpPr/>
          <p:nvPr/>
        </p:nvSpPr>
        <p:spPr>
          <a:xfrm>
            <a:off x="8217420" y="917703"/>
            <a:ext cx="120257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chemeClr val="accent1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பரிமேலழகர்</a:t>
            </a:r>
            <a:r>
              <a:rPr lang="en-US" sz="1100" b="1" dirty="0">
                <a:latin typeface="Catamaran ExtraBold" panose="00000900000000000000" pitchFamily="2" charset="0"/>
                <a:cs typeface="Catamaran ExtraBold" panose="00000900000000000000" pitchFamily="2" charset="0"/>
              </a:rPr>
              <a:t> 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8A96BE91-62C2-41F6-AEDF-1AB3777BC602}"/>
              </a:ext>
            </a:extLst>
          </p:cNvPr>
          <p:cNvSpPr/>
          <p:nvPr/>
        </p:nvSpPr>
        <p:spPr>
          <a:xfrm>
            <a:off x="7675021" y="1202510"/>
            <a:ext cx="12490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a-IN" sz="1100" b="1" dirty="0">
                <a:solidFill>
                  <a:schemeClr val="accent1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இளம்பூரணர்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26B9DA0-44BE-4EC6-94FB-787ECA6D7448}"/>
              </a:ext>
            </a:extLst>
          </p:cNvPr>
          <p:cNvSpPr/>
          <p:nvPr/>
        </p:nvSpPr>
        <p:spPr>
          <a:xfrm>
            <a:off x="7854973" y="2991132"/>
            <a:ext cx="143351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a-IN" sz="1100" b="1" dirty="0">
                <a:solidFill>
                  <a:srgbClr val="C00000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பெரிய புராணம் </a:t>
            </a:r>
            <a:r>
              <a:rPr lang="en-US" sz="1100" b="1" dirty="0">
                <a:solidFill>
                  <a:srgbClr val="C00000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 </a:t>
            </a:r>
            <a:endParaRPr lang="en-DE" sz="1100" b="1" dirty="0">
              <a:solidFill>
                <a:srgbClr val="C00000"/>
              </a:solidFill>
              <a:latin typeface="Catamaran ExtraBold" panose="00000900000000000000" pitchFamily="2" charset="0"/>
              <a:cs typeface="Catamaran ExtraBold" panose="00000900000000000000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E5DE816-5F0B-4A01-8834-530B09D5162A}"/>
              </a:ext>
            </a:extLst>
          </p:cNvPr>
          <p:cNvSpPr/>
          <p:nvPr/>
        </p:nvSpPr>
        <p:spPr>
          <a:xfrm>
            <a:off x="7716482" y="3344670"/>
            <a:ext cx="184567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rgbClr val="C00000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பன்னிரு திருமுறை தொகுக்கப்பட்டது 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E6BE5BE-C24C-4C38-87DD-BF7A5A79A66E}"/>
              </a:ext>
            </a:extLst>
          </p:cNvPr>
          <p:cNvSpPr/>
          <p:nvPr/>
        </p:nvSpPr>
        <p:spPr>
          <a:xfrm>
            <a:off x="5180675" y="3122243"/>
            <a:ext cx="228838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rgbClr val="C00000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நாலாயிர திவ்ய பிரபந்தம் 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08090922-91C7-417B-86E8-BF7C2C3AD00D}"/>
              </a:ext>
            </a:extLst>
          </p:cNvPr>
          <p:cNvCxnSpPr/>
          <p:nvPr/>
        </p:nvCxnSpPr>
        <p:spPr>
          <a:xfrm flipV="1">
            <a:off x="-191672" y="2549619"/>
            <a:ext cx="182880" cy="2277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9D26FB41-40D0-4572-9988-C7B8F5DF8902}"/>
              </a:ext>
            </a:extLst>
          </p:cNvPr>
          <p:cNvCxnSpPr/>
          <p:nvPr/>
        </p:nvCxnSpPr>
        <p:spPr>
          <a:xfrm flipV="1">
            <a:off x="-213008" y="4265643"/>
            <a:ext cx="182880" cy="2277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AEB965E7-56A0-4904-B9DF-50B9DEE5FC05}"/>
              </a:ext>
            </a:extLst>
          </p:cNvPr>
          <p:cNvSpPr/>
          <p:nvPr/>
        </p:nvSpPr>
        <p:spPr>
          <a:xfrm>
            <a:off x="3695668" y="-630676"/>
            <a:ext cx="1490472" cy="7938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FC4D098-80D5-4856-A2F5-2E72EA09B06A}"/>
              </a:ext>
            </a:extLst>
          </p:cNvPr>
          <p:cNvSpPr/>
          <p:nvPr/>
        </p:nvSpPr>
        <p:spPr>
          <a:xfrm>
            <a:off x="3858471" y="-903872"/>
            <a:ext cx="10776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atamaran Black" panose="00000A00000000000000" pitchFamily="2" charset="0"/>
                <a:cs typeface="Catamaran Black" panose="00000A00000000000000" pitchFamily="2" charset="0"/>
              </a:rPr>
              <a:t>2 – 5 </a:t>
            </a:r>
            <a:r>
              <a:rPr lang="ta-IN" sz="1400" b="1" dirty="0">
                <a:solidFill>
                  <a:schemeClr val="bg1"/>
                </a:solidFill>
                <a:latin typeface="Catamaran Black" panose="00000A00000000000000" pitchFamily="2" charset="0"/>
                <a:cs typeface="Catamaran Black" panose="00000A00000000000000" pitchFamily="2" charset="0"/>
              </a:rPr>
              <a:t>கி</a:t>
            </a:r>
            <a:r>
              <a:rPr lang="en-US" sz="1400" b="1" dirty="0">
                <a:solidFill>
                  <a:schemeClr val="bg1"/>
                </a:solidFill>
                <a:latin typeface="Catamaran Black" panose="00000A00000000000000" pitchFamily="2" charset="0"/>
                <a:cs typeface="Catamaran Black" panose="00000A00000000000000" pitchFamily="2" charset="0"/>
              </a:rPr>
              <a:t>.</a:t>
            </a:r>
            <a:r>
              <a:rPr lang="ta-IN" sz="1400" b="1" dirty="0">
                <a:solidFill>
                  <a:schemeClr val="bg1"/>
                </a:solidFill>
                <a:latin typeface="Catamaran Black" panose="00000A00000000000000" pitchFamily="2" charset="0"/>
                <a:cs typeface="Catamaran Black" panose="00000A00000000000000" pitchFamily="2" charset="0"/>
              </a:rPr>
              <a:t>பி</a:t>
            </a:r>
            <a:endParaRPr lang="en-DE" sz="1400" b="1" dirty="0">
              <a:solidFill>
                <a:schemeClr val="bg1"/>
              </a:solidFill>
              <a:latin typeface="Catamaran Black" panose="00000A00000000000000" pitchFamily="2" charset="0"/>
              <a:cs typeface="Catamaran Black" panose="00000A00000000000000" pitchFamily="2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C4CECE78-2BE9-4C07-B132-988E253DC15F}"/>
              </a:ext>
            </a:extLst>
          </p:cNvPr>
          <p:cNvSpPr/>
          <p:nvPr/>
        </p:nvSpPr>
        <p:spPr>
          <a:xfrm>
            <a:off x="3469133" y="70347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B21AFD2-B7D1-4E10-B5D4-D7C4CEF0A1F4}"/>
              </a:ext>
            </a:extLst>
          </p:cNvPr>
          <p:cNvGrpSpPr/>
          <p:nvPr/>
        </p:nvGrpSpPr>
        <p:grpSpPr>
          <a:xfrm>
            <a:off x="4473549" y="619755"/>
            <a:ext cx="1183619" cy="1107011"/>
            <a:chOff x="4248354" y="185970"/>
            <a:chExt cx="1183619" cy="1107011"/>
          </a:xfrm>
        </p:grpSpPr>
        <p:pic>
          <p:nvPicPr>
            <p:cNvPr id="25" name="Picture 24" descr="A close up of a person&#10;&#10;Description automatically generated">
              <a:extLst>
                <a:ext uri="{FF2B5EF4-FFF2-40B4-BE49-F238E27FC236}">
                  <a16:creationId xmlns:a16="http://schemas.microsoft.com/office/drawing/2014/main" id="{4AEB6B99-0AD6-42FC-9144-7816F37AED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6951" y="185970"/>
              <a:ext cx="547888" cy="871080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F162A5D-7062-4C76-986B-68E157502DA5}"/>
                </a:ext>
              </a:extLst>
            </p:cNvPr>
            <p:cNvSpPr/>
            <p:nvPr/>
          </p:nvSpPr>
          <p:spPr>
            <a:xfrm>
              <a:off x="4248354" y="1031371"/>
              <a:ext cx="1183619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ta-IN" sz="1100" b="1" dirty="0">
                  <a:solidFill>
                    <a:srgbClr val="C00000"/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திருமூலர்</a:t>
              </a:r>
              <a:r>
                <a:rPr lang="en-US" sz="1100" b="1" dirty="0">
                  <a:solidFill>
                    <a:srgbClr val="C00000"/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.</a:t>
              </a:r>
              <a:r>
                <a:rPr lang="ta-IN" sz="1100" b="1" dirty="0">
                  <a:latin typeface="Catamaran SemiBold" panose="00000700000000000000" pitchFamily="2" charset="0"/>
                  <a:cs typeface="Catamaran SemiBold" panose="00000700000000000000" pitchFamily="2" charset="0"/>
                </a:rPr>
                <a:t> </a:t>
              </a:r>
              <a:endParaRPr lang="en-DE" sz="1100" b="1" dirty="0">
                <a:latin typeface="Catamaran SemiBold" panose="00000700000000000000" pitchFamily="2" charset="0"/>
                <a:cs typeface="Catamaran SemiBold" panose="00000700000000000000" pitchFamily="2" charset="0"/>
              </a:endParaRP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C0D3B20F-7184-489C-A964-9DF3F4E5703C}"/>
              </a:ext>
            </a:extLst>
          </p:cNvPr>
          <p:cNvSpPr/>
          <p:nvPr/>
        </p:nvSpPr>
        <p:spPr>
          <a:xfrm>
            <a:off x="9591192" y="-614518"/>
            <a:ext cx="1920240" cy="79279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 dirty="0"/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D74482AF-DE41-43A5-B3FA-F45617113552}"/>
              </a:ext>
            </a:extLst>
          </p:cNvPr>
          <p:cNvSpPr/>
          <p:nvPr/>
        </p:nvSpPr>
        <p:spPr>
          <a:xfrm>
            <a:off x="9590797" y="6767361"/>
            <a:ext cx="1929223" cy="539826"/>
          </a:xfrm>
          <a:prstGeom prst="hexagon">
            <a:avLst/>
          </a:prstGeom>
          <a:solidFill>
            <a:schemeClr val="tx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a-IN" sz="1320" dirty="0">
                <a:latin typeface="Catamaran Black" panose="00000A00000000000000" pitchFamily="2" charset="0"/>
                <a:cs typeface="Catamaran Black" panose="00000A00000000000000" pitchFamily="2" charset="0"/>
              </a:rPr>
              <a:t>அயலவர் காலம்</a:t>
            </a:r>
            <a:endParaRPr lang="en-DE" sz="1320" dirty="0">
              <a:latin typeface="Catamaran Black" panose="00000A00000000000000" pitchFamily="2" charset="0"/>
              <a:cs typeface="Catamaran Black" panose="00000A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D2AF77-4330-462D-91E6-4D38FD61A5D6}"/>
              </a:ext>
            </a:extLst>
          </p:cNvPr>
          <p:cNvSpPr/>
          <p:nvPr/>
        </p:nvSpPr>
        <p:spPr>
          <a:xfrm>
            <a:off x="9944845" y="-889286"/>
            <a:ext cx="11799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atamaran Black" panose="00000A00000000000000" pitchFamily="2" charset="0"/>
                <a:cs typeface="Catamaran Black" panose="00000A00000000000000" pitchFamily="2" charset="0"/>
              </a:rPr>
              <a:t>13 – 19 </a:t>
            </a:r>
            <a:r>
              <a:rPr lang="ta-IN" sz="1400" b="1" dirty="0">
                <a:solidFill>
                  <a:schemeClr val="bg1"/>
                </a:solidFill>
                <a:latin typeface="Catamaran Black" panose="00000A00000000000000" pitchFamily="2" charset="0"/>
                <a:cs typeface="Catamaran Black" panose="00000A00000000000000" pitchFamily="2" charset="0"/>
              </a:rPr>
              <a:t>கி</a:t>
            </a:r>
            <a:r>
              <a:rPr lang="en-US" sz="1400" b="1" dirty="0">
                <a:solidFill>
                  <a:schemeClr val="bg1"/>
                </a:solidFill>
                <a:latin typeface="Catamaran Black" panose="00000A00000000000000" pitchFamily="2" charset="0"/>
                <a:cs typeface="Catamaran Black" panose="00000A00000000000000" pitchFamily="2" charset="0"/>
              </a:rPr>
              <a:t>.</a:t>
            </a:r>
            <a:r>
              <a:rPr lang="ta-IN" sz="1400" b="1" dirty="0">
                <a:solidFill>
                  <a:schemeClr val="bg1"/>
                </a:solidFill>
                <a:latin typeface="Catamaran Black" panose="00000A00000000000000" pitchFamily="2" charset="0"/>
                <a:cs typeface="Catamaran Black" panose="00000A00000000000000" pitchFamily="2" charset="0"/>
              </a:rPr>
              <a:t>பி</a:t>
            </a:r>
            <a:endParaRPr lang="en-DE" sz="1400" b="1" dirty="0">
              <a:solidFill>
                <a:schemeClr val="bg1"/>
              </a:solidFill>
              <a:latin typeface="Catamaran Black" panose="00000A00000000000000" pitchFamily="2" charset="0"/>
              <a:cs typeface="Catamaran Black" panose="00000A00000000000000" pitchFamily="2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98A8AB33-5B52-44D4-A92B-B0BF8E8377F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739" y="-457651"/>
            <a:ext cx="690890" cy="918477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F3D47EAA-7279-410E-AB0B-FD4D35E653FD}"/>
              </a:ext>
            </a:extLst>
          </p:cNvPr>
          <p:cNvSpPr/>
          <p:nvPr/>
        </p:nvSpPr>
        <p:spPr>
          <a:xfrm>
            <a:off x="9324620" y="443754"/>
            <a:ext cx="1282723" cy="3250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b="1" dirty="0">
                <a:solidFill>
                  <a:srgbClr val="C00000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சிவவாக்கியர்.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F86D450-7D88-475B-BF54-FEFC1989FCB4}"/>
              </a:ext>
            </a:extLst>
          </p:cNvPr>
          <p:cNvSpPr/>
          <p:nvPr/>
        </p:nvSpPr>
        <p:spPr>
          <a:xfrm rot="5400000">
            <a:off x="9815529" y="-98622"/>
            <a:ext cx="10919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+ சித்தர்கள் 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07650A9-E49F-4D92-8CEF-4EBD3C77D764}"/>
              </a:ext>
            </a:extLst>
          </p:cNvPr>
          <p:cNvSpPr/>
          <p:nvPr/>
        </p:nvSpPr>
        <p:spPr>
          <a:xfrm>
            <a:off x="9536739" y="2185227"/>
            <a:ext cx="152157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a-IN" sz="1100" b="1" dirty="0">
                <a:solidFill>
                  <a:srgbClr val="C00000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அருணகிரிநாதர்</a:t>
            </a:r>
            <a:r>
              <a:rPr lang="en-US" sz="1100" b="1" dirty="0">
                <a:solidFill>
                  <a:srgbClr val="C00000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.</a:t>
            </a:r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FD6EAA1D-5A39-4F88-97F2-E46BBE56E0A5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675" y="1172282"/>
            <a:ext cx="578111" cy="1012614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D692FDF2-5CA8-4B68-8006-D8D9C6665527}"/>
              </a:ext>
            </a:extLst>
          </p:cNvPr>
          <p:cNvSpPr/>
          <p:nvPr/>
        </p:nvSpPr>
        <p:spPr>
          <a:xfrm>
            <a:off x="9322221" y="653899"/>
            <a:ext cx="117412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a-IN" sz="1100" b="1" dirty="0">
                <a:solidFill>
                  <a:srgbClr val="C00000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போகர் </a:t>
            </a:r>
          </a:p>
          <a:p>
            <a:pPr algn="ctr"/>
            <a:r>
              <a:rPr lang="ta-IN" sz="1100" b="1" dirty="0">
                <a:solidFill>
                  <a:srgbClr val="C00000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தேரையர் </a:t>
            </a:r>
            <a:endParaRPr lang="en-US" sz="1100" b="1" dirty="0">
              <a:solidFill>
                <a:srgbClr val="C00000"/>
              </a:solidFill>
              <a:latin typeface="Catamaran ExtraBold" panose="00000900000000000000" pitchFamily="2" charset="0"/>
              <a:cs typeface="Catamaran ExtraBold" panose="00000900000000000000" pitchFamily="2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EB967829-A4D4-4544-9CBC-77F7CBBF90D1}"/>
              </a:ext>
            </a:extLst>
          </p:cNvPr>
          <p:cNvSpPr/>
          <p:nvPr/>
        </p:nvSpPr>
        <p:spPr>
          <a:xfrm>
            <a:off x="10169303" y="1753710"/>
            <a:ext cx="128039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a-IN" sz="1100" b="1" dirty="0">
                <a:solidFill>
                  <a:srgbClr val="C00000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பட்டினத்துப் பிள்ளையார்</a:t>
            </a:r>
            <a:endParaRPr lang="en-US" sz="1100" b="1" dirty="0">
              <a:solidFill>
                <a:srgbClr val="C00000"/>
              </a:solidFill>
              <a:latin typeface="Catamaran ExtraBold" panose="00000900000000000000" pitchFamily="2" charset="0"/>
              <a:cs typeface="Catamaran ExtraBold" panose="00000900000000000000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7AD44E5-2897-494D-AB47-54F05AE5E7AF}"/>
              </a:ext>
            </a:extLst>
          </p:cNvPr>
          <p:cNvSpPr/>
          <p:nvPr/>
        </p:nvSpPr>
        <p:spPr>
          <a:xfrm>
            <a:off x="11514015" y="-630522"/>
            <a:ext cx="1600200" cy="7966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 dirty="0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60501CA8-4878-4C48-979F-E3F09EA69053}"/>
              </a:ext>
            </a:extLst>
          </p:cNvPr>
          <p:cNvSpPr/>
          <p:nvPr/>
        </p:nvSpPr>
        <p:spPr>
          <a:xfrm>
            <a:off x="11487952" y="6776611"/>
            <a:ext cx="1610680" cy="530576"/>
          </a:xfrm>
          <a:prstGeom prst="hexagon">
            <a:avLst/>
          </a:prstGeom>
          <a:solidFill>
            <a:srgbClr val="7030A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a-IN" sz="1300" dirty="0">
                <a:latin typeface="Catamaran Black" panose="00000A00000000000000" pitchFamily="2" charset="0"/>
                <a:cs typeface="Catamaran Black" panose="00000A00000000000000" pitchFamily="2" charset="0"/>
              </a:rPr>
              <a:t>தனித்தமிழ் இயக்கம் </a:t>
            </a:r>
            <a:endParaRPr lang="en-DE" sz="1300" dirty="0">
              <a:latin typeface="Catamaran Black" panose="00000A00000000000000" pitchFamily="2" charset="0"/>
              <a:cs typeface="Catamaran Black" panose="00000A00000000000000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5A4FEE-651B-4AB0-9F6A-7365E918D7C7}"/>
              </a:ext>
            </a:extLst>
          </p:cNvPr>
          <p:cNvSpPr/>
          <p:nvPr/>
        </p:nvSpPr>
        <p:spPr>
          <a:xfrm>
            <a:off x="11257106" y="-884424"/>
            <a:ext cx="18708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atamaran Black" panose="00000A00000000000000" pitchFamily="2" charset="0"/>
                <a:cs typeface="Catamaran Black" panose="00000A00000000000000" pitchFamily="2" charset="0"/>
              </a:rPr>
              <a:t>1900</a:t>
            </a:r>
            <a:r>
              <a:rPr lang="ta-IN" sz="1400" b="1" dirty="0">
                <a:solidFill>
                  <a:schemeClr val="bg1"/>
                </a:solidFill>
                <a:latin typeface="Catamaran Black" panose="00000A00000000000000" pitchFamily="2" charset="0"/>
                <a:cs typeface="Catamaran Black" panose="00000A00000000000000" pitchFamily="2" charset="0"/>
              </a:rPr>
              <a:t> </a:t>
            </a:r>
            <a:r>
              <a:rPr lang="en-US" sz="1400" b="1" dirty="0">
                <a:solidFill>
                  <a:schemeClr val="bg1"/>
                </a:solidFill>
                <a:latin typeface="Catamaran Black" panose="00000A00000000000000" pitchFamily="2" charset="0"/>
                <a:cs typeface="Catamaran Black" panose="00000A00000000000000" pitchFamily="2" charset="0"/>
              </a:rPr>
              <a:t>- </a:t>
            </a:r>
            <a:endParaRPr lang="en-DE" sz="1400" b="1" dirty="0">
              <a:solidFill>
                <a:schemeClr val="bg1"/>
              </a:solidFill>
              <a:latin typeface="Catamaran Black" panose="00000A00000000000000" pitchFamily="2" charset="0"/>
              <a:cs typeface="Catamaran Black" panose="00000A00000000000000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918497C-CEE7-4807-8DC1-EFE038598B5B}"/>
              </a:ext>
            </a:extLst>
          </p:cNvPr>
          <p:cNvSpPr/>
          <p:nvPr/>
        </p:nvSpPr>
        <p:spPr>
          <a:xfrm>
            <a:off x="13104882" y="-620082"/>
            <a:ext cx="2120753" cy="7863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591AA230-4E3F-4B2E-9BC3-99C018C1F8AE}"/>
              </a:ext>
            </a:extLst>
          </p:cNvPr>
          <p:cNvSpPr/>
          <p:nvPr/>
        </p:nvSpPr>
        <p:spPr>
          <a:xfrm>
            <a:off x="13112283" y="6791805"/>
            <a:ext cx="2103120" cy="504496"/>
          </a:xfrm>
          <a:prstGeom prst="hexagon">
            <a:avLst/>
          </a:prstGeom>
          <a:solidFill>
            <a:srgbClr val="00206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a-IN" sz="1320" dirty="0">
                <a:latin typeface="Catamaran Black" panose="00000A00000000000000" pitchFamily="2" charset="0"/>
                <a:cs typeface="Catamaran Black" panose="00000A00000000000000" pitchFamily="2" charset="0"/>
              </a:rPr>
              <a:t>சம</a:t>
            </a:r>
            <a:r>
              <a:rPr lang="en-US" sz="1320" dirty="0">
                <a:latin typeface="Catamaran Black" panose="00000A00000000000000" pitchFamily="2" charset="0"/>
                <a:cs typeface="Catamaran Black" panose="00000A00000000000000" pitchFamily="2" charset="0"/>
              </a:rPr>
              <a:t> </a:t>
            </a:r>
            <a:r>
              <a:rPr lang="ta-IN" sz="1320" dirty="0">
                <a:latin typeface="Catamaran Black" panose="00000A00000000000000" pitchFamily="2" charset="0"/>
                <a:cs typeface="Catamaran Black" panose="00000A00000000000000" pitchFamily="2" charset="0"/>
              </a:rPr>
              <a:t>காலம்</a:t>
            </a:r>
            <a:r>
              <a:rPr lang="ta-IN" sz="1680" dirty="0">
                <a:latin typeface="Catamaran Black" panose="00000A00000000000000" pitchFamily="2" charset="0"/>
                <a:cs typeface="Catamaran Black" panose="00000A00000000000000" pitchFamily="2" charset="0"/>
              </a:rPr>
              <a:t> </a:t>
            </a:r>
            <a:endParaRPr lang="en-DE" sz="1680" dirty="0">
              <a:latin typeface="Catamaran Black" panose="00000A00000000000000" pitchFamily="2" charset="0"/>
              <a:cs typeface="Catamaran Black" panose="00000A00000000000000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D1B42F-0240-470A-919E-27CE56D11E5E}"/>
              </a:ext>
            </a:extLst>
          </p:cNvPr>
          <p:cNvSpPr/>
          <p:nvPr/>
        </p:nvSpPr>
        <p:spPr>
          <a:xfrm>
            <a:off x="13377238" y="-896474"/>
            <a:ext cx="14126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atamaran Black" panose="00000A00000000000000" pitchFamily="2" charset="0"/>
                <a:cs typeface="Catamaran Black" panose="00000A00000000000000" pitchFamily="2" charset="0"/>
              </a:rPr>
              <a:t>1970 - </a:t>
            </a:r>
            <a:r>
              <a:rPr lang="ta-IN" sz="1400" b="1" dirty="0">
                <a:solidFill>
                  <a:schemeClr val="bg1"/>
                </a:solidFill>
                <a:latin typeface="Catamaran Black" panose="00000A00000000000000" pitchFamily="2" charset="0"/>
                <a:cs typeface="Catamaran Black" panose="00000A00000000000000" pitchFamily="2" charset="0"/>
              </a:rPr>
              <a:t>இன்று</a:t>
            </a:r>
            <a:endParaRPr lang="en-DE" sz="1400" b="1" dirty="0">
              <a:solidFill>
                <a:schemeClr val="bg1"/>
              </a:solidFill>
              <a:latin typeface="Catamaran Black" panose="00000A00000000000000" pitchFamily="2" charset="0"/>
              <a:cs typeface="Catamaran Black" panose="00000A00000000000000" pitchFamily="2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61EB0C5-342C-4F2C-9610-7A62DF6157BA}"/>
              </a:ext>
            </a:extLst>
          </p:cNvPr>
          <p:cNvGrpSpPr/>
          <p:nvPr/>
        </p:nvGrpSpPr>
        <p:grpSpPr>
          <a:xfrm>
            <a:off x="12227317" y="1055295"/>
            <a:ext cx="1093569" cy="1343460"/>
            <a:chOff x="12094034" y="110669"/>
            <a:chExt cx="1093569" cy="1343460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711E0604-FE8C-445D-A705-5AA8C3B33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56757" y="110669"/>
              <a:ext cx="748686" cy="902769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16905CA-3780-489C-A7DA-D98AB8ED815E}"/>
                </a:ext>
              </a:extLst>
            </p:cNvPr>
            <p:cNvSpPr/>
            <p:nvPr/>
          </p:nvSpPr>
          <p:spPr>
            <a:xfrm>
              <a:off x="12094034" y="1023242"/>
              <a:ext cx="1093569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b="1" dirty="0">
                  <a:solidFill>
                    <a:srgbClr val="C00000"/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பாம்பன் </a:t>
              </a:r>
            </a:p>
            <a:p>
              <a:pPr algn="ctr"/>
              <a:r>
                <a:rPr lang="en-US" sz="1100" b="1" dirty="0">
                  <a:solidFill>
                    <a:srgbClr val="C00000"/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சுவாமிகள். </a:t>
              </a: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AFB6752C-2D45-4063-9E81-133950A8DC81}"/>
              </a:ext>
            </a:extLst>
          </p:cNvPr>
          <p:cNvGrpSpPr/>
          <p:nvPr/>
        </p:nvGrpSpPr>
        <p:grpSpPr>
          <a:xfrm>
            <a:off x="-106621" y="4636878"/>
            <a:ext cx="15318968" cy="2165085"/>
            <a:chOff x="-106621" y="4636878"/>
            <a:chExt cx="15318968" cy="216508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E341A6D-3DCC-4972-8503-6B4EBD031453}"/>
                </a:ext>
              </a:extLst>
            </p:cNvPr>
            <p:cNvSpPr/>
            <p:nvPr/>
          </p:nvSpPr>
          <p:spPr>
            <a:xfrm>
              <a:off x="65721" y="6300546"/>
              <a:ext cx="10476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ta-IN" sz="12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முதல் சங்கம்</a:t>
              </a:r>
              <a:endParaRPr lang="en-DE" sz="1200" b="1" dirty="0">
                <a:solidFill>
                  <a:schemeClr val="accent6">
                    <a:lumMod val="50000"/>
                  </a:schemeClr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D4AB427-7415-41A9-8D51-7F0D0E4F862A}"/>
                </a:ext>
              </a:extLst>
            </p:cNvPr>
            <p:cNvSpPr/>
            <p:nvPr/>
          </p:nvSpPr>
          <p:spPr>
            <a:xfrm>
              <a:off x="1182418" y="6306043"/>
              <a:ext cx="117535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ta-IN" sz="12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இரண்டாம் சங்கம்</a:t>
              </a:r>
              <a:endParaRPr lang="en-DE" sz="1200" b="1" dirty="0">
                <a:solidFill>
                  <a:schemeClr val="accent6">
                    <a:lumMod val="50000"/>
                  </a:schemeClr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7A7B5EF-BD38-46DD-B9DE-AD874F9827F3}"/>
                </a:ext>
              </a:extLst>
            </p:cNvPr>
            <p:cNvSpPr/>
            <p:nvPr/>
          </p:nvSpPr>
          <p:spPr>
            <a:xfrm>
              <a:off x="2826424" y="6340298"/>
              <a:ext cx="75373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கடைச்</a:t>
              </a:r>
            </a:p>
            <a:p>
              <a:pPr algn="ctr"/>
              <a:r>
                <a:rPr lang="en-US" sz="12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சங்கம் 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DB856C4-E404-4B5B-9849-8A6F4E1197B7}"/>
                </a:ext>
              </a:extLst>
            </p:cNvPr>
            <p:cNvSpPr/>
            <p:nvPr/>
          </p:nvSpPr>
          <p:spPr>
            <a:xfrm>
              <a:off x="5150912" y="4677040"/>
              <a:ext cx="2318145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ta-IN" sz="10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சமய எழுச்சிக் குத் திருமூலர் ஒரு எழுச்சி வித்தாக அமைந்தார். நாயன்மார்கரும் ஆழ்வார்களும் மற்றும் பல அடியார்களும் தமிழ் மொழியையும் சமயத்தையும் மீட்டனர்.</a:t>
              </a:r>
              <a:r>
                <a:rPr lang="en-US" sz="10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 </a:t>
              </a:r>
              <a:r>
                <a:rPr lang="ta-IN" sz="10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பல சமூக பணி செய்து உதவினர். பேரரசர்கள் மீண்டும் தமிழ் சமயங்களை தழுவச்செய்தனர்.</a:t>
              </a:r>
              <a:r>
                <a:rPr lang="en-US" sz="10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 </a:t>
              </a:r>
              <a:r>
                <a:rPr lang="ta-IN" sz="10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சமய எழுச்சி அரசியல் மாற்றத்தை விளைவித்தது</a:t>
              </a:r>
              <a:r>
                <a:rPr lang="en-US" sz="10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.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52E4FAF-616F-4AE7-8ABB-43DBC248BF8A}"/>
                </a:ext>
              </a:extLst>
            </p:cNvPr>
            <p:cNvSpPr/>
            <p:nvPr/>
          </p:nvSpPr>
          <p:spPr>
            <a:xfrm>
              <a:off x="7412926" y="4677040"/>
              <a:ext cx="1995208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ta-IN" sz="10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சோழர்களும் பாண்டியர்களும் தம் களப்பிரர்/பல்லவர்களை வென்று தம் ஆட்சியை நிறுவினர். பல கோயில்களும் தமிழ் நூல்களும் இயற்றப்பட்டன.</a:t>
              </a:r>
              <a:endParaRPr lang="en-US" sz="1000" b="1" dirty="0">
                <a:solidFill>
                  <a:schemeClr val="accent6">
                    <a:lumMod val="50000"/>
                  </a:schemeClr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C1553EE8-3CA3-44C2-AA52-C6ECCC315649}"/>
                </a:ext>
              </a:extLst>
            </p:cNvPr>
            <p:cNvSpPr/>
            <p:nvPr/>
          </p:nvSpPr>
          <p:spPr>
            <a:xfrm>
              <a:off x="-106621" y="4666154"/>
              <a:ext cx="1393519" cy="16158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89 பாண்டிய மன்னர்கள் ஏறத்தாழ 4400 ஆண்டுகள் கடல் கொண்ட மதுரையை சார்ந்த ஐவகை நிலப்பகுதியில் வாழ்ந்தனர் 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57F41ED1-6519-45D1-933E-C614A74B253F}"/>
                </a:ext>
              </a:extLst>
            </p:cNvPr>
            <p:cNvSpPr/>
            <p:nvPr/>
          </p:nvSpPr>
          <p:spPr>
            <a:xfrm>
              <a:off x="1099359" y="4666154"/>
              <a:ext cx="1414801" cy="16158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முதல் கடல் கோல் நடந்த பிறகு வடக்கு நோக்கி வந்து கவாடபுரத்தை சார்ந்த நிலப்பகுதியில் வாழ்ந்த </a:t>
              </a:r>
              <a:r>
                <a:rPr lang="ta-IN" sz="11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3700 ஆண்டுகள்</a:t>
              </a:r>
              <a:endParaRPr lang="en-US" sz="1100" b="1" dirty="0">
                <a:solidFill>
                  <a:schemeClr val="accent6">
                    <a:lumMod val="50000"/>
                  </a:schemeClr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0D28BB82-4CCA-4771-95ED-3740811CBBD4}"/>
                </a:ext>
              </a:extLst>
            </p:cNvPr>
            <p:cNvSpPr/>
            <p:nvPr/>
          </p:nvSpPr>
          <p:spPr>
            <a:xfrm>
              <a:off x="2288513" y="4677040"/>
              <a:ext cx="1482715" cy="16158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இரண்டாம் முறை கடல் கோல் நடந்த பிறகு மீண்டும் வடக்கு வந்து இப்பொழுதுள்ள மதுரையில் வாழ்ந்த 1850 ஆண்டுகள் 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7134E6A-37F3-4358-8A0C-FFACCEF37B08}"/>
                </a:ext>
              </a:extLst>
            </p:cNvPr>
            <p:cNvSpPr/>
            <p:nvPr/>
          </p:nvSpPr>
          <p:spPr>
            <a:xfrm>
              <a:off x="3673626" y="4655268"/>
              <a:ext cx="1595033" cy="20928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ta-IN" sz="10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தமிழக வரலாற்றில் இருண்ட காலம். களப்பிரர் படையெடுப்பு நடந்தது. தமிழ் மொழியும் தமிழ் சமயங்களும் கடும் இன்னலுக்கான காலம்.</a:t>
              </a:r>
              <a:r>
                <a:rPr lang="en-US" sz="10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 </a:t>
              </a:r>
              <a:r>
                <a:rPr lang="ta-IN" sz="10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பல அரசர்கள் சமணத்தையும் புத்த மதத்தையும் தழுவினர்.</a:t>
              </a:r>
              <a:endParaRPr lang="en-US" sz="1000" b="1" dirty="0">
                <a:solidFill>
                  <a:schemeClr val="accent6">
                    <a:lumMod val="50000"/>
                  </a:schemeClr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835369F-3F6B-4749-8AF1-83C0BC809654}"/>
                </a:ext>
              </a:extLst>
            </p:cNvPr>
            <p:cNvSpPr/>
            <p:nvPr/>
          </p:nvSpPr>
          <p:spPr>
            <a:xfrm>
              <a:off x="9464812" y="4677040"/>
              <a:ext cx="2052875" cy="17851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அந்நியர் படையெடுப்பு நடந்தது. தமிழ் ஒழிப்பும் சமயக் கலப்பும் நடந்த காலம். அப்பொழுது பல்வேறு சித்தர்கள் தோன்றினர். மருத்துவம், வாழ்க்கை நெறி பற்றி பல பாடல்களை பாடி, சமூகப் பணியாற்றி தமிழ் மக்களையும் தமிழையும் காத்தனர். 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5EC111B2-3E81-45A1-95AD-90A1FD72DD5B}"/>
                </a:ext>
              </a:extLst>
            </p:cNvPr>
            <p:cNvSpPr/>
            <p:nvPr/>
          </p:nvSpPr>
          <p:spPr>
            <a:xfrm>
              <a:off x="11421444" y="4674130"/>
              <a:ext cx="1708131" cy="17851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ta-IN" sz="11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தமிழ் தாத்தா எண்ணற்ற நூல்களை அச்சிட்டு பதிப்பித்தார். பிற மொழி கலக்காத தமிழில் பேச தனி தமிழ் இயக்கத்தினர்  செயல்பட்டு பல நூல்களை எழுதினர்.</a:t>
              </a:r>
              <a:endParaRPr lang="en-US" sz="1100" b="1" dirty="0">
                <a:solidFill>
                  <a:schemeClr val="accent6">
                    <a:lumMod val="50000"/>
                  </a:schemeClr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EC6079FB-9622-477F-B0ED-A3B79B0F2F1E}"/>
                </a:ext>
              </a:extLst>
            </p:cNvPr>
            <p:cNvSpPr/>
            <p:nvPr/>
          </p:nvSpPr>
          <p:spPr>
            <a:xfrm>
              <a:off x="13091594" y="4636878"/>
              <a:ext cx="2120753" cy="21236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ta-IN" sz="11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காலத்திற்கேற்ற உரைநடை உருவம் பெற்றது தமிழ். எளிய தமிழில் எண்ணற்ற நூல்கள் எழுதப்பட்டன. அகழ்வாராய்ச்சி</a:t>
              </a:r>
              <a:r>
                <a:rPr lang="en-US" sz="11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,</a:t>
              </a:r>
              <a:r>
                <a:rPr lang="ta-IN" sz="11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 கணிணி, அறிவியல், இயற்பியல், நாவல், கவிதை, கட்டுரை, நாட்டுப்புறப் பாட்டு என பல வடிவங்களில் தமிழ் வெளிப்படுகிறது.</a:t>
              </a:r>
              <a:endParaRPr lang="en-US" sz="1100" b="1" dirty="0">
                <a:solidFill>
                  <a:schemeClr val="accent6">
                    <a:lumMod val="50000"/>
                  </a:schemeClr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endParaRPr>
            </a:p>
          </p:txBody>
        </p:sp>
      </p:grp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6DD40A5F-48F0-42AE-BF8F-DF658670D364}"/>
              </a:ext>
            </a:extLst>
          </p:cNvPr>
          <p:cNvCxnSpPr>
            <a:cxnSpLocks/>
          </p:cNvCxnSpPr>
          <p:nvPr/>
        </p:nvCxnSpPr>
        <p:spPr>
          <a:xfrm flipV="1">
            <a:off x="-6765" y="2729547"/>
            <a:ext cx="15179040" cy="5541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D236992D-5C34-405B-AB52-D5AB5B755FD5}"/>
              </a:ext>
            </a:extLst>
          </p:cNvPr>
          <p:cNvCxnSpPr>
            <a:cxnSpLocks/>
          </p:cNvCxnSpPr>
          <p:nvPr/>
        </p:nvCxnSpPr>
        <p:spPr>
          <a:xfrm flipV="1">
            <a:off x="-24182" y="4518289"/>
            <a:ext cx="15179040" cy="5541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Hexagon 9">
            <a:extLst>
              <a:ext uri="{FF2B5EF4-FFF2-40B4-BE49-F238E27FC236}">
                <a16:creationId xmlns:a16="http://schemas.microsoft.com/office/drawing/2014/main" id="{1D06E86C-B5C4-4FEF-B878-784BB886F1A4}"/>
              </a:ext>
            </a:extLst>
          </p:cNvPr>
          <p:cNvSpPr/>
          <p:nvPr/>
        </p:nvSpPr>
        <p:spPr>
          <a:xfrm>
            <a:off x="3685155" y="6786307"/>
            <a:ext cx="1463040" cy="520880"/>
          </a:xfrm>
          <a:prstGeom prst="hexagon">
            <a:avLst/>
          </a:prstGeom>
          <a:solidFill>
            <a:schemeClr val="tx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a-IN" sz="1320" dirty="0">
                <a:latin typeface="Catamaran Black" panose="00000A00000000000000" pitchFamily="2" charset="0"/>
                <a:cs typeface="Catamaran Black" panose="00000A00000000000000" pitchFamily="2" charset="0"/>
              </a:rPr>
              <a:t>பிற்ச்சங்க காலம்</a:t>
            </a:r>
            <a:endParaRPr lang="en-DE" sz="1320" dirty="0">
              <a:latin typeface="Catamaran Black" panose="00000A00000000000000" pitchFamily="2" charset="0"/>
              <a:cs typeface="Catamaran Black" panose="00000A00000000000000" pitchFamily="2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AF5D4F4-97D0-4C49-9F1A-027A0E13837C}"/>
              </a:ext>
            </a:extLst>
          </p:cNvPr>
          <p:cNvSpPr/>
          <p:nvPr/>
        </p:nvSpPr>
        <p:spPr>
          <a:xfrm>
            <a:off x="4642345" y="2850922"/>
            <a:ext cx="153888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a-IN" sz="1100" b="1" dirty="0">
                <a:solidFill>
                  <a:srgbClr val="C00000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திருமந்திரம்</a:t>
            </a:r>
            <a:endParaRPr lang="en-DE" sz="1100" b="1" dirty="0">
              <a:solidFill>
                <a:srgbClr val="C00000"/>
              </a:solidFill>
              <a:latin typeface="Catamaran ExtraBold" panose="00000900000000000000" pitchFamily="2" charset="0"/>
              <a:cs typeface="Catamaran ExtraBold" panose="00000900000000000000" pitchFamily="2" charset="0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70292B39-8177-46D1-B8A7-AC25B72C80A4}"/>
              </a:ext>
            </a:extLst>
          </p:cNvPr>
          <p:cNvSpPr/>
          <p:nvPr/>
        </p:nvSpPr>
        <p:spPr>
          <a:xfrm>
            <a:off x="5482262" y="2186444"/>
            <a:ext cx="2071105" cy="579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b="1" dirty="0">
                <a:solidFill>
                  <a:schemeClr val="accent4">
                    <a:lumMod val="75000"/>
                  </a:schemeClr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மகேந்திர பல்லவன் </a:t>
            </a:r>
          </a:p>
          <a:p>
            <a:pPr algn="ctr">
              <a:lnSpc>
                <a:spcPct val="150000"/>
              </a:lnSpc>
            </a:pPr>
            <a:r>
              <a:rPr lang="en-US" sz="1100" b="1" dirty="0">
                <a:solidFill>
                  <a:schemeClr val="accent4">
                    <a:lumMod val="75000"/>
                  </a:schemeClr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நரசிம்ம பல்லவன்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E67805F-D960-4FE4-A6E2-0BD2112F5943}"/>
              </a:ext>
            </a:extLst>
          </p:cNvPr>
          <p:cNvSpPr/>
          <p:nvPr/>
        </p:nvSpPr>
        <p:spPr>
          <a:xfrm>
            <a:off x="9980992" y="1078497"/>
            <a:ext cx="14441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a-IN" sz="1100" b="1" dirty="0">
                <a:solidFill>
                  <a:srgbClr val="C00000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மீனாட்சிசுந்தரம் பிள்ளை</a:t>
            </a:r>
            <a:endParaRPr lang="en-US" sz="1100" b="1" dirty="0">
              <a:solidFill>
                <a:srgbClr val="C00000"/>
              </a:solidFill>
              <a:latin typeface="Catamaran ExtraBold" panose="00000900000000000000" pitchFamily="2" charset="0"/>
              <a:cs typeface="Catamaran ExtraBold" panose="00000900000000000000" pitchFamily="2" charset="0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64619C6B-36E4-416C-BEB5-3E3EEED2BECA}"/>
              </a:ext>
            </a:extLst>
          </p:cNvPr>
          <p:cNvSpPr/>
          <p:nvPr/>
        </p:nvSpPr>
        <p:spPr>
          <a:xfrm>
            <a:off x="9648003" y="3608105"/>
            <a:ext cx="174649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a-IN" sz="1100" b="1" dirty="0">
                <a:solidFill>
                  <a:srgbClr val="C00000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சேக்கிழார் பிள்ளைத் தமிழ்</a:t>
            </a:r>
            <a:endParaRPr lang="en-US" sz="1100" b="1" dirty="0">
              <a:solidFill>
                <a:srgbClr val="C00000"/>
              </a:solidFill>
              <a:latin typeface="Catamaran ExtraBold" panose="00000900000000000000" pitchFamily="2" charset="0"/>
              <a:cs typeface="Catamaran ExtraBold" panose="00000900000000000000" pitchFamily="2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516BC61C-90EF-4937-BFAA-B3F53CA54D8F}"/>
              </a:ext>
            </a:extLst>
          </p:cNvPr>
          <p:cNvSpPr/>
          <p:nvPr/>
        </p:nvSpPr>
        <p:spPr>
          <a:xfrm>
            <a:off x="9950109" y="4053005"/>
            <a:ext cx="118494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a-IN" sz="1100" b="1" dirty="0">
                <a:solidFill>
                  <a:srgbClr val="C00000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திருவருட்பா </a:t>
            </a:r>
            <a:endParaRPr lang="en-US" sz="1100" b="1" dirty="0">
              <a:solidFill>
                <a:srgbClr val="C00000"/>
              </a:solidFill>
              <a:latin typeface="Catamaran ExtraBold" panose="00000900000000000000" pitchFamily="2" charset="0"/>
              <a:cs typeface="Catamaran ExtraBold" panose="00000900000000000000" pitchFamily="2" charset="0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C0A6EA02-9EB9-4780-B6E2-8AA8DAED500B}"/>
              </a:ext>
            </a:extLst>
          </p:cNvPr>
          <p:cNvSpPr/>
          <p:nvPr/>
        </p:nvSpPr>
        <p:spPr>
          <a:xfrm>
            <a:off x="10217759" y="764920"/>
            <a:ext cx="1196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a-IN" dirty="0">
                <a:solidFill>
                  <a:srgbClr val="C00000"/>
                </a:solidFill>
              </a:rPr>
              <a:t> </a:t>
            </a:r>
            <a:r>
              <a:rPr lang="ta-IN" sz="1100" b="1" dirty="0">
                <a:solidFill>
                  <a:srgbClr val="C00000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வள்ளலார்</a:t>
            </a:r>
            <a:endParaRPr lang="en-US" sz="1100" b="1" dirty="0">
              <a:solidFill>
                <a:srgbClr val="C00000"/>
              </a:solidFill>
              <a:latin typeface="Catamaran ExtraBold" panose="00000900000000000000" pitchFamily="2" charset="0"/>
              <a:cs typeface="Catamaran ExtraBold" panose="00000900000000000000" pitchFamily="2" charset="0"/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05278DAD-C040-479D-8DA3-B0118636563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651" y="2110039"/>
            <a:ext cx="716457" cy="666259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7E5B0E25-1DCD-47B2-AA91-2EA09703A0C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821" y="1646808"/>
            <a:ext cx="838393" cy="1117857"/>
          </a:xfrm>
          <a:prstGeom prst="rect">
            <a:avLst/>
          </a:prstGeom>
        </p:spPr>
      </p:pic>
      <p:grpSp>
        <p:nvGrpSpPr>
          <p:cNvPr id="151" name="Group 150">
            <a:extLst>
              <a:ext uri="{FF2B5EF4-FFF2-40B4-BE49-F238E27FC236}">
                <a16:creationId xmlns:a16="http://schemas.microsoft.com/office/drawing/2014/main" id="{1A567257-3D36-4624-AD0B-E62DE99C8C8A}"/>
              </a:ext>
            </a:extLst>
          </p:cNvPr>
          <p:cNvGrpSpPr/>
          <p:nvPr/>
        </p:nvGrpSpPr>
        <p:grpSpPr>
          <a:xfrm>
            <a:off x="7967454" y="1675386"/>
            <a:ext cx="1821940" cy="1086836"/>
            <a:chOff x="7995339" y="1272029"/>
            <a:chExt cx="1821940" cy="1086836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CF85906-1A15-487F-AA51-A7D7542B0C0F}"/>
                </a:ext>
              </a:extLst>
            </p:cNvPr>
            <p:cNvSpPr/>
            <p:nvPr/>
          </p:nvSpPr>
          <p:spPr>
            <a:xfrm>
              <a:off x="7995339" y="1375544"/>
              <a:ext cx="1521051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DE" sz="1100" b="1" dirty="0">
                <a:latin typeface="Catamaran ExtraBold" panose="00000900000000000000" pitchFamily="2" charset="0"/>
                <a:cs typeface="Catamaran ExtraBold" panose="00000900000000000000" pitchFamily="2" charset="0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10F55A68-E367-4770-ADE2-5D41D1EA4046}"/>
                </a:ext>
              </a:extLst>
            </p:cNvPr>
            <p:cNvSpPr/>
            <p:nvPr/>
          </p:nvSpPr>
          <p:spPr>
            <a:xfrm>
              <a:off x="8021595" y="1272029"/>
              <a:ext cx="1795684" cy="10868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100" b="1" dirty="0">
                  <a:solidFill>
                    <a:schemeClr val="accent4">
                      <a:lumMod val="75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விஜயால சோழர்</a:t>
              </a:r>
            </a:p>
            <a:p>
              <a:pPr>
                <a:lnSpc>
                  <a:spcPct val="150000"/>
                </a:lnSpc>
              </a:pPr>
              <a:r>
                <a:rPr lang="ta-IN" sz="1100" b="1" dirty="0">
                  <a:solidFill>
                    <a:schemeClr val="accent4">
                      <a:lumMod val="75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ராஜ ராஜ </a:t>
              </a:r>
              <a:r>
                <a:rPr lang="en-US" sz="1100" b="1" dirty="0">
                  <a:solidFill>
                    <a:schemeClr val="accent4">
                      <a:lumMod val="75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சோழர்</a:t>
              </a:r>
              <a:endParaRPr lang="en-DE" sz="1100" b="1" dirty="0">
                <a:solidFill>
                  <a:schemeClr val="accent4">
                    <a:lumMod val="75000"/>
                  </a:schemeClr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100" b="1" dirty="0">
                  <a:solidFill>
                    <a:schemeClr val="accent4">
                      <a:lumMod val="75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ராஜேந்திர சோழர்</a:t>
              </a:r>
            </a:p>
            <a:p>
              <a:pPr>
                <a:lnSpc>
                  <a:spcPct val="150000"/>
                </a:lnSpc>
              </a:pPr>
              <a:r>
                <a:rPr lang="ta-IN" sz="1100" b="1" dirty="0">
                  <a:solidFill>
                    <a:schemeClr val="accent4">
                      <a:lumMod val="75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குலோத்துங்க</a:t>
              </a:r>
              <a:r>
                <a:rPr lang="en-US" sz="1100" b="1" dirty="0">
                  <a:solidFill>
                    <a:schemeClr val="accent4">
                      <a:lumMod val="75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 சோழர்</a:t>
              </a: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4958EFC6-4305-481C-8BD3-6D7187F57072}"/>
              </a:ext>
            </a:extLst>
          </p:cNvPr>
          <p:cNvSpPr/>
          <p:nvPr/>
        </p:nvSpPr>
        <p:spPr>
          <a:xfrm>
            <a:off x="7796522" y="1458213"/>
            <a:ext cx="16979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a-IN" sz="1100" b="1" dirty="0">
                <a:solidFill>
                  <a:schemeClr val="accent1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பவணந்தி முனிவர்</a:t>
            </a:r>
            <a:endParaRPr lang="en-US" sz="1100" b="1" dirty="0">
              <a:solidFill>
                <a:schemeClr val="accent1"/>
              </a:solidFill>
              <a:latin typeface="Catamaran ExtraBold" panose="00000900000000000000" pitchFamily="2" charset="0"/>
              <a:cs typeface="Catamaran ExtraBold" panose="00000900000000000000" pitchFamily="2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61E48CE-E558-4766-B5D5-47E93D4AE977}"/>
              </a:ext>
            </a:extLst>
          </p:cNvPr>
          <p:cNvSpPr/>
          <p:nvPr/>
        </p:nvSpPr>
        <p:spPr>
          <a:xfrm>
            <a:off x="10115808" y="1384401"/>
            <a:ext cx="1273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a-IN" sz="1100" b="1" dirty="0">
                <a:solidFill>
                  <a:srgbClr val="C00000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குமரகுருபரர்</a:t>
            </a:r>
            <a:r>
              <a:rPr lang="ta-IN" b="1" dirty="0">
                <a:solidFill>
                  <a:srgbClr val="C00000"/>
                </a:solidFill>
                <a:latin typeface="Latha" panose="020B0604020202020204" pitchFamily="34" charset="0"/>
              </a:rPr>
              <a:t> 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C14A3C8-06DF-413F-BCDB-C7F56EBFA001}"/>
              </a:ext>
            </a:extLst>
          </p:cNvPr>
          <p:cNvSpPr/>
          <p:nvPr/>
        </p:nvSpPr>
        <p:spPr>
          <a:xfrm>
            <a:off x="2637345" y="1921942"/>
            <a:ext cx="70724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chemeClr val="accent1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கபிலர்</a:t>
            </a:r>
            <a:endParaRPr lang="en-US" sz="11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D6EEE67-6298-4F57-87BC-9987EDCD228C}"/>
              </a:ext>
            </a:extLst>
          </p:cNvPr>
          <p:cNvSpPr/>
          <p:nvPr/>
        </p:nvSpPr>
        <p:spPr>
          <a:xfrm>
            <a:off x="747729" y="2111468"/>
            <a:ext cx="123383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accent4">
                    <a:lumMod val="75000"/>
                  </a:schemeClr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பாண்டிய மன்னர்கள்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4246360-232D-40E5-8091-0BD8AAFF8E13}"/>
              </a:ext>
            </a:extLst>
          </p:cNvPr>
          <p:cNvSpPr/>
          <p:nvPr/>
        </p:nvSpPr>
        <p:spPr>
          <a:xfrm>
            <a:off x="986445" y="563460"/>
            <a:ext cx="159593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a-IN" sz="1100" b="1" dirty="0">
                <a:solidFill>
                  <a:schemeClr val="tx2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தொல்காப்பியர்</a:t>
            </a:r>
            <a:endParaRPr lang="en-DE" sz="1100" b="1" dirty="0">
              <a:solidFill>
                <a:schemeClr val="tx2"/>
              </a:solidFill>
              <a:latin typeface="Catamaran ExtraBold" panose="00000900000000000000" pitchFamily="2" charset="0"/>
              <a:cs typeface="Catamaran ExtraBold" panose="00000900000000000000" pitchFamily="2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279F73B-D7AA-4653-9092-08C168CECFAF}"/>
              </a:ext>
            </a:extLst>
          </p:cNvPr>
          <p:cNvSpPr/>
          <p:nvPr/>
        </p:nvSpPr>
        <p:spPr>
          <a:xfrm>
            <a:off x="-66085" y="466949"/>
            <a:ext cx="113641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a-IN" sz="1100" b="1" dirty="0">
                <a:solidFill>
                  <a:schemeClr val="tx2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அகத்தியர்</a:t>
            </a:r>
            <a:endParaRPr lang="en-DE" sz="1100" b="1" dirty="0">
              <a:solidFill>
                <a:schemeClr val="tx2"/>
              </a:solidFill>
              <a:latin typeface="Catamaran ExtraBold" panose="00000900000000000000" pitchFamily="2" charset="0"/>
              <a:cs typeface="Catamaran ExtraBold" panose="00000900000000000000" pitchFamily="2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08AB536-059C-480D-BCC3-E42A2870D1A1}"/>
              </a:ext>
            </a:extLst>
          </p:cNvPr>
          <p:cNvSpPr/>
          <p:nvPr/>
        </p:nvSpPr>
        <p:spPr>
          <a:xfrm>
            <a:off x="1085484" y="912340"/>
            <a:ext cx="139012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a-IN" sz="1100" b="1" dirty="0">
                <a:solidFill>
                  <a:schemeClr val="tx2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அகத்தியானார்</a:t>
            </a:r>
            <a:r>
              <a:rPr lang="en-US" sz="1100" b="1" dirty="0">
                <a:solidFill>
                  <a:schemeClr val="tx2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 </a:t>
            </a:r>
          </a:p>
          <a:p>
            <a:pPr algn="ctr"/>
            <a:r>
              <a:rPr lang="en-US" sz="1100" b="1" dirty="0">
                <a:solidFill>
                  <a:schemeClr val="tx2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(</a:t>
            </a:r>
            <a:r>
              <a:rPr lang="ta-IN" sz="1100" b="1" dirty="0">
                <a:solidFill>
                  <a:schemeClr val="tx2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பிற்கால </a:t>
            </a:r>
            <a:r>
              <a:rPr lang="en-US" sz="1100" b="1" dirty="0">
                <a:solidFill>
                  <a:schemeClr val="tx2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)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A558C60-F6E5-4FCF-9BA9-D5D0B35484C8}"/>
              </a:ext>
            </a:extLst>
          </p:cNvPr>
          <p:cNvSpPr/>
          <p:nvPr/>
        </p:nvSpPr>
        <p:spPr>
          <a:xfrm>
            <a:off x="1181628" y="1639829"/>
            <a:ext cx="11897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1" dirty="0">
                <a:solidFill>
                  <a:schemeClr val="tx2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கீரந்தையார் 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BBD5DAE-CDA2-4E1C-89EE-F6D3F908EAC3}"/>
              </a:ext>
            </a:extLst>
          </p:cNvPr>
          <p:cNvSpPr/>
          <p:nvPr/>
        </p:nvSpPr>
        <p:spPr>
          <a:xfrm>
            <a:off x="1875016" y="2724167"/>
            <a:ext cx="1125628" cy="5790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b="1" dirty="0">
                <a:solidFill>
                  <a:schemeClr val="tx2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திருக்குறள்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ta-IN" sz="1100" b="1" dirty="0">
                <a:solidFill>
                  <a:schemeClr val="tx2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ஆத்திச்சூடி </a:t>
            </a:r>
            <a:endParaRPr lang="en-US" sz="1100" b="1" dirty="0">
              <a:solidFill>
                <a:schemeClr val="tx2"/>
              </a:solidFill>
              <a:latin typeface="Catamaran ExtraBold" panose="00000900000000000000" pitchFamily="2" charset="0"/>
              <a:cs typeface="Catamaran ExtraBold" panose="00000900000000000000" pitchFamily="2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23A68F71-4A61-48B1-A0A0-17DA6CF0C00A}"/>
              </a:ext>
            </a:extLst>
          </p:cNvPr>
          <p:cNvSpPr/>
          <p:nvPr/>
        </p:nvSpPr>
        <p:spPr>
          <a:xfrm>
            <a:off x="-104321" y="2780192"/>
            <a:ext cx="1278528" cy="1086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b="1" dirty="0">
                <a:solidFill>
                  <a:schemeClr val="tx2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அகத்தியம்</a:t>
            </a:r>
          </a:p>
          <a:p>
            <a:pPr algn="ctr">
              <a:lnSpc>
                <a:spcPct val="150000"/>
              </a:lnSpc>
            </a:pPr>
            <a:r>
              <a:rPr lang="en-US" sz="1100" b="1" dirty="0">
                <a:solidFill>
                  <a:schemeClr val="tx2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பரிபாடல்</a:t>
            </a:r>
          </a:p>
          <a:p>
            <a:pPr algn="ctr">
              <a:lnSpc>
                <a:spcPct val="150000"/>
              </a:lnSpc>
            </a:pPr>
            <a:r>
              <a:rPr lang="en-US" sz="1100" b="1" dirty="0">
                <a:solidFill>
                  <a:schemeClr val="tx2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முதுநாரை </a:t>
            </a:r>
          </a:p>
          <a:p>
            <a:pPr algn="ctr">
              <a:lnSpc>
                <a:spcPct val="150000"/>
              </a:lnSpc>
            </a:pPr>
            <a:r>
              <a:rPr lang="en-US" sz="1100" b="1" dirty="0">
                <a:solidFill>
                  <a:schemeClr val="tx2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முதுகுருகு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8B09C59-A7A0-4CD4-95F9-48B34A104B38}"/>
              </a:ext>
            </a:extLst>
          </p:cNvPr>
          <p:cNvSpPr/>
          <p:nvPr/>
        </p:nvSpPr>
        <p:spPr>
          <a:xfrm>
            <a:off x="1068811" y="3548888"/>
            <a:ext cx="14478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chemeClr val="tx2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தொல்காப்பியம்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5C73A58-DF2A-4E60-AEEE-36986272BA61}"/>
              </a:ext>
            </a:extLst>
          </p:cNvPr>
          <p:cNvSpPr/>
          <p:nvPr/>
        </p:nvSpPr>
        <p:spPr>
          <a:xfrm>
            <a:off x="3808114" y="3041633"/>
            <a:ext cx="138367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a-IN" sz="1100" b="1" dirty="0">
                <a:solidFill>
                  <a:schemeClr val="tx2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இறையனார் அகப்பொருள்</a:t>
            </a:r>
            <a:endParaRPr lang="en-DE" sz="1100" b="1" dirty="0">
              <a:solidFill>
                <a:schemeClr val="tx2"/>
              </a:solidFill>
              <a:latin typeface="Catamaran ExtraBold" panose="00000900000000000000" pitchFamily="2" charset="0"/>
              <a:cs typeface="Catamaran ExtraBold" panose="00000900000000000000" pitchFamily="2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6C084A8-7E99-4A6A-8546-AAA1C325B277}"/>
              </a:ext>
            </a:extLst>
          </p:cNvPr>
          <p:cNvSpPr/>
          <p:nvPr/>
        </p:nvSpPr>
        <p:spPr>
          <a:xfrm>
            <a:off x="3416774" y="3412079"/>
            <a:ext cx="2049495" cy="1086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b="1" dirty="0">
                <a:solidFill>
                  <a:schemeClr val="tx2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மணிமேகலை </a:t>
            </a:r>
          </a:p>
          <a:p>
            <a:pPr algn="ctr">
              <a:lnSpc>
                <a:spcPct val="150000"/>
              </a:lnSpc>
            </a:pPr>
            <a:r>
              <a:rPr lang="en-US" sz="1100" b="1" dirty="0">
                <a:solidFill>
                  <a:schemeClr val="tx2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சிலப்பதிகாரம்</a:t>
            </a:r>
          </a:p>
          <a:p>
            <a:pPr algn="ctr">
              <a:lnSpc>
                <a:spcPct val="150000"/>
              </a:lnSpc>
            </a:pPr>
            <a:r>
              <a:rPr lang="en-US" sz="1100" b="1" dirty="0">
                <a:solidFill>
                  <a:schemeClr val="tx2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ப</a:t>
            </a:r>
            <a:r>
              <a:rPr lang="ta-IN" sz="1100" b="1" dirty="0">
                <a:solidFill>
                  <a:schemeClr val="tx2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ல</a:t>
            </a:r>
            <a:r>
              <a:rPr lang="en-US" sz="1100" b="1" dirty="0">
                <a:solidFill>
                  <a:schemeClr val="tx2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 </a:t>
            </a:r>
            <a:r>
              <a:rPr lang="ta-IN" sz="1100" b="1" dirty="0">
                <a:solidFill>
                  <a:schemeClr val="tx2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கீழ்க்கணக்கு</a:t>
            </a:r>
            <a:r>
              <a:rPr lang="en-US" sz="1100" b="1" dirty="0">
                <a:solidFill>
                  <a:schemeClr val="tx2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 </a:t>
            </a:r>
            <a:r>
              <a:rPr lang="ta-IN" sz="1100" b="1" dirty="0">
                <a:solidFill>
                  <a:schemeClr val="tx2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நூல்கள் </a:t>
            </a:r>
            <a:endParaRPr lang="en-US" sz="1100" b="1" dirty="0">
              <a:solidFill>
                <a:schemeClr val="tx2"/>
              </a:solidFill>
              <a:latin typeface="Catamaran ExtraBold" panose="00000900000000000000" pitchFamily="2" charset="0"/>
              <a:cs typeface="Catamaran ExtraBold" panose="00000900000000000000" pitchFamily="2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75CDF3E-D39B-49F6-AC89-49A666D9DFB2}"/>
              </a:ext>
            </a:extLst>
          </p:cNvPr>
          <p:cNvSpPr/>
          <p:nvPr/>
        </p:nvSpPr>
        <p:spPr>
          <a:xfrm>
            <a:off x="9767440" y="2981351"/>
            <a:ext cx="1454244" cy="5790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b="1" dirty="0">
                <a:solidFill>
                  <a:schemeClr val="tx2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சித்தர் பாடல்கள்</a:t>
            </a:r>
          </a:p>
          <a:p>
            <a:pPr algn="ctr">
              <a:lnSpc>
                <a:spcPct val="150000"/>
              </a:lnSpc>
            </a:pPr>
            <a:r>
              <a:rPr lang="ta-IN" sz="1100" b="1" dirty="0">
                <a:solidFill>
                  <a:srgbClr val="C00000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திருப்புகழ் </a:t>
            </a:r>
            <a:r>
              <a:rPr lang="en-US" sz="1100" b="1" dirty="0">
                <a:solidFill>
                  <a:schemeClr val="tx2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 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7817FAC-7FFC-4FD9-9E03-13BA2046C8F0}"/>
              </a:ext>
            </a:extLst>
          </p:cNvPr>
          <p:cNvSpPr/>
          <p:nvPr/>
        </p:nvSpPr>
        <p:spPr>
          <a:xfrm>
            <a:off x="9695160" y="2362047"/>
            <a:ext cx="1850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chemeClr val="tx2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நச்சினார்க்கினியார்</a:t>
            </a:r>
            <a:r>
              <a:rPr lang="en-US" dirty="0">
                <a:solidFill>
                  <a:schemeClr val="tx2"/>
                </a:solidFill>
              </a:rPr>
              <a:t>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C7CC038-3643-422D-8BF7-2889EE221481}"/>
              </a:ext>
            </a:extLst>
          </p:cNvPr>
          <p:cNvGrpSpPr/>
          <p:nvPr/>
        </p:nvGrpSpPr>
        <p:grpSpPr>
          <a:xfrm>
            <a:off x="10819142" y="-647319"/>
            <a:ext cx="1183619" cy="1290976"/>
            <a:chOff x="10261013" y="1249268"/>
            <a:chExt cx="1183619" cy="129097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A6ADC69-3839-4EA6-8E3F-5D6FFAA70E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0668" y="1249268"/>
              <a:ext cx="683923" cy="853691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BCA0439-07DD-4415-A757-14B95F518583}"/>
                </a:ext>
              </a:extLst>
            </p:cNvPr>
            <p:cNvSpPr/>
            <p:nvPr/>
          </p:nvSpPr>
          <p:spPr>
            <a:xfrm>
              <a:off x="10261013" y="2109357"/>
              <a:ext cx="1183619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ta-IN" sz="1100" b="1" dirty="0">
                  <a:solidFill>
                    <a:schemeClr val="tx2"/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தமிழ் தாத்தா - உ.வே.சா</a:t>
              </a:r>
              <a:endParaRPr lang="en-DE" sz="1100" b="1" dirty="0">
                <a:solidFill>
                  <a:schemeClr val="tx2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86059B6-309A-49F9-94C8-2503059C55EE}"/>
              </a:ext>
            </a:extLst>
          </p:cNvPr>
          <p:cNvGrpSpPr/>
          <p:nvPr/>
        </p:nvGrpSpPr>
        <p:grpSpPr>
          <a:xfrm>
            <a:off x="11730607" y="-612135"/>
            <a:ext cx="1487516" cy="1330962"/>
            <a:chOff x="8716559" y="4761818"/>
            <a:chExt cx="1684061" cy="156270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16108DB-963A-496D-8311-FC1D55B6E272}"/>
                </a:ext>
              </a:extLst>
            </p:cNvPr>
            <p:cNvSpPr/>
            <p:nvPr/>
          </p:nvSpPr>
          <p:spPr>
            <a:xfrm>
              <a:off x="8716559" y="5818614"/>
              <a:ext cx="1684061" cy="5059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ta-IN" sz="1100" b="1" dirty="0">
                  <a:solidFill>
                    <a:schemeClr val="tx2"/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மறைமலை அடிகள்</a:t>
              </a:r>
              <a:endParaRPr lang="en-DE" sz="1100" b="1" dirty="0">
                <a:solidFill>
                  <a:schemeClr val="tx2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D0B59BC-F6E0-4B3B-A92E-50E46DF57D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4729" y="4761818"/>
              <a:ext cx="774290" cy="1029806"/>
            </a:xfrm>
            <a:prstGeom prst="rect">
              <a:avLst/>
            </a:prstGeom>
          </p:spPr>
        </p:pic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3DD95481-2F43-4B1D-8794-0AAE2672E4B6}"/>
              </a:ext>
            </a:extLst>
          </p:cNvPr>
          <p:cNvSpPr/>
          <p:nvPr/>
        </p:nvSpPr>
        <p:spPr>
          <a:xfrm>
            <a:off x="11411137" y="2445640"/>
            <a:ext cx="174649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chemeClr val="tx2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பரிதிமாற் கலைஞர் 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DA0BB4B9-94B8-4A54-9BFC-EE3955FEA5D7}"/>
              </a:ext>
            </a:extLst>
          </p:cNvPr>
          <p:cNvGrpSpPr/>
          <p:nvPr/>
        </p:nvGrpSpPr>
        <p:grpSpPr>
          <a:xfrm>
            <a:off x="11391525" y="1049672"/>
            <a:ext cx="1027845" cy="1035325"/>
            <a:chOff x="10383634" y="-720999"/>
            <a:chExt cx="1027845" cy="1035325"/>
          </a:xfrm>
        </p:grpSpPr>
        <p:pic>
          <p:nvPicPr>
            <p:cNvPr id="128" name="Picture 127">
              <a:extLst>
                <a:ext uri="{FF2B5EF4-FFF2-40B4-BE49-F238E27FC236}">
                  <a16:creationId xmlns:a16="http://schemas.microsoft.com/office/drawing/2014/main" id="{9946F64C-2832-41F4-B618-45D363B4E7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2032" y="-720999"/>
              <a:ext cx="843895" cy="874034"/>
            </a:xfrm>
            <a:prstGeom prst="rect">
              <a:avLst/>
            </a:prstGeom>
          </p:spPr>
        </p:pic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284B7569-D7EB-432A-8673-7C5A40203067}"/>
                </a:ext>
              </a:extLst>
            </p:cNvPr>
            <p:cNvSpPr/>
            <p:nvPr/>
          </p:nvSpPr>
          <p:spPr>
            <a:xfrm>
              <a:off x="10383634" y="52716"/>
              <a:ext cx="102784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ஜி.யு.போப். </a:t>
              </a: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59C78C5D-CB14-4EEB-8988-19E33A8886CD}"/>
              </a:ext>
            </a:extLst>
          </p:cNvPr>
          <p:cNvSpPr/>
          <p:nvPr/>
        </p:nvSpPr>
        <p:spPr>
          <a:xfrm>
            <a:off x="12883881" y="1275067"/>
            <a:ext cx="2499482" cy="1340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a-IN" sz="1100" b="1" dirty="0">
                <a:solidFill>
                  <a:schemeClr val="tx2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மு.வரதாசனார்</a:t>
            </a:r>
            <a:endParaRPr lang="en-US" sz="1100" b="1" dirty="0">
              <a:solidFill>
                <a:schemeClr val="tx2"/>
              </a:solidFill>
              <a:latin typeface="Catamaran ExtraBold" panose="00000900000000000000" pitchFamily="2" charset="0"/>
              <a:cs typeface="Catamaran ExtraBold" panose="00000900000000000000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US" sz="1100" b="1" dirty="0">
                <a:solidFill>
                  <a:schemeClr val="tx2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சுப்பு ரெட்டியார் </a:t>
            </a:r>
          </a:p>
          <a:p>
            <a:pPr algn="ctr">
              <a:lnSpc>
                <a:spcPct val="150000"/>
              </a:lnSpc>
            </a:pPr>
            <a:r>
              <a:rPr lang="ta-IN" sz="1100" b="1" dirty="0">
                <a:solidFill>
                  <a:schemeClr val="tx2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இராசமாணிக்கர்</a:t>
            </a:r>
            <a:endParaRPr lang="en-US" sz="1100" b="1" dirty="0">
              <a:solidFill>
                <a:schemeClr val="tx2"/>
              </a:solidFill>
              <a:latin typeface="Catamaran ExtraBold" panose="00000900000000000000" pitchFamily="2" charset="0"/>
              <a:cs typeface="Catamaran ExtraBold" panose="00000900000000000000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ta-IN" sz="1100" b="1" dirty="0">
                <a:solidFill>
                  <a:schemeClr val="tx2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புலியூர் கேசிகன்</a:t>
            </a:r>
            <a:endParaRPr lang="en-US" sz="1100" b="1" dirty="0">
              <a:solidFill>
                <a:schemeClr val="tx2"/>
              </a:solidFill>
              <a:latin typeface="Catamaran ExtraBold" panose="00000900000000000000" pitchFamily="2" charset="0"/>
              <a:cs typeface="Catamaran ExtraBold" panose="00000900000000000000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ta-IN" sz="1100" b="1" dirty="0">
                <a:solidFill>
                  <a:schemeClr val="tx2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மயிலை சீனி வேங்கடசாமி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5D18E49-E7F0-428A-94C3-7BA930D59EE5}"/>
              </a:ext>
            </a:extLst>
          </p:cNvPr>
          <p:cNvGrpSpPr/>
          <p:nvPr/>
        </p:nvGrpSpPr>
        <p:grpSpPr>
          <a:xfrm>
            <a:off x="12997674" y="-468071"/>
            <a:ext cx="1077539" cy="1268075"/>
            <a:chOff x="13104397" y="-638804"/>
            <a:chExt cx="1133996" cy="1313883"/>
          </a:xfrm>
        </p:grpSpPr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02D3B65A-4313-4243-A4F8-7DB9195A9D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clrChange>
                <a:clrFrom>
                  <a:srgbClr val="A9140D"/>
                </a:clrFrom>
                <a:clrTo>
                  <a:srgbClr val="A9140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11914" y="-638804"/>
              <a:ext cx="771387" cy="1002412"/>
            </a:xfrm>
            <a:prstGeom prst="rect">
              <a:avLst/>
            </a:prstGeom>
          </p:spPr>
        </p:pic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5B32C14D-4F62-4973-8C0C-55DD30167C33}"/>
                </a:ext>
              </a:extLst>
            </p:cNvPr>
            <p:cNvSpPr/>
            <p:nvPr/>
          </p:nvSpPr>
          <p:spPr>
            <a:xfrm>
              <a:off x="13104397" y="292405"/>
              <a:ext cx="1133996" cy="3826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b="1" dirty="0">
                  <a:solidFill>
                    <a:schemeClr val="tx2"/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பாரதியார்.</a:t>
              </a:r>
              <a:r>
                <a:rPr lang="en-US" dirty="0">
                  <a:solidFill>
                    <a:schemeClr val="tx2"/>
                  </a:solidFill>
                </a:rPr>
                <a:t> </a:t>
              </a:r>
            </a:p>
          </p:txBody>
        </p:sp>
      </p:grpSp>
      <p:sp>
        <p:nvSpPr>
          <p:cNvPr id="147" name="Rectangle 146">
            <a:extLst>
              <a:ext uri="{FF2B5EF4-FFF2-40B4-BE49-F238E27FC236}">
                <a16:creationId xmlns:a16="http://schemas.microsoft.com/office/drawing/2014/main" id="{BB15C1FF-BB27-44E6-8ABA-9FA6344D182F}"/>
              </a:ext>
            </a:extLst>
          </p:cNvPr>
          <p:cNvSpPr/>
          <p:nvPr/>
        </p:nvSpPr>
        <p:spPr>
          <a:xfrm>
            <a:off x="13741031" y="-330648"/>
            <a:ext cx="1538036" cy="1086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a-IN" sz="1100" b="1" dirty="0">
                <a:solidFill>
                  <a:schemeClr val="tx2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நாமக்கல்</a:t>
            </a:r>
            <a:r>
              <a:rPr lang="en-US" sz="1100" b="1" dirty="0">
                <a:solidFill>
                  <a:schemeClr val="tx2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 </a:t>
            </a:r>
            <a:r>
              <a:rPr lang="ta-IN" sz="1100" b="1" dirty="0">
                <a:solidFill>
                  <a:schemeClr val="tx2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கவிஞர் </a:t>
            </a:r>
            <a:endParaRPr lang="en-US" sz="1100" b="1" dirty="0">
              <a:solidFill>
                <a:schemeClr val="tx2"/>
              </a:solidFill>
              <a:latin typeface="Catamaran ExtraBold" panose="00000900000000000000" pitchFamily="2" charset="0"/>
              <a:cs typeface="Catamaran ExtraBold" panose="00000900000000000000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ta-IN" sz="1100" b="1" dirty="0">
                <a:solidFill>
                  <a:schemeClr val="tx2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பாரதிதாசன்</a:t>
            </a:r>
            <a:endParaRPr lang="en-US" sz="1100" b="1" dirty="0">
              <a:solidFill>
                <a:schemeClr val="tx2"/>
              </a:solidFill>
              <a:latin typeface="Catamaran ExtraBold" panose="00000900000000000000" pitchFamily="2" charset="0"/>
              <a:cs typeface="Catamaran ExtraBold" panose="00000900000000000000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ta-IN" sz="1100" b="1" dirty="0">
                <a:solidFill>
                  <a:schemeClr val="tx2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திரு. வி. க</a:t>
            </a:r>
          </a:p>
          <a:p>
            <a:pPr algn="ctr">
              <a:lnSpc>
                <a:spcPct val="150000"/>
              </a:lnSpc>
            </a:pPr>
            <a:r>
              <a:rPr lang="ta-IN" sz="1100" b="1" dirty="0">
                <a:solidFill>
                  <a:schemeClr val="tx2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கல்கி</a:t>
            </a:r>
            <a:endParaRPr lang="en-US" sz="1100" b="1" dirty="0">
              <a:solidFill>
                <a:schemeClr val="tx2"/>
              </a:solidFill>
              <a:latin typeface="Catamaran ExtraBold" panose="00000900000000000000" pitchFamily="2" charset="0"/>
              <a:cs typeface="Catamaran ExtraBold" panose="00000900000000000000" pitchFamily="2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A94A7A2A-06BC-4E32-901C-0972F85549DF}"/>
              </a:ext>
            </a:extLst>
          </p:cNvPr>
          <p:cNvSpPr/>
          <p:nvPr/>
        </p:nvSpPr>
        <p:spPr>
          <a:xfrm>
            <a:off x="13239281" y="904956"/>
            <a:ext cx="190125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a-IN" sz="1100" b="1" dirty="0">
                <a:solidFill>
                  <a:schemeClr val="tx2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கவிமணி</a:t>
            </a:r>
            <a:r>
              <a:rPr lang="en-US" sz="1100" b="1" dirty="0">
                <a:solidFill>
                  <a:schemeClr val="tx2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 </a:t>
            </a:r>
            <a:r>
              <a:rPr lang="ta-IN" sz="1100" b="1" dirty="0">
                <a:solidFill>
                  <a:schemeClr val="tx2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தேசிக விநாயகம் பிள்ளை</a:t>
            </a:r>
            <a:endParaRPr lang="en-US" sz="1100" b="1" dirty="0">
              <a:solidFill>
                <a:schemeClr val="tx2"/>
              </a:solidFill>
              <a:latin typeface="Catamaran ExtraBold" panose="00000900000000000000" pitchFamily="2" charset="0"/>
              <a:cs typeface="Catamaran ExtraBold" panose="00000900000000000000" pitchFamily="2" charset="0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F2E8B633-38B5-4B9C-8B03-17C11CF2064F}"/>
              </a:ext>
            </a:extLst>
          </p:cNvPr>
          <p:cNvSpPr/>
          <p:nvPr/>
        </p:nvSpPr>
        <p:spPr>
          <a:xfrm>
            <a:off x="2150752" y="1461135"/>
            <a:ext cx="170629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a-IN" sz="1100" b="1" dirty="0">
                <a:solidFill>
                  <a:schemeClr val="tx2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கணியன் பூங்குன்றனார்</a:t>
            </a:r>
            <a:endParaRPr lang="en-US" sz="1100" b="1" dirty="0">
              <a:solidFill>
                <a:schemeClr val="tx2"/>
              </a:solidFill>
              <a:latin typeface="Catamaran ExtraBold" panose="00000900000000000000" pitchFamily="2" charset="0"/>
              <a:cs typeface="Catamaran ExtraBold" panose="00000900000000000000" pitchFamily="2" charset="0"/>
            </a:endParaRP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989239C-0DC9-479B-9B01-AED49343708C}"/>
              </a:ext>
            </a:extLst>
          </p:cNvPr>
          <p:cNvGrpSpPr/>
          <p:nvPr/>
        </p:nvGrpSpPr>
        <p:grpSpPr>
          <a:xfrm>
            <a:off x="2283397" y="605802"/>
            <a:ext cx="1492716" cy="864867"/>
            <a:chOff x="2508973" y="894434"/>
            <a:chExt cx="1492716" cy="86486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275458B-EE4F-48A4-B59E-913246B139A5}"/>
                </a:ext>
              </a:extLst>
            </p:cNvPr>
            <p:cNvSpPr/>
            <p:nvPr/>
          </p:nvSpPr>
          <p:spPr>
            <a:xfrm>
              <a:off x="2760030" y="894434"/>
              <a:ext cx="105028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b="1" dirty="0">
                  <a:solidFill>
                    <a:schemeClr val="tx2"/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நக்கீரனார் 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6DC98A3A-3623-4F45-84B9-295AB03DD00D}"/>
                </a:ext>
              </a:extLst>
            </p:cNvPr>
            <p:cNvSpPr/>
            <p:nvPr/>
          </p:nvSpPr>
          <p:spPr>
            <a:xfrm>
              <a:off x="2508973" y="1497691"/>
              <a:ext cx="149271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b="1" dirty="0">
                  <a:solidFill>
                    <a:schemeClr val="tx2"/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சிறுமேதாவியார்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BCA3EB60-FA87-4D93-B31C-77E4E81163C5}"/>
                </a:ext>
              </a:extLst>
            </p:cNvPr>
            <p:cNvSpPr/>
            <p:nvPr/>
          </p:nvSpPr>
          <p:spPr>
            <a:xfrm>
              <a:off x="2566781" y="1187305"/>
              <a:ext cx="143180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b="1" dirty="0">
                  <a:solidFill>
                    <a:schemeClr val="tx2"/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சேந்தம்பூதனார் </a:t>
              </a:r>
            </a:p>
          </p:txBody>
        </p:sp>
      </p:grpSp>
      <p:sp>
        <p:nvSpPr>
          <p:cNvPr id="153" name="Rectangle 152">
            <a:extLst>
              <a:ext uri="{FF2B5EF4-FFF2-40B4-BE49-F238E27FC236}">
                <a16:creationId xmlns:a16="http://schemas.microsoft.com/office/drawing/2014/main" id="{A25D5C64-86DB-47A8-99D9-BCCD2685EE86}"/>
              </a:ext>
            </a:extLst>
          </p:cNvPr>
          <p:cNvSpPr/>
          <p:nvPr/>
        </p:nvSpPr>
        <p:spPr>
          <a:xfrm>
            <a:off x="2276627" y="3203272"/>
            <a:ext cx="1554409" cy="1340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a-IN" sz="1100" b="1" dirty="0">
                <a:solidFill>
                  <a:schemeClr val="tx2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பதிற்றுப்பத்து</a:t>
            </a:r>
            <a:endParaRPr lang="en-US" sz="1100" b="1" dirty="0">
              <a:solidFill>
                <a:schemeClr val="tx2"/>
              </a:solidFill>
              <a:latin typeface="Catamaran ExtraBold" panose="00000900000000000000" pitchFamily="2" charset="0"/>
              <a:cs typeface="Catamaran ExtraBold" panose="00000900000000000000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US" sz="1100" b="1" dirty="0">
                <a:solidFill>
                  <a:schemeClr val="tx2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ஐங்குறுநூறு நற்றிணை</a:t>
            </a:r>
          </a:p>
          <a:p>
            <a:pPr algn="ctr">
              <a:lnSpc>
                <a:spcPct val="150000"/>
              </a:lnSpc>
            </a:pPr>
            <a:r>
              <a:rPr lang="ta-IN" sz="1100" b="1" dirty="0">
                <a:solidFill>
                  <a:schemeClr val="tx2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அகநானூறு </a:t>
            </a:r>
          </a:p>
          <a:p>
            <a:pPr algn="ctr">
              <a:lnSpc>
                <a:spcPct val="150000"/>
              </a:lnSpc>
            </a:pPr>
            <a:r>
              <a:rPr lang="ta-IN" sz="1100" b="1" dirty="0">
                <a:solidFill>
                  <a:schemeClr val="tx2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புறநானூறு 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239B5AD-CB76-4317-8D8B-A658192A56F0}"/>
              </a:ext>
            </a:extLst>
          </p:cNvPr>
          <p:cNvSpPr/>
          <p:nvPr/>
        </p:nvSpPr>
        <p:spPr>
          <a:xfrm>
            <a:off x="11456387" y="2748170"/>
            <a:ext cx="3822680" cy="1733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100" b="1" dirty="0">
                <a:solidFill>
                  <a:schemeClr val="tx2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இலக்கிய/இலக்கண உரைகள்</a:t>
            </a:r>
          </a:p>
          <a:p>
            <a:pPr algn="ctr">
              <a:lnSpc>
                <a:spcPts val="1600"/>
              </a:lnSpc>
            </a:pPr>
            <a:r>
              <a:rPr lang="en-US" sz="1100" b="1" dirty="0">
                <a:solidFill>
                  <a:schemeClr val="tx2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தனித் தமிழ் நூல்கள்</a:t>
            </a:r>
          </a:p>
          <a:p>
            <a:pPr algn="ctr">
              <a:lnSpc>
                <a:spcPts val="1600"/>
              </a:lnSpc>
            </a:pPr>
            <a:r>
              <a:rPr lang="en-US" sz="1100" b="1" dirty="0">
                <a:solidFill>
                  <a:schemeClr val="tx2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கவிதை நூல்கள்</a:t>
            </a:r>
          </a:p>
          <a:p>
            <a:pPr algn="ctr">
              <a:lnSpc>
                <a:spcPts val="1600"/>
              </a:lnSpc>
            </a:pPr>
            <a:r>
              <a:rPr lang="en-US" sz="1100" b="1" dirty="0">
                <a:solidFill>
                  <a:schemeClr val="tx2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நாவல்கள்</a:t>
            </a:r>
          </a:p>
          <a:p>
            <a:pPr algn="ctr">
              <a:lnSpc>
                <a:spcPts val="1600"/>
              </a:lnSpc>
            </a:pPr>
            <a:r>
              <a:rPr lang="en-US" sz="1100" b="1" dirty="0">
                <a:solidFill>
                  <a:srgbClr val="C00000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சமய விளக்க நூல்கள்</a:t>
            </a:r>
          </a:p>
          <a:p>
            <a:pPr algn="ctr">
              <a:lnSpc>
                <a:spcPts val="1600"/>
              </a:lnSpc>
            </a:pPr>
            <a:r>
              <a:rPr lang="en-US" sz="1100" b="1" dirty="0">
                <a:solidFill>
                  <a:schemeClr val="tx2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தொல்பொருள் ஆராய்ச்சி நூல்கள்</a:t>
            </a:r>
          </a:p>
          <a:p>
            <a:pPr algn="ctr">
              <a:lnSpc>
                <a:spcPts val="1600"/>
              </a:lnSpc>
            </a:pPr>
            <a:r>
              <a:rPr lang="ta-IN" sz="1100" b="1" dirty="0">
                <a:solidFill>
                  <a:schemeClr val="tx2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மொழி ஆராய்ச்சி நூல்கள்</a:t>
            </a:r>
            <a:endParaRPr lang="en-US" sz="1100" b="1" dirty="0">
              <a:solidFill>
                <a:schemeClr val="tx2"/>
              </a:solidFill>
              <a:latin typeface="Catamaran ExtraBold" panose="00000900000000000000" pitchFamily="2" charset="0"/>
              <a:cs typeface="Catamaran ExtraBold" panose="00000900000000000000" pitchFamily="2" charset="0"/>
            </a:endParaRPr>
          </a:p>
          <a:p>
            <a:pPr algn="ctr">
              <a:lnSpc>
                <a:spcPts val="1600"/>
              </a:lnSpc>
            </a:pPr>
            <a:r>
              <a:rPr lang="ta-IN" sz="1100" b="1" dirty="0">
                <a:solidFill>
                  <a:schemeClr val="tx2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தேசபக்தி பாடல்கள்</a:t>
            </a:r>
            <a:endParaRPr lang="en-US" sz="1100" b="1" dirty="0">
              <a:solidFill>
                <a:schemeClr val="tx2"/>
              </a:solidFill>
              <a:latin typeface="Catamaran ExtraBold" panose="00000900000000000000" pitchFamily="2" charset="0"/>
              <a:cs typeface="Catamaran ExtraBold" panose="00000900000000000000" pitchFamily="2" charset="0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1DCBE24-9C03-44A9-936F-8F287BF8AA8B}"/>
              </a:ext>
            </a:extLst>
          </p:cNvPr>
          <p:cNvGrpSpPr/>
          <p:nvPr/>
        </p:nvGrpSpPr>
        <p:grpSpPr>
          <a:xfrm>
            <a:off x="2353670" y="-349672"/>
            <a:ext cx="1353256" cy="936681"/>
            <a:chOff x="2277375" y="-904697"/>
            <a:chExt cx="1353256" cy="936681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D29CEA9F-D55D-4EE6-8696-AF035B0CA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6836" y="-904697"/>
              <a:ext cx="586574" cy="630191"/>
            </a:xfrm>
            <a:prstGeom prst="rect">
              <a:avLst/>
            </a:prstGeom>
          </p:spPr>
        </p:pic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906ED22-09CD-4B64-B3E9-A65BE1F84671}"/>
                </a:ext>
              </a:extLst>
            </p:cNvPr>
            <p:cNvSpPr/>
            <p:nvPr/>
          </p:nvSpPr>
          <p:spPr>
            <a:xfrm>
              <a:off x="2277375" y="-229626"/>
              <a:ext cx="135325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a-IN" sz="1100" b="1" dirty="0">
                  <a:solidFill>
                    <a:schemeClr val="tx2"/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திருவள்ளுவர்</a:t>
              </a:r>
              <a:endParaRPr lang="en-US" sz="1100" b="1" dirty="0">
                <a:solidFill>
                  <a:schemeClr val="tx2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endParaRP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37897B1F-6C20-439C-B3B0-B7DCCD65B1EF}"/>
              </a:ext>
            </a:extLst>
          </p:cNvPr>
          <p:cNvGrpSpPr/>
          <p:nvPr/>
        </p:nvGrpSpPr>
        <p:grpSpPr>
          <a:xfrm>
            <a:off x="2633637" y="-613882"/>
            <a:ext cx="1383672" cy="835515"/>
            <a:chOff x="2689255" y="-514474"/>
            <a:chExt cx="1383672" cy="83551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A6E42C1-78E7-4652-89CF-0CD703239E3A}"/>
                </a:ext>
              </a:extLst>
            </p:cNvPr>
            <p:cNvSpPr/>
            <p:nvPr/>
          </p:nvSpPr>
          <p:spPr>
            <a:xfrm>
              <a:off x="2689255" y="59431"/>
              <a:ext cx="1383672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ta-IN" sz="1100" b="1" dirty="0">
                  <a:solidFill>
                    <a:schemeClr val="tx2"/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ஔவை</a:t>
              </a:r>
              <a:endParaRPr lang="en-DE" sz="1200" b="1" dirty="0">
                <a:solidFill>
                  <a:schemeClr val="tx2"/>
                </a:solidFill>
                <a:latin typeface="Catamaran SemiBold" panose="00000700000000000000" pitchFamily="2" charset="0"/>
                <a:cs typeface="Catamaran SemiBold" panose="00000700000000000000" pitchFamily="2" charset="0"/>
              </a:endParaRPr>
            </a:p>
          </p:txBody>
        </p: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D799F82D-650B-4CBB-BF98-9EFB74D218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7613" y="-514474"/>
              <a:ext cx="587441" cy="587441"/>
            </a:xfrm>
            <a:prstGeom prst="rect">
              <a:avLst/>
            </a:prstGeom>
          </p:spPr>
        </p:pic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43BAFBF5-D440-4AE5-9C19-2BF5E6B343C0}"/>
              </a:ext>
            </a:extLst>
          </p:cNvPr>
          <p:cNvSpPr/>
          <p:nvPr/>
        </p:nvSpPr>
        <p:spPr>
          <a:xfrm>
            <a:off x="7999259" y="4142995"/>
            <a:ext cx="9428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a-IN" sz="1100" b="1" dirty="0">
                <a:solidFill>
                  <a:schemeClr val="tx2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நன்னூல்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A68228F3-3081-4ED4-A293-08852920BD15}"/>
              </a:ext>
            </a:extLst>
          </p:cNvPr>
          <p:cNvSpPr/>
          <p:nvPr/>
        </p:nvSpPr>
        <p:spPr>
          <a:xfrm>
            <a:off x="11453002" y="736174"/>
            <a:ext cx="162736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a-IN" sz="1100" b="1" dirty="0">
                <a:solidFill>
                  <a:schemeClr val="tx2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கி.வா. ஜகந்நாதன் </a:t>
            </a:r>
            <a:endParaRPr lang="en-US" sz="1100" b="1" dirty="0">
              <a:solidFill>
                <a:schemeClr val="tx2"/>
              </a:solidFill>
              <a:latin typeface="Catamaran ExtraBold" panose="00000900000000000000" pitchFamily="2" charset="0"/>
              <a:cs typeface="Catamaran ExtraBold" panose="00000900000000000000" pitchFamily="2" charset="0"/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AF2B3FCA-E79B-4CFD-9B02-8F2BE8518A03}"/>
              </a:ext>
            </a:extLst>
          </p:cNvPr>
          <p:cNvSpPr/>
          <p:nvPr/>
        </p:nvSpPr>
        <p:spPr>
          <a:xfrm>
            <a:off x="5447495" y="611156"/>
            <a:ext cx="175366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rgbClr val="C00000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+ </a:t>
            </a:r>
            <a:r>
              <a:rPr lang="ta-IN" sz="1100" b="1" dirty="0">
                <a:solidFill>
                  <a:srgbClr val="C00000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நாயன்மார்கள் </a:t>
            </a:r>
            <a:endParaRPr lang="en-DE" sz="1100" b="1" dirty="0">
              <a:solidFill>
                <a:srgbClr val="C00000"/>
              </a:solidFill>
              <a:latin typeface="Catamaran ExtraBold" panose="00000900000000000000" pitchFamily="2" charset="0"/>
              <a:cs typeface="Catamaran ExtraBold" panose="00000900000000000000" pitchFamily="2" charset="0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B234EF96-2C2C-42E2-9D56-940BE8E91818}"/>
              </a:ext>
            </a:extLst>
          </p:cNvPr>
          <p:cNvSpPr/>
          <p:nvPr/>
        </p:nvSpPr>
        <p:spPr>
          <a:xfrm rot="5400000">
            <a:off x="6505233" y="10711"/>
            <a:ext cx="15632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மாணிக்க வாசகர்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7184D4-9F45-4570-941B-81561C1C820B}"/>
              </a:ext>
            </a:extLst>
          </p:cNvPr>
          <p:cNvSpPr/>
          <p:nvPr/>
        </p:nvSpPr>
        <p:spPr>
          <a:xfrm>
            <a:off x="2003999" y="2157961"/>
            <a:ext cx="194711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a-IN" sz="1100" b="1" dirty="0">
                <a:solidFill>
                  <a:schemeClr val="accent4">
                    <a:lumMod val="75000"/>
                  </a:schemeClr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அதியமான்</a:t>
            </a:r>
            <a:endParaRPr lang="en-US" sz="1100" b="1" dirty="0">
              <a:solidFill>
                <a:schemeClr val="accent4">
                  <a:lumMod val="75000"/>
                </a:schemeClr>
              </a:solidFill>
              <a:latin typeface="Catamaran ExtraBold" panose="00000900000000000000" pitchFamily="2" charset="0"/>
              <a:cs typeface="Catamaran ExtraBold" panose="00000900000000000000" pitchFamily="2" charset="0"/>
            </a:endParaRPr>
          </a:p>
          <a:p>
            <a:pPr algn="ctr"/>
            <a:r>
              <a:rPr lang="ta-IN" sz="1100" b="1" dirty="0">
                <a:solidFill>
                  <a:schemeClr val="accent4">
                    <a:lumMod val="75000"/>
                  </a:schemeClr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பாரி</a:t>
            </a:r>
            <a:endParaRPr lang="en-US" sz="1100" b="1" dirty="0">
              <a:solidFill>
                <a:schemeClr val="accent4">
                  <a:lumMod val="75000"/>
                </a:schemeClr>
              </a:solidFill>
              <a:latin typeface="Catamaran ExtraBold" panose="00000900000000000000" pitchFamily="2" charset="0"/>
              <a:cs typeface="Catamaran ExtraBold" panose="00000900000000000000" pitchFamily="2" charset="0"/>
            </a:endParaRPr>
          </a:p>
          <a:p>
            <a:pPr algn="ctr"/>
            <a:r>
              <a:rPr lang="ta-IN" sz="1100" b="1" dirty="0">
                <a:solidFill>
                  <a:schemeClr val="accent4">
                    <a:lumMod val="75000"/>
                  </a:schemeClr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செங்குட்டுவன்</a:t>
            </a:r>
            <a:endParaRPr lang="en-US" sz="1100" b="1" dirty="0">
              <a:solidFill>
                <a:schemeClr val="accent4">
                  <a:lumMod val="75000"/>
                </a:schemeClr>
              </a:solidFill>
              <a:latin typeface="Catamaran ExtraBold" panose="00000900000000000000" pitchFamily="2" charset="0"/>
              <a:cs typeface="Catamaran ExtraBold" panose="00000900000000000000" pitchFamily="2" charset="0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FF5668AE-2497-45D2-AB23-19BD52DFFA61}"/>
              </a:ext>
            </a:extLst>
          </p:cNvPr>
          <p:cNvSpPr/>
          <p:nvPr/>
        </p:nvSpPr>
        <p:spPr>
          <a:xfrm>
            <a:off x="4778225" y="-1749011"/>
            <a:ext cx="10466667" cy="856595"/>
          </a:xfrm>
          <a:prstGeom prst="rect">
            <a:avLst/>
          </a:prstGeom>
          <a:solidFill>
            <a:schemeClr val="bg1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472C4"/>
              </a:solidFill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E09267AE-9576-4E46-A08E-F5FE50CD979E}"/>
              </a:ext>
            </a:extLst>
          </p:cNvPr>
          <p:cNvSpPr/>
          <p:nvPr/>
        </p:nvSpPr>
        <p:spPr>
          <a:xfrm>
            <a:off x="4936128" y="-1657618"/>
            <a:ext cx="102044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a-IN" sz="2000" b="1" dirty="0">
                <a:solidFill>
                  <a:srgbClr val="4472C4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சங்க காலம் முதல் சம காலம் வரை</a:t>
            </a:r>
            <a:r>
              <a:rPr lang="en-US" sz="2000" b="1" dirty="0">
                <a:solidFill>
                  <a:srgbClr val="4472C4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 </a:t>
            </a:r>
            <a:r>
              <a:rPr lang="ta-IN" sz="2000" b="1" dirty="0">
                <a:solidFill>
                  <a:srgbClr val="4472C4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வாழ்ந்த தமிழ் அறிஞரும் அவர் படைத்த நூல்களின் ஒரு பகுதி</a:t>
            </a:r>
            <a:r>
              <a:rPr lang="en-US" sz="2000" b="1" dirty="0">
                <a:solidFill>
                  <a:srgbClr val="4472C4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. </a:t>
            </a:r>
            <a:r>
              <a:rPr lang="ta-IN" sz="2000" b="1" dirty="0">
                <a:solidFill>
                  <a:srgbClr val="4472C4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  </a:t>
            </a:r>
            <a:endParaRPr lang="en-US" sz="2000" b="1" dirty="0">
              <a:solidFill>
                <a:srgbClr val="4472C4"/>
              </a:solidFill>
              <a:latin typeface="Catamaran ExtraBold" panose="00000900000000000000" pitchFamily="2" charset="0"/>
              <a:cs typeface="Catamaran ExtraBold" panose="00000900000000000000" pitchFamily="2" charset="0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8851E0AE-B74B-44B1-955B-B8382E664D40}"/>
              </a:ext>
            </a:extLst>
          </p:cNvPr>
          <p:cNvSpPr/>
          <p:nvPr/>
        </p:nvSpPr>
        <p:spPr>
          <a:xfrm>
            <a:off x="-237299" y="-1767416"/>
            <a:ext cx="5015524" cy="8874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1E3DA2BB-A3A8-41D5-ABB8-CA1CE89EAA8D}"/>
              </a:ext>
            </a:extLst>
          </p:cNvPr>
          <p:cNvSpPr/>
          <p:nvPr/>
        </p:nvSpPr>
        <p:spPr>
          <a:xfrm>
            <a:off x="59956" y="-1602881"/>
            <a:ext cx="45020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a-IN" sz="2800" b="1" dirty="0">
                <a:solidFill>
                  <a:schemeClr val="bg1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தமிழ் மொழி வரலாறு 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202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ctangle 168">
            <a:extLst>
              <a:ext uri="{FF2B5EF4-FFF2-40B4-BE49-F238E27FC236}">
                <a16:creationId xmlns:a16="http://schemas.microsoft.com/office/drawing/2014/main" id="{42978D5D-FDA0-4D04-952C-4F00736E262D}"/>
              </a:ext>
            </a:extLst>
          </p:cNvPr>
          <p:cNvSpPr/>
          <p:nvPr/>
        </p:nvSpPr>
        <p:spPr>
          <a:xfrm>
            <a:off x="13087897" y="-905620"/>
            <a:ext cx="2148840" cy="27432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10C4EA28-7FD8-4B03-959C-62F9243E61A5}"/>
              </a:ext>
            </a:extLst>
          </p:cNvPr>
          <p:cNvSpPr/>
          <p:nvPr/>
        </p:nvSpPr>
        <p:spPr>
          <a:xfrm>
            <a:off x="11512036" y="-905620"/>
            <a:ext cx="1600200" cy="27432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5037C542-C041-4E29-AB56-D97CEC251121}"/>
              </a:ext>
            </a:extLst>
          </p:cNvPr>
          <p:cNvSpPr/>
          <p:nvPr/>
        </p:nvSpPr>
        <p:spPr>
          <a:xfrm>
            <a:off x="9597849" y="-905620"/>
            <a:ext cx="1920240" cy="2743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2E0327E2-4A65-4E79-BEC6-9BA6755B28B2}"/>
              </a:ext>
            </a:extLst>
          </p:cNvPr>
          <p:cNvSpPr/>
          <p:nvPr/>
        </p:nvSpPr>
        <p:spPr>
          <a:xfrm>
            <a:off x="7455062" y="-905620"/>
            <a:ext cx="2148840" cy="274320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2B7C5F15-4D09-43FE-B7A6-A3F5D352699A}"/>
              </a:ext>
            </a:extLst>
          </p:cNvPr>
          <p:cNvSpPr/>
          <p:nvPr/>
        </p:nvSpPr>
        <p:spPr>
          <a:xfrm>
            <a:off x="5175115" y="-905620"/>
            <a:ext cx="2286000" cy="27432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D3200537-2A98-4677-9FF3-C4A8D3180FBC}"/>
              </a:ext>
            </a:extLst>
          </p:cNvPr>
          <p:cNvSpPr/>
          <p:nvPr/>
        </p:nvSpPr>
        <p:spPr>
          <a:xfrm>
            <a:off x="3690696" y="-905620"/>
            <a:ext cx="1490472" cy="2743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70A42AE-7677-4EDD-A167-DAE787170811}"/>
              </a:ext>
            </a:extLst>
          </p:cNvPr>
          <p:cNvSpPr/>
          <p:nvPr/>
        </p:nvSpPr>
        <p:spPr>
          <a:xfrm>
            <a:off x="-6571" y="-905620"/>
            <a:ext cx="3703320" cy="274320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686177B-E875-41FE-8C46-A9B9FD64388C}"/>
              </a:ext>
            </a:extLst>
          </p:cNvPr>
          <p:cNvSpPr/>
          <p:nvPr/>
        </p:nvSpPr>
        <p:spPr>
          <a:xfrm>
            <a:off x="-236114" y="-923909"/>
            <a:ext cx="228600" cy="822960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b="1" dirty="0">
              <a:solidFill>
                <a:schemeClr val="tx1"/>
              </a:solidFill>
              <a:latin typeface="Catamaran ExtraBold" panose="00000900000000000000" pitchFamily="2" charset="0"/>
              <a:cs typeface="Catamaran ExtraBold" panose="00000900000000000000" pitchFamily="2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E505B2-298E-4ECC-974F-A14D5C7A4339}"/>
              </a:ext>
            </a:extLst>
          </p:cNvPr>
          <p:cNvSpPr/>
          <p:nvPr/>
        </p:nvSpPr>
        <p:spPr>
          <a:xfrm>
            <a:off x="2025773" y="-613883"/>
            <a:ext cx="1664711" cy="79290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b="1" dirty="0">
              <a:solidFill>
                <a:schemeClr val="tx1"/>
              </a:solidFill>
              <a:latin typeface="Catamaran ExtraBold" panose="00000900000000000000" pitchFamily="2" charset="0"/>
              <a:cs typeface="Catamaran ExtraBold" panose="00000900000000000000" pitchFamily="2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A886BEE-F763-4BE4-9924-FD2C36B6EF87}"/>
              </a:ext>
            </a:extLst>
          </p:cNvPr>
          <p:cNvSpPr/>
          <p:nvPr/>
        </p:nvSpPr>
        <p:spPr>
          <a:xfrm>
            <a:off x="1109942" y="-632170"/>
            <a:ext cx="1251031" cy="75663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b="1" dirty="0">
              <a:solidFill>
                <a:schemeClr val="tx1"/>
              </a:solidFill>
              <a:latin typeface="Catamaran ExtraBold" panose="00000900000000000000" pitchFamily="2" charset="0"/>
              <a:cs typeface="Catamaran ExtraBold" panose="000009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8023A93-7027-4D23-A868-AA9E0495E803}"/>
              </a:ext>
            </a:extLst>
          </p:cNvPr>
          <p:cNvSpPr/>
          <p:nvPr/>
        </p:nvSpPr>
        <p:spPr>
          <a:xfrm>
            <a:off x="-17457" y="-613882"/>
            <a:ext cx="1214279" cy="79130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b="1" dirty="0">
              <a:solidFill>
                <a:schemeClr val="tx1"/>
              </a:solidFill>
              <a:latin typeface="Catamaran ExtraBold" panose="00000900000000000000" pitchFamily="2" charset="0"/>
              <a:cs typeface="Catamaran ExtraBold" panose="00000900000000000000" pitchFamily="2" charset="0"/>
            </a:endParaRP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6F0089A9-D6BB-4202-8240-D8A7B1A292D2}"/>
              </a:ext>
            </a:extLst>
          </p:cNvPr>
          <p:cNvSpPr/>
          <p:nvPr/>
        </p:nvSpPr>
        <p:spPr>
          <a:xfrm>
            <a:off x="-13297" y="6774381"/>
            <a:ext cx="3657600" cy="532806"/>
          </a:xfrm>
          <a:prstGeom prst="hexagon">
            <a:avLst/>
          </a:prstGeom>
          <a:solidFill>
            <a:schemeClr val="accent6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a-IN" sz="1320" dirty="0">
                <a:latin typeface="Catamaran Black" panose="00000A00000000000000" pitchFamily="2" charset="0"/>
                <a:cs typeface="Catamaran Black" panose="00000A00000000000000" pitchFamily="2" charset="0"/>
              </a:rPr>
              <a:t>சங்க</a:t>
            </a:r>
            <a:r>
              <a:rPr lang="en-US" sz="1320" dirty="0">
                <a:latin typeface="Catamaran Black" panose="00000A00000000000000" pitchFamily="2" charset="0"/>
                <a:cs typeface="Catamaran Black" panose="00000A00000000000000" pitchFamily="2" charset="0"/>
              </a:rPr>
              <a:t> </a:t>
            </a:r>
            <a:r>
              <a:rPr lang="ta-IN" sz="1320" dirty="0">
                <a:latin typeface="Catamaran Black" panose="00000A00000000000000" pitchFamily="2" charset="0"/>
                <a:cs typeface="Catamaran Black" panose="00000A00000000000000" pitchFamily="2" charset="0"/>
              </a:rPr>
              <a:t>காலம்</a:t>
            </a:r>
            <a:endParaRPr lang="en-DE" sz="1320" dirty="0">
              <a:latin typeface="Catamaran Black" panose="00000A00000000000000" pitchFamily="2" charset="0"/>
              <a:cs typeface="Catamaran Black" panose="00000A00000000000000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8ED0149-3823-4CD7-9A4D-D45230FAE686}"/>
              </a:ext>
            </a:extLst>
          </p:cNvPr>
          <p:cNvSpPr/>
          <p:nvPr/>
        </p:nvSpPr>
        <p:spPr>
          <a:xfrm>
            <a:off x="716124" y="-897850"/>
            <a:ext cx="21888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atamaran Black" panose="00000A00000000000000" pitchFamily="2" charset="0"/>
                <a:cs typeface="Catamaran Black" panose="00000A00000000000000" pitchFamily="2" charset="0"/>
              </a:rPr>
              <a:t>10000 </a:t>
            </a:r>
            <a:r>
              <a:rPr lang="ta-IN" sz="1400" b="1" dirty="0">
                <a:solidFill>
                  <a:schemeClr val="bg1"/>
                </a:solidFill>
                <a:latin typeface="Catamaran Black" panose="00000A00000000000000" pitchFamily="2" charset="0"/>
                <a:cs typeface="Catamaran Black" panose="00000A00000000000000" pitchFamily="2" charset="0"/>
              </a:rPr>
              <a:t>கி</a:t>
            </a:r>
            <a:r>
              <a:rPr lang="en-US" sz="1400" b="1" dirty="0">
                <a:solidFill>
                  <a:schemeClr val="bg1"/>
                </a:solidFill>
                <a:latin typeface="Catamaran Black" panose="00000A00000000000000" pitchFamily="2" charset="0"/>
                <a:cs typeface="Catamaran Black" panose="00000A00000000000000" pitchFamily="2" charset="0"/>
              </a:rPr>
              <a:t>.</a:t>
            </a:r>
            <a:r>
              <a:rPr lang="ta-IN" sz="1400" b="1" dirty="0">
                <a:solidFill>
                  <a:schemeClr val="bg1"/>
                </a:solidFill>
                <a:latin typeface="Catamaran Black" panose="00000A00000000000000" pitchFamily="2" charset="0"/>
                <a:cs typeface="Catamaran Black" panose="00000A00000000000000" pitchFamily="2" charset="0"/>
              </a:rPr>
              <a:t>மு</a:t>
            </a:r>
            <a:r>
              <a:rPr lang="en-US" sz="1400" b="1" dirty="0">
                <a:solidFill>
                  <a:schemeClr val="bg1"/>
                </a:solidFill>
                <a:latin typeface="Catamaran Black" panose="00000A00000000000000" pitchFamily="2" charset="0"/>
                <a:cs typeface="Catamaran Black" panose="00000A00000000000000" pitchFamily="2" charset="0"/>
              </a:rPr>
              <a:t> – 2 </a:t>
            </a:r>
            <a:r>
              <a:rPr lang="ta-IN" sz="1400" b="1" dirty="0">
                <a:solidFill>
                  <a:schemeClr val="bg1"/>
                </a:solidFill>
                <a:latin typeface="Catamaran Black" panose="00000A00000000000000" pitchFamily="2" charset="0"/>
                <a:cs typeface="Catamaran Black" panose="00000A00000000000000" pitchFamily="2" charset="0"/>
              </a:rPr>
              <a:t>கி</a:t>
            </a:r>
            <a:r>
              <a:rPr lang="en-US" sz="1400" b="1" dirty="0">
                <a:solidFill>
                  <a:schemeClr val="bg1"/>
                </a:solidFill>
                <a:latin typeface="Catamaran Black" panose="00000A00000000000000" pitchFamily="2" charset="0"/>
                <a:cs typeface="Catamaran Black" panose="00000A00000000000000" pitchFamily="2" charset="0"/>
              </a:rPr>
              <a:t>.</a:t>
            </a:r>
            <a:r>
              <a:rPr lang="ta-IN" sz="1400" b="1" dirty="0">
                <a:solidFill>
                  <a:schemeClr val="bg1"/>
                </a:solidFill>
                <a:latin typeface="Catamaran Black" panose="00000A00000000000000" pitchFamily="2" charset="0"/>
                <a:cs typeface="Catamaran Black" panose="00000A00000000000000" pitchFamily="2" charset="0"/>
              </a:rPr>
              <a:t>பி</a:t>
            </a:r>
            <a:endParaRPr lang="en-DE" sz="1400" b="1" dirty="0">
              <a:solidFill>
                <a:schemeClr val="bg1"/>
              </a:solidFill>
              <a:latin typeface="Catamaran Black" panose="00000A00000000000000" pitchFamily="2" charset="0"/>
              <a:cs typeface="Catamaran Black" panose="00000A00000000000000" pitchFamily="2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EEA02EA-8628-4237-AD26-D6F6358E3ED5}"/>
              </a:ext>
            </a:extLst>
          </p:cNvPr>
          <p:cNvSpPr/>
          <p:nvPr/>
        </p:nvSpPr>
        <p:spPr>
          <a:xfrm rot="16200000" flipH="1">
            <a:off x="-544281" y="5517911"/>
            <a:ext cx="8758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a-IN" sz="1400" b="1" dirty="0">
                <a:solidFill>
                  <a:schemeClr val="bg1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ஆட்சி 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A214524-22CD-40D4-A479-567B50E95DEC}"/>
              </a:ext>
            </a:extLst>
          </p:cNvPr>
          <p:cNvSpPr/>
          <p:nvPr/>
        </p:nvSpPr>
        <p:spPr>
          <a:xfrm rot="16200000" flipH="1">
            <a:off x="-807599" y="463030"/>
            <a:ext cx="13881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a-IN" sz="1400" b="1" dirty="0">
                <a:solidFill>
                  <a:schemeClr val="bg1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மாந்தர்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16F8835-45D1-4751-95E7-8B7E1AA227FE}"/>
              </a:ext>
            </a:extLst>
          </p:cNvPr>
          <p:cNvSpPr/>
          <p:nvPr/>
        </p:nvSpPr>
        <p:spPr>
          <a:xfrm>
            <a:off x="5180092" y="-603630"/>
            <a:ext cx="2286000" cy="79388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76A9918D-77AF-4166-B897-3E61B24A7EFD}"/>
              </a:ext>
            </a:extLst>
          </p:cNvPr>
          <p:cNvSpPr/>
          <p:nvPr/>
        </p:nvSpPr>
        <p:spPr>
          <a:xfrm>
            <a:off x="5161419" y="6784636"/>
            <a:ext cx="2280465" cy="522551"/>
          </a:xfrm>
          <a:prstGeom prst="hexagon">
            <a:avLst/>
          </a:prstGeom>
          <a:solidFill>
            <a:schemeClr val="accent2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a-IN" sz="1320" dirty="0">
                <a:latin typeface="Catamaran Black" panose="00000A00000000000000" pitchFamily="2" charset="0"/>
                <a:cs typeface="Catamaran Black" panose="00000A00000000000000" pitchFamily="2" charset="0"/>
              </a:rPr>
              <a:t>சமய எழுச்சிக் காலம் </a:t>
            </a:r>
            <a:endParaRPr lang="en-DE" sz="1320" dirty="0">
              <a:latin typeface="Catamaran Black" panose="00000A00000000000000" pitchFamily="2" charset="0"/>
              <a:cs typeface="Catamaran Black" panose="00000A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0554D4-2567-41A7-A38F-C0AA14A4F0F3}"/>
              </a:ext>
            </a:extLst>
          </p:cNvPr>
          <p:cNvSpPr/>
          <p:nvPr/>
        </p:nvSpPr>
        <p:spPr>
          <a:xfrm>
            <a:off x="5662281" y="-899010"/>
            <a:ext cx="10489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atamaran Black" panose="00000A00000000000000" pitchFamily="2" charset="0"/>
                <a:cs typeface="Catamaran Black" panose="00000A00000000000000" pitchFamily="2" charset="0"/>
              </a:rPr>
              <a:t>5 – 8 </a:t>
            </a:r>
            <a:r>
              <a:rPr lang="ta-IN" sz="1400" b="1" dirty="0">
                <a:solidFill>
                  <a:schemeClr val="bg1"/>
                </a:solidFill>
                <a:latin typeface="Catamaran Black" panose="00000A00000000000000" pitchFamily="2" charset="0"/>
                <a:cs typeface="Catamaran Black" panose="00000A00000000000000" pitchFamily="2" charset="0"/>
              </a:rPr>
              <a:t>கி</a:t>
            </a:r>
            <a:r>
              <a:rPr lang="en-US" sz="1400" b="1" dirty="0">
                <a:solidFill>
                  <a:schemeClr val="bg1"/>
                </a:solidFill>
                <a:latin typeface="Catamaran Black" panose="00000A00000000000000" pitchFamily="2" charset="0"/>
                <a:cs typeface="Catamaran Black" panose="00000A00000000000000" pitchFamily="2" charset="0"/>
              </a:rPr>
              <a:t>.</a:t>
            </a:r>
            <a:r>
              <a:rPr lang="ta-IN" sz="1400" b="1" dirty="0">
                <a:solidFill>
                  <a:schemeClr val="bg1"/>
                </a:solidFill>
                <a:latin typeface="Catamaran Black" panose="00000A00000000000000" pitchFamily="2" charset="0"/>
                <a:cs typeface="Catamaran Black" panose="00000A00000000000000" pitchFamily="2" charset="0"/>
              </a:rPr>
              <a:t>பி</a:t>
            </a:r>
            <a:endParaRPr lang="en-DE" sz="1400" b="1" dirty="0">
              <a:solidFill>
                <a:schemeClr val="bg1"/>
              </a:solidFill>
              <a:latin typeface="Catamaran Black" panose="00000A00000000000000" pitchFamily="2" charset="0"/>
              <a:cs typeface="Catamaran Black" panose="00000A00000000000000" pitchFamily="2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3843910-2064-4355-8B99-9EB56022B5C9}"/>
              </a:ext>
            </a:extLst>
          </p:cNvPr>
          <p:cNvSpPr/>
          <p:nvPr/>
        </p:nvSpPr>
        <p:spPr>
          <a:xfrm rot="16200000" flipH="1">
            <a:off x="-806330" y="3386201"/>
            <a:ext cx="13881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a-IN" sz="1400" b="1" dirty="0">
                <a:solidFill>
                  <a:schemeClr val="bg1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மறை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F6895BA-4DE1-4B97-A994-C5308A20BE5F}"/>
              </a:ext>
            </a:extLst>
          </p:cNvPr>
          <p:cNvSpPr/>
          <p:nvPr/>
        </p:nvSpPr>
        <p:spPr>
          <a:xfrm>
            <a:off x="7456024" y="-627146"/>
            <a:ext cx="2148840" cy="79388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 dirty="0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ACA6ED2B-F099-4525-876A-BF5026BBBF96}"/>
              </a:ext>
            </a:extLst>
          </p:cNvPr>
          <p:cNvSpPr/>
          <p:nvPr/>
        </p:nvSpPr>
        <p:spPr>
          <a:xfrm>
            <a:off x="7446392" y="6774381"/>
            <a:ext cx="2158185" cy="532806"/>
          </a:xfrm>
          <a:prstGeom prst="hexagon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a-IN" sz="1320" dirty="0">
                <a:latin typeface="Catamaran Black" panose="00000A00000000000000" pitchFamily="2" charset="0"/>
                <a:cs typeface="Catamaran Black" panose="00000A00000000000000" pitchFamily="2" charset="0"/>
              </a:rPr>
              <a:t>பிற்காலச் சோழர் </a:t>
            </a:r>
            <a:endParaRPr lang="en-DE" sz="1320" dirty="0">
              <a:latin typeface="Catamaran Black" panose="00000A00000000000000" pitchFamily="2" charset="0"/>
              <a:cs typeface="Catamaran Black" panose="00000A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9085AB6-A031-401B-A331-EA670ACB23A1}"/>
              </a:ext>
            </a:extLst>
          </p:cNvPr>
          <p:cNvSpPr/>
          <p:nvPr/>
        </p:nvSpPr>
        <p:spPr>
          <a:xfrm>
            <a:off x="7951548" y="-894148"/>
            <a:ext cx="11576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atamaran Black" panose="00000A00000000000000" pitchFamily="2" charset="0"/>
                <a:cs typeface="Catamaran Black" panose="00000A00000000000000" pitchFamily="2" charset="0"/>
              </a:rPr>
              <a:t>8 – 13 </a:t>
            </a:r>
            <a:r>
              <a:rPr lang="ta-IN" sz="1400" b="1" dirty="0">
                <a:solidFill>
                  <a:schemeClr val="bg1"/>
                </a:solidFill>
                <a:latin typeface="Catamaran Black" panose="00000A00000000000000" pitchFamily="2" charset="0"/>
                <a:cs typeface="Catamaran Black" panose="00000A00000000000000" pitchFamily="2" charset="0"/>
              </a:rPr>
              <a:t>கி</a:t>
            </a:r>
            <a:r>
              <a:rPr lang="en-US" sz="1400" b="1" dirty="0">
                <a:solidFill>
                  <a:schemeClr val="bg1"/>
                </a:solidFill>
                <a:latin typeface="Catamaran Black" panose="00000A00000000000000" pitchFamily="2" charset="0"/>
                <a:cs typeface="Catamaran Black" panose="00000A00000000000000" pitchFamily="2" charset="0"/>
              </a:rPr>
              <a:t>.</a:t>
            </a:r>
            <a:r>
              <a:rPr lang="ta-IN" sz="1400" b="1" dirty="0">
                <a:solidFill>
                  <a:schemeClr val="bg1"/>
                </a:solidFill>
                <a:latin typeface="Catamaran Black" panose="00000A00000000000000" pitchFamily="2" charset="0"/>
                <a:cs typeface="Catamaran Black" panose="00000A00000000000000" pitchFamily="2" charset="0"/>
              </a:rPr>
              <a:t>பி</a:t>
            </a:r>
            <a:endParaRPr lang="en-DE" sz="1400" b="1" dirty="0">
              <a:solidFill>
                <a:schemeClr val="bg1"/>
              </a:solidFill>
              <a:latin typeface="Catamaran Black" panose="00000A00000000000000" pitchFamily="2" charset="0"/>
              <a:cs typeface="Catamaran Black" panose="00000A00000000000000" pitchFamily="2" charset="0"/>
            </a:endParaRP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08090922-91C7-417B-86E8-BF7C2C3AD00D}"/>
              </a:ext>
            </a:extLst>
          </p:cNvPr>
          <p:cNvCxnSpPr/>
          <p:nvPr/>
        </p:nvCxnSpPr>
        <p:spPr>
          <a:xfrm flipV="1">
            <a:off x="-191672" y="2549619"/>
            <a:ext cx="182880" cy="2277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9D26FB41-40D0-4572-9988-C7B8F5DF8902}"/>
              </a:ext>
            </a:extLst>
          </p:cNvPr>
          <p:cNvCxnSpPr/>
          <p:nvPr/>
        </p:nvCxnSpPr>
        <p:spPr>
          <a:xfrm flipV="1">
            <a:off x="-213008" y="4265643"/>
            <a:ext cx="182880" cy="2277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AEB965E7-56A0-4904-B9DF-50B9DEE5FC05}"/>
              </a:ext>
            </a:extLst>
          </p:cNvPr>
          <p:cNvSpPr/>
          <p:nvPr/>
        </p:nvSpPr>
        <p:spPr>
          <a:xfrm>
            <a:off x="3695668" y="-630676"/>
            <a:ext cx="1490472" cy="79388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FC4D098-80D5-4856-A2F5-2E72EA09B06A}"/>
              </a:ext>
            </a:extLst>
          </p:cNvPr>
          <p:cNvSpPr/>
          <p:nvPr/>
        </p:nvSpPr>
        <p:spPr>
          <a:xfrm>
            <a:off x="3858471" y="-903872"/>
            <a:ext cx="10776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atamaran Black" panose="00000A00000000000000" pitchFamily="2" charset="0"/>
                <a:cs typeface="Catamaran Black" panose="00000A00000000000000" pitchFamily="2" charset="0"/>
              </a:rPr>
              <a:t>2 – 5 </a:t>
            </a:r>
            <a:r>
              <a:rPr lang="ta-IN" sz="1400" b="1" dirty="0">
                <a:solidFill>
                  <a:schemeClr val="bg1"/>
                </a:solidFill>
                <a:latin typeface="Catamaran Black" panose="00000A00000000000000" pitchFamily="2" charset="0"/>
                <a:cs typeface="Catamaran Black" panose="00000A00000000000000" pitchFamily="2" charset="0"/>
              </a:rPr>
              <a:t>கி</a:t>
            </a:r>
            <a:r>
              <a:rPr lang="en-US" sz="1400" b="1" dirty="0">
                <a:solidFill>
                  <a:schemeClr val="bg1"/>
                </a:solidFill>
                <a:latin typeface="Catamaran Black" panose="00000A00000000000000" pitchFamily="2" charset="0"/>
                <a:cs typeface="Catamaran Black" panose="00000A00000000000000" pitchFamily="2" charset="0"/>
              </a:rPr>
              <a:t>.</a:t>
            </a:r>
            <a:r>
              <a:rPr lang="ta-IN" sz="1400" b="1" dirty="0">
                <a:solidFill>
                  <a:schemeClr val="bg1"/>
                </a:solidFill>
                <a:latin typeface="Catamaran Black" panose="00000A00000000000000" pitchFamily="2" charset="0"/>
                <a:cs typeface="Catamaran Black" panose="00000A00000000000000" pitchFamily="2" charset="0"/>
              </a:rPr>
              <a:t>பி</a:t>
            </a:r>
            <a:endParaRPr lang="en-DE" sz="1400" b="1" dirty="0">
              <a:solidFill>
                <a:schemeClr val="bg1"/>
              </a:solidFill>
              <a:latin typeface="Catamaran Black" panose="00000A00000000000000" pitchFamily="2" charset="0"/>
              <a:cs typeface="Catamaran Black" panose="00000A00000000000000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0D3B20F-7184-489C-A964-9DF3F4E5703C}"/>
              </a:ext>
            </a:extLst>
          </p:cNvPr>
          <p:cNvSpPr/>
          <p:nvPr/>
        </p:nvSpPr>
        <p:spPr>
          <a:xfrm>
            <a:off x="9591192" y="-614518"/>
            <a:ext cx="1920240" cy="792797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 dirty="0"/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D74482AF-DE41-43A5-B3FA-F45617113552}"/>
              </a:ext>
            </a:extLst>
          </p:cNvPr>
          <p:cNvSpPr/>
          <p:nvPr/>
        </p:nvSpPr>
        <p:spPr>
          <a:xfrm>
            <a:off x="9590797" y="6767361"/>
            <a:ext cx="1929223" cy="539826"/>
          </a:xfrm>
          <a:prstGeom prst="hexagon">
            <a:avLst/>
          </a:prstGeom>
          <a:solidFill>
            <a:schemeClr val="tx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a-IN" sz="1320" dirty="0">
                <a:latin typeface="Catamaran Black" panose="00000A00000000000000" pitchFamily="2" charset="0"/>
                <a:cs typeface="Catamaran Black" panose="00000A00000000000000" pitchFamily="2" charset="0"/>
              </a:rPr>
              <a:t>அயலவர் காலம்</a:t>
            </a:r>
            <a:endParaRPr lang="en-DE" sz="1320" dirty="0">
              <a:latin typeface="Catamaran Black" panose="00000A00000000000000" pitchFamily="2" charset="0"/>
              <a:cs typeface="Catamaran Black" panose="00000A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D2AF77-4330-462D-91E6-4D38FD61A5D6}"/>
              </a:ext>
            </a:extLst>
          </p:cNvPr>
          <p:cNvSpPr/>
          <p:nvPr/>
        </p:nvSpPr>
        <p:spPr>
          <a:xfrm>
            <a:off x="9944845" y="-889286"/>
            <a:ext cx="11799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atamaran Black" panose="00000A00000000000000" pitchFamily="2" charset="0"/>
                <a:cs typeface="Catamaran Black" panose="00000A00000000000000" pitchFamily="2" charset="0"/>
              </a:rPr>
              <a:t>13 – 19 </a:t>
            </a:r>
            <a:r>
              <a:rPr lang="ta-IN" sz="1400" b="1" dirty="0">
                <a:solidFill>
                  <a:schemeClr val="bg1"/>
                </a:solidFill>
                <a:latin typeface="Catamaran Black" panose="00000A00000000000000" pitchFamily="2" charset="0"/>
                <a:cs typeface="Catamaran Black" panose="00000A00000000000000" pitchFamily="2" charset="0"/>
              </a:rPr>
              <a:t>கி</a:t>
            </a:r>
            <a:r>
              <a:rPr lang="en-US" sz="1400" b="1" dirty="0">
                <a:solidFill>
                  <a:schemeClr val="bg1"/>
                </a:solidFill>
                <a:latin typeface="Catamaran Black" panose="00000A00000000000000" pitchFamily="2" charset="0"/>
                <a:cs typeface="Catamaran Black" panose="00000A00000000000000" pitchFamily="2" charset="0"/>
              </a:rPr>
              <a:t>.</a:t>
            </a:r>
            <a:r>
              <a:rPr lang="ta-IN" sz="1400" b="1" dirty="0">
                <a:solidFill>
                  <a:schemeClr val="bg1"/>
                </a:solidFill>
                <a:latin typeface="Catamaran Black" panose="00000A00000000000000" pitchFamily="2" charset="0"/>
                <a:cs typeface="Catamaran Black" panose="00000A00000000000000" pitchFamily="2" charset="0"/>
              </a:rPr>
              <a:t>பி</a:t>
            </a:r>
            <a:endParaRPr lang="en-DE" sz="1400" b="1" dirty="0">
              <a:solidFill>
                <a:schemeClr val="bg1"/>
              </a:solidFill>
              <a:latin typeface="Catamaran Black" panose="00000A00000000000000" pitchFamily="2" charset="0"/>
              <a:cs typeface="Catamaran Black" panose="00000A00000000000000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7AD44E5-2897-494D-AB47-54F05AE5E7AF}"/>
              </a:ext>
            </a:extLst>
          </p:cNvPr>
          <p:cNvSpPr/>
          <p:nvPr/>
        </p:nvSpPr>
        <p:spPr>
          <a:xfrm>
            <a:off x="11514015" y="-630522"/>
            <a:ext cx="1600200" cy="7966188"/>
          </a:xfrm>
          <a:prstGeom prst="rect">
            <a:avLst/>
          </a:prstGeom>
          <a:solidFill>
            <a:srgbClr val="E8D9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 dirty="0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60501CA8-4878-4C48-979F-E3F09EA69053}"/>
              </a:ext>
            </a:extLst>
          </p:cNvPr>
          <p:cNvSpPr/>
          <p:nvPr/>
        </p:nvSpPr>
        <p:spPr>
          <a:xfrm>
            <a:off x="11487952" y="6776611"/>
            <a:ext cx="1610680" cy="530576"/>
          </a:xfrm>
          <a:prstGeom prst="hexagon">
            <a:avLst/>
          </a:prstGeom>
          <a:solidFill>
            <a:srgbClr val="7030A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a-IN" sz="1300" dirty="0">
                <a:latin typeface="Catamaran Black" panose="00000A00000000000000" pitchFamily="2" charset="0"/>
                <a:cs typeface="Catamaran Black" panose="00000A00000000000000" pitchFamily="2" charset="0"/>
              </a:rPr>
              <a:t>தனித்தமிழ் இயக்கம் </a:t>
            </a:r>
            <a:endParaRPr lang="en-DE" sz="1300" dirty="0">
              <a:latin typeface="Catamaran Black" panose="00000A00000000000000" pitchFamily="2" charset="0"/>
              <a:cs typeface="Catamaran Black" panose="00000A00000000000000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5A4FEE-651B-4AB0-9F6A-7365E918D7C7}"/>
              </a:ext>
            </a:extLst>
          </p:cNvPr>
          <p:cNvSpPr/>
          <p:nvPr/>
        </p:nvSpPr>
        <p:spPr>
          <a:xfrm>
            <a:off x="11257106" y="-884424"/>
            <a:ext cx="18708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atamaran Black" panose="00000A00000000000000" pitchFamily="2" charset="0"/>
                <a:cs typeface="Catamaran Black" panose="00000A00000000000000" pitchFamily="2" charset="0"/>
              </a:rPr>
              <a:t>1900</a:t>
            </a:r>
            <a:r>
              <a:rPr lang="ta-IN" sz="1400" b="1" dirty="0">
                <a:solidFill>
                  <a:schemeClr val="bg1"/>
                </a:solidFill>
                <a:latin typeface="Catamaran Black" panose="00000A00000000000000" pitchFamily="2" charset="0"/>
                <a:cs typeface="Catamaran Black" panose="00000A00000000000000" pitchFamily="2" charset="0"/>
              </a:rPr>
              <a:t> </a:t>
            </a:r>
            <a:r>
              <a:rPr lang="en-US" sz="1400" b="1" dirty="0">
                <a:solidFill>
                  <a:schemeClr val="bg1"/>
                </a:solidFill>
                <a:latin typeface="Catamaran Black" panose="00000A00000000000000" pitchFamily="2" charset="0"/>
                <a:cs typeface="Catamaran Black" panose="00000A00000000000000" pitchFamily="2" charset="0"/>
              </a:rPr>
              <a:t>- </a:t>
            </a:r>
            <a:endParaRPr lang="en-DE" sz="1400" b="1" dirty="0">
              <a:solidFill>
                <a:schemeClr val="bg1"/>
              </a:solidFill>
              <a:latin typeface="Catamaran Black" panose="00000A00000000000000" pitchFamily="2" charset="0"/>
              <a:cs typeface="Catamaran Black" panose="00000A00000000000000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918497C-CEE7-4807-8DC1-EFE038598B5B}"/>
              </a:ext>
            </a:extLst>
          </p:cNvPr>
          <p:cNvSpPr/>
          <p:nvPr/>
        </p:nvSpPr>
        <p:spPr>
          <a:xfrm>
            <a:off x="13104882" y="-620082"/>
            <a:ext cx="2120753" cy="78638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591AA230-4E3F-4B2E-9BC3-99C018C1F8AE}"/>
              </a:ext>
            </a:extLst>
          </p:cNvPr>
          <p:cNvSpPr/>
          <p:nvPr/>
        </p:nvSpPr>
        <p:spPr>
          <a:xfrm>
            <a:off x="13112283" y="6791805"/>
            <a:ext cx="2103120" cy="504496"/>
          </a:xfrm>
          <a:prstGeom prst="hexagon">
            <a:avLst/>
          </a:prstGeom>
          <a:solidFill>
            <a:srgbClr val="00206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a-IN" sz="1320" dirty="0">
                <a:latin typeface="Catamaran Black" panose="00000A00000000000000" pitchFamily="2" charset="0"/>
                <a:cs typeface="Catamaran Black" panose="00000A00000000000000" pitchFamily="2" charset="0"/>
              </a:rPr>
              <a:t>சம</a:t>
            </a:r>
            <a:r>
              <a:rPr lang="en-US" sz="1320" dirty="0">
                <a:latin typeface="Catamaran Black" panose="00000A00000000000000" pitchFamily="2" charset="0"/>
                <a:cs typeface="Catamaran Black" panose="00000A00000000000000" pitchFamily="2" charset="0"/>
              </a:rPr>
              <a:t> </a:t>
            </a:r>
            <a:r>
              <a:rPr lang="ta-IN" sz="1320" dirty="0">
                <a:latin typeface="Catamaran Black" panose="00000A00000000000000" pitchFamily="2" charset="0"/>
                <a:cs typeface="Catamaran Black" panose="00000A00000000000000" pitchFamily="2" charset="0"/>
              </a:rPr>
              <a:t>காலம்</a:t>
            </a:r>
            <a:r>
              <a:rPr lang="ta-IN" sz="1680" dirty="0">
                <a:latin typeface="Catamaran Black" panose="00000A00000000000000" pitchFamily="2" charset="0"/>
                <a:cs typeface="Catamaran Black" panose="00000A00000000000000" pitchFamily="2" charset="0"/>
              </a:rPr>
              <a:t> </a:t>
            </a:r>
            <a:endParaRPr lang="en-DE" sz="1680" dirty="0">
              <a:latin typeface="Catamaran Black" panose="00000A00000000000000" pitchFamily="2" charset="0"/>
              <a:cs typeface="Catamaran Black" panose="00000A00000000000000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D1B42F-0240-470A-919E-27CE56D11E5E}"/>
              </a:ext>
            </a:extLst>
          </p:cNvPr>
          <p:cNvSpPr/>
          <p:nvPr/>
        </p:nvSpPr>
        <p:spPr>
          <a:xfrm>
            <a:off x="13377238" y="-896474"/>
            <a:ext cx="14126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atamaran Black" panose="00000A00000000000000" pitchFamily="2" charset="0"/>
                <a:cs typeface="Catamaran Black" panose="00000A00000000000000" pitchFamily="2" charset="0"/>
              </a:rPr>
              <a:t>1970 - </a:t>
            </a:r>
            <a:r>
              <a:rPr lang="ta-IN" sz="1400" b="1" dirty="0">
                <a:solidFill>
                  <a:schemeClr val="bg1"/>
                </a:solidFill>
                <a:latin typeface="Catamaran Black" panose="00000A00000000000000" pitchFamily="2" charset="0"/>
                <a:cs typeface="Catamaran Black" panose="00000A00000000000000" pitchFamily="2" charset="0"/>
              </a:rPr>
              <a:t>இன்று</a:t>
            </a:r>
            <a:endParaRPr lang="en-DE" sz="1400" b="1" dirty="0">
              <a:solidFill>
                <a:schemeClr val="bg1"/>
              </a:solidFill>
              <a:latin typeface="Catamaran Black" panose="00000A00000000000000" pitchFamily="2" charset="0"/>
              <a:cs typeface="Catamaran Black" panose="00000A00000000000000" pitchFamily="2" charset="0"/>
            </a:endParaRP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F28708E2-7435-469A-862A-BCAB97FE7948}"/>
              </a:ext>
            </a:extLst>
          </p:cNvPr>
          <p:cNvGrpSpPr/>
          <p:nvPr/>
        </p:nvGrpSpPr>
        <p:grpSpPr>
          <a:xfrm>
            <a:off x="-106621" y="4518289"/>
            <a:ext cx="15318968" cy="2283674"/>
            <a:chOff x="-106621" y="4518289"/>
            <a:chExt cx="15318968" cy="2283674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E341A6D-3DCC-4972-8503-6B4EBD031453}"/>
                </a:ext>
              </a:extLst>
            </p:cNvPr>
            <p:cNvSpPr/>
            <p:nvPr/>
          </p:nvSpPr>
          <p:spPr>
            <a:xfrm>
              <a:off x="65721" y="6300546"/>
              <a:ext cx="10476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ta-IN" sz="1200" b="1" dirty="0">
                  <a:solidFill>
                    <a:schemeClr val="accent6">
                      <a:lumMod val="50000"/>
                    </a:schemeClr>
                  </a:solidFill>
                  <a:latin typeface="Catamaran" panose="00000500000000000000" pitchFamily="2" charset="0"/>
                  <a:cs typeface="Catamaran" panose="00000500000000000000" pitchFamily="2" charset="0"/>
                </a:rPr>
                <a:t>முதல் சங்கம்</a:t>
              </a:r>
              <a:endParaRPr lang="en-DE" sz="1200" b="1" dirty="0">
                <a:solidFill>
                  <a:schemeClr val="accent6">
                    <a:lumMod val="50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D4AB427-7415-41A9-8D51-7F0D0E4F862A}"/>
                </a:ext>
              </a:extLst>
            </p:cNvPr>
            <p:cNvSpPr/>
            <p:nvPr/>
          </p:nvSpPr>
          <p:spPr>
            <a:xfrm>
              <a:off x="1182418" y="6306043"/>
              <a:ext cx="117535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ta-IN" sz="1200" b="1" dirty="0">
                  <a:solidFill>
                    <a:schemeClr val="accent6">
                      <a:lumMod val="50000"/>
                    </a:schemeClr>
                  </a:solidFill>
                  <a:latin typeface="Catamaran" panose="00000500000000000000" pitchFamily="2" charset="0"/>
                  <a:cs typeface="Catamaran" panose="00000500000000000000" pitchFamily="2" charset="0"/>
                </a:rPr>
                <a:t>இரண்டாம் சங்கம்</a:t>
              </a:r>
              <a:endParaRPr lang="en-DE" sz="1200" b="1" dirty="0">
                <a:solidFill>
                  <a:schemeClr val="accent6">
                    <a:lumMod val="50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7A7B5EF-BD38-46DD-B9DE-AD874F9827F3}"/>
                </a:ext>
              </a:extLst>
            </p:cNvPr>
            <p:cNvSpPr/>
            <p:nvPr/>
          </p:nvSpPr>
          <p:spPr>
            <a:xfrm>
              <a:off x="2826424" y="6340298"/>
              <a:ext cx="75373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6">
                      <a:lumMod val="50000"/>
                    </a:schemeClr>
                  </a:solidFill>
                  <a:latin typeface="Catamaran" panose="00000500000000000000" pitchFamily="2" charset="0"/>
                  <a:cs typeface="Catamaran" panose="00000500000000000000" pitchFamily="2" charset="0"/>
                </a:rPr>
                <a:t>கடைச்</a:t>
              </a:r>
            </a:p>
            <a:p>
              <a:pPr algn="ctr"/>
              <a:r>
                <a:rPr lang="en-US" sz="1200" b="1" dirty="0">
                  <a:solidFill>
                    <a:schemeClr val="accent6">
                      <a:lumMod val="50000"/>
                    </a:schemeClr>
                  </a:solidFill>
                  <a:latin typeface="Catamaran" panose="00000500000000000000" pitchFamily="2" charset="0"/>
                  <a:cs typeface="Catamaran" panose="00000500000000000000" pitchFamily="2" charset="0"/>
                </a:rPr>
                <a:t>சங்கம் 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DB856C4-E404-4B5B-9849-8A6F4E1197B7}"/>
                </a:ext>
              </a:extLst>
            </p:cNvPr>
            <p:cNvSpPr/>
            <p:nvPr/>
          </p:nvSpPr>
          <p:spPr>
            <a:xfrm>
              <a:off x="5150912" y="4677040"/>
              <a:ext cx="2318145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ta-IN" sz="1000" b="1" dirty="0">
                  <a:solidFill>
                    <a:schemeClr val="accent6">
                      <a:lumMod val="50000"/>
                    </a:schemeClr>
                  </a:solidFill>
                  <a:latin typeface="Catamaran" panose="00000500000000000000" pitchFamily="2" charset="0"/>
                  <a:cs typeface="Catamaran" panose="00000500000000000000" pitchFamily="2" charset="0"/>
                </a:rPr>
                <a:t>சமய எழுச்சிக் குத் திருமூலர் ஒரு எழுச்சி வித்தாக அமைந்தார். நாயன்மார்கரும் ஆழ்வார்களும் மற்றும் பல அடியார்களும் தமிழ் மொழியையும் சமயத்தையும் மீட்டனர்.</a:t>
              </a:r>
              <a:r>
                <a:rPr lang="en-US" sz="1000" b="1" dirty="0">
                  <a:solidFill>
                    <a:schemeClr val="accent6">
                      <a:lumMod val="50000"/>
                    </a:schemeClr>
                  </a:solidFill>
                  <a:latin typeface="Catamaran" panose="00000500000000000000" pitchFamily="2" charset="0"/>
                  <a:cs typeface="Catamaran" panose="00000500000000000000" pitchFamily="2" charset="0"/>
                </a:rPr>
                <a:t> </a:t>
              </a:r>
              <a:r>
                <a:rPr lang="ta-IN" sz="1000" b="1" dirty="0">
                  <a:solidFill>
                    <a:schemeClr val="accent6">
                      <a:lumMod val="50000"/>
                    </a:schemeClr>
                  </a:solidFill>
                  <a:latin typeface="Catamaran" panose="00000500000000000000" pitchFamily="2" charset="0"/>
                  <a:cs typeface="Catamaran" panose="00000500000000000000" pitchFamily="2" charset="0"/>
                </a:rPr>
                <a:t>பல சமூக பணி செய்து உதவினர். பேரரசர்கள் மீண்டும் தமிழ் சமயங்களை தழுவச்செய்தனர்.</a:t>
              </a:r>
              <a:r>
                <a:rPr lang="en-US" sz="1000" b="1" dirty="0">
                  <a:solidFill>
                    <a:schemeClr val="accent6">
                      <a:lumMod val="50000"/>
                    </a:schemeClr>
                  </a:solidFill>
                  <a:latin typeface="Catamaran" panose="00000500000000000000" pitchFamily="2" charset="0"/>
                  <a:cs typeface="Catamaran" panose="00000500000000000000" pitchFamily="2" charset="0"/>
                </a:rPr>
                <a:t> </a:t>
              </a:r>
              <a:r>
                <a:rPr lang="ta-IN" sz="1000" b="1" dirty="0">
                  <a:solidFill>
                    <a:schemeClr val="accent6">
                      <a:lumMod val="50000"/>
                    </a:schemeClr>
                  </a:solidFill>
                  <a:latin typeface="Catamaran" panose="00000500000000000000" pitchFamily="2" charset="0"/>
                  <a:cs typeface="Catamaran" panose="00000500000000000000" pitchFamily="2" charset="0"/>
                </a:rPr>
                <a:t>சமய எழுச்சி அரசியல் மாற்றத்தை விளைவித்தது</a:t>
              </a:r>
              <a:r>
                <a:rPr lang="en-US" sz="1000" b="1" dirty="0">
                  <a:solidFill>
                    <a:schemeClr val="accent6">
                      <a:lumMod val="50000"/>
                    </a:schemeClr>
                  </a:solidFill>
                  <a:latin typeface="Catamaran" panose="00000500000000000000" pitchFamily="2" charset="0"/>
                  <a:cs typeface="Catamaran" panose="00000500000000000000" pitchFamily="2" charset="0"/>
                </a:rPr>
                <a:t>.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52E4FAF-616F-4AE7-8ABB-43DBC248BF8A}"/>
                </a:ext>
              </a:extLst>
            </p:cNvPr>
            <p:cNvSpPr/>
            <p:nvPr/>
          </p:nvSpPr>
          <p:spPr>
            <a:xfrm>
              <a:off x="7412926" y="4677040"/>
              <a:ext cx="1995208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ta-IN" sz="1000" b="1" dirty="0">
                  <a:solidFill>
                    <a:schemeClr val="accent6">
                      <a:lumMod val="50000"/>
                    </a:schemeClr>
                  </a:solidFill>
                  <a:latin typeface="Catamaran" panose="00000500000000000000" pitchFamily="2" charset="0"/>
                  <a:cs typeface="Catamaran" panose="00000500000000000000" pitchFamily="2" charset="0"/>
                </a:rPr>
                <a:t>சோழர்களும் பாண்டியர்களும் தம் களப்பிரர்/பல்லவர்களை வென்று தம் ஆட்சியை நிறுவினர். பல கோயில்களும் தமிழ் நூல்களும் இயற்றப்பட்டன.</a:t>
              </a:r>
              <a:endParaRPr lang="en-US" sz="1000" b="1" dirty="0">
                <a:solidFill>
                  <a:schemeClr val="accent6">
                    <a:lumMod val="50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C1553EE8-3CA3-44C2-AA52-C6ECCC315649}"/>
                </a:ext>
              </a:extLst>
            </p:cNvPr>
            <p:cNvSpPr/>
            <p:nvPr/>
          </p:nvSpPr>
          <p:spPr>
            <a:xfrm>
              <a:off x="-106621" y="4666154"/>
              <a:ext cx="1393519" cy="16158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accent6">
                      <a:lumMod val="50000"/>
                    </a:schemeClr>
                  </a:solidFill>
                  <a:latin typeface="Catamaran" panose="00000500000000000000" pitchFamily="2" charset="0"/>
                  <a:cs typeface="Catamaran" panose="00000500000000000000" pitchFamily="2" charset="0"/>
                </a:rPr>
                <a:t>89 பாண்டிய மன்னர்கள் ஏறத்தாழ 4400 ஆண்டுகள் கடல் கொண்ட மதுரையை சார்ந்த ஐவகை நிலப்பகுதியில் வாழ்ந்தனர் 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57F41ED1-6519-45D1-933E-C614A74B253F}"/>
                </a:ext>
              </a:extLst>
            </p:cNvPr>
            <p:cNvSpPr/>
            <p:nvPr/>
          </p:nvSpPr>
          <p:spPr>
            <a:xfrm>
              <a:off x="1099359" y="4666154"/>
              <a:ext cx="1414801" cy="16158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accent6">
                      <a:lumMod val="50000"/>
                    </a:schemeClr>
                  </a:solidFill>
                  <a:latin typeface="Catamaran" panose="00000500000000000000" pitchFamily="2" charset="0"/>
                  <a:cs typeface="Catamaran" panose="00000500000000000000" pitchFamily="2" charset="0"/>
                </a:rPr>
                <a:t>முதல் கடல் கோல் நடந்த பிறகு வடக்கு நோக்கி வந்து கவாடபுரத்தை சார்ந்த நிலப்பகுதியில் வாழ்ந்த </a:t>
              </a:r>
              <a:r>
                <a:rPr lang="ta-IN" sz="1100" b="1" dirty="0">
                  <a:solidFill>
                    <a:schemeClr val="accent6">
                      <a:lumMod val="50000"/>
                    </a:schemeClr>
                  </a:solidFill>
                  <a:latin typeface="Catamaran" panose="00000500000000000000" pitchFamily="2" charset="0"/>
                  <a:cs typeface="Catamaran" panose="00000500000000000000" pitchFamily="2" charset="0"/>
                </a:rPr>
                <a:t>3700 ஆண்டுகள்</a:t>
              </a:r>
              <a:endParaRPr lang="en-US" sz="1100" b="1" dirty="0">
                <a:solidFill>
                  <a:schemeClr val="accent6">
                    <a:lumMod val="50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0D28BB82-4CCA-4771-95ED-3740811CBBD4}"/>
                </a:ext>
              </a:extLst>
            </p:cNvPr>
            <p:cNvSpPr/>
            <p:nvPr/>
          </p:nvSpPr>
          <p:spPr>
            <a:xfrm>
              <a:off x="2288513" y="4677040"/>
              <a:ext cx="1482715" cy="16158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accent6">
                      <a:lumMod val="50000"/>
                    </a:schemeClr>
                  </a:solidFill>
                  <a:latin typeface="Catamaran" panose="00000500000000000000" pitchFamily="2" charset="0"/>
                  <a:cs typeface="Catamaran" panose="00000500000000000000" pitchFamily="2" charset="0"/>
                </a:rPr>
                <a:t>இரண்டாம் முறை கடல் கோல் நடந்த பிறகு மீண்டும் வடக்கு வந்து இப்பொழுதுள்ள மதுரையில் வாழ்ந்த 1850 ஆண்டுகள் 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7134E6A-37F3-4358-8A0C-FFACCEF37B08}"/>
                </a:ext>
              </a:extLst>
            </p:cNvPr>
            <p:cNvSpPr/>
            <p:nvPr/>
          </p:nvSpPr>
          <p:spPr>
            <a:xfrm>
              <a:off x="3673626" y="4655268"/>
              <a:ext cx="1595033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ta-IN" sz="1000" b="1" dirty="0">
                  <a:solidFill>
                    <a:schemeClr val="accent6">
                      <a:lumMod val="50000"/>
                    </a:schemeClr>
                  </a:solidFill>
                  <a:latin typeface="Catamaran" panose="00000500000000000000" pitchFamily="2" charset="0"/>
                  <a:cs typeface="Catamaran" panose="00000500000000000000" pitchFamily="2" charset="0"/>
                </a:rPr>
                <a:t>தமிழக வரலாற்றில் இருண்ட காலம். களப்பிரர் படையெடுப்பு நடந்தது. தமிழ் மொழியும் தமிழ் சமயங்களும் கடும் இன்னலுக்கான காலம்.</a:t>
              </a:r>
              <a:r>
                <a:rPr lang="en-US" sz="1000" b="1" dirty="0">
                  <a:solidFill>
                    <a:schemeClr val="accent6">
                      <a:lumMod val="50000"/>
                    </a:schemeClr>
                  </a:solidFill>
                  <a:latin typeface="Catamaran" panose="00000500000000000000" pitchFamily="2" charset="0"/>
                  <a:cs typeface="Catamaran" panose="00000500000000000000" pitchFamily="2" charset="0"/>
                </a:rPr>
                <a:t> </a:t>
              </a:r>
              <a:r>
                <a:rPr lang="ta-IN" sz="1000" b="1" dirty="0">
                  <a:solidFill>
                    <a:schemeClr val="accent6">
                      <a:lumMod val="50000"/>
                    </a:schemeClr>
                  </a:solidFill>
                  <a:latin typeface="Catamaran" panose="00000500000000000000" pitchFamily="2" charset="0"/>
                  <a:cs typeface="Catamaran" panose="00000500000000000000" pitchFamily="2" charset="0"/>
                </a:rPr>
                <a:t>பல அரசர்கள் பிற சமயங்களைத்  தழுவினர்.</a:t>
              </a:r>
              <a:endParaRPr lang="en-US" sz="1000" b="1" dirty="0">
                <a:solidFill>
                  <a:schemeClr val="accent6">
                    <a:lumMod val="50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835369F-3F6B-4749-8AF1-83C0BC809654}"/>
                </a:ext>
              </a:extLst>
            </p:cNvPr>
            <p:cNvSpPr/>
            <p:nvPr/>
          </p:nvSpPr>
          <p:spPr>
            <a:xfrm>
              <a:off x="9464812" y="4677040"/>
              <a:ext cx="2052875" cy="17851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accent6">
                      <a:lumMod val="50000"/>
                    </a:schemeClr>
                  </a:solidFill>
                  <a:latin typeface="Catamaran" panose="00000500000000000000" pitchFamily="2" charset="0"/>
                  <a:cs typeface="Catamaran" panose="00000500000000000000" pitchFamily="2" charset="0"/>
                </a:rPr>
                <a:t>அந்நியர் படையெடுப்பு நடந்தது. தமிழ் ஒழிப்பும் சமயக் கலப்பும் நடந்த காலம். அப்பொழுது பல்வேறு சித்தர்கள் தோன்றினர். மருத்துவம், வாழ்க்கை நெறி பற்றி பல பாடல்களை பாடி, சமூகப் பணியாற்றி தமிழ் மக்களையும் தமிழையும் காத்தனர். 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5EC111B2-3E81-45A1-95AD-90A1FD72DD5B}"/>
                </a:ext>
              </a:extLst>
            </p:cNvPr>
            <p:cNvSpPr/>
            <p:nvPr/>
          </p:nvSpPr>
          <p:spPr>
            <a:xfrm>
              <a:off x="11421444" y="4674130"/>
              <a:ext cx="1708131" cy="17851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ta-IN" sz="1100" b="1" dirty="0">
                  <a:solidFill>
                    <a:schemeClr val="accent6">
                      <a:lumMod val="50000"/>
                    </a:schemeClr>
                  </a:solidFill>
                  <a:latin typeface="Catamaran" panose="00000500000000000000" pitchFamily="2" charset="0"/>
                  <a:cs typeface="Catamaran" panose="00000500000000000000" pitchFamily="2" charset="0"/>
                </a:rPr>
                <a:t>தமிழ் தாத்தா எண்ணற்ற நூல்களை அச்சிட்டு பதிப்பித்தார். பிற மொழி கலக்காத தமிழில் பேச தனி தமிழ் இயக்கத்தினர்  செயல்பட்டு பல நூல்களை எழுதினர்.</a:t>
              </a:r>
              <a:endParaRPr lang="en-US" sz="1100" b="1" dirty="0">
                <a:solidFill>
                  <a:schemeClr val="accent6">
                    <a:lumMod val="50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EC6079FB-9622-477F-B0ED-A3B79B0F2F1E}"/>
                </a:ext>
              </a:extLst>
            </p:cNvPr>
            <p:cNvSpPr/>
            <p:nvPr/>
          </p:nvSpPr>
          <p:spPr>
            <a:xfrm>
              <a:off x="13091594" y="4636878"/>
              <a:ext cx="2120753" cy="21236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ta-IN" sz="1100" b="1" dirty="0">
                  <a:solidFill>
                    <a:schemeClr val="accent6">
                      <a:lumMod val="50000"/>
                    </a:schemeClr>
                  </a:solidFill>
                  <a:latin typeface="Catamaran" panose="00000500000000000000" pitchFamily="2" charset="0"/>
                  <a:cs typeface="Catamaran" panose="00000500000000000000" pitchFamily="2" charset="0"/>
                </a:rPr>
                <a:t>காலத்திற்கேற்ற உரைநடை உருவம் பெற்றது தமிழ். எளிய தமிழில் எண்ணற்ற நூல்கள் எழுதப்பட்டன. அகழ்வாராய்ச்சி</a:t>
              </a:r>
              <a:r>
                <a:rPr lang="en-US" sz="1100" b="1" dirty="0">
                  <a:solidFill>
                    <a:schemeClr val="accent6">
                      <a:lumMod val="50000"/>
                    </a:schemeClr>
                  </a:solidFill>
                  <a:latin typeface="Catamaran" panose="00000500000000000000" pitchFamily="2" charset="0"/>
                  <a:cs typeface="Catamaran" panose="00000500000000000000" pitchFamily="2" charset="0"/>
                </a:rPr>
                <a:t>,</a:t>
              </a:r>
              <a:r>
                <a:rPr lang="ta-IN" sz="1100" b="1" dirty="0">
                  <a:solidFill>
                    <a:schemeClr val="accent6">
                      <a:lumMod val="50000"/>
                    </a:schemeClr>
                  </a:solidFill>
                  <a:latin typeface="Catamaran" panose="00000500000000000000" pitchFamily="2" charset="0"/>
                  <a:cs typeface="Catamaran" panose="00000500000000000000" pitchFamily="2" charset="0"/>
                </a:rPr>
                <a:t> கணிணி, அறிவியல், இயற்பியல், நாவல், கவிதை, கட்டுரை, நாட்டுப்புறப் பாட்டு என பல வடிவங்களில் தமிழ் வெளிப்படுகிறது.</a:t>
              </a:r>
              <a:endParaRPr lang="en-US" sz="1100" b="1" dirty="0">
                <a:solidFill>
                  <a:schemeClr val="accent6">
                    <a:lumMod val="50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D236992D-5C34-405B-AB52-D5AB5B755F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4182" y="4518289"/>
              <a:ext cx="15179040" cy="5541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Hexagon 9">
            <a:extLst>
              <a:ext uri="{FF2B5EF4-FFF2-40B4-BE49-F238E27FC236}">
                <a16:creationId xmlns:a16="http://schemas.microsoft.com/office/drawing/2014/main" id="{1D06E86C-B5C4-4FEF-B878-784BB886F1A4}"/>
              </a:ext>
            </a:extLst>
          </p:cNvPr>
          <p:cNvSpPr/>
          <p:nvPr/>
        </p:nvSpPr>
        <p:spPr>
          <a:xfrm>
            <a:off x="3685155" y="6786307"/>
            <a:ext cx="1463040" cy="520880"/>
          </a:xfrm>
          <a:prstGeom prst="hexagon">
            <a:avLst/>
          </a:prstGeom>
          <a:solidFill>
            <a:schemeClr val="tx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a-IN" sz="1320" dirty="0">
                <a:latin typeface="Catamaran Black" panose="00000A00000000000000" pitchFamily="2" charset="0"/>
                <a:cs typeface="Catamaran Black" panose="00000A00000000000000" pitchFamily="2" charset="0"/>
              </a:rPr>
              <a:t>பிற்ச்சங்க காலம்</a:t>
            </a:r>
            <a:endParaRPr lang="en-DE" sz="1320" dirty="0">
              <a:latin typeface="Catamaran Black" panose="00000A00000000000000" pitchFamily="2" charset="0"/>
              <a:cs typeface="Catamaran Black" panose="00000A00000000000000" pitchFamily="2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1D9184E-4B52-4977-A520-976A575BE067}"/>
              </a:ext>
            </a:extLst>
          </p:cNvPr>
          <p:cNvSpPr/>
          <p:nvPr/>
        </p:nvSpPr>
        <p:spPr>
          <a:xfrm>
            <a:off x="4778225" y="-1749011"/>
            <a:ext cx="10466667" cy="856595"/>
          </a:xfrm>
          <a:prstGeom prst="rect">
            <a:avLst/>
          </a:prstGeom>
          <a:solidFill>
            <a:schemeClr val="bg1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472C4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159F655-74F6-4821-9F15-465D0411E348}"/>
              </a:ext>
            </a:extLst>
          </p:cNvPr>
          <p:cNvSpPr/>
          <p:nvPr/>
        </p:nvSpPr>
        <p:spPr>
          <a:xfrm>
            <a:off x="4936128" y="-1657618"/>
            <a:ext cx="102044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a-IN" sz="2000" b="1" dirty="0">
                <a:solidFill>
                  <a:schemeClr val="accent6">
                    <a:lumMod val="50000"/>
                  </a:schemeClr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சங்க காலம் முதல் சம காலம் வரை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 </a:t>
            </a:r>
            <a:r>
              <a:rPr lang="ta-IN" sz="2000" b="1" dirty="0">
                <a:solidFill>
                  <a:schemeClr val="accent6">
                    <a:lumMod val="50000"/>
                  </a:schemeClr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வாழ்ந்த தமிழ் அறிஞரும் அவர் படைத்த நூல்களின் ஒரு பகுதி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. </a:t>
            </a:r>
            <a:r>
              <a:rPr lang="ta-IN" sz="2000" b="1" dirty="0">
                <a:solidFill>
                  <a:schemeClr val="accent6">
                    <a:lumMod val="50000"/>
                  </a:schemeClr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  </a:t>
            </a:r>
            <a:endParaRPr lang="en-US" sz="2000" b="1" dirty="0">
              <a:solidFill>
                <a:schemeClr val="accent6">
                  <a:lumMod val="50000"/>
                </a:schemeClr>
              </a:solidFill>
              <a:latin typeface="Catamaran ExtraBold" panose="00000900000000000000" pitchFamily="2" charset="0"/>
              <a:cs typeface="Catamaran ExtraBold" panose="00000900000000000000" pitchFamily="2" charset="0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3894A3F4-4EDA-42E7-ADB1-2B768D020E54}"/>
              </a:ext>
            </a:extLst>
          </p:cNvPr>
          <p:cNvSpPr/>
          <p:nvPr/>
        </p:nvSpPr>
        <p:spPr>
          <a:xfrm>
            <a:off x="-237299" y="-1767416"/>
            <a:ext cx="5015524" cy="88745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823852D-6526-427E-99BC-F97C193AED5F}"/>
              </a:ext>
            </a:extLst>
          </p:cNvPr>
          <p:cNvSpPr/>
          <p:nvPr/>
        </p:nvSpPr>
        <p:spPr>
          <a:xfrm>
            <a:off x="59956" y="-1602881"/>
            <a:ext cx="45020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a-IN" sz="2800" b="1" dirty="0">
                <a:solidFill>
                  <a:schemeClr val="bg1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தமிழ் மொழி வரலாறு </a:t>
            </a:r>
            <a:endParaRPr lang="en-US" sz="2800" dirty="0">
              <a:solidFill>
                <a:schemeClr val="bg1"/>
              </a:solidFill>
            </a:endParaRP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D60412EC-EE78-463A-8B62-41270737E43D}"/>
              </a:ext>
            </a:extLst>
          </p:cNvPr>
          <p:cNvGrpSpPr/>
          <p:nvPr/>
        </p:nvGrpSpPr>
        <p:grpSpPr>
          <a:xfrm>
            <a:off x="-104321" y="-647319"/>
            <a:ext cx="15487684" cy="5191343"/>
            <a:chOff x="-104321" y="-647319"/>
            <a:chExt cx="15487684" cy="5191343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4246360-232D-40E5-8091-0BD8AAFF8E13}"/>
                </a:ext>
              </a:extLst>
            </p:cNvPr>
            <p:cNvSpPr/>
            <p:nvPr/>
          </p:nvSpPr>
          <p:spPr>
            <a:xfrm>
              <a:off x="986445" y="563460"/>
              <a:ext cx="1595933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ta-IN" sz="11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தொல்காப்பியர்</a:t>
              </a:r>
              <a:endParaRPr lang="en-DE" sz="1100" b="1" dirty="0">
                <a:solidFill>
                  <a:schemeClr val="accent6">
                    <a:lumMod val="50000"/>
                  </a:schemeClr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279F73B-D7AA-4653-9092-08C168CECFAF}"/>
                </a:ext>
              </a:extLst>
            </p:cNvPr>
            <p:cNvSpPr/>
            <p:nvPr/>
          </p:nvSpPr>
          <p:spPr>
            <a:xfrm>
              <a:off x="-66085" y="466949"/>
              <a:ext cx="1136418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ta-IN" sz="11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அகத்தியர்</a:t>
              </a:r>
              <a:endParaRPr lang="en-DE" sz="1100" b="1" dirty="0">
                <a:solidFill>
                  <a:schemeClr val="accent6">
                    <a:lumMod val="50000"/>
                  </a:schemeClr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endParaRPr>
            </a:p>
          </p:txBody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5582FD3F-5531-4C65-B990-6F98870B6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423" y="-480726"/>
              <a:ext cx="577810" cy="912331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AFE242E5-AC77-4945-A815-8E00B340B2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6317" y="-181410"/>
              <a:ext cx="609039" cy="628157"/>
            </a:xfrm>
            <a:prstGeom prst="rect">
              <a:avLst/>
            </a:prstGeom>
          </p:spPr>
        </p:pic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80AA29F-D4E2-49F9-A536-83AB88ABACF4}"/>
                </a:ext>
              </a:extLst>
            </p:cNvPr>
            <p:cNvSpPr/>
            <p:nvPr/>
          </p:nvSpPr>
          <p:spPr>
            <a:xfrm>
              <a:off x="38344" y="950237"/>
              <a:ext cx="1102273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ta-IN" sz="11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விரிசடைக் கடவுள்</a:t>
              </a:r>
              <a:endParaRPr lang="en-US" sz="1100" b="1" dirty="0">
                <a:solidFill>
                  <a:schemeClr val="accent6">
                    <a:lumMod val="50000"/>
                  </a:schemeClr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45B50AA-E8ED-4593-AF32-2CB6D39EBAF9}"/>
                </a:ext>
              </a:extLst>
            </p:cNvPr>
            <p:cNvSpPr/>
            <p:nvPr/>
          </p:nvSpPr>
          <p:spPr>
            <a:xfrm>
              <a:off x="-27616" y="1525830"/>
              <a:ext cx="108074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a-IN" sz="11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முருகவேள்</a:t>
              </a:r>
              <a:endParaRPr lang="en-US" sz="1100" b="1" dirty="0">
                <a:solidFill>
                  <a:schemeClr val="accent6">
                    <a:lumMod val="50000"/>
                  </a:schemeClr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308AB536-059C-480D-BCC3-E42A2870D1A1}"/>
                </a:ext>
              </a:extLst>
            </p:cNvPr>
            <p:cNvSpPr/>
            <p:nvPr/>
          </p:nvSpPr>
          <p:spPr>
            <a:xfrm>
              <a:off x="1085484" y="912340"/>
              <a:ext cx="1390124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a-IN" sz="11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அகத்தியானார்</a:t>
              </a:r>
              <a:r>
                <a:rPr lang="en-US" sz="11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 </a:t>
              </a:r>
            </a:p>
            <a:p>
              <a:pPr algn="ctr"/>
              <a:r>
                <a:rPr lang="en-US" sz="11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(</a:t>
              </a:r>
              <a:r>
                <a:rPr lang="ta-IN" sz="11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பிற்கால </a:t>
              </a:r>
              <a:r>
                <a:rPr lang="en-US" sz="11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)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A558C60-F6E5-4FCF-9BA9-D5D0B35484C8}"/>
                </a:ext>
              </a:extLst>
            </p:cNvPr>
            <p:cNvSpPr/>
            <p:nvPr/>
          </p:nvSpPr>
          <p:spPr>
            <a:xfrm>
              <a:off x="1181628" y="1639829"/>
              <a:ext cx="118974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கீரந்தையார் 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6A7FB7A-84F0-4431-B122-FCFB7DD12078}"/>
                </a:ext>
              </a:extLst>
            </p:cNvPr>
            <p:cNvSpPr/>
            <p:nvPr/>
          </p:nvSpPr>
          <p:spPr>
            <a:xfrm>
              <a:off x="6101577" y="1832064"/>
              <a:ext cx="1431802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+ </a:t>
              </a:r>
              <a:r>
                <a:rPr lang="ta-IN" sz="11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ஆழ்வார்கள் </a:t>
              </a:r>
              <a:endParaRPr lang="en-DE" sz="1100" b="1" dirty="0">
                <a:solidFill>
                  <a:schemeClr val="accent6">
                    <a:lumMod val="50000"/>
                  </a:schemeClr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endParaRPr>
            </a:p>
          </p:txBody>
        </p:sp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3C226436-BD4D-4E19-810E-4C37375627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625"/>
            <a:stretch/>
          </p:blipFill>
          <p:spPr>
            <a:xfrm>
              <a:off x="5543126" y="-580124"/>
              <a:ext cx="614855" cy="1106739"/>
            </a:xfrm>
            <a:prstGeom prst="rect">
              <a:avLst/>
            </a:prstGeom>
          </p:spPr>
        </p:pic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D3FF5474-98C2-44FB-9563-F01FF01B8B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445" t="9629" r="25730"/>
            <a:stretch/>
          </p:blipFill>
          <p:spPr>
            <a:xfrm>
              <a:off x="6835778" y="-482023"/>
              <a:ext cx="326157" cy="968822"/>
            </a:xfrm>
            <a:prstGeom prst="rect">
              <a:avLst/>
            </a:prstGeom>
          </p:spPr>
        </p:pic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67A85E11-1B48-4BE4-A63D-DE2F8BD3B3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989" r="44255"/>
            <a:stretch/>
          </p:blipFill>
          <p:spPr>
            <a:xfrm>
              <a:off x="6239279" y="-523978"/>
              <a:ext cx="329159" cy="1030869"/>
            </a:xfrm>
            <a:prstGeom prst="rect">
              <a:avLst/>
            </a:prstGeom>
          </p:spPr>
        </p:pic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9873B2FF-2C98-4E30-B8BD-8D29DD67E432}"/>
                </a:ext>
              </a:extLst>
            </p:cNvPr>
            <p:cNvSpPr/>
            <p:nvPr/>
          </p:nvSpPr>
          <p:spPr>
            <a:xfrm rot="16200000">
              <a:off x="4882629" y="-27512"/>
              <a:ext cx="923858" cy="2602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சம்பந்தர் 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9D344FEC-67FC-4BE8-B07D-EA80A26C8082}"/>
                </a:ext>
              </a:extLst>
            </p:cNvPr>
            <p:cNvSpPr/>
            <p:nvPr/>
          </p:nvSpPr>
          <p:spPr>
            <a:xfrm>
              <a:off x="5693674" y="-613882"/>
              <a:ext cx="69121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அப்பர் 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220006F-83C0-4CC4-98E5-0AE8E4F2C484}"/>
                </a:ext>
              </a:extLst>
            </p:cNvPr>
            <p:cNvSpPr/>
            <p:nvPr/>
          </p:nvSpPr>
          <p:spPr>
            <a:xfrm rot="5400000">
              <a:off x="6291248" y="-79040"/>
              <a:ext cx="77296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a-IN" sz="11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சுந்தரர்</a:t>
              </a:r>
              <a:r>
                <a:rPr lang="en-US" sz="11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 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6383E9FF-53DE-40C0-B836-71A9E1B758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852" t="5484" r="55490" b="17679"/>
            <a:stretch/>
          </p:blipFill>
          <p:spPr>
            <a:xfrm>
              <a:off x="5549954" y="1192191"/>
              <a:ext cx="647287" cy="954922"/>
            </a:xfrm>
            <a:prstGeom prst="rect">
              <a:avLst/>
            </a:prstGeom>
          </p:spPr>
        </p:pic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18CD4B0-87B5-4ECC-98F0-E3FFD56AA21D}"/>
                </a:ext>
              </a:extLst>
            </p:cNvPr>
            <p:cNvSpPr/>
            <p:nvPr/>
          </p:nvSpPr>
          <p:spPr>
            <a:xfrm>
              <a:off x="6172814" y="1559602"/>
              <a:ext cx="122501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நம்மாழ்வார். 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8FBDB00-AA90-47DF-8028-E1DE99389C01}"/>
                </a:ext>
              </a:extLst>
            </p:cNvPr>
            <p:cNvSpPr/>
            <p:nvPr/>
          </p:nvSpPr>
          <p:spPr>
            <a:xfrm>
              <a:off x="5451808" y="3594971"/>
              <a:ext cx="1922172" cy="8963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ta-IN" sz="11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திருவாசகம்</a:t>
              </a:r>
              <a:endParaRPr lang="en-US" sz="1100" b="1" dirty="0">
                <a:solidFill>
                  <a:schemeClr val="accent6">
                    <a:lumMod val="50000"/>
                  </a:schemeClr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ta-IN" sz="11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திருக்கோவையார்</a:t>
              </a:r>
              <a:endParaRPr lang="en-US" sz="1100" b="1" dirty="0">
                <a:solidFill>
                  <a:schemeClr val="accent6">
                    <a:lumMod val="50000"/>
                  </a:schemeClr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ta-IN" sz="11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திருவாய்மொழி</a:t>
              </a:r>
              <a:r>
                <a:rPr lang="ta-IN" sz="1400" b="1" dirty="0">
                  <a:solidFill>
                    <a:schemeClr val="accent6">
                      <a:lumMod val="50000"/>
                    </a:schemeClr>
                  </a:solidFill>
                  <a:latin typeface="Catamaran SemiBold" panose="00000700000000000000" pitchFamily="2" charset="0"/>
                  <a:cs typeface="Catamaran SemiBold" panose="00000700000000000000" pitchFamily="2" charset="0"/>
                </a:rPr>
                <a:t>   </a:t>
              </a:r>
              <a:endParaRPr lang="en-DE" sz="1400" b="1" dirty="0">
                <a:solidFill>
                  <a:schemeClr val="accent6">
                    <a:lumMod val="50000"/>
                  </a:schemeClr>
                </a:solidFill>
                <a:latin typeface="Catamaran SemiBold" panose="00000700000000000000" pitchFamily="2" charset="0"/>
                <a:cs typeface="Catamaran SemiBold" panose="00000700000000000000" pitchFamily="2" charset="0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DBBD5DAE-CDA2-4E1C-89EE-F6D3F908EAC3}"/>
                </a:ext>
              </a:extLst>
            </p:cNvPr>
            <p:cNvSpPr/>
            <p:nvPr/>
          </p:nvSpPr>
          <p:spPr>
            <a:xfrm>
              <a:off x="1875016" y="2724167"/>
              <a:ext cx="1125628" cy="5790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1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திருக்குறள்</a:t>
              </a:r>
              <a:r>
                <a:rPr lang="en-US" sz="1100" dirty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</a:p>
            <a:p>
              <a:pPr algn="ctr">
                <a:lnSpc>
                  <a:spcPct val="150000"/>
                </a:lnSpc>
              </a:pPr>
              <a:r>
                <a:rPr lang="ta-IN" sz="11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ஆத்திச்சூடி </a:t>
              </a:r>
              <a:endParaRPr lang="en-US" sz="1100" b="1" dirty="0">
                <a:solidFill>
                  <a:schemeClr val="accent6">
                    <a:lumMod val="50000"/>
                  </a:schemeClr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23A68F71-4A61-48B1-A0A0-17DA6CF0C00A}"/>
                </a:ext>
              </a:extLst>
            </p:cNvPr>
            <p:cNvSpPr/>
            <p:nvPr/>
          </p:nvSpPr>
          <p:spPr>
            <a:xfrm>
              <a:off x="-104321" y="2780192"/>
              <a:ext cx="1278528" cy="10868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1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அகத்தியம்</a:t>
              </a:r>
            </a:p>
            <a:p>
              <a:pPr algn="ctr">
                <a:lnSpc>
                  <a:spcPct val="150000"/>
                </a:lnSpc>
              </a:pPr>
              <a:r>
                <a:rPr lang="en-US" sz="11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பரிபாடல்</a:t>
              </a:r>
            </a:p>
            <a:p>
              <a:pPr algn="ctr">
                <a:lnSpc>
                  <a:spcPct val="150000"/>
                </a:lnSpc>
              </a:pPr>
              <a:r>
                <a:rPr lang="en-US" sz="11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முதுநாரை </a:t>
              </a:r>
            </a:p>
            <a:p>
              <a:pPr algn="ctr">
                <a:lnSpc>
                  <a:spcPct val="150000"/>
                </a:lnSpc>
              </a:pPr>
              <a:r>
                <a:rPr lang="en-US" sz="11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முதுகுருகு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78B09C59-A7A0-4CD4-95F9-48B34A104B38}"/>
                </a:ext>
              </a:extLst>
            </p:cNvPr>
            <p:cNvSpPr/>
            <p:nvPr/>
          </p:nvSpPr>
          <p:spPr>
            <a:xfrm>
              <a:off x="1068811" y="3548888"/>
              <a:ext cx="144783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தொல்காப்பியம் 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CA72194-2603-4A55-82D3-40943C4E82F1}"/>
                </a:ext>
              </a:extLst>
            </p:cNvPr>
            <p:cNvSpPr/>
            <p:nvPr/>
          </p:nvSpPr>
          <p:spPr>
            <a:xfrm>
              <a:off x="5561583" y="3367097"/>
              <a:ext cx="184858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a-IN" sz="11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தேவாரம் பாடப்பட்டது </a:t>
              </a:r>
              <a:endParaRPr lang="en-US" sz="1100" b="1" dirty="0">
                <a:solidFill>
                  <a:schemeClr val="accent6">
                    <a:lumMod val="50000"/>
                  </a:schemeClr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810B174-875A-4600-A460-6D0FE36E7BD3}"/>
                </a:ext>
              </a:extLst>
            </p:cNvPr>
            <p:cNvSpPr/>
            <p:nvPr/>
          </p:nvSpPr>
          <p:spPr>
            <a:xfrm>
              <a:off x="7480280" y="634914"/>
              <a:ext cx="1859430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ta-IN" sz="11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நம்பியாண்டார் நம்பி</a:t>
              </a:r>
              <a:endParaRPr lang="en-DE" sz="1100" b="1" dirty="0">
                <a:solidFill>
                  <a:schemeClr val="accent6">
                    <a:lumMod val="50000"/>
                  </a:schemeClr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endParaRPr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96819C42-E4B2-4397-BEAD-CBAD76D77529}"/>
                </a:ext>
              </a:extLst>
            </p:cNvPr>
            <p:cNvGrpSpPr/>
            <p:nvPr/>
          </p:nvGrpSpPr>
          <p:grpSpPr>
            <a:xfrm>
              <a:off x="7578719" y="-542862"/>
              <a:ext cx="1011816" cy="1148867"/>
              <a:chOff x="7870844" y="1102020"/>
              <a:chExt cx="1338115" cy="1519365"/>
            </a:xfrm>
          </p:grpSpPr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5393C8D6-ADE1-4DAF-A631-3BA5A36A8C1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627" t="38448" r="1"/>
              <a:stretch/>
            </p:blipFill>
            <p:spPr>
              <a:xfrm>
                <a:off x="8156204" y="1102020"/>
                <a:ext cx="788781" cy="1174452"/>
              </a:xfrm>
              <a:prstGeom prst="rect">
                <a:avLst/>
              </a:prstGeom>
            </p:spPr>
          </p:pic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20B9E415-18AC-4F8E-B04E-DBF1C3AE8D70}"/>
                  </a:ext>
                </a:extLst>
              </p:cNvPr>
              <p:cNvSpPr/>
              <p:nvPr/>
            </p:nvSpPr>
            <p:spPr>
              <a:xfrm>
                <a:off x="7870844" y="2275409"/>
                <a:ext cx="1338115" cy="3459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accent6">
                        <a:lumMod val="50000"/>
                      </a:schemeClr>
                    </a:solidFill>
                    <a:latin typeface="Catamaran ExtraBold" panose="00000900000000000000" pitchFamily="2" charset="0"/>
                    <a:cs typeface="Catamaran ExtraBold" panose="00000900000000000000" pitchFamily="2" charset="0"/>
                  </a:rPr>
                  <a:t>சேக்கிழார் </a:t>
                </a:r>
              </a:p>
            </p:txBody>
          </p:sp>
        </p:grp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66961A3-0D49-43DD-A2DC-CEE76E9E22CE}"/>
                </a:ext>
              </a:extLst>
            </p:cNvPr>
            <p:cNvSpPr/>
            <p:nvPr/>
          </p:nvSpPr>
          <p:spPr>
            <a:xfrm>
              <a:off x="8635410" y="324266"/>
              <a:ext cx="66717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கம்பர் </a:t>
              </a:r>
            </a:p>
          </p:txBody>
        </p:sp>
        <p:pic>
          <p:nvPicPr>
            <p:cNvPr id="140" name="Picture 139">
              <a:extLst>
                <a:ext uri="{FF2B5EF4-FFF2-40B4-BE49-F238E27FC236}">
                  <a16:creationId xmlns:a16="http://schemas.microsoft.com/office/drawing/2014/main" id="{CF002275-D911-43BF-8AC2-6696BDE21A6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0866" y="-516509"/>
              <a:ext cx="708821" cy="860905"/>
            </a:xfrm>
            <a:prstGeom prst="rect">
              <a:avLst/>
            </a:prstGeom>
          </p:spPr>
        </p:pic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8D502134-7588-4DF1-A560-1902F7E27719}"/>
                </a:ext>
              </a:extLst>
            </p:cNvPr>
            <p:cNvSpPr/>
            <p:nvPr/>
          </p:nvSpPr>
          <p:spPr>
            <a:xfrm>
              <a:off x="7773896" y="3860559"/>
              <a:ext cx="153279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கம்பராமாயணம் 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CE04D78-A2A4-41BD-8C28-39C7B48C0420}"/>
                </a:ext>
              </a:extLst>
            </p:cNvPr>
            <p:cNvSpPr/>
            <p:nvPr/>
          </p:nvSpPr>
          <p:spPr>
            <a:xfrm>
              <a:off x="8217420" y="917703"/>
              <a:ext cx="120257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பரிமேலழகர் 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8A96BE91-62C2-41F6-AEDF-1AB3777BC602}"/>
                </a:ext>
              </a:extLst>
            </p:cNvPr>
            <p:cNvSpPr/>
            <p:nvPr/>
          </p:nvSpPr>
          <p:spPr>
            <a:xfrm>
              <a:off x="7675021" y="1202510"/>
              <a:ext cx="124906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a-IN" sz="11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இளம்பூரணர்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26B9DA0-44BE-4EC6-94FB-787ECA6D7448}"/>
                </a:ext>
              </a:extLst>
            </p:cNvPr>
            <p:cNvSpPr/>
            <p:nvPr/>
          </p:nvSpPr>
          <p:spPr>
            <a:xfrm>
              <a:off x="7854973" y="2991132"/>
              <a:ext cx="1433512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ta-IN" sz="11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பெரிய புராணம் </a:t>
              </a:r>
              <a:r>
                <a:rPr lang="en-US" sz="11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 </a:t>
              </a:r>
              <a:endParaRPr lang="en-DE" sz="1100" b="1" dirty="0">
                <a:solidFill>
                  <a:schemeClr val="accent6">
                    <a:lumMod val="50000"/>
                  </a:schemeClr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E5DE816-5F0B-4A01-8834-530B09D5162A}"/>
                </a:ext>
              </a:extLst>
            </p:cNvPr>
            <p:cNvSpPr/>
            <p:nvPr/>
          </p:nvSpPr>
          <p:spPr>
            <a:xfrm>
              <a:off x="7716482" y="3344670"/>
              <a:ext cx="1845672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பன்னிரு திருமுறை தொகுக்கப்பட்டது 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E6BE5BE-C24C-4C38-87DD-BF7A5A79A66E}"/>
                </a:ext>
              </a:extLst>
            </p:cNvPr>
            <p:cNvSpPr/>
            <p:nvPr/>
          </p:nvSpPr>
          <p:spPr>
            <a:xfrm>
              <a:off x="5180675" y="3122243"/>
              <a:ext cx="2288381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நாலாயிர திவ்ய பிரபந்தம் 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5C73A58-DF2A-4E60-AEEE-36986272BA61}"/>
                </a:ext>
              </a:extLst>
            </p:cNvPr>
            <p:cNvSpPr/>
            <p:nvPr/>
          </p:nvSpPr>
          <p:spPr>
            <a:xfrm>
              <a:off x="3808114" y="3041633"/>
              <a:ext cx="1383672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ta-IN" sz="11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இறையனார் அகப்பொருள்</a:t>
              </a:r>
              <a:endParaRPr lang="en-DE" sz="1100" b="1" dirty="0">
                <a:solidFill>
                  <a:schemeClr val="accent6">
                    <a:lumMod val="50000"/>
                  </a:schemeClr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76C084A8-7E99-4A6A-8546-AAA1C325B277}"/>
                </a:ext>
              </a:extLst>
            </p:cNvPr>
            <p:cNvSpPr/>
            <p:nvPr/>
          </p:nvSpPr>
          <p:spPr>
            <a:xfrm>
              <a:off x="3416774" y="3412079"/>
              <a:ext cx="2049495" cy="10868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1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மணிமேகலை </a:t>
              </a:r>
            </a:p>
            <a:p>
              <a:pPr algn="ctr">
                <a:lnSpc>
                  <a:spcPct val="150000"/>
                </a:lnSpc>
              </a:pPr>
              <a:r>
                <a:rPr lang="en-US" sz="11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சிலப்பதிகாரம்</a:t>
              </a:r>
            </a:p>
            <a:p>
              <a:pPr algn="ctr">
                <a:lnSpc>
                  <a:spcPct val="150000"/>
                </a:lnSpc>
              </a:pPr>
              <a:r>
                <a:rPr lang="en-US" sz="11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ப</a:t>
              </a:r>
              <a:r>
                <a:rPr lang="ta-IN" sz="11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ல</a:t>
              </a:r>
              <a:r>
                <a:rPr lang="en-US" sz="11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 </a:t>
              </a:r>
              <a:r>
                <a:rPr lang="ta-IN" sz="11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கீழ்க்கணக்கு</a:t>
              </a:r>
              <a:r>
                <a:rPr lang="en-US" sz="11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 </a:t>
              </a:r>
              <a:r>
                <a:rPr lang="ta-IN" sz="11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நூல்கள் </a:t>
              </a:r>
              <a:endParaRPr lang="en-US" sz="1100" b="1" dirty="0">
                <a:solidFill>
                  <a:schemeClr val="accent6">
                    <a:lumMod val="50000"/>
                  </a:schemeClr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C4CECE78-2BE9-4C07-B132-988E253DC15F}"/>
                </a:ext>
              </a:extLst>
            </p:cNvPr>
            <p:cNvSpPr/>
            <p:nvPr/>
          </p:nvSpPr>
          <p:spPr>
            <a:xfrm>
              <a:off x="3469133" y="703474"/>
              <a:ext cx="2375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B21AFD2-B7D1-4E10-B5D4-D7C4CEF0A1F4}"/>
                </a:ext>
              </a:extLst>
            </p:cNvPr>
            <p:cNvGrpSpPr/>
            <p:nvPr/>
          </p:nvGrpSpPr>
          <p:grpSpPr>
            <a:xfrm>
              <a:off x="4473549" y="619755"/>
              <a:ext cx="1183619" cy="1107011"/>
              <a:chOff x="4248354" y="185970"/>
              <a:chExt cx="1183619" cy="1107011"/>
            </a:xfrm>
          </p:grpSpPr>
          <p:pic>
            <p:nvPicPr>
              <p:cNvPr id="25" name="Picture 24" descr="A close up of a person&#10;&#10;Description automatically generated">
                <a:extLst>
                  <a:ext uri="{FF2B5EF4-FFF2-40B4-BE49-F238E27FC236}">
                    <a16:creationId xmlns:a16="http://schemas.microsoft.com/office/drawing/2014/main" id="{4AEB6B99-0AD6-42FC-9144-7816F37AED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56951" y="185970"/>
                <a:ext cx="547888" cy="871080"/>
              </a:xfrm>
              <a:prstGeom prst="rect">
                <a:avLst/>
              </a:prstGeom>
            </p:spPr>
          </p:pic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CF162A5D-7062-4C76-986B-68E157502DA5}"/>
                  </a:ext>
                </a:extLst>
              </p:cNvPr>
              <p:cNvSpPr/>
              <p:nvPr/>
            </p:nvSpPr>
            <p:spPr>
              <a:xfrm>
                <a:off x="4248354" y="1031371"/>
                <a:ext cx="1183619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ta-IN" sz="1100" b="1" dirty="0">
                    <a:solidFill>
                      <a:schemeClr val="accent6">
                        <a:lumMod val="50000"/>
                      </a:schemeClr>
                    </a:solidFill>
                    <a:latin typeface="Catamaran ExtraBold" panose="00000900000000000000" pitchFamily="2" charset="0"/>
                    <a:cs typeface="Catamaran ExtraBold" panose="00000900000000000000" pitchFamily="2" charset="0"/>
                  </a:rPr>
                  <a:t>திருமூலர்</a:t>
                </a:r>
                <a:r>
                  <a:rPr lang="en-US" sz="1100" b="1" dirty="0">
                    <a:solidFill>
                      <a:schemeClr val="accent6">
                        <a:lumMod val="50000"/>
                      </a:schemeClr>
                    </a:solidFill>
                    <a:latin typeface="Catamaran ExtraBold" panose="00000900000000000000" pitchFamily="2" charset="0"/>
                    <a:cs typeface="Catamaran ExtraBold" panose="00000900000000000000" pitchFamily="2" charset="0"/>
                  </a:rPr>
                  <a:t>.</a:t>
                </a:r>
                <a:r>
                  <a:rPr lang="ta-IN" sz="1100" b="1" dirty="0">
                    <a:solidFill>
                      <a:schemeClr val="accent6">
                        <a:lumMod val="50000"/>
                      </a:schemeClr>
                    </a:solidFill>
                    <a:latin typeface="Catamaran SemiBold" panose="00000700000000000000" pitchFamily="2" charset="0"/>
                    <a:cs typeface="Catamaran SemiBold" panose="00000700000000000000" pitchFamily="2" charset="0"/>
                  </a:rPr>
                  <a:t> </a:t>
                </a:r>
                <a:endParaRPr lang="en-DE" sz="1100" b="1" dirty="0">
                  <a:solidFill>
                    <a:schemeClr val="accent6">
                      <a:lumMod val="50000"/>
                    </a:schemeClr>
                  </a:solidFill>
                  <a:latin typeface="Catamaran SemiBold" panose="00000700000000000000" pitchFamily="2" charset="0"/>
                  <a:cs typeface="Catamaran SemiBold" panose="00000700000000000000" pitchFamily="2" charset="0"/>
                </a:endParaRPr>
              </a:p>
            </p:txBody>
          </p:sp>
        </p:grp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98A8AB33-5B52-44D4-A92B-B0BF8E8377F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1739" y="-457651"/>
              <a:ext cx="690890" cy="918477"/>
            </a:xfrm>
            <a:prstGeom prst="rect">
              <a:avLst/>
            </a:prstGeom>
          </p:spPr>
        </p:pic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3D47EAA-7279-410E-AB0B-FD4D35E653FD}"/>
                </a:ext>
              </a:extLst>
            </p:cNvPr>
            <p:cNvSpPr/>
            <p:nvPr/>
          </p:nvSpPr>
          <p:spPr>
            <a:xfrm>
              <a:off x="9324620" y="443754"/>
              <a:ext cx="1282723" cy="3250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1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சிவவாக்கியர்.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F86D450-7D88-475B-BF54-FEFC1989FCB4}"/>
                </a:ext>
              </a:extLst>
            </p:cNvPr>
            <p:cNvSpPr/>
            <p:nvPr/>
          </p:nvSpPr>
          <p:spPr>
            <a:xfrm rot="5400000">
              <a:off x="9815529" y="-98622"/>
              <a:ext cx="109196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+ சித்தர்கள் 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75CDF3E-D39B-49F6-AC89-49A666D9DFB2}"/>
                </a:ext>
              </a:extLst>
            </p:cNvPr>
            <p:cNvSpPr/>
            <p:nvPr/>
          </p:nvSpPr>
          <p:spPr>
            <a:xfrm>
              <a:off x="9767440" y="2981351"/>
              <a:ext cx="1454244" cy="5790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1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சித்தர் பாடல்கள்</a:t>
              </a:r>
            </a:p>
            <a:p>
              <a:pPr algn="ctr">
                <a:lnSpc>
                  <a:spcPct val="150000"/>
                </a:lnSpc>
              </a:pPr>
              <a:r>
                <a:rPr lang="ta-IN" sz="11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திருப்புகழ் </a:t>
              </a:r>
              <a:r>
                <a:rPr lang="en-US" sz="11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 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07650A9-E49F-4D92-8CEF-4EBD3C77D764}"/>
                </a:ext>
              </a:extLst>
            </p:cNvPr>
            <p:cNvSpPr/>
            <p:nvPr/>
          </p:nvSpPr>
          <p:spPr>
            <a:xfrm>
              <a:off x="9536739" y="2185227"/>
              <a:ext cx="152157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a-IN" sz="11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அருணகிரிநாதர்</a:t>
              </a:r>
              <a:r>
                <a:rPr lang="en-US" sz="11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.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FD6EAA1D-5A39-4F88-97F2-E46BBE56E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9675" y="1172282"/>
              <a:ext cx="578111" cy="1012614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692FDF2-5CA8-4B68-8006-D8D9C6665527}"/>
                </a:ext>
              </a:extLst>
            </p:cNvPr>
            <p:cNvSpPr/>
            <p:nvPr/>
          </p:nvSpPr>
          <p:spPr>
            <a:xfrm>
              <a:off x="9322221" y="653899"/>
              <a:ext cx="1174125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ta-IN" sz="11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போகர் </a:t>
              </a:r>
            </a:p>
            <a:p>
              <a:pPr algn="ctr"/>
              <a:r>
                <a:rPr lang="ta-IN" sz="11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தேரையர் </a:t>
              </a:r>
              <a:endParaRPr lang="en-US" sz="1100" b="1" dirty="0">
                <a:solidFill>
                  <a:schemeClr val="accent6">
                    <a:lumMod val="50000"/>
                  </a:schemeClr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B967829-A4D4-4544-9CBC-77F7CBBF90D1}"/>
                </a:ext>
              </a:extLst>
            </p:cNvPr>
            <p:cNvSpPr/>
            <p:nvPr/>
          </p:nvSpPr>
          <p:spPr>
            <a:xfrm>
              <a:off x="10169303" y="1753710"/>
              <a:ext cx="1280398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ta-IN" sz="11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பட்டினத்துப் பிள்ளையார்</a:t>
              </a:r>
              <a:endParaRPr lang="en-US" sz="1100" b="1" dirty="0">
                <a:solidFill>
                  <a:schemeClr val="accent6">
                    <a:lumMod val="50000"/>
                  </a:schemeClr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endParaRP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87817FAC-7FFC-4FD9-9E03-13BA2046C8F0}"/>
                </a:ext>
              </a:extLst>
            </p:cNvPr>
            <p:cNvSpPr/>
            <p:nvPr/>
          </p:nvSpPr>
          <p:spPr>
            <a:xfrm>
              <a:off x="9695160" y="2362047"/>
              <a:ext cx="18501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நச்சினார்க்கினியார்</a:t>
              </a: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C7CC038-3643-422D-8BF7-2889EE221481}"/>
                </a:ext>
              </a:extLst>
            </p:cNvPr>
            <p:cNvGrpSpPr/>
            <p:nvPr/>
          </p:nvGrpSpPr>
          <p:grpSpPr>
            <a:xfrm>
              <a:off x="10819142" y="-647319"/>
              <a:ext cx="1183619" cy="1290976"/>
              <a:chOff x="10261013" y="1249268"/>
              <a:chExt cx="1183619" cy="1290976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DA6ADC69-3839-4EA6-8E3F-5D6FFAA70E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90668" y="1249268"/>
                <a:ext cx="683923" cy="853691"/>
              </a:xfrm>
              <a:prstGeom prst="rect">
                <a:avLst/>
              </a:prstGeom>
            </p:spPr>
          </p:pic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BCA0439-07DD-4415-A757-14B95F518583}"/>
                  </a:ext>
                </a:extLst>
              </p:cNvPr>
              <p:cNvSpPr/>
              <p:nvPr/>
            </p:nvSpPr>
            <p:spPr>
              <a:xfrm>
                <a:off x="10261013" y="2109357"/>
                <a:ext cx="1183619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ta-IN" sz="1100" b="1" dirty="0">
                    <a:solidFill>
                      <a:schemeClr val="accent6">
                        <a:lumMod val="50000"/>
                      </a:schemeClr>
                    </a:solidFill>
                    <a:latin typeface="Catamaran ExtraBold" panose="00000900000000000000" pitchFamily="2" charset="0"/>
                    <a:cs typeface="Catamaran ExtraBold" panose="00000900000000000000" pitchFamily="2" charset="0"/>
                  </a:rPr>
                  <a:t>தமிழ் தாத்தா - உ.வே.சா</a:t>
                </a:r>
                <a:endParaRPr lang="en-DE" sz="11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86059B6-309A-49F9-94C8-2503059C55EE}"/>
                </a:ext>
              </a:extLst>
            </p:cNvPr>
            <p:cNvGrpSpPr/>
            <p:nvPr/>
          </p:nvGrpSpPr>
          <p:grpSpPr>
            <a:xfrm>
              <a:off x="11730607" y="-612135"/>
              <a:ext cx="1487516" cy="1330962"/>
              <a:chOff x="8716559" y="4761818"/>
              <a:chExt cx="1684061" cy="1562709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16108DB-963A-496D-8311-FC1D55B6E272}"/>
                  </a:ext>
                </a:extLst>
              </p:cNvPr>
              <p:cNvSpPr/>
              <p:nvPr/>
            </p:nvSpPr>
            <p:spPr>
              <a:xfrm>
                <a:off x="8716559" y="5818614"/>
                <a:ext cx="1684061" cy="5059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ta-IN" sz="1100" b="1" dirty="0">
                    <a:solidFill>
                      <a:schemeClr val="accent6">
                        <a:lumMod val="50000"/>
                      </a:schemeClr>
                    </a:solidFill>
                    <a:latin typeface="Catamaran ExtraBold" panose="00000900000000000000" pitchFamily="2" charset="0"/>
                    <a:cs typeface="Catamaran ExtraBold" panose="00000900000000000000" pitchFamily="2" charset="0"/>
                  </a:rPr>
                  <a:t>மறைமலை அடிகள்</a:t>
                </a:r>
                <a:endParaRPr lang="en-DE" sz="11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endParaRPr>
              </a:p>
            </p:txBody>
          </p:sp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AD0B59BC-F6E0-4B3B-A92E-50E46DF57D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74729" y="4761818"/>
                <a:ext cx="774290" cy="1029806"/>
              </a:xfrm>
              <a:prstGeom prst="rect">
                <a:avLst/>
              </a:prstGeom>
            </p:spPr>
          </p:pic>
        </p:grp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3DD95481-2F43-4B1D-8794-0AAE2672E4B6}"/>
                </a:ext>
              </a:extLst>
            </p:cNvPr>
            <p:cNvSpPr/>
            <p:nvPr/>
          </p:nvSpPr>
          <p:spPr>
            <a:xfrm>
              <a:off x="11411137" y="2445640"/>
              <a:ext cx="1746491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பரிதிமாற் கலைஞர் </a:t>
              </a:r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DA0BB4B9-94B8-4A54-9BFC-EE3955FEA5D7}"/>
                </a:ext>
              </a:extLst>
            </p:cNvPr>
            <p:cNvGrpSpPr/>
            <p:nvPr/>
          </p:nvGrpSpPr>
          <p:grpSpPr>
            <a:xfrm>
              <a:off x="11391525" y="1049672"/>
              <a:ext cx="1027845" cy="1035325"/>
              <a:chOff x="10383634" y="-720999"/>
              <a:chExt cx="1027845" cy="1035325"/>
            </a:xfrm>
          </p:grpSpPr>
          <p:pic>
            <p:nvPicPr>
              <p:cNvPr id="128" name="Picture 127">
                <a:extLst>
                  <a:ext uri="{FF2B5EF4-FFF2-40B4-BE49-F238E27FC236}">
                    <a16:creationId xmlns:a16="http://schemas.microsoft.com/office/drawing/2014/main" id="{9946F64C-2832-41F4-B618-45D363B4E7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82032" y="-720999"/>
                <a:ext cx="843895" cy="874034"/>
              </a:xfrm>
              <a:prstGeom prst="rect">
                <a:avLst/>
              </a:prstGeom>
            </p:spPr>
          </p:pic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284B7569-D7EB-432A-8673-7C5A40203067}"/>
                  </a:ext>
                </a:extLst>
              </p:cNvPr>
              <p:cNvSpPr/>
              <p:nvPr/>
            </p:nvSpPr>
            <p:spPr>
              <a:xfrm>
                <a:off x="10383634" y="52716"/>
                <a:ext cx="1027845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b="1" dirty="0">
                    <a:solidFill>
                      <a:schemeClr val="accent6">
                        <a:lumMod val="50000"/>
                      </a:schemeClr>
                    </a:solidFill>
                    <a:latin typeface="Catamaran ExtraBold" panose="00000900000000000000" pitchFamily="2" charset="0"/>
                    <a:cs typeface="Catamaran ExtraBold" panose="00000900000000000000" pitchFamily="2" charset="0"/>
                  </a:rPr>
                  <a:t>ஜி.யு.போப். </a:t>
                </a:r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9C78C5D-CB14-4EEB-8988-19E33A8886CD}"/>
                </a:ext>
              </a:extLst>
            </p:cNvPr>
            <p:cNvSpPr/>
            <p:nvPr/>
          </p:nvSpPr>
          <p:spPr>
            <a:xfrm>
              <a:off x="12883881" y="1275067"/>
              <a:ext cx="2499482" cy="13407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ta-IN" sz="11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மு.வரதாசனார்</a:t>
              </a:r>
              <a:endParaRPr lang="en-US" sz="1100" b="1" dirty="0">
                <a:solidFill>
                  <a:schemeClr val="accent6">
                    <a:lumMod val="50000"/>
                  </a:schemeClr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1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சுப்பு ரெட்டியார் </a:t>
              </a:r>
            </a:p>
            <a:p>
              <a:pPr algn="ctr">
                <a:lnSpc>
                  <a:spcPct val="150000"/>
                </a:lnSpc>
              </a:pPr>
              <a:r>
                <a:rPr lang="ta-IN" sz="11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இராசமாணிக்கர்</a:t>
              </a:r>
              <a:endParaRPr lang="en-US" sz="1100" b="1" dirty="0">
                <a:solidFill>
                  <a:schemeClr val="accent6">
                    <a:lumMod val="50000"/>
                  </a:schemeClr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ta-IN" sz="11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புலியூர் கேசிகன்</a:t>
              </a:r>
              <a:endParaRPr lang="en-US" sz="1100" b="1" dirty="0">
                <a:solidFill>
                  <a:schemeClr val="accent6">
                    <a:lumMod val="50000"/>
                  </a:schemeClr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ta-IN" sz="11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மயிலை சீனி வேங்கடசாமி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5D18E49-E7F0-428A-94C3-7BA930D59EE5}"/>
                </a:ext>
              </a:extLst>
            </p:cNvPr>
            <p:cNvGrpSpPr/>
            <p:nvPr/>
          </p:nvGrpSpPr>
          <p:grpSpPr>
            <a:xfrm>
              <a:off x="12997674" y="-468071"/>
              <a:ext cx="1077539" cy="1268075"/>
              <a:chOff x="13104397" y="-638804"/>
              <a:chExt cx="1133996" cy="1313883"/>
            </a:xfrm>
          </p:grpSpPr>
          <p:pic>
            <p:nvPicPr>
              <p:cNvPr id="131" name="Picture 130">
                <a:extLst>
                  <a:ext uri="{FF2B5EF4-FFF2-40B4-BE49-F238E27FC236}">
                    <a16:creationId xmlns:a16="http://schemas.microsoft.com/office/drawing/2014/main" id="{02D3B65A-4313-4243-A4F8-7DB9195A9D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clrChange>
                  <a:clrFrom>
                    <a:srgbClr val="A9140D"/>
                  </a:clrFrom>
                  <a:clrTo>
                    <a:srgbClr val="A9140D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211914" y="-638804"/>
                <a:ext cx="771387" cy="1002412"/>
              </a:xfrm>
              <a:prstGeom prst="rect">
                <a:avLst/>
              </a:prstGeom>
            </p:spPr>
          </p:pic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5B32C14D-4F62-4973-8C0C-55DD30167C33}"/>
                  </a:ext>
                </a:extLst>
              </p:cNvPr>
              <p:cNvSpPr/>
              <p:nvPr/>
            </p:nvSpPr>
            <p:spPr>
              <a:xfrm>
                <a:off x="13104397" y="292405"/>
                <a:ext cx="1133996" cy="3826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b="1" dirty="0">
                    <a:solidFill>
                      <a:schemeClr val="accent6">
                        <a:lumMod val="50000"/>
                      </a:schemeClr>
                    </a:solidFill>
                    <a:latin typeface="Catamaran ExtraBold" panose="00000900000000000000" pitchFamily="2" charset="0"/>
                    <a:cs typeface="Catamaran ExtraBold" panose="00000900000000000000" pitchFamily="2" charset="0"/>
                  </a:rPr>
                  <a:t>பாரதியார்.</a:t>
                </a: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61EB0C5-342C-4F2C-9610-7A62DF6157BA}"/>
                </a:ext>
              </a:extLst>
            </p:cNvPr>
            <p:cNvGrpSpPr/>
            <p:nvPr/>
          </p:nvGrpSpPr>
          <p:grpSpPr>
            <a:xfrm>
              <a:off x="12227317" y="1055295"/>
              <a:ext cx="1093569" cy="1343460"/>
              <a:chOff x="12094034" y="110669"/>
              <a:chExt cx="1093569" cy="1343460"/>
            </a:xfrm>
          </p:grpSpPr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711E0604-FE8C-445D-A705-5AA8C3B330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256757" y="110669"/>
                <a:ext cx="748686" cy="902769"/>
              </a:xfrm>
              <a:prstGeom prst="rect">
                <a:avLst/>
              </a:prstGeom>
            </p:spPr>
          </p:pic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16905CA-3780-489C-A7DA-D98AB8ED815E}"/>
                  </a:ext>
                </a:extLst>
              </p:cNvPr>
              <p:cNvSpPr/>
              <p:nvPr/>
            </p:nvSpPr>
            <p:spPr>
              <a:xfrm>
                <a:off x="12094034" y="1023242"/>
                <a:ext cx="1093569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accent6">
                        <a:lumMod val="50000"/>
                      </a:schemeClr>
                    </a:solidFill>
                    <a:latin typeface="Catamaran ExtraBold" panose="00000900000000000000" pitchFamily="2" charset="0"/>
                    <a:cs typeface="Catamaran ExtraBold" panose="00000900000000000000" pitchFamily="2" charset="0"/>
                  </a:rPr>
                  <a:t>பாம்பன் </a:t>
                </a:r>
              </a:p>
              <a:p>
                <a:pPr algn="ctr"/>
                <a:r>
                  <a:rPr lang="en-US" sz="1100" b="1" dirty="0">
                    <a:solidFill>
                      <a:schemeClr val="accent6">
                        <a:lumMod val="50000"/>
                      </a:schemeClr>
                    </a:solidFill>
                    <a:latin typeface="Catamaran ExtraBold" panose="00000900000000000000" pitchFamily="2" charset="0"/>
                    <a:cs typeface="Catamaran ExtraBold" panose="00000900000000000000" pitchFamily="2" charset="0"/>
                  </a:rPr>
                  <a:t>சுவாமிகள். </a:t>
                </a:r>
              </a:p>
            </p:txBody>
          </p:sp>
        </p:grp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BB15C1FF-BB27-44E6-8ABA-9FA6344D182F}"/>
                </a:ext>
              </a:extLst>
            </p:cNvPr>
            <p:cNvSpPr/>
            <p:nvPr/>
          </p:nvSpPr>
          <p:spPr>
            <a:xfrm>
              <a:off x="13741031" y="-330648"/>
              <a:ext cx="1538036" cy="10868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ta-IN" sz="11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நாமக்கல்</a:t>
              </a:r>
              <a:r>
                <a:rPr lang="en-US" sz="11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 </a:t>
              </a:r>
              <a:r>
                <a:rPr lang="ta-IN" sz="11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கவிஞர் </a:t>
              </a:r>
              <a:endParaRPr lang="en-US" sz="1100" b="1" dirty="0">
                <a:solidFill>
                  <a:schemeClr val="accent6">
                    <a:lumMod val="50000"/>
                  </a:schemeClr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ta-IN" sz="11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பாரதிதாசன்</a:t>
              </a:r>
              <a:endParaRPr lang="en-US" sz="1100" b="1" dirty="0">
                <a:solidFill>
                  <a:schemeClr val="accent6">
                    <a:lumMod val="50000"/>
                  </a:schemeClr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ta-IN" sz="11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திரு. வி. க</a:t>
              </a:r>
            </a:p>
            <a:p>
              <a:pPr algn="ctr">
                <a:lnSpc>
                  <a:spcPct val="150000"/>
                </a:lnSpc>
              </a:pPr>
              <a:r>
                <a:rPr lang="ta-IN" sz="11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கல்கி</a:t>
              </a:r>
              <a:endParaRPr lang="en-US" sz="1100" b="1" dirty="0">
                <a:solidFill>
                  <a:schemeClr val="accent6">
                    <a:lumMod val="50000"/>
                  </a:schemeClr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A94A7A2A-06BC-4E32-901C-0972F85549DF}"/>
                </a:ext>
              </a:extLst>
            </p:cNvPr>
            <p:cNvSpPr/>
            <p:nvPr/>
          </p:nvSpPr>
          <p:spPr>
            <a:xfrm>
              <a:off x="13239281" y="904956"/>
              <a:ext cx="1901259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ta-IN" sz="11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கவிமணி</a:t>
              </a:r>
              <a:r>
                <a:rPr lang="en-US" sz="11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 </a:t>
              </a:r>
              <a:r>
                <a:rPr lang="ta-IN" sz="11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தேசிக விநாயகம் பிள்ளை</a:t>
              </a:r>
              <a:endParaRPr lang="en-US" sz="1100" b="1" dirty="0">
                <a:solidFill>
                  <a:schemeClr val="accent6">
                    <a:lumMod val="50000"/>
                  </a:schemeClr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endParaRPr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DD40A5F-48F0-42AE-BF8F-DF658670D3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6765" y="2729547"/>
              <a:ext cx="15179040" cy="5541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AF5D4F4-97D0-4C49-9F1A-027A0E13837C}"/>
                </a:ext>
              </a:extLst>
            </p:cNvPr>
            <p:cNvSpPr/>
            <p:nvPr/>
          </p:nvSpPr>
          <p:spPr>
            <a:xfrm>
              <a:off x="4642345" y="2850922"/>
              <a:ext cx="1538881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ta-IN" sz="11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திருமந்திரம்</a:t>
              </a:r>
              <a:endParaRPr lang="en-DE" sz="1100" b="1" dirty="0">
                <a:solidFill>
                  <a:schemeClr val="accent6">
                    <a:lumMod val="50000"/>
                  </a:schemeClr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endParaRP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70292B39-8177-46D1-B8A7-AC25B72C80A4}"/>
                </a:ext>
              </a:extLst>
            </p:cNvPr>
            <p:cNvSpPr/>
            <p:nvPr/>
          </p:nvSpPr>
          <p:spPr>
            <a:xfrm>
              <a:off x="5482262" y="2186444"/>
              <a:ext cx="2071105" cy="5790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1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மகேந்திர பல்லவன் </a:t>
              </a:r>
            </a:p>
            <a:p>
              <a:pPr algn="ctr">
                <a:lnSpc>
                  <a:spcPct val="150000"/>
                </a:lnSpc>
              </a:pPr>
              <a:r>
                <a:rPr lang="en-US" sz="11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நரசிம்ம பல்லவன்</a:t>
              </a: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1E67805F-D960-4FE4-A6E2-0BD2112F5943}"/>
                </a:ext>
              </a:extLst>
            </p:cNvPr>
            <p:cNvSpPr/>
            <p:nvPr/>
          </p:nvSpPr>
          <p:spPr>
            <a:xfrm>
              <a:off x="9980992" y="1078497"/>
              <a:ext cx="1444124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ta-IN" sz="11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மீனாட்சிசுந்தரம் பிள்ளை</a:t>
              </a:r>
              <a:endParaRPr lang="en-US" sz="1100" b="1" dirty="0">
                <a:solidFill>
                  <a:schemeClr val="accent6">
                    <a:lumMod val="50000"/>
                  </a:schemeClr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endParaRP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64619C6B-36E4-416C-BEB5-3E3EEED2BECA}"/>
                </a:ext>
              </a:extLst>
            </p:cNvPr>
            <p:cNvSpPr/>
            <p:nvPr/>
          </p:nvSpPr>
          <p:spPr>
            <a:xfrm>
              <a:off x="9648003" y="3608105"/>
              <a:ext cx="1746492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ta-IN" sz="11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சேக்கிழார் பிள்ளைத் தமிழ்</a:t>
              </a:r>
              <a:endParaRPr lang="en-US" sz="1100" b="1" dirty="0">
                <a:solidFill>
                  <a:schemeClr val="accent6">
                    <a:lumMod val="50000"/>
                  </a:schemeClr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endParaRP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516BC61C-90EF-4937-BFAA-B3F53CA54D8F}"/>
                </a:ext>
              </a:extLst>
            </p:cNvPr>
            <p:cNvSpPr/>
            <p:nvPr/>
          </p:nvSpPr>
          <p:spPr>
            <a:xfrm>
              <a:off x="9950109" y="4053005"/>
              <a:ext cx="118494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a-IN" sz="1100" b="1" i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திருவருட்பா </a:t>
              </a:r>
              <a:endParaRPr lang="en-US" sz="1100" b="1" i="1" dirty="0">
                <a:solidFill>
                  <a:schemeClr val="accent6">
                    <a:lumMod val="50000"/>
                  </a:schemeClr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endParaRP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F2E8B633-38B5-4B9C-8B03-17C11CF2064F}"/>
                </a:ext>
              </a:extLst>
            </p:cNvPr>
            <p:cNvSpPr/>
            <p:nvPr/>
          </p:nvSpPr>
          <p:spPr>
            <a:xfrm>
              <a:off x="2150752" y="1461135"/>
              <a:ext cx="1706298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ta-IN" sz="11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கணியன் பூங்குன்றனார்</a:t>
              </a:r>
              <a:endParaRPr lang="en-US" sz="1100" b="1" dirty="0">
                <a:solidFill>
                  <a:schemeClr val="accent6">
                    <a:lumMod val="50000"/>
                  </a:schemeClr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endParaRPr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B989239C-0DC9-479B-9B01-AED49343708C}"/>
                </a:ext>
              </a:extLst>
            </p:cNvPr>
            <p:cNvGrpSpPr/>
            <p:nvPr/>
          </p:nvGrpSpPr>
          <p:grpSpPr>
            <a:xfrm>
              <a:off x="2283397" y="605802"/>
              <a:ext cx="1492716" cy="864867"/>
              <a:chOff x="2508973" y="894434"/>
              <a:chExt cx="1492716" cy="864867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3275458B-EE4F-48A4-B59E-913246B139A5}"/>
                  </a:ext>
                </a:extLst>
              </p:cNvPr>
              <p:cNvSpPr/>
              <p:nvPr/>
            </p:nvSpPr>
            <p:spPr>
              <a:xfrm>
                <a:off x="2760030" y="894434"/>
                <a:ext cx="105028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b="1" dirty="0">
                    <a:solidFill>
                      <a:schemeClr val="accent6">
                        <a:lumMod val="50000"/>
                      </a:schemeClr>
                    </a:solidFill>
                    <a:latin typeface="Catamaran ExtraBold" panose="00000900000000000000" pitchFamily="2" charset="0"/>
                    <a:cs typeface="Catamaran ExtraBold" panose="00000900000000000000" pitchFamily="2" charset="0"/>
                  </a:rPr>
                  <a:t>நக்கீரனார் 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6DC98A3A-3623-4F45-84B9-295AB03DD00D}"/>
                  </a:ext>
                </a:extLst>
              </p:cNvPr>
              <p:cNvSpPr/>
              <p:nvPr/>
            </p:nvSpPr>
            <p:spPr>
              <a:xfrm>
                <a:off x="2508973" y="1497691"/>
                <a:ext cx="149271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b="1" dirty="0">
                    <a:solidFill>
                      <a:schemeClr val="accent6">
                        <a:lumMod val="50000"/>
                      </a:schemeClr>
                    </a:solidFill>
                    <a:latin typeface="Catamaran ExtraBold" panose="00000900000000000000" pitchFamily="2" charset="0"/>
                    <a:cs typeface="Catamaran ExtraBold" panose="00000900000000000000" pitchFamily="2" charset="0"/>
                  </a:rPr>
                  <a:t>சிறுமேதாவியார்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BCA3EB60-FA87-4D93-B31C-77E4E81163C5}"/>
                  </a:ext>
                </a:extLst>
              </p:cNvPr>
              <p:cNvSpPr/>
              <p:nvPr/>
            </p:nvSpPr>
            <p:spPr>
              <a:xfrm>
                <a:off x="2566781" y="1187305"/>
                <a:ext cx="1431802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b="1" dirty="0">
                    <a:solidFill>
                      <a:schemeClr val="accent6">
                        <a:lumMod val="50000"/>
                      </a:schemeClr>
                    </a:solidFill>
                    <a:latin typeface="Catamaran ExtraBold" panose="00000900000000000000" pitchFamily="2" charset="0"/>
                    <a:cs typeface="Catamaran ExtraBold" panose="00000900000000000000" pitchFamily="2" charset="0"/>
                  </a:rPr>
                  <a:t>சேந்தம்பூதனார் </a:t>
                </a:r>
              </a:p>
            </p:txBody>
          </p:sp>
        </p:grp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A25D5C64-86DB-47A8-99D9-BCCD2685EE86}"/>
                </a:ext>
              </a:extLst>
            </p:cNvPr>
            <p:cNvSpPr/>
            <p:nvPr/>
          </p:nvSpPr>
          <p:spPr>
            <a:xfrm>
              <a:off x="2276627" y="3203272"/>
              <a:ext cx="1554409" cy="13407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ta-IN" sz="11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பதிற்றுப்பத்து</a:t>
              </a:r>
              <a:endParaRPr lang="en-US" sz="1100" b="1" dirty="0">
                <a:solidFill>
                  <a:schemeClr val="accent6">
                    <a:lumMod val="50000"/>
                  </a:schemeClr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1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ஐங்குறுநூறு நற்றிணை</a:t>
              </a:r>
            </a:p>
            <a:p>
              <a:pPr algn="ctr">
                <a:lnSpc>
                  <a:spcPct val="150000"/>
                </a:lnSpc>
              </a:pPr>
              <a:r>
                <a:rPr lang="ta-IN" sz="11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அகநானூறு </a:t>
              </a:r>
            </a:p>
            <a:p>
              <a:pPr algn="ctr">
                <a:lnSpc>
                  <a:spcPct val="150000"/>
                </a:lnSpc>
              </a:pPr>
              <a:r>
                <a:rPr lang="ta-IN" sz="11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புறநானூறு </a:t>
              </a: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C0A6EA02-9EB9-4780-B6E2-8AA8DAED500B}"/>
                </a:ext>
              </a:extLst>
            </p:cNvPr>
            <p:cNvSpPr/>
            <p:nvPr/>
          </p:nvSpPr>
          <p:spPr>
            <a:xfrm>
              <a:off x="10217759" y="764920"/>
              <a:ext cx="11961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a-IN" dirty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ta-IN" sz="11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வள்ளலார்</a:t>
              </a:r>
              <a:endParaRPr lang="en-US" sz="1100" b="1" dirty="0">
                <a:solidFill>
                  <a:schemeClr val="accent6">
                    <a:lumMod val="50000"/>
                  </a:schemeClr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endParaRPr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05278DAD-C040-479D-8DA3-B011863656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651" y="2110039"/>
              <a:ext cx="716457" cy="666259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7E5B0E25-1DCD-47B2-AA91-2EA09703A0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4821" y="1646808"/>
              <a:ext cx="838393" cy="1117857"/>
            </a:xfrm>
            <a:prstGeom prst="rect">
              <a:avLst/>
            </a:prstGeom>
          </p:spPr>
        </p:pic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239B5AD-CB76-4317-8D8B-A658192A56F0}"/>
                </a:ext>
              </a:extLst>
            </p:cNvPr>
            <p:cNvSpPr/>
            <p:nvPr/>
          </p:nvSpPr>
          <p:spPr>
            <a:xfrm>
              <a:off x="11456387" y="2748170"/>
              <a:ext cx="3822680" cy="17338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1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இலக்கிய/இலக்கண உரைகள்</a:t>
              </a:r>
            </a:p>
            <a:p>
              <a:pPr algn="ctr">
                <a:lnSpc>
                  <a:spcPts val="1600"/>
                </a:lnSpc>
              </a:pPr>
              <a:r>
                <a:rPr lang="en-US" sz="11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தனித் தமிழ் நூல்கள்</a:t>
              </a:r>
            </a:p>
            <a:p>
              <a:pPr algn="ctr">
                <a:lnSpc>
                  <a:spcPts val="1600"/>
                </a:lnSpc>
              </a:pPr>
              <a:r>
                <a:rPr lang="en-US" sz="11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கவிதை நூல்கள்</a:t>
              </a:r>
            </a:p>
            <a:p>
              <a:pPr algn="ctr">
                <a:lnSpc>
                  <a:spcPts val="1600"/>
                </a:lnSpc>
              </a:pPr>
              <a:r>
                <a:rPr lang="en-US" sz="11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நாவல்கள்</a:t>
              </a:r>
            </a:p>
            <a:p>
              <a:pPr algn="ctr">
                <a:lnSpc>
                  <a:spcPts val="1600"/>
                </a:lnSpc>
              </a:pPr>
              <a:r>
                <a:rPr lang="en-US" sz="11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சமய விளக்க நூல்கள்</a:t>
              </a:r>
            </a:p>
            <a:p>
              <a:pPr algn="ctr">
                <a:lnSpc>
                  <a:spcPts val="1600"/>
                </a:lnSpc>
              </a:pPr>
              <a:r>
                <a:rPr lang="en-US" sz="11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தொல்பொருள் ஆராய்ச்சி நூல்கள்</a:t>
              </a:r>
            </a:p>
            <a:p>
              <a:pPr algn="ctr">
                <a:lnSpc>
                  <a:spcPts val="1600"/>
                </a:lnSpc>
              </a:pPr>
              <a:r>
                <a:rPr lang="ta-IN" sz="11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மொழி ஆராய்ச்சி நூல்கள்</a:t>
              </a:r>
              <a:endParaRPr lang="en-US" sz="1100" b="1" dirty="0">
                <a:solidFill>
                  <a:schemeClr val="accent6">
                    <a:lumMod val="50000"/>
                  </a:schemeClr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endParaRPr>
            </a:p>
            <a:p>
              <a:pPr algn="ctr">
                <a:lnSpc>
                  <a:spcPts val="1600"/>
                </a:lnSpc>
              </a:pPr>
              <a:r>
                <a:rPr lang="ta-IN" sz="11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தேசபக்தி பாடல்கள்</a:t>
              </a:r>
              <a:endParaRPr lang="en-US" sz="1100" b="1" dirty="0">
                <a:solidFill>
                  <a:schemeClr val="accent6">
                    <a:lumMod val="50000"/>
                  </a:schemeClr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endParaRP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D1DCBE24-9C03-44A9-936F-8F287BF8AA8B}"/>
                </a:ext>
              </a:extLst>
            </p:cNvPr>
            <p:cNvGrpSpPr/>
            <p:nvPr/>
          </p:nvGrpSpPr>
          <p:grpSpPr>
            <a:xfrm>
              <a:off x="2353670" y="-349672"/>
              <a:ext cx="1353256" cy="936681"/>
              <a:chOff x="2277375" y="-904697"/>
              <a:chExt cx="1353256" cy="936681"/>
            </a:xfrm>
          </p:grpSpPr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D29CEA9F-D55D-4EE6-8696-AF035B0CA8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66836" y="-904697"/>
                <a:ext cx="586574" cy="630191"/>
              </a:xfrm>
              <a:prstGeom prst="rect">
                <a:avLst/>
              </a:prstGeom>
            </p:spPr>
          </p:pic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D906ED22-09CD-4B64-B3E9-A65BE1F84671}"/>
                  </a:ext>
                </a:extLst>
              </p:cNvPr>
              <p:cNvSpPr/>
              <p:nvPr/>
            </p:nvSpPr>
            <p:spPr>
              <a:xfrm>
                <a:off x="2277375" y="-229626"/>
                <a:ext cx="135325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a-IN" sz="1100" b="1" dirty="0">
                    <a:solidFill>
                      <a:schemeClr val="accent6">
                        <a:lumMod val="50000"/>
                      </a:schemeClr>
                    </a:solidFill>
                    <a:latin typeface="Catamaran ExtraBold" panose="00000900000000000000" pitchFamily="2" charset="0"/>
                    <a:cs typeface="Catamaran ExtraBold" panose="00000900000000000000" pitchFamily="2" charset="0"/>
                  </a:rPr>
                  <a:t>திருவள்ளுவர்</a:t>
                </a:r>
                <a:endParaRPr lang="en-US" sz="11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endParaRPr>
              </a:p>
            </p:txBody>
          </p:sp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37897B1F-6C20-439C-B3B0-B7DCCD65B1EF}"/>
                </a:ext>
              </a:extLst>
            </p:cNvPr>
            <p:cNvGrpSpPr/>
            <p:nvPr/>
          </p:nvGrpSpPr>
          <p:grpSpPr>
            <a:xfrm>
              <a:off x="2633637" y="-613882"/>
              <a:ext cx="1383672" cy="835515"/>
              <a:chOff x="2689255" y="-514474"/>
              <a:chExt cx="1383672" cy="835515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7A6E42C1-78E7-4652-89CF-0CD703239E3A}"/>
                  </a:ext>
                </a:extLst>
              </p:cNvPr>
              <p:cNvSpPr/>
              <p:nvPr/>
            </p:nvSpPr>
            <p:spPr>
              <a:xfrm>
                <a:off x="2689255" y="59431"/>
                <a:ext cx="1383672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ta-IN" sz="1100" b="1" dirty="0">
                    <a:solidFill>
                      <a:schemeClr val="accent6">
                        <a:lumMod val="50000"/>
                      </a:schemeClr>
                    </a:solidFill>
                    <a:latin typeface="Catamaran ExtraBold" panose="00000900000000000000" pitchFamily="2" charset="0"/>
                    <a:cs typeface="Catamaran ExtraBold" panose="00000900000000000000" pitchFamily="2" charset="0"/>
                  </a:rPr>
                  <a:t>ஔவை</a:t>
                </a:r>
                <a:endParaRPr lang="en-DE" sz="1200" b="1" dirty="0">
                  <a:solidFill>
                    <a:schemeClr val="accent6">
                      <a:lumMod val="50000"/>
                    </a:schemeClr>
                  </a:solidFill>
                  <a:latin typeface="Catamaran SemiBold" panose="00000700000000000000" pitchFamily="2" charset="0"/>
                  <a:cs typeface="Catamaran SemiBold" panose="00000700000000000000" pitchFamily="2" charset="0"/>
                </a:endParaRPr>
              </a:p>
            </p:txBody>
          </p:sp>
          <p:pic>
            <p:nvPicPr>
              <p:cNvPr id="93" name="Picture 92">
                <a:extLst>
                  <a:ext uri="{FF2B5EF4-FFF2-40B4-BE49-F238E27FC236}">
                    <a16:creationId xmlns:a16="http://schemas.microsoft.com/office/drawing/2014/main" id="{D799F82D-650B-4CBB-BF98-9EFB74D218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77613" y="-514474"/>
                <a:ext cx="587441" cy="587441"/>
              </a:xfrm>
              <a:prstGeom prst="rect">
                <a:avLst/>
              </a:prstGeom>
            </p:spPr>
          </p:pic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1A567257-3D36-4624-AD0B-E62DE99C8C8A}"/>
                </a:ext>
              </a:extLst>
            </p:cNvPr>
            <p:cNvGrpSpPr/>
            <p:nvPr/>
          </p:nvGrpSpPr>
          <p:grpSpPr>
            <a:xfrm>
              <a:off x="7967454" y="1675386"/>
              <a:ext cx="1821940" cy="1086836"/>
              <a:chOff x="7995339" y="1272029"/>
              <a:chExt cx="1821940" cy="1086836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CCF85906-1A15-487F-AA51-A7D7542B0C0F}"/>
                  </a:ext>
                </a:extLst>
              </p:cNvPr>
              <p:cNvSpPr/>
              <p:nvPr/>
            </p:nvSpPr>
            <p:spPr>
              <a:xfrm>
                <a:off x="7995339" y="1375544"/>
                <a:ext cx="1521051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DE" sz="11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endParaRP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10F55A68-E367-4770-ADE2-5D41D1EA4046}"/>
                  </a:ext>
                </a:extLst>
              </p:cNvPr>
              <p:cNvSpPr/>
              <p:nvPr/>
            </p:nvSpPr>
            <p:spPr>
              <a:xfrm>
                <a:off x="8021595" y="1272029"/>
                <a:ext cx="1795684" cy="10868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100" b="1" dirty="0">
                    <a:solidFill>
                      <a:schemeClr val="accent6">
                        <a:lumMod val="50000"/>
                      </a:schemeClr>
                    </a:solidFill>
                    <a:latin typeface="Catamaran ExtraBold" panose="00000900000000000000" pitchFamily="2" charset="0"/>
                    <a:cs typeface="Catamaran ExtraBold" panose="00000900000000000000" pitchFamily="2" charset="0"/>
                  </a:rPr>
                  <a:t>விஜயால சோழர்</a:t>
                </a:r>
              </a:p>
              <a:p>
                <a:pPr>
                  <a:lnSpc>
                    <a:spcPct val="150000"/>
                  </a:lnSpc>
                </a:pPr>
                <a:r>
                  <a:rPr lang="ta-IN" sz="1100" b="1" dirty="0">
                    <a:solidFill>
                      <a:schemeClr val="accent6">
                        <a:lumMod val="50000"/>
                      </a:schemeClr>
                    </a:solidFill>
                    <a:latin typeface="Catamaran ExtraBold" panose="00000900000000000000" pitchFamily="2" charset="0"/>
                    <a:cs typeface="Catamaran ExtraBold" panose="00000900000000000000" pitchFamily="2" charset="0"/>
                  </a:rPr>
                  <a:t>ராஜ ராஜ </a:t>
                </a:r>
                <a:r>
                  <a:rPr lang="en-US" sz="1100" b="1" dirty="0">
                    <a:solidFill>
                      <a:schemeClr val="accent6">
                        <a:lumMod val="50000"/>
                      </a:schemeClr>
                    </a:solidFill>
                    <a:latin typeface="Catamaran ExtraBold" panose="00000900000000000000" pitchFamily="2" charset="0"/>
                    <a:cs typeface="Catamaran ExtraBold" panose="00000900000000000000" pitchFamily="2" charset="0"/>
                  </a:rPr>
                  <a:t>சோழர்</a:t>
                </a:r>
                <a:endParaRPr lang="en-DE" sz="11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100" b="1" dirty="0">
                    <a:solidFill>
                      <a:schemeClr val="accent6">
                        <a:lumMod val="50000"/>
                      </a:schemeClr>
                    </a:solidFill>
                    <a:latin typeface="Catamaran ExtraBold" panose="00000900000000000000" pitchFamily="2" charset="0"/>
                    <a:cs typeface="Catamaran ExtraBold" panose="00000900000000000000" pitchFamily="2" charset="0"/>
                  </a:rPr>
                  <a:t>ராஜேந்திர சோழர்</a:t>
                </a:r>
              </a:p>
              <a:p>
                <a:pPr>
                  <a:lnSpc>
                    <a:spcPct val="150000"/>
                  </a:lnSpc>
                </a:pPr>
                <a:r>
                  <a:rPr lang="ta-IN" sz="1100" b="1" dirty="0">
                    <a:solidFill>
                      <a:schemeClr val="accent6">
                        <a:lumMod val="50000"/>
                      </a:schemeClr>
                    </a:solidFill>
                    <a:latin typeface="Catamaran ExtraBold" panose="00000900000000000000" pitchFamily="2" charset="0"/>
                    <a:cs typeface="Catamaran ExtraBold" panose="00000900000000000000" pitchFamily="2" charset="0"/>
                  </a:rPr>
                  <a:t>குலோத்துங்க</a:t>
                </a:r>
                <a:r>
                  <a:rPr lang="en-US" sz="1100" b="1" dirty="0">
                    <a:solidFill>
                      <a:schemeClr val="accent6">
                        <a:lumMod val="50000"/>
                      </a:schemeClr>
                    </a:solidFill>
                    <a:latin typeface="Catamaran ExtraBold" panose="00000900000000000000" pitchFamily="2" charset="0"/>
                    <a:cs typeface="Catamaran ExtraBold" panose="00000900000000000000" pitchFamily="2" charset="0"/>
                  </a:rPr>
                  <a:t> சோழர்</a:t>
                </a:r>
              </a:p>
            </p:txBody>
          </p:sp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958EFC6-4305-481C-8BD3-6D7187F57072}"/>
                </a:ext>
              </a:extLst>
            </p:cNvPr>
            <p:cNvSpPr/>
            <p:nvPr/>
          </p:nvSpPr>
          <p:spPr>
            <a:xfrm>
              <a:off x="7796522" y="1458213"/>
              <a:ext cx="169790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a-IN" sz="11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பவணந்தி முனிவர்</a:t>
              </a:r>
              <a:endParaRPr lang="en-US" sz="1100" b="1" dirty="0">
                <a:solidFill>
                  <a:schemeClr val="accent6">
                    <a:lumMod val="50000"/>
                  </a:schemeClr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3BAFBF5-D440-4AE5-9C19-2BF5E6B343C0}"/>
                </a:ext>
              </a:extLst>
            </p:cNvPr>
            <p:cNvSpPr/>
            <p:nvPr/>
          </p:nvSpPr>
          <p:spPr>
            <a:xfrm>
              <a:off x="8010145" y="4099451"/>
              <a:ext cx="94288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a-IN" sz="1100" b="1" i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நன்னூல்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61E48CE-E558-4766-B5D5-47E93D4AE977}"/>
                </a:ext>
              </a:extLst>
            </p:cNvPr>
            <p:cNvSpPr/>
            <p:nvPr/>
          </p:nvSpPr>
          <p:spPr>
            <a:xfrm>
              <a:off x="10115808" y="1384401"/>
              <a:ext cx="12731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a-IN" sz="11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குமரகுருபரர்</a:t>
              </a:r>
              <a:r>
                <a:rPr lang="ta-IN" b="1" dirty="0">
                  <a:solidFill>
                    <a:schemeClr val="accent6">
                      <a:lumMod val="50000"/>
                    </a:schemeClr>
                  </a:solidFill>
                  <a:latin typeface="Latha" panose="020B0604020202020204" pitchFamily="34" charset="0"/>
                </a:rPr>
                <a:t> </a:t>
              </a:r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C14A3C8-06DF-413F-BCDB-C7F56EBFA001}"/>
                </a:ext>
              </a:extLst>
            </p:cNvPr>
            <p:cNvSpPr/>
            <p:nvPr/>
          </p:nvSpPr>
          <p:spPr>
            <a:xfrm>
              <a:off x="2637345" y="1921942"/>
              <a:ext cx="70724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கபிலர்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6D6EEE67-6298-4F57-87BC-9987EDCD228C}"/>
                </a:ext>
              </a:extLst>
            </p:cNvPr>
            <p:cNvSpPr/>
            <p:nvPr/>
          </p:nvSpPr>
          <p:spPr>
            <a:xfrm>
              <a:off x="747729" y="2111468"/>
              <a:ext cx="1233838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பாண்டிய மன்னர்கள் </a:t>
              </a: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A68228F3-3081-4ED4-A293-08852920BD15}"/>
                </a:ext>
              </a:extLst>
            </p:cNvPr>
            <p:cNvSpPr/>
            <p:nvPr/>
          </p:nvSpPr>
          <p:spPr>
            <a:xfrm>
              <a:off x="11116540" y="660448"/>
              <a:ext cx="162736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a-IN" sz="11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கி.வா. ஜகந்நாதன் </a:t>
              </a:r>
              <a:endParaRPr lang="en-US" sz="1100" b="1" dirty="0">
                <a:solidFill>
                  <a:schemeClr val="accent6">
                    <a:lumMod val="50000"/>
                  </a:schemeClr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AF2B3FCA-E79B-4CFD-9B02-8F2BE8518A03}"/>
                </a:ext>
              </a:extLst>
            </p:cNvPr>
            <p:cNvSpPr/>
            <p:nvPr/>
          </p:nvSpPr>
          <p:spPr>
            <a:xfrm>
              <a:off x="5447495" y="611156"/>
              <a:ext cx="1753667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+ </a:t>
              </a:r>
              <a:r>
                <a:rPr lang="ta-IN" sz="11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நாயன்மார்கள் </a:t>
              </a:r>
              <a:endParaRPr lang="en-DE" sz="1100" b="1" dirty="0">
                <a:solidFill>
                  <a:schemeClr val="accent6">
                    <a:lumMod val="50000"/>
                  </a:schemeClr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B234EF96-2C2C-42E2-9D56-940BE8E91818}"/>
                </a:ext>
              </a:extLst>
            </p:cNvPr>
            <p:cNvSpPr/>
            <p:nvPr/>
          </p:nvSpPr>
          <p:spPr>
            <a:xfrm rot="5400000">
              <a:off x="6505233" y="10711"/>
              <a:ext cx="156324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மாணிக்க வாசகர் 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57184D4-9F45-4570-941B-81561C1C820B}"/>
                </a:ext>
              </a:extLst>
            </p:cNvPr>
            <p:cNvSpPr/>
            <p:nvPr/>
          </p:nvSpPr>
          <p:spPr>
            <a:xfrm>
              <a:off x="2003999" y="2157961"/>
              <a:ext cx="1947111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ta-IN" sz="11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அதியமான்</a:t>
              </a:r>
              <a:endParaRPr lang="en-US" sz="1100" b="1" dirty="0">
                <a:solidFill>
                  <a:schemeClr val="accent6">
                    <a:lumMod val="50000"/>
                  </a:schemeClr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endParaRPr>
            </a:p>
            <a:p>
              <a:pPr algn="ctr"/>
              <a:r>
                <a:rPr lang="ta-IN" sz="11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பாரி</a:t>
              </a:r>
              <a:endParaRPr lang="en-US" sz="1100" b="1" dirty="0">
                <a:solidFill>
                  <a:schemeClr val="accent6">
                    <a:lumMod val="50000"/>
                  </a:schemeClr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endParaRPr>
            </a:p>
            <a:p>
              <a:pPr algn="ctr"/>
              <a:r>
                <a:rPr lang="ta-IN" sz="11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செங்குட்டுவன்</a:t>
              </a:r>
              <a:endParaRPr lang="en-US" sz="1100" b="1" dirty="0">
                <a:solidFill>
                  <a:schemeClr val="accent6">
                    <a:lumMod val="50000"/>
                  </a:schemeClr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9788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Rectangle 174">
            <a:extLst>
              <a:ext uri="{FF2B5EF4-FFF2-40B4-BE49-F238E27FC236}">
                <a16:creationId xmlns:a16="http://schemas.microsoft.com/office/drawing/2014/main" id="{B40B90CD-29D4-4853-985F-6AB0A86509C7}"/>
              </a:ext>
            </a:extLst>
          </p:cNvPr>
          <p:cNvSpPr/>
          <p:nvPr/>
        </p:nvSpPr>
        <p:spPr>
          <a:xfrm>
            <a:off x="-370341" y="4573105"/>
            <a:ext cx="361228" cy="274320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b="1" dirty="0">
              <a:solidFill>
                <a:schemeClr val="tx1"/>
              </a:solidFill>
              <a:latin typeface="Catamaran ExtraBold" panose="00000900000000000000" pitchFamily="2" charset="0"/>
              <a:cs typeface="Catamaran ExtraBold" panose="00000900000000000000" pitchFamily="2" charset="0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22086140-76C0-4D34-9DC9-B3D2029894D7}"/>
              </a:ext>
            </a:extLst>
          </p:cNvPr>
          <p:cNvSpPr/>
          <p:nvPr/>
        </p:nvSpPr>
        <p:spPr>
          <a:xfrm>
            <a:off x="-372112" y="2829788"/>
            <a:ext cx="365760" cy="173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tx1"/>
              </a:solidFill>
              <a:latin typeface="Catamaran ExtraBold" panose="00000900000000000000" pitchFamily="2" charset="0"/>
              <a:cs typeface="Catamaran ExtraBold" panose="00000900000000000000" pitchFamily="2" charset="0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42978D5D-FDA0-4D04-952C-4F00736E262D}"/>
              </a:ext>
            </a:extLst>
          </p:cNvPr>
          <p:cNvSpPr/>
          <p:nvPr/>
        </p:nvSpPr>
        <p:spPr>
          <a:xfrm>
            <a:off x="13106185" y="-905620"/>
            <a:ext cx="2148840" cy="27432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10C4EA28-7FD8-4B03-959C-62F9243E61A5}"/>
              </a:ext>
            </a:extLst>
          </p:cNvPr>
          <p:cNvSpPr/>
          <p:nvPr/>
        </p:nvSpPr>
        <p:spPr>
          <a:xfrm>
            <a:off x="11512036" y="-905620"/>
            <a:ext cx="1600200" cy="27432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5037C542-C041-4E29-AB56-D97CEC251121}"/>
              </a:ext>
            </a:extLst>
          </p:cNvPr>
          <p:cNvSpPr/>
          <p:nvPr/>
        </p:nvSpPr>
        <p:spPr>
          <a:xfrm>
            <a:off x="9597849" y="-905620"/>
            <a:ext cx="1920240" cy="2743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2E0327E2-4A65-4E79-BEC6-9BA6755B28B2}"/>
              </a:ext>
            </a:extLst>
          </p:cNvPr>
          <p:cNvSpPr/>
          <p:nvPr/>
        </p:nvSpPr>
        <p:spPr>
          <a:xfrm>
            <a:off x="7455062" y="-905620"/>
            <a:ext cx="2148840" cy="274320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F5597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2B7C5F15-4D09-43FE-B7A6-A3F5D352699A}"/>
              </a:ext>
            </a:extLst>
          </p:cNvPr>
          <p:cNvSpPr/>
          <p:nvPr/>
        </p:nvSpPr>
        <p:spPr>
          <a:xfrm>
            <a:off x="5175115" y="-905620"/>
            <a:ext cx="2286000" cy="2743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D3200537-2A98-4677-9FF3-C4A8D3180FBC}"/>
              </a:ext>
            </a:extLst>
          </p:cNvPr>
          <p:cNvSpPr/>
          <p:nvPr/>
        </p:nvSpPr>
        <p:spPr>
          <a:xfrm>
            <a:off x="3690696" y="-905620"/>
            <a:ext cx="1490472" cy="2743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70A42AE-7677-4EDD-A167-DAE787170811}"/>
              </a:ext>
            </a:extLst>
          </p:cNvPr>
          <p:cNvSpPr/>
          <p:nvPr/>
        </p:nvSpPr>
        <p:spPr>
          <a:xfrm>
            <a:off x="-6571" y="-905620"/>
            <a:ext cx="3703320" cy="274320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686177B-E875-41FE-8C46-A9B9FD64388C}"/>
              </a:ext>
            </a:extLst>
          </p:cNvPr>
          <p:cNvSpPr/>
          <p:nvPr/>
        </p:nvSpPr>
        <p:spPr>
          <a:xfrm>
            <a:off x="-377632" y="-923909"/>
            <a:ext cx="365760" cy="3931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b="1" dirty="0">
              <a:solidFill>
                <a:schemeClr val="tx1"/>
              </a:solidFill>
              <a:latin typeface="Catamaran ExtraBold" panose="00000900000000000000" pitchFamily="2" charset="0"/>
              <a:cs typeface="Catamaran ExtraBold" panose="00000900000000000000" pitchFamily="2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E505B2-298E-4ECC-974F-A14D5C7A4339}"/>
              </a:ext>
            </a:extLst>
          </p:cNvPr>
          <p:cNvSpPr/>
          <p:nvPr/>
        </p:nvSpPr>
        <p:spPr>
          <a:xfrm>
            <a:off x="2025773" y="-613883"/>
            <a:ext cx="1664711" cy="79290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b="1" dirty="0">
              <a:solidFill>
                <a:schemeClr val="tx1"/>
              </a:solidFill>
              <a:latin typeface="Catamaran ExtraBold" panose="00000900000000000000" pitchFamily="2" charset="0"/>
              <a:cs typeface="Catamaran ExtraBold" panose="00000900000000000000" pitchFamily="2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A886BEE-F763-4BE4-9924-FD2C36B6EF87}"/>
              </a:ext>
            </a:extLst>
          </p:cNvPr>
          <p:cNvSpPr/>
          <p:nvPr/>
        </p:nvSpPr>
        <p:spPr>
          <a:xfrm>
            <a:off x="1109942" y="-632170"/>
            <a:ext cx="1251031" cy="75663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b="1" dirty="0">
              <a:solidFill>
                <a:schemeClr val="tx1"/>
              </a:solidFill>
              <a:latin typeface="Catamaran ExtraBold" panose="00000900000000000000" pitchFamily="2" charset="0"/>
              <a:cs typeface="Catamaran ExtraBold" panose="000009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8023A93-7027-4D23-A868-AA9E0495E803}"/>
              </a:ext>
            </a:extLst>
          </p:cNvPr>
          <p:cNvSpPr/>
          <p:nvPr/>
        </p:nvSpPr>
        <p:spPr>
          <a:xfrm>
            <a:off x="-17457" y="-613882"/>
            <a:ext cx="1214279" cy="79130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b="1" dirty="0">
              <a:solidFill>
                <a:schemeClr val="tx1"/>
              </a:solidFill>
              <a:latin typeface="Catamaran ExtraBold" panose="00000900000000000000" pitchFamily="2" charset="0"/>
              <a:cs typeface="Catamaran ExtraBold" panose="00000900000000000000" pitchFamily="2" charset="0"/>
            </a:endParaRP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6F0089A9-D6BB-4202-8240-D8A7B1A292D2}"/>
              </a:ext>
            </a:extLst>
          </p:cNvPr>
          <p:cNvSpPr/>
          <p:nvPr/>
        </p:nvSpPr>
        <p:spPr>
          <a:xfrm>
            <a:off x="-13297" y="6774381"/>
            <a:ext cx="3657600" cy="532806"/>
          </a:xfrm>
          <a:prstGeom prst="hexagon">
            <a:avLst/>
          </a:prstGeom>
          <a:solidFill>
            <a:schemeClr val="accent6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a-IN" dirty="0">
                <a:latin typeface="Catamaran Black" panose="00000A00000000000000" pitchFamily="2" charset="0"/>
                <a:cs typeface="Catamaran Black" panose="00000A00000000000000" pitchFamily="2" charset="0"/>
              </a:rPr>
              <a:t>சங்க</a:t>
            </a:r>
            <a:r>
              <a:rPr lang="en-US" dirty="0">
                <a:latin typeface="Catamaran Black" panose="00000A00000000000000" pitchFamily="2" charset="0"/>
                <a:cs typeface="Catamaran Black" panose="00000A00000000000000" pitchFamily="2" charset="0"/>
              </a:rPr>
              <a:t> </a:t>
            </a:r>
            <a:r>
              <a:rPr lang="ta-IN" dirty="0">
                <a:latin typeface="Catamaran Black" panose="00000A00000000000000" pitchFamily="2" charset="0"/>
                <a:cs typeface="Catamaran Black" panose="00000A00000000000000" pitchFamily="2" charset="0"/>
              </a:rPr>
              <a:t>காலம்</a:t>
            </a:r>
            <a:endParaRPr lang="en-DE" dirty="0">
              <a:latin typeface="Catamaran Black" panose="00000A00000000000000" pitchFamily="2" charset="0"/>
              <a:cs typeface="Catamaran Black" panose="00000A00000000000000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8ED0149-3823-4CD7-9A4D-D45230FAE686}"/>
              </a:ext>
            </a:extLst>
          </p:cNvPr>
          <p:cNvSpPr/>
          <p:nvPr/>
        </p:nvSpPr>
        <p:spPr>
          <a:xfrm>
            <a:off x="716123" y="-897850"/>
            <a:ext cx="24124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atamaran Black" panose="00000A00000000000000" pitchFamily="2" charset="0"/>
                <a:cs typeface="Catamaran Black" panose="00000A00000000000000" pitchFamily="2" charset="0"/>
              </a:rPr>
              <a:t>10000 </a:t>
            </a:r>
            <a:r>
              <a:rPr lang="ta-IN" sz="1400" b="1" dirty="0">
                <a:solidFill>
                  <a:schemeClr val="bg1"/>
                </a:solidFill>
                <a:latin typeface="Catamaran Black" panose="00000A00000000000000" pitchFamily="2" charset="0"/>
                <a:cs typeface="Catamaran Black" panose="00000A00000000000000" pitchFamily="2" charset="0"/>
              </a:rPr>
              <a:t>கி</a:t>
            </a:r>
            <a:r>
              <a:rPr lang="en-US" sz="1400" b="1" dirty="0">
                <a:solidFill>
                  <a:schemeClr val="bg1"/>
                </a:solidFill>
                <a:latin typeface="Catamaran Black" panose="00000A00000000000000" pitchFamily="2" charset="0"/>
                <a:cs typeface="Catamaran Black" panose="00000A00000000000000" pitchFamily="2" charset="0"/>
              </a:rPr>
              <a:t>.</a:t>
            </a:r>
            <a:r>
              <a:rPr lang="ta-IN" sz="1400" b="1" dirty="0">
                <a:solidFill>
                  <a:schemeClr val="bg1"/>
                </a:solidFill>
                <a:latin typeface="Catamaran Black" panose="00000A00000000000000" pitchFamily="2" charset="0"/>
                <a:cs typeface="Catamaran Black" panose="00000A00000000000000" pitchFamily="2" charset="0"/>
              </a:rPr>
              <a:t>மு</a:t>
            </a:r>
            <a:r>
              <a:rPr lang="en-US" sz="1400" b="1" dirty="0">
                <a:solidFill>
                  <a:schemeClr val="bg1"/>
                </a:solidFill>
                <a:latin typeface="Catamaran Black" panose="00000A00000000000000" pitchFamily="2" charset="0"/>
                <a:cs typeface="Catamaran Black" panose="00000A00000000000000" pitchFamily="2" charset="0"/>
              </a:rPr>
              <a:t> – 200 </a:t>
            </a:r>
            <a:r>
              <a:rPr lang="ta-IN" sz="1400" b="1" dirty="0">
                <a:solidFill>
                  <a:schemeClr val="bg1"/>
                </a:solidFill>
                <a:latin typeface="Catamaran Black" panose="00000A00000000000000" pitchFamily="2" charset="0"/>
                <a:cs typeface="Catamaran Black" panose="00000A00000000000000" pitchFamily="2" charset="0"/>
              </a:rPr>
              <a:t>கி</a:t>
            </a:r>
            <a:r>
              <a:rPr lang="en-US" sz="1400" b="1" dirty="0">
                <a:solidFill>
                  <a:schemeClr val="bg1"/>
                </a:solidFill>
                <a:latin typeface="Catamaran Black" panose="00000A00000000000000" pitchFamily="2" charset="0"/>
                <a:cs typeface="Catamaran Black" panose="00000A00000000000000" pitchFamily="2" charset="0"/>
              </a:rPr>
              <a:t>.</a:t>
            </a:r>
            <a:r>
              <a:rPr lang="ta-IN" sz="1400" b="1" dirty="0">
                <a:solidFill>
                  <a:schemeClr val="bg1"/>
                </a:solidFill>
                <a:latin typeface="Catamaran Black" panose="00000A00000000000000" pitchFamily="2" charset="0"/>
                <a:cs typeface="Catamaran Black" panose="00000A00000000000000" pitchFamily="2" charset="0"/>
              </a:rPr>
              <a:t>பி</a:t>
            </a:r>
            <a:endParaRPr lang="en-DE" sz="1400" b="1" dirty="0">
              <a:solidFill>
                <a:schemeClr val="bg1"/>
              </a:solidFill>
              <a:latin typeface="Catamaran Black" panose="00000A00000000000000" pitchFamily="2" charset="0"/>
              <a:cs typeface="Catamaran Black" panose="00000A00000000000000" pitchFamily="2" charset="0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5582FD3F-5531-4C65-B990-6F98870B6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23" y="-480726"/>
            <a:ext cx="577810" cy="912331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AFE242E5-AC77-4945-A815-8E00B340B29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317" y="-181410"/>
            <a:ext cx="609039" cy="628157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4EEA02EA-8628-4237-AD26-D6F6358E3ED5}"/>
              </a:ext>
            </a:extLst>
          </p:cNvPr>
          <p:cNvSpPr/>
          <p:nvPr/>
        </p:nvSpPr>
        <p:spPr>
          <a:xfrm rot="16200000" flipH="1">
            <a:off x="-631131" y="5835418"/>
            <a:ext cx="8758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a-IN" sz="1600" b="1" dirty="0">
                <a:solidFill>
                  <a:schemeClr val="bg1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ஆட்சி 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80AA29F-D4E2-49F9-A536-83AB88ABACF4}"/>
              </a:ext>
            </a:extLst>
          </p:cNvPr>
          <p:cNvSpPr/>
          <p:nvPr/>
        </p:nvSpPr>
        <p:spPr>
          <a:xfrm>
            <a:off x="-163927" y="950236"/>
            <a:ext cx="144525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a-IN" sz="1100" b="1" dirty="0">
                <a:solidFill>
                  <a:schemeClr val="accent6">
                    <a:lumMod val="75000"/>
                  </a:schemeClr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விரிசடைக் கடவுள்</a:t>
            </a:r>
            <a:endParaRPr lang="en-US" sz="1100" b="1" dirty="0">
              <a:solidFill>
                <a:schemeClr val="accent6">
                  <a:lumMod val="75000"/>
                </a:schemeClr>
              </a:solidFill>
              <a:latin typeface="Catamaran ExtraBold" panose="00000900000000000000" pitchFamily="2" charset="0"/>
              <a:cs typeface="Catamaran ExtraBold" panose="00000900000000000000" pitchFamily="2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45B50AA-E8ED-4593-AF32-2CB6D39EBAF9}"/>
              </a:ext>
            </a:extLst>
          </p:cNvPr>
          <p:cNvSpPr/>
          <p:nvPr/>
        </p:nvSpPr>
        <p:spPr>
          <a:xfrm>
            <a:off x="-27616" y="1525830"/>
            <a:ext cx="108074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a-IN" sz="1100" b="1" dirty="0">
                <a:solidFill>
                  <a:schemeClr val="accent6">
                    <a:lumMod val="75000"/>
                  </a:schemeClr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முருகவேள்</a:t>
            </a:r>
            <a:endParaRPr lang="en-US" sz="1100" b="1" dirty="0">
              <a:solidFill>
                <a:schemeClr val="accent6">
                  <a:lumMod val="75000"/>
                </a:schemeClr>
              </a:solidFill>
              <a:latin typeface="Catamaran ExtraBold" panose="00000900000000000000" pitchFamily="2" charset="0"/>
              <a:cs typeface="Catamaran ExtraBold" panose="00000900000000000000" pitchFamily="2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A214524-22CD-40D4-A479-567B50E95DEC}"/>
              </a:ext>
            </a:extLst>
          </p:cNvPr>
          <p:cNvSpPr/>
          <p:nvPr/>
        </p:nvSpPr>
        <p:spPr>
          <a:xfrm rot="16200000" flipH="1">
            <a:off x="-894687" y="1144328"/>
            <a:ext cx="13881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a-IN" sz="1600" b="1" dirty="0">
                <a:solidFill>
                  <a:schemeClr val="bg1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மாந்தர்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16F8835-45D1-4751-95E7-8B7E1AA227FE}"/>
              </a:ext>
            </a:extLst>
          </p:cNvPr>
          <p:cNvSpPr/>
          <p:nvPr/>
        </p:nvSpPr>
        <p:spPr>
          <a:xfrm>
            <a:off x="5180092" y="-603630"/>
            <a:ext cx="2286000" cy="79388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 dirty="0">
              <a:solidFill>
                <a:srgbClr val="C00000"/>
              </a:solidFill>
            </a:endParaRP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76A9918D-77AF-4166-B897-3E61B24A7EFD}"/>
              </a:ext>
            </a:extLst>
          </p:cNvPr>
          <p:cNvSpPr/>
          <p:nvPr/>
        </p:nvSpPr>
        <p:spPr>
          <a:xfrm>
            <a:off x="5161419" y="6784636"/>
            <a:ext cx="2280465" cy="522551"/>
          </a:xfrm>
          <a:prstGeom prst="hexagon">
            <a:avLst/>
          </a:prstGeom>
          <a:solidFill>
            <a:srgbClr val="C0000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a-IN" sz="1320" dirty="0">
                <a:solidFill>
                  <a:schemeClr val="bg1"/>
                </a:solidFill>
                <a:latin typeface="Catamaran Black" panose="00000A00000000000000" pitchFamily="2" charset="0"/>
                <a:cs typeface="Catamaran Black" panose="00000A00000000000000" pitchFamily="2" charset="0"/>
              </a:rPr>
              <a:t>சமய எழுச்சிக் காலம் </a:t>
            </a:r>
            <a:endParaRPr lang="en-DE" sz="1320" dirty="0">
              <a:solidFill>
                <a:schemeClr val="bg1"/>
              </a:solidFill>
              <a:latin typeface="Catamaran Black" panose="00000A00000000000000" pitchFamily="2" charset="0"/>
              <a:cs typeface="Catamaran Black" panose="00000A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0554D4-2567-41A7-A38F-C0AA14A4F0F3}"/>
              </a:ext>
            </a:extLst>
          </p:cNvPr>
          <p:cNvSpPr/>
          <p:nvPr/>
        </p:nvSpPr>
        <p:spPr>
          <a:xfrm>
            <a:off x="5662281" y="-899010"/>
            <a:ext cx="15207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atamaran Black" panose="00000A00000000000000" pitchFamily="2" charset="0"/>
                <a:cs typeface="Catamaran Black" panose="00000A00000000000000" pitchFamily="2" charset="0"/>
              </a:rPr>
              <a:t>500 – 800 </a:t>
            </a:r>
            <a:r>
              <a:rPr lang="ta-IN" sz="1400" b="1" dirty="0">
                <a:solidFill>
                  <a:schemeClr val="bg1"/>
                </a:solidFill>
                <a:latin typeface="Catamaran Black" panose="00000A00000000000000" pitchFamily="2" charset="0"/>
                <a:cs typeface="Catamaran Black" panose="00000A00000000000000" pitchFamily="2" charset="0"/>
              </a:rPr>
              <a:t>கி</a:t>
            </a:r>
            <a:r>
              <a:rPr lang="en-US" sz="1400" b="1" dirty="0">
                <a:solidFill>
                  <a:schemeClr val="bg1"/>
                </a:solidFill>
                <a:latin typeface="Catamaran Black" panose="00000A00000000000000" pitchFamily="2" charset="0"/>
                <a:cs typeface="Catamaran Black" panose="00000A00000000000000" pitchFamily="2" charset="0"/>
              </a:rPr>
              <a:t>.</a:t>
            </a:r>
            <a:r>
              <a:rPr lang="ta-IN" sz="1400" b="1" dirty="0">
                <a:solidFill>
                  <a:schemeClr val="bg1"/>
                </a:solidFill>
                <a:latin typeface="Catamaran Black" panose="00000A00000000000000" pitchFamily="2" charset="0"/>
                <a:cs typeface="Catamaran Black" panose="00000A00000000000000" pitchFamily="2" charset="0"/>
              </a:rPr>
              <a:t>பி</a:t>
            </a:r>
            <a:endParaRPr lang="en-DE" sz="1400" b="1" dirty="0">
              <a:solidFill>
                <a:schemeClr val="bg1"/>
              </a:solidFill>
              <a:latin typeface="Catamaran Black" panose="00000A00000000000000" pitchFamily="2" charset="0"/>
              <a:cs typeface="Catamaran Black" panose="00000A00000000000000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6A7FB7A-84F0-4431-B122-FCFB7DD12078}"/>
              </a:ext>
            </a:extLst>
          </p:cNvPr>
          <p:cNvSpPr/>
          <p:nvPr/>
        </p:nvSpPr>
        <p:spPr>
          <a:xfrm>
            <a:off x="6101577" y="1832064"/>
            <a:ext cx="143180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rgbClr val="C00000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+ </a:t>
            </a:r>
            <a:r>
              <a:rPr lang="ta-IN" sz="1100" b="1" dirty="0">
                <a:solidFill>
                  <a:srgbClr val="C00000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ஆழ்வார்கள் </a:t>
            </a:r>
            <a:endParaRPr lang="en-DE" sz="1100" b="1" dirty="0">
              <a:solidFill>
                <a:srgbClr val="C00000"/>
              </a:solidFill>
              <a:latin typeface="Catamaran ExtraBold" panose="00000900000000000000" pitchFamily="2" charset="0"/>
              <a:cs typeface="Catamaran ExtraBold" panose="00000900000000000000" pitchFamily="2" charset="0"/>
            </a:endParaRPr>
          </a:p>
        </p:txBody>
      </p:sp>
      <p:pic>
        <p:nvPicPr>
          <p:cNvPr id="105" name="Picture 104">
            <a:extLst>
              <a:ext uri="{FF2B5EF4-FFF2-40B4-BE49-F238E27FC236}">
                <a16:creationId xmlns:a16="http://schemas.microsoft.com/office/drawing/2014/main" id="{3C226436-BD4D-4E19-810E-4C373756272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25"/>
          <a:stretch/>
        </p:blipFill>
        <p:spPr>
          <a:xfrm>
            <a:off x="5543126" y="-580124"/>
            <a:ext cx="614855" cy="1106739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D3FF5474-98C2-44FB-9563-F01FF01B8B4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45" t="9629" r="25730"/>
          <a:stretch/>
        </p:blipFill>
        <p:spPr>
          <a:xfrm>
            <a:off x="6835778" y="-482023"/>
            <a:ext cx="326157" cy="968822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67A85E11-1B48-4BE4-A63D-DE2F8BD3B3C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89" r="44255"/>
          <a:stretch/>
        </p:blipFill>
        <p:spPr>
          <a:xfrm>
            <a:off x="6239279" y="-523978"/>
            <a:ext cx="329159" cy="1030869"/>
          </a:xfrm>
          <a:prstGeom prst="rect">
            <a:avLst/>
          </a:prstGeom>
        </p:spPr>
      </p:pic>
      <p:sp>
        <p:nvSpPr>
          <p:cNvPr id="109" name="Rectangle 108">
            <a:extLst>
              <a:ext uri="{FF2B5EF4-FFF2-40B4-BE49-F238E27FC236}">
                <a16:creationId xmlns:a16="http://schemas.microsoft.com/office/drawing/2014/main" id="{9873B2FF-2C98-4E30-B8BD-8D29DD67E432}"/>
              </a:ext>
            </a:extLst>
          </p:cNvPr>
          <p:cNvSpPr/>
          <p:nvPr/>
        </p:nvSpPr>
        <p:spPr>
          <a:xfrm rot="16200000">
            <a:off x="4882629" y="-27512"/>
            <a:ext cx="923858" cy="260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rgbClr val="C00000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சம்பந்தர் 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9D344FEC-67FC-4BE8-B07D-EA80A26C8082}"/>
              </a:ext>
            </a:extLst>
          </p:cNvPr>
          <p:cNvSpPr/>
          <p:nvPr/>
        </p:nvSpPr>
        <p:spPr>
          <a:xfrm>
            <a:off x="5693674" y="-613882"/>
            <a:ext cx="6912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1" dirty="0">
                <a:solidFill>
                  <a:srgbClr val="C00000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அப்பர் 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220006F-83C0-4CC4-98E5-0AE8E4F2C484}"/>
              </a:ext>
            </a:extLst>
          </p:cNvPr>
          <p:cNvSpPr/>
          <p:nvPr/>
        </p:nvSpPr>
        <p:spPr>
          <a:xfrm rot="5400000">
            <a:off x="6291248" y="-79040"/>
            <a:ext cx="77296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a-IN" sz="1100" b="1" dirty="0">
                <a:solidFill>
                  <a:srgbClr val="C00000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சுந்தரர்</a:t>
            </a:r>
            <a:r>
              <a:rPr lang="en-US" sz="1100" b="1" dirty="0">
                <a:solidFill>
                  <a:srgbClr val="C00000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 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6383E9FF-53DE-40C0-B836-71A9E1B7584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52" t="5484" r="55490" b="17679"/>
          <a:stretch/>
        </p:blipFill>
        <p:spPr>
          <a:xfrm>
            <a:off x="5549954" y="1192191"/>
            <a:ext cx="647287" cy="954922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918CD4B0-87B5-4ECC-98F0-E3FFD56AA21D}"/>
              </a:ext>
            </a:extLst>
          </p:cNvPr>
          <p:cNvSpPr/>
          <p:nvPr/>
        </p:nvSpPr>
        <p:spPr>
          <a:xfrm>
            <a:off x="6172814" y="1559602"/>
            <a:ext cx="12250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நம்மாழ்வார்.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8FBDB00-AA90-47DF-8028-E1DE99389C01}"/>
              </a:ext>
            </a:extLst>
          </p:cNvPr>
          <p:cNvSpPr/>
          <p:nvPr/>
        </p:nvSpPr>
        <p:spPr>
          <a:xfrm>
            <a:off x="5451808" y="3594971"/>
            <a:ext cx="1922172" cy="896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a-IN" sz="1100" b="1" dirty="0">
                <a:solidFill>
                  <a:srgbClr val="C00000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திருவாசகம்</a:t>
            </a:r>
            <a:endParaRPr lang="en-US" sz="1100" b="1" dirty="0">
              <a:solidFill>
                <a:srgbClr val="C00000"/>
              </a:solidFill>
              <a:latin typeface="Catamaran ExtraBold" panose="00000900000000000000" pitchFamily="2" charset="0"/>
              <a:cs typeface="Catamaran ExtraBold" panose="00000900000000000000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ta-IN" sz="1100" b="1" dirty="0">
                <a:solidFill>
                  <a:srgbClr val="C00000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திருக்கோவையார்</a:t>
            </a:r>
            <a:endParaRPr lang="en-US" sz="1100" b="1" dirty="0">
              <a:solidFill>
                <a:srgbClr val="C00000"/>
              </a:solidFill>
              <a:latin typeface="Catamaran ExtraBold" panose="00000900000000000000" pitchFamily="2" charset="0"/>
              <a:cs typeface="Catamaran ExtraBold" panose="00000900000000000000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ta-IN" sz="1100" b="1" dirty="0">
                <a:solidFill>
                  <a:srgbClr val="C00000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திருவாய்மொழி</a:t>
            </a:r>
            <a:r>
              <a:rPr lang="ta-IN" sz="1400" b="1" dirty="0">
                <a:solidFill>
                  <a:srgbClr val="C00000"/>
                </a:solidFill>
                <a:latin typeface="Catamaran SemiBold" panose="00000700000000000000" pitchFamily="2" charset="0"/>
                <a:cs typeface="Catamaran SemiBold" panose="00000700000000000000" pitchFamily="2" charset="0"/>
              </a:rPr>
              <a:t>   </a:t>
            </a:r>
            <a:endParaRPr lang="en-DE" sz="1400" b="1" dirty="0">
              <a:solidFill>
                <a:srgbClr val="C00000"/>
              </a:solidFill>
              <a:latin typeface="Catamaran SemiBold" panose="00000700000000000000" pitchFamily="2" charset="0"/>
              <a:cs typeface="Catamaran SemiBold" panose="00000700000000000000" pitchFamily="2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3843910-2064-4355-8B99-9EB56022B5C9}"/>
              </a:ext>
            </a:extLst>
          </p:cNvPr>
          <p:cNvSpPr/>
          <p:nvPr/>
        </p:nvSpPr>
        <p:spPr>
          <a:xfrm rot="16200000" flipH="1">
            <a:off x="-882530" y="3653849"/>
            <a:ext cx="13881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a-IN" sz="1600" b="1" dirty="0">
                <a:solidFill>
                  <a:srgbClr val="4472C4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மறை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A72194-2603-4A55-82D3-40943C4E82F1}"/>
              </a:ext>
            </a:extLst>
          </p:cNvPr>
          <p:cNvSpPr/>
          <p:nvPr/>
        </p:nvSpPr>
        <p:spPr>
          <a:xfrm>
            <a:off x="5561583" y="3367097"/>
            <a:ext cx="184858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a-IN" sz="1100" b="1" dirty="0">
                <a:solidFill>
                  <a:srgbClr val="C00000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தேவாரம் பாடப்பட்டது </a:t>
            </a:r>
            <a:endParaRPr lang="en-US" sz="1100" b="1" dirty="0">
              <a:solidFill>
                <a:srgbClr val="C00000"/>
              </a:solidFill>
              <a:latin typeface="Catamaran ExtraBold" panose="00000900000000000000" pitchFamily="2" charset="0"/>
              <a:cs typeface="Catamaran ExtraBold" panose="00000900000000000000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F6895BA-4DE1-4B97-A994-C5308A20BE5F}"/>
              </a:ext>
            </a:extLst>
          </p:cNvPr>
          <p:cNvSpPr/>
          <p:nvPr/>
        </p:nvSpPr>
        <p:spPr>
          <a:xfrm>
            <a:off x="7456024" y="-627146"/>
            <a:ext cx="2148840" cy="7938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 dirty="0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ACA6ED2B-F099-4525-876A-BF5026BBBF96}"/>
              </a:ext>
            </a:extLst>
          </p:cNvPr>
          <p:cNvSpPr/>
          <p:nvPr/>
        </p:nvSpPr>
        <p:spPr>
          <a:xfrm>
            <a:off x="7446392" y="6774381"/>
            <a:ext cx="2158185" cy="532806"/>
          </a:xfrm>
          <a:prstGeom prst="hexagon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a-IN" sz="1320" dirty="0">
                <a:latin typeface="Catamaran Black" panose="00000A00000000000000" pitchFamily="2" charset="0"/>
                <a:cs typeface="Catamaran Black" panose="00000A00000000000000" pitchFamily="2" charset="0"/>
              </a:rPr>
              <a:t>பிற்காலச் சோழர் </a:t>
            </a:r>
            <a:endParaRPr lang="en-DE" sz="1320" dirty="0">
              <a:latin typeface="Catamaran Black" panose="00000A00000000000000" pitchFamily="2" charset="0"/>
              <a:cs typeface="Catamaran Black" panose="00000A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9085AB6-A031-401B-A331-EA670ACB23A1}"/>
              </a:ext>
            </a:extLst>
          </p:cNvPr>
          <p:cNvSpPr/>
          <p:nvPr/>
        </p:nvSpPr>
        <p:spPr>
          <a:xfrm>
            <a:off x="7542413" y="-894148"/>
            <a:ext cx="17614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atamaran Black" panose="00000A00000000000000" pitchFamily="2" charset="0"/>
                <a:cs typeface="Catamaran Black" panose="00000A00000000000000" pitchFamily="2" charset="0"/>
              </a:rPr>
              <a:t>800 – 1300 </a:t>
            </a:r>
            <a:r>
              <a:rPr lang="ta-IN" sz="1400" b="1" dirty="0">
                <a:solidFill>
                  <a:schemeClr val="bg1"/>
                </a:solidFill>
                <a:latin typeface="Catamaran Black" panose="00000A00000000000000" pitchFamily="2" charset="0"/>
                <a:cs typeface="Catamaran Black" panose="00000A00000000000000" pitchFamily="2" charset="0"/>
              </a:rPr>
              <a:t>கி</a:t>
            </a:r>
            <a:r>
              <a:rPr lang="en-US" sz="1400" b="1" dirty="0">
                <a:solidFill>
                  <a:schemeClr val="bg1"/>
                </a:solidFill>
                <a:latin typeface="Catamaran Black" panose="00000A00000000000000" pitchFamily="2" charset="0"/>
                <a:cs typeface="Catamaran Black" panose="00000A00000000000000" pitchFamily="2" charset="0"/>
              </a:rPr>
              <a:t>.</a:t>
            </a:r>
            <a:r>
              <a:rPr lang="ta-IN" sz="1400" b="1" dirty="0">
                <a:solidFill>
                  <a:schemeClr val="bg1"/>
                </a:solidFill>
                <a:latin typeface="Catamaran Black" panose="00000A00000000000000" pitchFamily="2" charset="0"/>
                <a:cs typeface="Catamaran Black" panose="00000A00000000000000" pitchFamily="2" charset="0"/>
              </a:rPr>
              <a:t>பி</a:t>
            </a:r>
            <a:endParaRPr lang="en-DE" sz="1400" b="1" dirty="0">
              <a:solidFill>
                <a:schemeClr val="bg1"/>
              </a:solidFill>
              <a:latin typeface="Catamaran Black" panose="00000A00000000000000" pitchFamily="2" charset="0"/>
              <a:cs typeface="Catamaran Black" panose="00000A00000000000000" pitchFamily="2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810B174-875A-4600-A460-6D0FE36E7BD3}"/>
              </a:ext>
            </a:extLst>
          </p:cNvPr>
          <p:cNvSpPr/>
          <p:nvPr/>
        </p:nvSpPr>
        <p:spPr>
          <a:xfrm>
            <a:off x="7480280" y="634914"/>
            <a:ext cx="185943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a-IN" sz="1100" b="1" dirty="0">
                <a:solidFill>
                  <a:srgbClr val="2F5597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நம்பியாண்டார் நம்பி</a:t>
            </a:r>
            <a:endParaRPr lang="en-DE" sz="1100" b="1" dirty="0">
              <a:solidFill>
                <a:srgbClr val="2F5597"/>
              </a:solidFill>
              <a:latin typeface="Catamaran ExtraBold" panose="00000900000000000000" pitchFamily="2" charset="0"/>
              <a:cs typeface="Catamaran ExtraBold" panose="00000900000000000000" pitchFamily="2" charset="0"/>
            </a:endParaRP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96819C42-E4B2-4397-BEAD-CBAD76D77529}"/>
              </a:ext>
            </a:extLst>
          </p:cNvPr>
          <p:cNvGrpSpPr/>
          <p:nvPr/>
        </p:nvGrpSpPr>
        <p:grpSpPr>
          <a:xfrm>
            <a:off x="7578719" y="-542862"/>
            <a:ext cx="1011816" cy="1148867"/>
            <a:chOff x="7870844" y="1102020"/>
            <a:chExt cx="1338115" cy="1519365"/>
          </a:xfrm>
        </p:grpSpPr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5393C8D6-ADE1-4DAF-A631-3BA5A36A8C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627" t="38448" r="1"/>
            <a:stretch/>
          </p:blipFill>
          <p:spPr>
            <a:xfrm>
              <a:off x="8156204" y="1102020"/>
              <a:ext cx="788781" cy="1174452"/>
            </a:xfrm>
            <a:prstGeom prst="rect">
              <a:avLst/>
            </a:prstGeom>
          </p:spPr>
        </p:pic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20B9E415-18AC-4F8E-B04E-DBF1C3AE8D70}"/>
                </a:ext>
              </a:extLst>
            </p:cNvPr>
            <p:cNvSpPr/>
            <p:nvPr/>
          </p:nvSpPr>
          <p:spPr>
            <a:xfrm>
              <a:off x="7870844" y="2275409"/>
              <a:ext cx="1338115" cy="3459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b="1" dirty="0">
                  <a:solidFill>
                    <a:srgbClr val="2F5597"/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சேக்கிழார் </a:t>
              </a:r>
            </a:p>
          </p:txBody>
        </p:sp>
      </p:grp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66961A3-0D49-43DD-A2DC-CEE76E9E22CE}"/>
              </a:ext>
            </a:extLst>
          </p:cNvPr>
          <p:cNvSpPr/>
          <p:nvPr/>
        </p:nvSpPr>
        <p:spPr>
          <a:xfrm>
            <a:off x="8635410" y="324266"/>
            <a:ext cx="66717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2F5597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கம்பர் </a:t>
            </a:r>
          </a:p>
        </p:txBody>
      </p:sp>
      <p:pic>
        <p:nvPicPr>
          <p:cNvPr id="140" name="Picture 139">
            <a:extLst>
              <a:ext uri="{FF2B5EF4-FFF2-40B4-BE49-F238E27FC236}">
                <a16:creationId xmlns:a16="http://schemas.microsoft.com/office/drawing/2014/main" id="{CF002275-D911-43BF-8AC2-6696BDE21A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866" y="-516509"/>
            <a:ext cx="708821" cy="860905"/>
          </a:xfrm>
          <a:prstGeom prst="rect">
            <a:avLst/>
          </a:prstGeom>
        </p:spPr>
      </p:pic>
      <p:sp>
        <p:nvSpPr>
          <p:cNvPr id="141" name="Rectangle 140">
            <a:extLst>
              <a:ext uri="{FF2B5EF4-FFF2-40B4-BE49-F238E27FC236}">
                <a16:creationId xmlns:a16="http://schemas.microsoft.com/office/drawing/2014/main" id="{8D502134-7588-4DF1-A560-1902F7E27719}"/>
              </a:ext>
            </a:extLst>
          </p:cNvPr>
          <p:cNvSpPr/>
          <p:nvPr/>
        </p:nvSpPr>
        <p:spPr>
          <a:xfrm>
            <a:off x="7773896" y="3860559"/>
            <a:ext cx="153279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2F5597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கம்பராமாயணம் 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FCE04D78-A2A4-41BD-8C28-39C7B48C0420}"/>
              </a:ext>
            </a:extLst>
          </p:cNvPr>
          <p:cNvSpPr/>
          <p:nvPr/>
        </p:nvSpPr>
        <p:spPr>
          <a:xfrm>
            <a:off x="8217420" y="917703"/>
            <a:ext cx="120257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2F5597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பரிமேலழகர் 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8A96BE91-62C2-41F6-AEDF-1AB3777BC602}"/>
              </a:ext>
            </a:extLst>
          </p:cNvPr>
          <p:cNvSpPr/>
          <p:nvPr/>
        </p:nvSpPr>
        <p:spPr>
          <a:xfrm>
            <a:off x="7675021" y="1202510"/>
            <a:ext cx="12490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a-IN" sz="1100" b="1" dirty="0">
                <a:solidFill>
                  <a:srgbClr val="2F5597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இளம்பூரணர்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26B9DA0-44BE-4EC6-94FB-787ECA6D7448}"/>
              </a:ext>
            </a:extLst>
          </p:cNvPr>
          <p:cNvSpPr/>
          <p:nvPr/>
        </p:nvSpPr>
        <p:spPr>
          <a:xfrm>
            <a:off x="7854973" y="2991132"/>
            <a:ext cx="143351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a-IN" sz="1100" b="1" dirty="0">
                <a:solidFill>
                  <a:srgbClr val="2F5597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பெரிய புராணம் </a:t>
            </a:r>
            <a:r>
              <a:rPr lang="en-US" sz="1100" b="1" dirty="0">
                <a:solidFill>
                  <a:srgbClr val="2F5597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 </a:t>
            </a:r>
            <a:endParaRPr lang="en-DE" sz="1100" b="1" dirty="0">
              <a:solidFill>
                <a:srgbClr val="2F5597"/>
              </a:solidFill>
              <a:latin typeface="Catamaran ExtraBold" panose="00000900000000000000" pitchFamily="2" charset="0"/>
              <a:cs typeface="Catamaran ExtraBold" panose="00000900000000000000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E5DE816-5F0B-4A01-8834-530B09D5162A}"/>
              </a:ext>
            </a:extLst>
          </p:cNvPr>
          <p:cNvSpPr/>
          <p:nvPr/>
        </p:nvSpPr>
        <p:spPr>
          <a:xfrm>
            <a:off x="7716482" y="3344670"/>
            <a:ext cx="184567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rgbClr val="2F5597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பன்னிரு திருமுறை தொகுக்கப்பட்டது 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E6BE5BE-C24C-4C38-87DD-BF7A5A79A66E}"/>
              </a:ext>
            </a:extLst>
          </p:cNvPr>
          <p:cNvSpPr/>
          <p:nvPr/>
        </p:nvSpPr>
        <p:spPr>
          <a:xfrm>
            <a:off x="5180675" y="3122243"/>
            <a:ext cx="228838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rgbClr val="C00000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நாலாயிர திவ்ய பிரபந்தம் 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08090922-91C7-417B-86E8-BF7C2C3AD00D}"/>
              </a:ext>
            </a:extLst>
          </p:cNvPr>
          <p:cNvCxnSpPr/>
          <p:nvPr/>
        </p:nvCxnSpPr>
        <p:spPr>
          <a:xfrm flipV="1">
            <a:off x="-191672" y="2549619"/>
            <a:ext cx="182880" cy="2277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AEB965E7-56A0-4904-B9DF-50B9DEE5FC05}"/>
              </a:ext>
            </a:extLst>
          </p:cNvPr>
          <p:cNvSpPr/>
          <p:nvPr/>
        </p:nvSpPr>
        <p:spPr>
          <a:xfrm>
            <a:off x="3695668" y="-630676"/>
            <a:ext cx="1490472" cy="7938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FC4D098-80D5-4856-A2F5-2E72EA09B06A}"/>
              </a:ext>
            </a:extLst>
          </p:cNvPr>
          <p:cNvSpPr/>
          <p:nvPr/>
        </p:nvSpPr>
        <p:spPr>
          <a:xfrm>
            <a:off x="3711358" y="-903872"/>
            <a:ext cx="1507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atamaran Black" panose="00000A00000000000000" pitchFamily="2" charset="0"/>
                <a:cs typeface="Catamaran Black" panose="00000A00000000000000" pitchFamily="2" charset="0"/>
              </a:rPr>
              <a:t>200 – 500 </a:t>
            </a:r>
            <a:r>
              <a:rPr lang="ta-IN" sz="1400" b="1" dirty="0">
                <a:solidFill>
                  <a:schemeClr val="bg1"/>
                </a:solidFill>
                <a:latin typeface="Catamaran Black" panose="00000A00000000000000" pitchFamily="2" charset="0"/>
                <a:cs typeface="Catamaran Black" panose="00000A00000000000000" pitchFamily="2" charset="0"/>
              </a:rPr>
              <a:t>கி</a:t>
            </a:r>
            <a:r>
              <a:rPr lang="en-US" sz="1400" b="1" dirty="0">
                <a:solidFill>
                  <a:schemeClr val="bg1"/>
                </a:solidFill>
                <a:latin typeface="Catamaran Black" panose="00000A00000000000000" pitchFamily="2" charset="0"/>
                <a:cs typeface="Catamaran Black" panose="00000A00000000000000" pitchFamily="2" charset="0"/>
              </a:rPr>
              <a:t>.</a:t>
            </a:r>
            <a:r>
              <a:rPr lang="ta-IN" sz="1400" b="1" dirty="0">
                <a:solidFill>
                  <a:schemeClr val="bg1"/>
                </a:solidFill>
                <a:latin typeface="Catamaran Black" panose="00000A00000000000000" pitchFamily="2" charset="0"/>
                <a:cs typeface="Catamaran Black" panose="00000A00000000000000" pitchFamily="2" charset="0"/>
              </a:rPr>
              <a:t>பி</a:t>
            </a:r>
            <a:endParaRPr lang="en-DE" sz="1400" b="1" dirty="0">
              <a:solidFill>
                <a:schemeClr val="bg1"/>
              </a:solidFill>
              <a:latin typeface="Catamaran Black" panose="00000A00000000000000" pitchFamily="2" charset="0"/>
              <a:cs typeface="Catamaran Black" panose="00000A00000000000000" pitchFamily="2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C4CECE78-2BE9-4C07-B132-988E253DC15F}"/>
              </a:ext>
            </a:extLst>
          </p:cNvPr>
          <p:cNvSpPr/>
          <p:nvPr/>
        </p:nvSpPr>
        <p:spPr>
          <a:xfrm>
            <a:off x="3469133" y="70347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B21AFD2-B7D1-4E10-B5D4-D7C4CEF0A1F4}"/>
              </a:ext>
            </a:extLst>
          </p:cNvPr>
          <p:cNvGrpSpPr/>
          <p:nvPr/>
        </p:nvGrpSpPr>
        <p:grpSpPr>
          <a:xfrm>
            <a:off x="4473549" y="619755"/>
            <a:ext cx="1183619" cy="1107011"/>
            <a:chOff x="4248354" y="185970"/>
            <a:chExt cx="1183619" cy="1107011"/>
          </a:xfrm>
        </p:grpSpPr>
        <p:pic>
          <p:nvPicPr>
            <p:cNvPr id="25" name="Picture 24" descr="A close up of a person&#10;&#10;Description automatically generated">
              <a:extLst>
                <a:ext uri="{FF2B5EF4-FFF2-40B4-BE49-F238E27FC236}">
                  <a16:creationId xmlns:a16="http://schemas.microsoft.com/office/drawing/2014/main" id="{4AEB6B99-0AD6-42FC-9144-7816F37AED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6951" y="185970"/>
              <a:ext cx="547888" cy="871080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F162A5D-7062-4C76-986B-68E157502DA5}"/>
                </a:ext>
              </a:extLst>
            </p:cNvPr>
            <p:cNvSpPr/>
            <p:nvPr/>
          </p:nvSpPr>
          <p:spPr>
            <a:xfrm>
              <a:off x="4248354" y="1031371"/>
              <a:ext cx="1183619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ta-IN" sz="1100" b="1" dirty="0">
                  <a:solidFill>
                    <a:srgbClr val="C00000"/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திருமூலர்</a:t>
              </a:r>
              <a:r>
                <a:rPr lang="en-US" sz="1100" b="1" dirty="0">
                  <a:solidFill>
                    <a:srgbClr val="C00000"/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.</a:t>
              </a:r>
              <a:r>
                <a:rPr lang="ta-IN" sz="1100" b="1" dirty="0">
                  <a:solidFill>
                    <a:srgbClr val="C00000"/>
                  </a:solidFill>
                  <a:latin typeface="Catamaran SemiBold" panose="00000700000000000000" pitchFamily="2" charset="0"/>
                  <a:cs typeface="Catamaran SemiBold" panose="00000700000000000000" pitchFamily="2" charset="0"/>
                </a:rPr>
                <a:t> </a:t>
              </a:r>
              <a:endParaRPr lang="en-DE" sz="1100" b="1" dirty="0">
                <a:solidFill>
                  <a:srgbClr val="C00000"/>
                </a:solidFill>
                <a:latin typeface="Catamaran SemiBold" panose="00000700000000000000" pitchFamily="2" charset="0"/>
                <a:cs typeface="Catamaran SemiBold" panose="00000700000000000000" pitchFamily="2" charset="0"/>
              </a:endParaRP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C0D3B20F-7184-489C-A964-9DF3F4E5703C}"/>
              </a:ext>
            </a:extLst>
          </p:cNvPr>
          <p:cNvSpPr/>
          <p:nvPr/>
        </p:nvSpPr>
        <p:spPr>
          <a:xfrm>
            <a:off x="9591192" y="-614518"/>
            <a:ext cx="1920240" cy="79279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 dirty="0">
              <a:solidFill>
                <a:srgbClr val="ED7D31"/>
              </a:solidFill>
            </a:endParaRP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D74482AF-DE41-43A5-B3FA-F45617113552}"/>
              </a:ext>
            </a:extLst>
          </p:cNvPr>
          <p:cNvSpPr/>
          <p:nvPr/>
        </p:nvSpPr>
        <p:spPr>
          <a:xfrm>
            <a:off x="9590797" y="6767361"/>
            <a:ext cx="1929223" cy="539826"/>
          </a:xfrm>
          <a:prstGeom prst="hexagon">
            <a:avLst/>
          </a:prstGeom>
          <a:solidFill>
            <a:schemeClr val="accent2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a-IN" sz="1320" dirty="0">
                <a:latin typeface="Catamaran Black" panose="00000A00000000000000" pitchFamily="2" charset="0"/>
                <a:cs typeface="Catamaran Black" panose="00000A00000000000000" pitchFamily="2" charset="0"/>
              </a:rPr>
              <a:t>அயலவர் காலம்</a:t>
            </a:r>
            <a:endParaRPr lang="en-DE" sz="1320" dirty="0">
              <a:latin typeface="Catamaran Black" panose="00000A00000000000000" pitchFamily="2" charset="0"/>
              <a:cs typeface="Catamaran Black" panose="00000A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D2AF77-4330-462D-91E6-4D38FD61A5D6}"/>
              </a:ext>
            </a:extLst>
          </p:cNvPr>
          <p:cNvSpPr/>
          <p:nvPr/>
        </p:nvSpPr>
        <p:spPr>
          <a:xfrm>
            <a:off x="9680223" y="-889286"/>
            <a:ext cx="16760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atamaran Black" panose="00000A00000000000000" pitchFamily="2" charset="0"/>
                <a:cs typeface="Catamaran Black" panose="00000A00000000000000" pitchFamily="2" charset="0"/>
              </a:rPr>
              <a:t>1300 – 1900 </a:t>
            </a:r>
            <a:r>
              <a:rPr lang="ta-IN" sz="1400" b="1" dirty="0">
                <a:solidFill>
                  <a:schemeClr val="bg1"/>
                </a:solidFill>
                <a:latin typeface="Catamaran Black" panose="00000A00000000000000" pitchFamily="2" charset="0"/>
                <a:cs typeface="Catamaran Black" panose="00000A00000000000000" pitchFamily="2" charset="0"/>
              </a:rPr>
              <a:t>கி</a:t>
            </a:r>
            <a:r>
              <a:rPr lang="en-US" sz="1400" b="1" dirty="0">
                <a:solidFill>
                  <a:schemeClr val="bg1"/>
                </a:solidFill>
                <a:latin typeface="Catamaran Black" panose="00000A00000000000000" pitchFamily="2" charset="0"/>
                <a:cs typeface="Catamaran Black" panose="00000A00000000000000" pitchFamily="2" charset="0"/>
              </a:rPr>
              <a:t>.</a:t>
            </a:r>
            <a:r>
              <a:rPr lang="ta-IN" sz="1400" b="1" dirty="0">
                <a:solidFill>
                  <a:schemeClr val="bg1"/>
                </a:solidFill>
                <a:latin typeface="Catamaran Black" panose="00000A00000000000000" pitchFamily="2" charset="0"/>
                <a:cs typeface="Catamaran Black" panose="00000A00000000000000" pitchFamily="2" charset="0"/>
              </a:rPr>
              <a:t>பி</a:t>
            </a:r>
            <a:endParaRPr lang="en-DE" sz="1400" b="1" dirty="0">
              <a:solidFill>
                <a:schemeClr val="bg1"/>
              </a:solidFill>
              <a:latin typeface="Catamaran Black" panose="00000A00000000000000" pitchFamily="2" charset="0"/>
              <a:cs typeface="Catamaran Black" panose="00000A00000000000000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7AD44E5-2897-494D-AB47-54F05AE5E7AF}"/>
              </a:ext>
            </a:extLst>
          </p:cNvPr>
          <p:cNvSpPr/>
          <p:nvPr/>
        </p:nvSpPr>
        <p:spPr>
          <a:xfrm>
            <a:off x="11514015" y="-630522"/>
            <a:ext cx="1600200" cy="7966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 dirty="0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60501CA8-4878-4C48-979F-E3F09EA69053}"/>
              </a:ext>
            </a:extLst>
          </p:cNvPr>
          <p:cNvSpPr/>
          <p:nvPr/>
        </p:nvSpPr>
        <p:spPr>
          <a:xfrm>
            <a:off x="11487952" y="6776611"/>
            <a:ext cx="1610680" cy="530576"/>
          </a:xfrm>
          <a:prstGeom prst="hexagon">
            <a:avLst/>
          </a:prstGeom>
          <a:solidFill>
            <a:srgbClr val="7030A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a-IN" sz="1300" dirty="0">
                <a:latin typeface="Catamaran Black" panose="00000A00000000000000" pitchFamily="2" charset="0"/>
                <a:cs typeface="Catamaran Black" panose="00000A00000000000000" pitchFamily="2" charset="0"/>
              </a:rPr>
              <a:t>தனித்தமிழ் இயக்கம் </a:t>
            </a:r>
            <a:endParaRPr lang="en-DE" sz="1300" dirty="0">
              <a:latin typeface="Catamaran Black" panose="00000A00000000000000" pitchFamily="2" charset="0"/>
              <a:cs typeface="Catamaran Black" panose="00000A00000000000000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5A4FEE-651B-4AB0-9F6A-7365E918D7C7}"/>
              </a:ext>
            </a:extLst>
          </p:cNvPr>
          <p:cNvSpPr/>
          <p:nvPr/>
        </p:nvSpPr>
        <p:spPr>
          <a:xfrm>
            <a:off x="11257106" y="-884424"/>
            <a:ext cx="18708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atamaran Black" panose="00000A00000000000000" pitchFamily="2" charset="0"/>
                <a:cs typeface="Catamaran Black" panose="00000A00000000000000" pitchFamily="2" charset="0"/>
              </a:rPr>
              <a:t>1900</a:t>
            </a:r>
            <a:r>
              <a:rPr lang="ta-IN" sz="1400" b="1" dirty="0">
                <a:solidFill>
                  <a:schemeClr val="bg1"/>
                </a:solidFill>
                <a:latin typeface="Catamaran Black" panose="00000A00000000000000" pitchFamily="2" charset="0"/>
                <a:cs typeface="Catamaran Black" panose="00000A00000000000000" pitchFamily="2" charset="0"/>
              </a:rPr>
              <a:t> </a:t>
            </a:r>
            <a:r>
              <a:rPr lang="en-US" sz="1400" b="1" dirty="0">
                <a:solidFill>
                  <a:schemeClr val="bg1"/>
                </a:solidFill>
                <a:latin typeface="Catamaran Black" panose="00000A00000000000000" pitchFamily="2" charset="0"/>
                <a:cs typeface="Catamaran Black" panose="00000A00000000000000" pitchFamily="2" charset="0"/>
              </a:rPr>
              <a:t>- </a:t>
            </a:r>
            <a:endParaRPr lang="en-DE" sz="1400" b="1" dirty="0">
              <a:solidFill>
                <a:schemeClr val="bg1"/>
              </a:solidFill>
              <a:latin typeface="Catamaran Black" panose="00000A00000000000000" pitchFamily="2" charset="0"/>
              <a:cs typeface="Catamaran Black" panose="00000A00000000000000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918497C-CEE7-4807-8DC1-EFE038598B5B}"/>
              </a:ext>
            </a:extLst>
          </p:cNvPr>
          <p:cNvSpPr/>
          <p:nvPr/>
        </p:nvSpPr>
        <p:spPr>
          <a:xfrm>
            <a:off x="13104882" y="-620082"/>
            <a:ext cx="2120753" cy="7863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591AA230-4E3F-4B2E-9BC3-99C018C1F8AE}"/>
              </a:ext>
            </a:extLst>
          </p:cNvPr>
          <p:cNvSpPr/>
          <p:nvPr/>
        </p:nvSpPr>
        <p:spPr>
          <a:xfrm>
            <a:off x="13112283" y="6791805"/>
            <a:ext cx="2103120" cy="504496"/>
          </a:xfrm>
          <a:prstGeom prst="hexagon">
            <a:avLst/>
          </a:prstGeom>
          <a:solidFill>
            <a:srgbClr val="00206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a-IN" dirty="0">
                <a:latin typeface="Catamaran Black" panose="00000A00000000000000" pitchFamily="2" charset="0"/>
                <a:cs typeface="Catamaran Black" panose="00000A00000000000000" pitchFamily="2" charset="0"/>
              </a:rPr>
              <a:t>சம</a:t>
            </a:r>
            <a:r>
              <a:rPr lang="en-US" dirty="0">
                <a:latin typeface="Catamaran Black" panose="00000A00000000000000" pitchFamily="2" charset="0"/>
                <a:cs typeface="Catamaran Black" panose="00000A00000000000000" pitchFamily="2" charset="0"/>
              </a:rPr>
              <a:t> </a:t>
            </a:r>
            <a:r>
              <a:rPr lang="ta-IN" dirty="0">
                <a:latin typeface="Catamaran Black" panose="00000A00000000000000" pitchFamily="2" charset="0"/>
                <a:cs typeface="Catamaran Black" panose="00000A00000000000000" pitchFamily="2" charset="0"/>
              </a:rPr>
              <a:t>காலம் </a:t>
            </a:r>
            <a:endParaRPr lang="en-DE" dirty="0">
              <a:latin typeface="Catamaran Black" panose="00000A00000000000000" pitchFamily="2" charset="0"/>
              <a:cs typeface="Catamaran Black" panose="00000A00000000000000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D1B42F-0240-470A-919E-27CE56D11E5E}"/>
              </a:ext>
            </a:extLst>
          </p:cNvPr>
          <p:cNvSpPr/>
          <p:nvPr/>
        </p:nvSpPr>
        <p:spPr>
          <a:xfrm>
            <a:off x="13239282" y="-896474"/>
            <a:ext cx="15506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atamaran Black" panose="00000A00000000000000" pitchFamily="2" charset="0"/>
                <a:cs typeface="Catamaran Black" panose="00000A00000000000000" pitchFamily="2" charset="0"/>
              </a:rPr>
              <a:t>1900 - </a:t>
            </a:r>
            <a:r>
              <a:rPr lang="ta-IN" sz="1400" b="1" dirty="0">
                <a:solidFill>
                  <a:schemeClr val="bg1"/>
                </a:solidFill>
                <a:latin typeface="Catamaran Black" panose="00000A00000000000000" pitchFamily="2" charset="0"/>
                <a:cs typeface="Catamaran Black" panose="00000A00000000000000" pitchFamily="2" charset="0"/>
              </a:rPr>
              <a:t>இன்று</a:t>
            </a:r>
            <a:endParaRPr lang="en-DE" sz="1400" b="1" dirty="0">
              <a:solidFill>
                <a:schemeClr val="bg1"/>
              </a:solidFill>
              <a:latin typeface="Catamaran Black" panose="00000A00000000000000" pitchFamily="2" charset="0"/>
              <a:cs typeface="Catamaran Black" panose="00000A00000000000000" pitchFamily="2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61EB0C5-342C-4F2C-9610-7A62DF6157BA}"/>
              </a:ext>
            </a:extLst>
          </p:cNvPr>
          <p:cNvGrpSpPr/>
          <p:nvPr/>
        </p:nvGrpSpPr>
        <p:grpSpPr>
          <a:xfrm>
            <a:off x="12227317" y="1055295"/>
            <a:ext cx="1093569" cy="1343460"/>
            <a:chOff x="12094034" y="110669"/>
            <a:chExt cx="1093569" cy="1343460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711E0604-FE8C-445D-A705-5AA8C3B33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56757" y="110669"/>
              <a:ext cx="748686" cy="902769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16905CA-3780-489C-A7DA-D98AB8ED815E}"/>
                </a:ext>
              </a:extLst>
            </p:cNvPr>
            <p:cNvSpPr/>
            <p:nvPr/>
          </p:nvSpPr>
          <p:spPr>
            <a:xfrm>
              <a:off x="12094034" y="1023242"/>
              <a:ext cx="1093569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b="1" dirty="0">
                  <a:solidFill>
                    <a:srgbClr val="7030A0"/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பாம்பன் </a:t>
              </a:r>
            </a:p>
            <a:p>
              <a:pPr algn="ctr"/>
              <a:r>
                <a:rPr lang="en-US" sz="1100" b="1" dirty="0">
                  <a:solidFill>
                    <a:srgbClr val="7030A0"/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சுவாமிகள். </a:t>
              </a:r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1E341A6D-3DCC-4972-8503-6B4EBD031453}"/>
              </a:ext>
            </a:extLst>
          </p:cNvPr>
          <p:cNvSpPr/>
          <p:nvPr/>
        </p:nvSpPr>
        <p:spPr>
          <a:xfrm>
            <a:off x="65721" y="6300546"/>
            <a:ext cx="1047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a-IN" sz="1200" b="1" dirty="0">
                <a:solidFill>
                  <a:schemeClr val="accent6">
                    <a:lumMod val="50000"/>
                  </a:schemeClr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முதல் சங்கம்</a:t>
            </a:r>
            <a:endParaRPr lang="en-DE" sz="1200" b="1" dirty="0">
              <a:solidFill>
                <a:schemeClr val="accent6">
                  <a:lumMod val="50000"/>
                </a:schemeClr>
              </a:solidFill>
              <a:latin typeface="Catamaran ExtraBold" panose="00000900000000000000" pitchFamily="2" charset="0"/>
              <a:cs typeface="Catamaran ExtraBold" panose="00000900000000000000" pitchFamily="2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D4AB427-7415-41A9-8D51-7F0D0E4F862A}"/>
              </a:ext>
            </a:extLst>
          </p:cNvPr>
          <p:cNvSpPr/>
          <p:nvPr/>
        </p:nvSpPr>
        <p:spPr>
          <a:xfrm>
            <a:off x="1182418" y="6306043"/>
            <a:ext cx="11753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a-IN" sz="1200" b="1" dirty="0">
                <a:solidFill>
                  <a:schemeClr val="accent6">
                    <a:lumMod val="50000"/>
                  </a:schemeClr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இரண்டாம் சங்கம்</a:t>
            </a:r>
            <a:endParaRPr lang="en-DE" sz="1200" b="1" dirty="0">
              <a:solidFill>
                <a:schemeClr val="accent6">
                  <a:lumMod val="50000"/>
                </a:schemeClr>
              </a:solidFill>
              <a:latin typeface="Catamaran ExtraBold" panose="00000900000000000000" pitchFamily="2" charset="0"/>
              <a:cs typeface="Catamaran ExtraBold" panose="00000900000000000000" pitchFamily="2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7A7B5EF-BD38-46DD-B9DE-AD874F9827F3}"/>
              </a:ext>
            </a:extLst>
          </p:cNvPr>
          <p:cNvSpPr/>
          <p:nvPr/>
        </p:nvSpPr>
        <p:spPr>
          <a:xfrm>
            <a:off x="2826424" y="6340298"/>
            <a:ext cx="7537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கடைச்</a:t>
            </a:r>
          </a:p>
          <a:p>
            <a:pPr algn="ctr"/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சங்கம் 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DB856C4-E404-4B5B-9849-8A6F4E1197B7}"/>
              </a:ext>
            </a:extLst>
          </p:cNvPr>
          <p:cNvSpPr/>
          <p:nvPr/>
        </p:nvSpPr>
        <p:spPr>
          <a:xfrm>
            <a:off x="5150912" y="4677040"/>
            <a:ext cx="231814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a-IN" sz="1000" b="1" dirty="0">
                <a:solidFill>
                  <a:srgbClr val="C00000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சமய எழுச்சிக் குத் திருமூலர் ஒரு எழுச்சி வித்தாக அமைந்தார். நாயன்மார்கரும் ஆழ்வார்களும் மற்றும் பல அடியார்களும் தமிழ் மொழியையும் சமயத்தையும் மீட்டனர்.</a:t>
            </a:r>
            <a:r>
              <a:rPr lang="en-US" sz="1000" b="1" dirty="0">
                <a:solidFill>
                  <a:srgbClr val="C00000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 </a:t>
            </a:r>
            <a:r>
              <a:rPr lang="ta-IN" sz="1000" b="1" dirty="0">
                <a:solidFill>
                  <a:srgbClr val="C00000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பல சமூக பணி செய்து உதவினர். பேரரசர்கள் மீண்டும் தமிழ் சமயங்களை தழுவச்செய்தனர்.</a:t>
            </a:r>
            <a:r>
              <a:rPr lang="en-US" sz="1000" b="1" dirty="0">
                <a:solidFill>
                  <a:srgbClr val="C00000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 </a:t>
            </a:r>
            <a:r>
              <a:rPr lang="ta-IN" sz="1000" b="1" dirty="0">
                <a:solidFill>
                  <a:srgbClr val="C00000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சமய எழுச்சி அரசியல் மாற்றத்தை விளைவித்தது</a:t>
            </a:r>
            <a:r>
              <a:rPr lang="en-US" sz="1000" b="1" dirty="0">
                <a:solidFill>
                  <a:srgbClr val="C00000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2E4FAF-616F-4AE7-8ABB-43DBC248BF8A}"/>
              </a:ext>
            </a:extLst>
          </p:cNvPr>
          <p:cNvSpPr/>
          <p:nvPr/>
        </p:nvSpPr>
        <p:spPr>
          <a:xfrm>
            <a:off x="7457349" y="4730930"/>
            <a:ext cx="19952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a-IN" sz="1000" b="1" dirty="0">
                <a:solidFill>
                  <a:srgbClr val="2F5597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சோழர்களும் பாண்டியர்களும் களப்பிரர்/பல்லவர்களை வென்று தம் ஆட்சியை நிறுவினர். பல கோயில்களும் தமிழ் நூல்களும் இயற்றப்பட்டன.</a:t>
            </a:r>
            <a:endParaRPr lang="en-US" sz="1000" b="1" dirty="0">
              <a:solidFill>
                <a:srgbClr val="2F5597"/>
              </a:solidFill>
              <a:latin typeface="Catamaran ExtraBold" panose="00000900000000000000" pitchFamily="2" charset="0"/>
              <a:cs typeface="Catamaran ExtraBold" panose="00000900000000000000" pitchFamily="2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1553EE8-3CA3-44C2-AA52-C6ECCC315649}"/>
              </a:ext>
            </a:extLst>
          </p:cNvPr>
          <p:cNvSpPr/>
          <p:nvPr/>
        </p:nvSpPr>
        <p:spPr>
          <a:xfrm>
            <a:off x="-106621" y="4666154"/>
            <a:ext cx="1393519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89 பாண்டிய மன்னர்கள் ஏறத்தாழ 4400 ஆண்டுகள் கடல் கொண்ட மதுரையை சார்ந்த ஐவகை நிலப்பகுதியில் வாழ்ந்தனர் 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7F41ED1-6519-45D1-933E-C614A74B253F}"/>
              </a:ext>
            </a:extLst>
          </p:cNvPr>
          <p:cNvSpPr/>
          <p:nvPr/>
        </p:nvSpPr>
        <p:spPr>
          <a:xfrm>
            <a:off x="1099359" y="4666154"/>
            <a:ext cx="141480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முதல் கடல் கோல் நடந்த பிறகு வடக்கு நோக்கி வந்து கவாடபுரத்தை சார்ந்த நிலப்பகுதியில் வாழ்ந்த </a:t>
            </a:r>
            <a:r>
              <a:rPr lang="ta-IN" sz="1100" b="1" dirty="0">
                <a:solidFill>
                  <a:schemeClr val="accent6">
                    <a:lumMod val="75000"/>
                  </a:schemeClr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3700 ஆண்டுகள்</a:t>
            </a:r>
            <a:endParaRPr lang="en-US" sz="1100" b="1" dirty="0">
              <a:solidFill>
                <a:schemeClr val="accent6">
                  <a:lumMod val="75000"/>
                </a:schemeClr>
              </a:solidFill>
              <a:latin typeface="Catamaran ExtraBold" panose="00000900000000000000" pitchFamily="2" charset="0"/>
              <a:cs typeface="Catamaran ExtraBold" panose="00000900000000000000" pitchFamily="2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D28BB82-4CCA-4771-95ED-3740811CBBD4}"/>
              </a:ext>
            </a:extLst>
          </p:cNvPr>
          <p:cNvSpPr/>
          <p:nvPr/>
        </p:nvSpPr>
        <p:spPr>
          <a:xfrm>
            <a:off x="2288513" y="4677040"/>
            <a:ext cx="1482715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இரண்டாம் முறை கடல் கோல் நடந்த பிறகு மீண்டும் வடக்கு வந்து இப்பொழுதுள்ள மதுரையில் வாழ்ந்த 1850 ஆண்டுகள்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134E6A-37F3-4358-8A0C-FFACCEF37B08}"/>
              </a:ext>
            </a:extLst>
          </p:cNvPr>
          <p:cNvSpPr/>
          <p:nvPr/>
        </p:nvSpPr>
        <p:spPr>
          <a:xfrm>
            <a:off x="3673626" y="4655268"/>
            <a:ext cx="1595033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a-IN" sz="1000" b="1" dirty="0">
                <a:solidFill>
                  <a:srgbClr val="000000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தமிழக வரலாற்றில் இருண்ட காலம். களப்பிரர் படையெடுப்பு நடந்தது. தமிழ் மொழியும் தமிழ் சமயங்களும் கடும் இன்னலுக்கான காலம்.</a:t>
            </a:r>
            <a:r>
              <a:rPr lang="en-US" sz="1000" b="1" dirty="0">
                <a:solidFill>
                  <a:srgbClr val="000000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 </a:t>
            </a:r>
            <a:r>
              <a:rPr lang="ta-IN" sz="1000" b="1" dirty="0">
                <a:solidFill>
                  <a:srgbClr val="000000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பல அரசர்கள் சமணத்தையும் புத்த மதத்தையும் தழுவினர்.</a:t>
            </a:r>
            <a:endParaRPr lang="en-US" sz="1000" b="1" dirty="0">
              <a:solidFill>
                <a:srgbClr val="000000"/>
              </a:solidFill>
              <a:latin typeface="Catamaran ExtraBold" panose="00000900000000000000" pitchFamily="2" charset="0"/>
              <a:cs typeface="Catamaran ExtraBold" panose="00000900000000000000" pitchFamily="2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EC111B2-3E81-45A1-95AD-90A1FD72DD5B}"/>
              </a:ext>
            </a:extLst>
          </p:cNvPr>
          <p:cNvSpPr/>
          <p:nvPr/>
        </p:nvSpPr>
        <p:spPr>
          <a:xfrm>
            <a:off x="11421444" y="4674130"/>
            <a:ext cx="1708131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a-IN" sz="1100" b="1" dirty="0">
                <a:solidFill>
                  <a:srgbClr val="7030A0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தமிழ் தாத்தா எண்ணற்ற நூல்களை அச்சிட்டு பதிப்பித்தார். பிற மொழி கலக்காத தமிழில் பேச தனி தமிழ் இயக்கத்தினர்  செயல்பட்டு பல நூல்களை எழுதினர்.</a:t>
            </a:r>
            <a:endParaRPr lang="en-US" sz="1100" b="1" dirty="0">
              <a:solidFill>
                <a:srgbClr val="7030A0"/>
              </a:solidFill>
              <a:latin typeface="Catamaran ExtraBold" panose="00000900000000000000" pitchFamily="2" charset="0"/>
              <a:cs typeface="Catamaran ExtraBold" panose="00000900000000000000" pitchFamily="2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EC6079FB-9622-477F-B0ED-A3B79B0F2F1E}"/>
              </a:ext>
            </a:extLst>
          </p:cNvPr>
          <p:cNvSpPr/>
          <p:nvPr/>
        </p:nvSpPr>
        <p:spPr>
          <a:xfrm>
            <a:off x="13069822" y="4636878"/>
            <a:ext cx="212075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a-IN" sz="1100" b="1" dirty="0">
                <a:solidFill>
                  <a:srgbClr val="002060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காலத்திற்கேற்ற உரைநடை உருவம் பெற்றது தமிழ். எளிய தமிழில் எண்ணற்ற நூல்கள் எழுதப்பட்டன. அகழ்வாராய்ச்சி</a:t>
            </a:r>
            <a:r>
              <a:rPr lang="en-US" sz="1100" b="1" dirty="0">
                <a:solidFill>
                  <a:srgbClr val="002060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,</a:t>
            </a:r>
            <a:r>
              <a:rPr lang="ta-IN" sz="1100" b="1" dirty="0">
                <a:solidFill>
                  <a:srgbClr val="002060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 கணிணி, அறிவியல், இயற்பியல், நாவல், கவிதை, கட்டுரை, நாட்டுப்புறப் பாட்டு என பல வடிவங்களில் தமிழ் வெளிப்படுகிறது.</a:t>
            </a:r>
            <a:endParaRPr lang="en-US" sz="1100" b="1" dirty="0">
              <a:solidFill>
                <a:srgbClr val="002060"/>
              </a:solidFill>
              <a:latin typeface="Catamaran ExtraBold" panose="00000900000000000000" pitchFamily="2" charset="0"/>
              <a:cs typeface="Catamaran ExtraBold" panose="00000900000000000000" pitchFamily="2" charset="0"/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6DD40A5F-48F0-42AE-BF8F-DF658670D364}"/>
              </a:ext>
            </a:extLst>
          </p:cNvPr>
          <p:cNvCxnSpPr>
            <a:cxnSpLocks/>
          </p:cNvCxnSpPr>
          <p:nvPr/>
        </p:nvCxnSpPr>
        <p:spPr>
          <a:xfrm flipV="1">
            <a:off x="-28537" y="2773091"/>
            <a:ext cx="15270480" cy="55413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D236992D-5C34-405B-AB52-D5AB5B755FD5}"/>
              </a:ext>
            </a:extLst>
          </p:cNvPr>
          <p:cNvCxnSpPr>
            <a:cxnSpLocks/>
          </p:cNvCxnSpPr>
          <p:nvPr/>
        </p:nvCxnSpPr>
        <p:spPr>
          <a:xfrm flipV="1">
            <a:off x="-13296" y="4540061"/>
            <a:ext cx="15179040" cy="55413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Hexagon 9">
            <a:extLst>
              <a:ext uri="{FF2B5EF4-FFF2-40B4-BE49-F238E27FC236}">
                <a16:creationId xmlns:a16="http://schemas.microsoft.com/office/drawing/2014/main" id="{1D06E86C-B5C4-4FEF-B878-784BB886F1A4}"/>
              </a:ext>
            </a:extLst>
          </p:cNvPr>
          <p:cNvSpPr/>
          <p:nvPr/>
        </p:nvSpPr>
        <p:spPr>
          <a:xfrm>
            <a:off x="3685155" y="6786307"/>
            <a:ext cx="1463040" cy="520880"/>
          </a:xfrm>
          <a:prstGeom prst="hexagon">
            <a:avLst/>
          </a:prstGeom>
          <a:solidFill>
            <a:schemeClr val="tx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a-IN" sz="1200" dirty="0">
                <a:latin typeface="Catamaran Black" panose="00000A00000000000000" pitchFamily="2" charset="0"/>
                <a:cs typeface="Catamaran Black" panose="00000A00000000000000" pitchFamily="2" charset="0"/>
              </a:rPr>
              <a:t>பிற்ச்சங்க காலம்</a:t>
            </a:r>
            <a:endParaRPr lang="en-DE" sz="1200" dirty="0">
              <a:latin typeface="Catamaran Black" panose="00000A00000000000000" pitchFamily="2" charset="0"/>
              <a:cs typeface="Catamaran Black" panose="00000A00000000000000" pitchFamily="2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AF5D4F4-97D0-4C49-9F1A-027A0E13837C}"/>
              </a:ext>
            </a:extLst>
          </p:cNvPr>
          <p:cNvSpPr/>
          <p:nvPr/>
        </p:nvSpPr>
        <p:spPr>
          <a:xfrm>
            <a:off x="4675003" y="2829150"/>
            <a:ext cx="153888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a-IN" sz="1100" b="1" dirty="0">
                <a:solidFill>
                  <a:srgbClr val="C00000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திருமந்திரம்</a:t>
            </a:r>
            <a:endParaRPr lang="en-DE" sz="1100" b="1" dirty="0">
              <a:solidFill>
                <a:srgbClr val="C00000"/>
              </a:solidFill>
              <a:latin typeface="Catamaran ExtraBold" panose="00000900000000000000" pitchFamily="2" charset="0"/>
              <a:cs typeface="Catamaran ExtraBold" panose="00000900000000000000" pitchFamily="2" charset="0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70292B39-8177-46D1-B8A7-AC25B72C80A4}"/>
              </a:ext>
            </a:extLst>
          </p:cNvPr>
          <p:cNvSpPr/>
          <p:nvPr/>
        </p:nvSpPr>
        <p:spPr>
          <a:xfrm>
            <a:off x="5482262" y="2186444"/>
            <a:ext cx="2071105" cy="579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b="1" dirty="0">
                <a:solidFill>
                  <a:srgbClr val="C00000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மகேந்திர பல்லவன் </a:t>
            </a:r>
          </a:p>
          <a:p>
            <a:pPr algn="ctr">
              <a:lnSpc>
                <a:spcPct val="150000"/>
              </a:lnSpc>
            </a:pPr>
            <a:r>
              <a:rPr lang="en-US" sz="1100" b="1" dirty="0">
                <a:solidFill>
                  <a:srgbClr val="C00000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நரசிம்ம பல்லவன்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05278DAD-C040-479D-8DA3-B0118636563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537" y="2033837"/>
            <a:ext cx="716457" cy="666259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7E5B0E25-1DCD-47B2-AA91-2EA09703A0C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821" y="1592378"/>
            <a:ext cx="838393" cy="1117857"/>
          </a:xfrm>
          <a:prstGeom prst="rect">
            <a:avLst/>
          </a:prstGeom>
        </p:spPr>
      </p:pic>
      <p:grpSp>
        <p:nvGrpSpPr>
          <p:cNvPr id="151" name="Group 150">
            <a:extLst>
              <a:ext uri="{FF2B5EF4-FFF2-40B4-BE49-F238E27FC236}">
                <a16:creationId xmlns:a16="http://schemas.microsoft.com/office/drawing/2014/main" id="{1A567257-3D36-4624-AD0B-E62DE99C8C8A}"/>
              </a:ext>
            </a:extLst>
          </p:cNvPr>
          <p:cNvGrpSpPr/>
          <p:nvPr/>
        </p:nvGrpSpPr>
        <p:grpSpPr>
          <a:xfrm>
            <a:off x="7967454" y="1675386"/>
            <a:ext cx="1821940" cy="1086836"/>
            <a:chOff x="7995339" y="1272029"/>
            <a:chExt cx="1821940" cy="1086836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CF85906-1A15-487F-AA51-A7D7542B0C0F}"/>
                </a:ext>
              </a:extLst>
            </p:cNvPr>
            <p:cNvSpPr/>
            <p:nvPr/>
          </p:nvSpPr>
          <p:spPr>
            <a:xfrm>
              <a:off x="7995339" y="1375544"/>
              <a:ext cx="1521051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DE" sz="1100" b="1" dirty="0">
                <a:solidFill>
                  <a:srgbClr val="2F5597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10F55A68-E367-4770-ADE2-5D41D1EA4046}"/>
                </a:ext>
              </a:extLst>
            </p:cNvPr>
            <p:cNvSpPr/>
            <p:nvPr/>
          </p:nvSpPr>
          <p:spPr>
            <a:xfrm>
              <a:off x="8021595" y="1272029"/>
              <a:ext cx="1795684" cy="10868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100" b="1" dirty="0">
                  <a:solidFill>
                    <a:srgbClr val="2F5597"/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விஜயால சோழர்</a:t>
              </a:r>
            </a:p>
            <a:p>
              <a:pPr>
                <a:lnSpc>
                  <a:spcPct val="150000"/>
                </a:lnSpc>
              </a:pPr>
              <a:r>
                <a:rPr lang="ta-IN" sz="1100" b="1" dirty="0">
                  <a:solidFill>
                    <a:srgbClr val="2F5597"/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ராஜ ராஜ </a:t>
              </a:r>
              <a:r>
                <a:rPr lang="en-US" sz="1100" b="1" dirty="0">
                  <a:solidFill>
                    <a:srgbClr val="2F5597"/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சோழர்</a:t>
              </a:r>
              <a:endParaRPr lang="en-DE" sz="1100" b="1" dirty="0">
                <a:solidFill>
                  <a:srgbClr val="2F5597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100" b="1" dirty="0">
                  <a:solidFill>
                    <a:srgbClr val="2F5597"/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ராஜேந்திர சோழர்</a:t>
              </a:r>
            </a:p>
            <a:p>
              <a:pPr>
                <a:lnSpc>
                  <a:spcPct val="150000"/>
                </a:lnSpc>
              </a:pPr>
              <a:r>
                <a:rPr lang="ta-IN" sz="1100" b="1" dirty="0">
                  <a:solidFill>
                    <a:srgbClr val="2F5597"/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குலோத்துங்க</a:t>
              </a:r>
              <a:r>
                <a:rPr lang="en-US" sz="1100" b="1" dirty="0">
                  <a:solidFill>
                    <a:srgbClr val="2F5597"/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 சோழர்</a:t>
              </a: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4958EFC6-4305-481C-8BD3-6D7187F57072}"/>
              </a:ext>
            </a:extLst>
          </p:cNvPr>
          <p:cNvSpPr/>
          <p:nvPr/>
        </p:nvSpPr>
        <p:spPr>
          <a:xfrm>
            <a:off x="7796522" y="1458213"/>
            <a:ext cx="16979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a-IN" sz="1100" b="1" dirty="0">
                <a:solidFill>
                  <a:srgbClr val="2F5597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பவணந்தி முனிவர்</a:t>
            </a:r>
            <a:endParaRPr lang="en-US" sz="1100" b="1" dirty="0">
              <a:solidFill>
                <a:srgbClr val="2F5597"/>
              </a:solidFill>
              <a:latin typeface="Catamaran ExtraBold" panose="00000900000000000000" pitchFamily="2" charset="0"/>
              <a:cs typeface="Catamaran ExtraBold" panose="000009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C14A3C8-06DF-413F-BCDB-C7F56EBFA001}"/>
              </a:ext>
            </a:extLst>
          </p:cNvPr>
          <p:cNvSpPr/>
          <p:nvPr/>
        </p:nvSpPr>
        <p:spPr>
          <a:xfrm>
            <a:off x="2637345" y="1921942"/>
            <a:ext cx="70724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கபிலர்</a:t>
            </a:r>
            <a:endParaRPr 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D6EEE67-6298-4F57-87BC-9987EDCD228C}"/>
              </a:ext>
            </a:extLst>
          </p:cNvPr>
          <p:cNvSpPr/>
          <p:nvPr/>
        </p:nvSpPr>
        <p:spPr>
          <a:xfrm>
            <a:off x="747729" y="2111468"/>
            <a:ext cx="123383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பாண்டிய மன்னர்கள்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4246360-232D-40E5-8091-0BD8AAFF8E13}"/>
              </a:ext>
            </a:extLst>
          </p:cNvPr>
          <p:cNvSpPr/>
          <p:nvPr/>
        </p:nvSpPr>
        <p:spPr>
          <a:xfrm>
            <a:off x="986445" y="563460"/>
            <a:ext cx="159593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a-IN" sz="1100" b="1" dirty="0">
                <a:solidFill>
                  <a:schemeClr val="accent6">
                    <a:lumMod val="75000"/>
                  </a:schemeClr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தொல்காப்பியர்</a:t>
            </a:r>
            <a:endParaRPr lang="en-DE" sz="1100" b="1" dirty="0">
              <a:solidFill>
                <a:schemeClr val="accent6">
                  <a:lumMod val="75000"/>
                </a:schemeClr>
              </a:solidFill>
              <a:latin typeface="Catamaran ExtraBold" panose="00000900000000000000" pitchFamily="2" charset="0"/>
              <a:cs typeface="Catamaran ExtraBold" panose="00000900000000000000" pitchFamily="2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279F73B-D7AA-4653-9092-08C168CECFAF}"/>
              </a:ext>
            </a:extLst>
          </p:cNvPr>
          <p:cNvSpPr/>
          <p:nvPr/>
        </p:nvSpPr>
        <p:spPr>
          <a:xfrm>
            <a:off x="-66085" y="466949"/>
            <a:ext cx="113641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a-IN" sz="1100" b="1" dirty="0">
                <a:solidFill>
                  <a:schemeClr val="accent6">
                    <a:lumMod val="75000"/>
                  </a:schemeClr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அகத்தியர்</a:t>
            </a:r>
            <a:endParaRPr lang="en-DE" sz="1100" b="1" dirty="0">
              <a:solidFill>
                <a:schemeClr val="accent6">
                  <a:lumMod val="75000"/>
                </a:schemeClr>
              </a:solidFill>
              <a:latin typeface="Catamaran ExtraBold" panose="00000900000000000000" pitchFamily="2" charset="0"/>
              <a:cs typeface="Catamaran ExtraBold" panose="00000900000000000000" pitchFamily="2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08AB536-059C-480D-BCC3-E42A2870D1A1}"/>
              </a:ext>
            </a:extLst>
          </p:cNvPr>
          <p:cNvSpPr/>
          <p:nvPr/>
        </p:nvSpPr>
        <p:spPr>
          <a:xfrm>
            <a:off x="1085484" y="912340"/>
            <a:ext cx="139012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a-IN" sz="1100" b="1" dirty="0">
                <a:solidFill>
                  <a:schemeClr val="accent6">
                    <a:lumMod val="75000"/>
                  </a:schemeClr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அகத்தியானார்</a:t>
            </a:r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 </a:t>
            </a:r>
          </a:p>
          <a:p>
            <a:pPr algn="ctr"/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(</a:t>
            </a:r>
            <a:r>
              <a:rPr lang="ta-IN" sz="1100" b="1" dirty="0">
                <a:solidFill>
                  <a:schemeClr val="accent6">
                    <a:lumMod val="75000"/>
                  </a:schemeClr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பிற்கால </a:t>
            </a:r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)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A558C60-F6E5-4FCF-9BA9-D5D0B35484C8}"/>
              </a:ext>
            </a:extLst>
          </p:cNvPr>
          <p:cNvSpPr/>
          <p:nvPr/>
        </p:nvSpPr>
        <p:spPr>
          <a:xfrm>
            <a:off x="1181628" y="1639829"/>
            <a:ext cx="11897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கீரந்தையார் 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BBD5DAE-CDA2-4E1C-89EE-F6D3F908EAC3}"/>
              </a:ext>
            </a:extLst>
          </p:cNvPr>
          <p:cNvSpPr/>
          <p:nvPr/>
        </p:nvSpPr>
        <p:spPr>
          <a:xfrm>
            <a:off x="1875016" y="2756825"/>
            <a:ext cx="1125628" cy="5790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திருக்குறள்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ta-IN" sz="1100" b="1" dirty="0">
                <a:solidFill>
                  <a:schemeClr val="accent6">
                    <a:lumMod val="75000"/>
                  </a:schemeClr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ஆத்திச்சூடி </a:t>
            </a:r>
            <a:endParaRPr lang="en-US" sz="1100" b="1" dirty="0">
              <a:solidFill>
                <a:schemeClr val="accent6">
                  <a:lumMod val="75000"/>
                </a:schemeClr>
              </a:solidFill>
              <a:latin typeface="Catamaran ExtraBold" panose="00000900000000000000" pitchFamily="2" charset="0"/>
              <a:cs typeface="Catamaran ExtraBold" panose="00000900000000000000" pitchFamily="2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23A68F71-4A61-48B1-A0A0-17DA6CF0C00A}"/>
              </a:ext>
            </a:extLst>
          </p:cNvPr>
          <p:cNvSpPr/>
          <p:nvPr/>
        </p:nvSpPr>
        <p:spPr>
          <a:xfrm>
            <a:off x="4526" y="3062827"/>
            <a:ext cx="1278528" cy="1086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அகத்தியம்</a:t>
            </a:r>
          </a:p>
          <a:p>
            <a:pPr algn="ctr">
              <a:lnSpc>
                <a:spcPct val="150000"/>
              </a:lnSpc>
            </a:pPr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பரிபாடல்</a:t>
            </a:r>
          </a:p>
          <a:p>
            <a:pPr algn="ctr">
              <a:lnSpc>
                <a:spcPct val="150000"/>
              </a:lnSpc>
            </a:pPr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முதுநாரை </a:t>
            </a:r>
          </a:p>
          <a:p>
            <a:pPr algn="ctr">
              <a:lnSpc>
                <a:spcPct val="150000"/>
              </a:lnSpc>
            </a:pPr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முதுகுருகு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8B09C59-A7A0-4CD4-95F9-48B34A104B38}"/>
              </a:ext>
            </a:extLst>
          </p:cNvPr>
          <p:cNvSpPr/>
          <p:nvPr/>
        </p:nvSpPr>
        <p:spPr>
          <a:xfrm>
            <a:off x="1068811" y="3548888"/>
            <a:ext cx="14478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தொல்காப்பியம்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5C73A58-DF2A-4E60-AEEE-36986272BA61}"/>
              </a:ext>
            </a:extLst>
          </p:cNvPr>
          <p:cNvSpPr/>
          <p:nvPr/>
        </p:nvSpPr>
        <p:spPr>
          <a:xfrm>
            <a:off x="3786342" y="3041633"/>
            <a:ext cx="138367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a-IN" sz="1100" b="1" dirty="0">
                <a:solidFill>
                  <a:srgbClr val="000000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இறையனார் அகப்பொருள்</a:t>
            </a:r>
            <a:endParaRPr lang="en-DE" sz="1100" b="1" dirty="0">
              <a:solidFill>
                <a:srgbClr val="000000"/>
              </a:solidFill>
              <a:latin typeface="Catamaran ExtraBold" panose="00000900000000000000" pitchFamily="2" charset="0"/>
              <a:cs typeface="Catamaran ExtraBold" panose="00000900000000000000" pitchFamily="2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6C084A8-7E99-4A6A-8546-AAA1C325B277}"/>
              </a:ext>
            </a:extLst>
          </p:cNvPr>
          <p:cNvSpPr/>
          <p:nvPr/>
        </p:nvSpPr>
        <p:spPr>
          <a:xfrm>
            <a:off x="3395002" y="3412079"/>
            <a:ext cx="2049495" cy="1086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b="1" dirty="0">
                <a:solidFill>
                  <a:srgbClr val="000000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மணிமேகலை </a:t>
            </a:r>
          </a:p>
          <a:p>
            <a:pPr algn="ctr">
              <a:lnSpc>
                <a:spcPct val="150000"/>
              </a:lnSpc>
            </a:pPr>
            <a:r>
              <a:rPr lang="en-US" sz="1100" b="1" dirty="0">
                <a:solidFill>
                  <a:srgbClr val="000000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சிலப்பதிகாரம்</a:t>
            </a:r>
          </a:p>
          <a:p>
            <a:pPr algn="ctr">
              <a:lnSpc>
                <a:spcPct val="150000"/>
              </a:lnSpc>
            </a:pPr>
            <a:r>
              <a:rPr lang="en-US" sz="1100" b="1" dirty="0">
                <a:solidFill>
                  <a:srgbClr val="000000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ப</a:t>
            </a:r>
            <a:r>
              <a:rPr lang="ta-IN" sz="1100" b="1" dirty="0">
                <a:solidFill>
                  <a:srgbClr val="000000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ல</a:t>
            </a:r>
            <a:r>
              <a:rPr lang="en-US" sz="1100" b="1" dirty="0">
                <a:solidFill>
                  <a:srgbClr val="000000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 </a:t>
            </a:r>
            <a:r>
              <a:rPr lang="ta-IN" sz="1100" b="1" dirty="0">
                <a:solidFill>
                  <a:srgbClr val="000000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கீழ்க்கணக்கு</a:t>
            </a:r>
            <a:r>
              <a:rPr lang="en-US" sz="1100" b="1" dirty="0">
                <a:solidFill>
                  <a:srgbClr val="000000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 </a:t>
            </a:r>
            <a:r>
              <a:rPr lang="ta-IN" sz="1100" b="1" dirty="0">
                <a:solidFill>
                  <a:srgbClr val="000000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நூல்கள் </a:t>
            </a:r>
            <a:endParaRPr lang="en-US" sz="1100" b="1" dirty="0">
              <a:solidFill>
                <a:srgbClr val="000000"/>
              </a:solidFill>
              <a:latin typeface="Catamaran ExtraBold" panose="00000900000000000000" pitchFamily="2" charset="0"/>
              <a:cs typeface="Catamaran ExtraBold" panose="00000900000000000000" pitchFamily="2" charset="0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366F625-031B-4C29-AA05-DDC0F3389EBD}"/>
              </a:ext>
            </a:extLst>
          </p:cNvPr>
          <p:cNvGrpSpPr/>
          <p:nvPr/>
        </p:nvGrpSpPr>
        <p:grpSpPr>
          <a:xfrm>
            <a:off x="9322221" y="-647319"/>
            <a:ext cx="2680540" cy="7109463"/>
            <a:chOff x="9322221" y="-647319"/>
            <a:chExt cx="2680540" cy="7109463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98A8AB33-5B52-44D4-A92B-B0BF8E8377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1739" y="-457651"/>
              <a:ext cx="690890" cy="918477"/>
            </a:xfrm>
            <a:prstGeom prst="rect">
              <a:avLst/>
            </a:prstGeom>
          </p:spPr>
        </p:pic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3D47EAA-7279-410E-AB0B-FD4D35E653FD}"/>
                </a:ext>
              </a:extLst>
            </p:cNvPr>
            <p:cNvSpPr/>
            <p:nvPr/>
          </p:nvSpPr>
          <p:spPr>
            <a:xfrm>
              <a:off x="9324620" y="443754"/>
              <a:ext cx="1282723" cy="3250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100" b="1" dirty="0">
                  <a:solidFill>
                    <a:schemeClr val="accent2">
                      <a:lumMod val="75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சிவவாக்கியர்.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F86D450-7D88-475B-BF54-FEFC1989FCB4}"/>
                </a:ext>
              </a:extLst>
            </p:cNvPr>
            <p:cNvSpPr/>
            <p:nvPr/>
          </p:nvSpPr>
          <p:spPr>
            <a:xfrm rot="5400000">
              <a:off x="9815529" y="-98622"/>
              <a:ext cx="109196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b="1" dirty="0">
                  <a:solidFill>
                    <a:schemeClr val="accent2">
                      <a:lumMod val="75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+ சித்தர்கள் 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07650A9-E49F-4D92-8CEF-4EBD3C77D764}"/>
                </a:ext>
              </a:extLst>
            </p:cNvPr>
            <p:cNvSpPr/>
            <p:nvPr/>
          </p:nvSpPr>
          <p:spPr>
            <a:xfrm>
              <a:off x="9536739" y="2185227"/>
              <a:ext cx="152157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a-IN" sz="1100" b="1" dirty="0">
                  <a:solidFill>
                    <a:schemeClr val="accent2">
                      <a:lumMod val="75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அருணகிரிநாதர்</a:t>
              </a:r>
              <a:r>
                <a:rPr lang="en-US" sz="1100" b="1" dirty="0">
                  <a:solidFill>
                    <a:schemeClr val="accent2">
                      <a:lumMod val="75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.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FD6EAA1D-5A39-4F88-97F2-E46BBE56E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9675" y="1172282"/>
              <a:ext cx="578111" cy="1012614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692FDF2-5CA8-4B68-8006-D8D9C6665527}"/>
                </a:ext>
              </a:extLst>
            </p:cNvPr>
            <p:cNvSpPr/>
            <p:nvPr/>
          </p:nvSpPr>
          <p:spPr>
            <a:xfrm>
              <a:off x="9322221" y="653899"/>
              <a:ext cx="1174125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ta-IN" sz="1100" b="1" dirty="0">
                  <a:solidFill>
                    <a:schemeClr val="accent2">
                      <a:lumMod val="75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போகர் </a:t>
              </a:r>
            </a:p>
            <a:p>
              <a:pPr algn="ctr"/>
              <a:r>
                <a:rPr lang="ta-IN" sz="1100" b="1" dirty="0">
                  <a:solidFill>
                    <a:schemeClr val="accent2">
                      <a:lumMod val="75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தேரையர் </a:t>
              </a:r>
              <a:endParaRPr lang="en-US" sz="1100" b="1" dirty="0">
                <a:solidFill>
                  <a:schemeClr val="accent2">
                    <a:lumMod val="75000"/>
                  </a:schemeClr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B967829-A4D4-4544-9CBC-77F7CBBF90D1}"/>
                </a:ext>
              </a:extLst>
            </p:cNvPr>
            <p:cNvSpPr/>
            <p:nvPr/>
          </p:nvSpPr>
          <p:spPr>
            <a:xfrm>
              <a:off x="10169303" y="1753710"/>
              <a:ext cx="1280398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ta-IN" sz="1100" b="1" dirty="0">
                  <a:solidFill>
                    <a:schemeClr val="accent2">
                      <a:lumMod val="75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பட்டினத்துப் பிள்ளையார்</a:t>
              </a:r>
              <a:endParaRPr lang="en-US" sz="1100" b="1" dirty="0">
                <a:solidFill>
                  <a:schemeClr val="accent2">
                    <a:lumMod val="75000"/>
                  </a:schemeClr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835369F-3F6B-4749-8AF1-83C0BC809654}"/>
                </a:ext>
              </a:extLst>
            </p:cNvPr>
            <p:cNvSpPr/>
            <p:nvPr/>
          </p:nvSpPr>
          <p:spPr>
            <a:xfrm>
              <a:off x="9464812" y="4677040"/>
              <a:ext cx="2052875" cy="17851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accent2">
                      <a:lumMod val="75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அந்நியர் படையெடுப்பு நடந்தது. தமிழ் ஒழிப்பும் சமயக் கலப்பும் நடந்த காலம். அப்பொழுது பல்வேறு சித்தர்கள் தோன்றினர். மருத்துவம், வாழ்க்கை நெறி பற்றி பல பாடல்களை பாடி, சமூகப் பணியாற்றி தமிழ் மக்களையும் தமிழையும் காத்தனர். </a:t>
              </a: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1E67805F-D960-4FE4-A6E2-0BD2112F5943}"/>
                </a:ext>
              </a:extLst>
            </p:cNvPr>
            <p:cNvSpPr/>
            <p:nvPr/>
          </p:nvSpPr>
          <p:spPr>
            <a:xfrm>
              <a:off x="9991878" y="1100269"/>
              <a:ext cx="1444124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ta-IN" sz="1100" b="1" dirty="0">
                  <a:solidFill>
                    <a:schemeClr val="accent2">
                      <a:lumMod val="75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மீனாட்சிசுந்தரம் பிள்ளை</a:t>
              </a:r>
              <a:endParaRPr lang="en-US" sz="1100" b="1" dirty="0">
                <a:solidFill>
                  <a:schemeClr val="accent2">
                    <a:lumMod val="75000"/>
                  </a:schemeClr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endParaRP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64619C6B-36E4-416C-BEB5-3E3EEED2BECA}"/>
                </a:ext>
              </a:extLst>
            </p:cNvPr>
            <p:cNvSpPr/>
            <p:nvPr/>
          </p:nvSpPr>
          <p:spPr>
            <a:xfrm>
              <a:off x="9648003" y="3608105"/>
              <a:ext cx="1746492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ta-IN" sz="1100" b="1" dirty="0">
                  <a:solidFill>
                    <a:schemeClr val="accent2">
                      <a:lumMod val="75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சேக்கிழார் பிள்ளைத் தமிழ்</a:t>
              </a:r>
              <a:endParaRPr lang="en-US" sz="1100" b="1" dirty="0">
                <a:solidFill>
                  <a:schemeClr val="accent2">
                    <a:lumMod val="75000"/>
                  </a:schemeClr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endParaRP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516BC61C-90EF-4937-BFAA-B3F53CA54D8F}"/>
                </a:ext>
              </a:extLst>
            </p:cNvPr>
            <p:cNvSpPr/>
            <p:nvPr/>
          </p:nvSpPr>
          <p:spPr>
            <a:xfrm>
              <a:off x="9950109" y="4053005"/>
              <a:ext cx="118494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a-IN" sz="1100" b="1" dirty="0">
                  <a:solidFill>
                    <a:schemeClr val="accent2">
                      <a:lumMod val="75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திருவருட்பா </a:t>
              </a:r>
              <a:endParaRPr lang="en-US" sz="1100" b="1" dirty="0">
                <a:solidFill>
                  <a:schemeClr val="accent2">
                    <a:lumMod val="75000"/>
                  </a:schemeClr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endParaRP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C0A6EA02-9EB9-4780-B6E2-8AA8DAED500B}"/>
                </a:ext>
              </a:extLst>
            </p:cNvPr>
            <p:cNvSpPr/>
            <p:nvPr/>
          </p:nvSpPr>
          <p:spPr>
            <a:xfrm>
              <a:off x="10310983" y="536317"/>
              <a:ext cx="1358065" cy="5386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a-IN" dirty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r>
                <a:rPr lang="ta-IN" sz="1100" b="1" dirty="0">
                  <a:solidFill>
                    <a:schemeClr val="accent2">
                      <a:lumMod val="75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வள்ளலார்</a:t>
              </a:r>
              <a:endParaRPr lang="en-US" sz="1100" b="1" dirty="0">
                <a:solidFill>
                  <a:schemeClr val="accent2">
                    <a:lumMod val="75000"/>
                  </a:schemeClr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endParaRPr>
            </a:p>
            <a:p>
              <a:pPr algn="ctr"/>
              <a:r>
                <a:rPr lang="ta-IN" sz="1100" b="1" dirty="0">
                  <a:solidFill>
                    <a:schemeClr val="accent2">
                      <a:lumMod val="75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பெ. சுந்தரனார் </a:t>
              </a:r>
              <a:endParaRPr lang="en-US" sz="1100" b="1" dirty="0">
                <a:solidFill>
                  <a:schemeClr val="accent2">
                    <a:lumMod val="75000"/>
                  </a:schemeClr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61E48CE-E558-4766-B5D5-47E93D4AE977}"/>
                </a:ext>
              </a:extLst>
            </p:cNvPr>
            <p:cNvSpPr/>
            <p:nvPr/>
          </p:nvSpPr>
          <p:spPr>
            <a:xfrm>
              <a:off x="10115808" y="1384401"/>
              <a:ext cx="12731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a-IN" sz="1100" b="1" dirty="0">
                  <a:solidFill>
                    <a:schemeClr val="accent2">
                      <a:lumMod val="75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குமரகுருபரர்</a:t>
              </a:r>
              <a:r>
                <a:rPr lang="ta-IN" b="1" dirty="0">
                  <a:solidFill>
                    <a:schemeClr val="accent2">
                      <a:lumMod val="75000"/>
                    </a:schemeClr>
                  </a:solidFill>
                  <a:latin typeface="Latha" panose="020B0604020202020204" pitchFamily="34" charset="0"/>
                </a:rPr>
                <a:t> 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75CDF3E-D39B-49F6-AC89-49A666D9DFB2}"/>
                </a:ext>
              </a:extLst>
            </p:cNvPr>
            <p:cNvSpPr/>
            <p:nvPr/>
          </p:nvSpPr>
          <p:spPr>
            <a:xfrm>
              <a:off x="9767440" y="2981351"/>
              <a:ext cx="1454244" cy="5790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100" b="1" dirty="0">
                  <a:solidFill>
                    <a:schemeClr val="accent2">
                      <a:lumMod val="75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சித்தர் பாடல்கள்</a:t>
              </a:r>
            </a:p>
            <a:p>
              <a:pPr algn="ctr">
                <a:lnSpc>
                  <a:spcPct val="150000"/>
                </a:lnSpc>
              </a:pPr>
              <a:r>
                <a:rPr lang="ta-IN" sz="1100" b="1" dirty="0">
                  <a:solidFill>
                    <a:schemeClr val="accent2">
                      <a:lumMod val="75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திருப்புகழ் </a:t>
              </a:r>
              <a:r>
                <a:rPr lang="en-US" sz="1100" b="1" dirty="0">
                  <a:solidFill>
                    <a:schemeClr val="accent2">
                      <a:lumMod val="75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 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87817FAC-7FFC-4FD9-9E03-13BA2046C8F0}"/>
                </a:ext>
              </a:extLst>
            </p:cNvPr>
            <p:cNvSpPr/>
            <p:nvPr/>
          </p:nvSpPr>
          <p:spPr>
            <a:xfrm>
              <a:off x="9695160" y="2362047"/>
              <a:ext cx="18501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b="1" dirty="0">
                  <a:solidFill>
                    <a:schemeClr val="accent2">
                      <a:lumMod val="75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நச்சினார்க்கினியார்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C7CC038-3643-422D-8BF7-2889EE221481}"/>
                </a:ext>
              </a:extLst>
            </p:cNvPr>
            <p:cNvGrpSpPr/>
            <p:nvPr/>
          </p:nvGrpSpPr>
          <p:grpSpPr>
            <a:xfrm>
              <a:off x="10819142" y="-647319"/>
              <a:ext cx="1183619" cy="1290976"/>
              <a:chOff x="10261013" y="1249268"/>
              <a:chExt cx="1183619" cy="1290976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DA6ADC69-3839-4EA6-8E3F-5D6FFAA70E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90668" y="1249268"/>
                <a:ext cx="683923" cy="853691"/>
              </a:xfrm>
              <a:prstGeom prst="rect">
                <a:avLst/>
              </a:prstGeom>
            </p:spPr>
          </p:pic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BCA0439-07DD-4415-A757-14B95F518583}"/>
                  </a:ext>
                </a:extLst>
              </p:cNvPr>
              <p:cNvSpPr/>
              <p:nvPr/>
            </p:nvSpPr>
            <p:spPr>
              <a:xfrm>
                <a:off x="10261013" y="2109357"/>
                <a:ext cx="1183619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ta-IN" sz="1100" b="1" dirty="0">
                    <a:solidFill>
                      <a:schemeClr val="accent2">
                        <a:lumMod val="75000"/>
                      </a:schemeClr>
                    </a:solidFill>
                    <a:latin typeface="Catamaran ExtraBold" panose="00000900000000000000" pitchFamily="2" charset="0"/>
                    <a:cs typeface="Catamaran ExtraBold" panose="00000900000000000000" pitchFamily="2" charset="0"/>
                  </a:rPr>
                  <a:t>தமிழ் தாத்தா - உ.வே.சா</a:t>
                </a:r>
                <a:endParaRPr lang="en-DE" sz="1100" b="1" dirty="0">
                  <a:solidFill>
                    <a:schemeClr val="accent2">
                      <a:lumMod val="75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endParaRPr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86059B6-309A-49F9-94C8-2503059C55EE}"/>
              </a:ext>
            </a:extLst>
          </p:cNvPr>
          <p:cNvGrpSpPr/>
          <p:nvPr/>
        </p:nvGrpSpPr>
        <p:grpSpPr>
          <a:xfrm>
            <a:off x="11730607" y="-612135"/>
            <a:ext cx="1487516" cy="1330962"/>
            <a:chOff x="8716559" y="4761818"/>
            <a:chExt cx="1684061" cy="156270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16108DB-963A-496D-8311-FC1D55B6E272}"/>
                </a:ext>
              </a:extLst>
            </p:cNvPr>
            <p:cNvSpPr/>
            <p:nvPr/>
          </p:nvSpPr>
          <p:spPr>
            <a:xfrm>
              <a:off x="8716559" y="5818614"/>
              <a:ext cx="1684061" cy="5059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ta-IN" sz="1100" b="1" dirty="0">
                  <a:solidFill>
                    <a:srgbClr val="7030A0"/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மறைமலை அடிகள்</a:t>
              </a:r>
              <a:endParaRPr lang="en-DE" sz="1100" b="1" dirty="0">
                <a:solidFill>
                  <a:srgbClr val="7030A0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D0B59BC-F6E0-4B3B-A92E-50E46DF57D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4729" y="4761818"/>
              <a:ext cx="774290" cy="1029806"/>
            </a:xfrm>
            <a:prstGeom prst="rect">
              <a:avLst/>
            </a:prstGeom>
          </p:spPr>
        </p:pic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3DD95481-2F43-4B1D-8794-0AAE2672E4B6}"/>
              </a:ext>
            </a:extLst>
          </p:cNvPr>
          <p:cNvSpPr/>
          <p:nvPr/>
        </p:nvSpPr>
        <p:spPr>
          <a:xfrm>
            <a:off x="11411137" y="2445640"/>
            <a:ext cx="174649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rgbClr val="7030A0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பரிதிமாற் கலைஞர் 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DA0BB4B9-94B8-4A54-9BFC-EE3955FEA5D7}"/>
              </a:ext>
            </a:extLst>
          </p:cNvPr>
          <p:cNvGrpSpPr/>
          <p:nvPr/>
        </p:nvGrpSpPr>
        <p:grpSpPr>
          <a:xfrm>
            <a:off x="11260893" y="1049672"/>
            <a:ext cx="1027845" cy="1035325"/>
            <a:chOff x="10383634" y="-720999"/>
            <a:chExt cx="1027845" cy="1035325"/>
          </a:xfrm>
        </p:grpSpPr>
        <p:pic>
          <p:nvPicPr>
            <p:cNvPr id="128" name="Picture 127">
              <a:extLst>
                <a:ext uri="{FF2B5EF4-FFF2-40B4-BE49-F238E27FC236}">
                  <a16:creationId xmlns:a16="http://schemas.microsoft.com/office/drawing/2014/main" id="{9946F64C-2832-41F4-B618-45D363B4E7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2032" y="-720999"/>
              <a:ext cx="843895" cy="874034"/>
            </a:xfrm>
            <a:prstGeom prst="rect">
              <a:avLst/>
            </a:prstGeom>
          </p:spPr>
        </p:pic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284B7569-D7EB-432A-8673-7C5A40203067}"/>
                </a:ext>
              </a:extLst>
            </p:cNvPr>
            <p:cNvSpPr/>
            <p:nvPr/>
          </p:nvSpPr>
          <p:spPr>
            <a:xfrm>
              <a:off x="10383634" y="52716"/>
              <a:ext cx="102784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b="1" dirty="0">
                  <a:solidFill>
                    <a:srgbClr val="7030A0"/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ஜி.யு.போப். </a:t>
              </a: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59C78C5D-CB14-4EEB-8988-19E33A8886CD}"/>
              </a:ext>
            </a:extLst>
          </p:cNvPr>
          <p:cNvSpPr/>
          <p:nvPr/>
        </p:nvSpPr>
        <p:spPr>
          <a:xfrm>
            <a:off x="12948449" y="1275067"/>
            <a:ext cx="2263898" cy="1340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a-IN" sz="1100" b="1" dirty="0">
                <a:solidFill>
                  <a:srgbClr val="002060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மு.வரதாசனார்</a:t>
            </a:r>
            <a:endParaRPr lang="en-US" sz="1100" b="1" dirty="0">
              <a:solidFill>
                <a:srgbClr val="002060"/>
              </a:solidFill>
              <a:latin typeface="Catamaran ExtraBold" panose="00000900000000000000" pitchFamily="2" charset="0"/>
              <a:cs typeface="Catamaran ExtraBold" panose="00000900000000000000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US" sz="1100" b="1" dirty="0">
                <a:solidFill>
                  <a:srgbClr val="002060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சுப்பு ரெட்டியார் </a:t>
            </a:r>
          </a:p>
          <a:p>
            <a:pPr algn="ctr">
              <a:lnSpc>
                <a:spcPct val="150000"/>
              </a:lnSpc>
            </a:pPr>
            <a:r>
              <a:rPr lang="ta-IN" sz="1100" b="1" dirty="0">
                <a:solidFill>
                  <a:srgbClr val="002060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இராசமாணிக்கர்</a:t>
            </a:r>
            <a:endParaRPr lang="en-US" sz="1100" b="1" dirty="0">
              <a:solidFill>
                <a:srgbClr val="002060"/>
              </a:solidFill>
              <a:latin typeface="Catamaran ExtraBold" panose="00000900000000000000" pitchFamily="2" charset="0"/>
              <a:cs typeface="Catamaran ExtraBold" panose="00000900000000000000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ta-IN" sz="1100" b="1" dirty="0">
                <a:solidFill>
                  <a:srgbClr val="002060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புலியூர் கேசிகன்</a:t>
            </a:r>
            <a:endParaRPr lang="en-US" sz="1100" b="1" dirty="0">
              <a:solidFill>
                <a:srgbClr val="002060"/>
              </a:solidFill>
              <a:latin typeface="Catamaran ExtraBold" panose="00000900000000000000" pitchFamily="2" charset="0"/>
              <a:cs typeface="Catamaran ExtraBold" panose="00000900000000000000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ta-IN" sz="1100" b="1" dirty="0">
                <a:solidFill>
                  <a:srgbClr val="002060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மயிலை சீனி வேங்கடசாமி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5D18E49-E7F0-428A-94C3-7BA930D59EE5}"/>
              </a:ext>
            </a:extLst>
          </p:cNvPr>
          <p:cNvGrpSpPr/>
          <p:nvPr/>
        </p:nvGrpSpPr>
        <p:grpSpPr>
          <a:xfrm>
            <a:off x="12997674" y="-468071"/>
            <a:ext cx="1077539" cy="1268075"/>
            <a:chOff x="13104397" y="-638804"/>
            <a:chExt cx="1133996" cy="1313883"/>
          </a:xfrm>
        </p:grpSpPr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02D3B65A-4313-4243-A4F8-7DB9195A9D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clrChange>
                <a:clrFrom>
                  <a:srgbClr val="A9140D"/>
                </a:clrFrom>
                <a:clrTo>
                  <a:srgbClr val="A9140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11914" y="-638804"/>
              <a:ext cx="771387" cy="1002412"/>
            </a:xfrm>
            <a:prstGeom prst="rect">
              <a:avLst/>
            </a:prstGeom>
          </p:spPr>
        </p:pic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5B32C14D-4F62-4973-8C0C-55DD30167C33}"/>
                </a:ext>
              </a:extLst>
            </p:cNvPr>
            <p:cNvSpPr/>
            <p:nvPr/>
          </p:nvSpPr>
          <p:spPr>
            <a:xfrm>
              <a:off x="13104397" y="292405"/>
              <a:ext cx="1133996" cy="3826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b="1" dirty="0">
                  <a:solidFill>
                    <a:srgbClr val="002060"/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பாரதியார்.</a:t>
              </a:r>
              <a:r>
                <a:rPr lang="en-US" dirty="0">
                  <a:solidFill>
                    <a:srgbClr val="002060"/>
                  </a:solidFill>
                </a:rPr>
                <a:t> </a:t>
              </a:r>
            </a:p>
          </p:txBody>
        </p:sp>
      </p:grpSp>
      <p:sp>
        <p:nvSpPr>
          <p:cNvPr id="147" name="Rectangle 146">
            <a:extLst>
              <a:ext uri="{FF2B5EF4-FFF2-40B4-BE49-F238E27FC236}">
                <a16:creationId xmlns:a16="http://schemas.microsoft.com/office/drawing/2014/main" id="{BB15C1FF-BB27-44E6-8ABA-9FA6344D182F}"/>
              </a:ext>
            </a:extLst>
          </p:cNvPr>
          <p:cNvSpPr/>
          <p:nvPr/>
        </p:nvSpPr>
        <p:spPr>
          <a:xfrm>
            <a:off x="13684879" y="-330648"/>
            <a:ext cx="1550644" cy="1086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a-IN" sz="1100" b="1" dirty="0">
                <a:solidFill>
                  <a:srgbClr val="002060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நாமக்கல்</a:t>
            </a:r>
            <a:r>
              <a:rPr lang="en-US" sz="1100" b="1" dirty="0">
                <a:solidFill>
                  <a:srgbClr val="002060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 </a:t>
            </a:r>
            <a:r>
              <a:rPr lang="ta-IN" sz="1100" b="1" dirty="0">
                <a:solidFill>
                  <a:srgbClr val="002060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கவிஞர் </a:t>
            </a:r>
            <a:endParaRPr lang="en-US" sz="1100" b="1" dirty="0">
              <a:solidFill>
                <a:srgbClr val="002060"/>
              </a:solidFill>
              <a:latin typeface="Catamaran ExtraBold" panose="00000900000000000000" pitchFamily="2" charset="0"/>
              <a:cs typeface="Catamaran ExtraBold" panose="00000900000000000000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ta-IN" sz="1100" b="1" dirty="0">
                <a:solidFill>
                  <a:srgbClr val="002060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பாரதிதாசன்</a:t>
            </a:r>
            <a:endParaRPr lang="en-US" sz="1100" b="1" dirty="0">
              <a:solidFill>
                <a:srgbClr val="002060"/>
              </a:solidFill>
              <a:latin typeface="Catamaran ExtraBold" panose="00000900000000000000" pitchFamily="2" charset="0"/>
              <a:cs typeface="Catamaran ExtraBold" panose="00000900000000000000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ta-IN" sz="1100" b="1" dirty="0">
                <a:solidFill>
                  <a:srgbClr val="002060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திரு. வி. க</a:t>
            </a:r>
          </a:p>
          <a:p>
            <a:pPr algn="ctr">
              <a:lnSpc>
                <a:spcPct val="150000"/>
              </a:lnSpc>
            </a:pPr>
            <a:r>
              <a:rPr lang="ta-IN" sz="1100" b="1" dirty="0">
                <a:solidFill>
                  <a:srgbClr val="002060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கல்கி</a:t>
            </a:r>
            <a:endParaRPr lang="en-US" sz="1100" b="1" dirty="0">
              <a:solidFill>
                <a:srgbClr val="002060"/>
              </a:solidFill>
              <a:latin typeface="Catamaran ExtraBold" panose="00000900000000000000" pitchFamily="2" charset="0"/>
              <a:cs typeface="Catamaran ExtraBold" panose="00000900000000000000" pitchFamily="2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A94A7A2A-06BC-4E32-901C-0972F85549DF}"/>
              </a:ext>
            </a:extLst>
          </p:cNvPr>
          <p:cNvSpPr/>
          <p:nvPr/>
        </p:nvSpPr>
        <p:spPr>
          <a:xfrm>
            <a:off x="13239281" y="850526"/>
            <a:ext cx="190125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a-IN" sz="1100" b="1" dirty="0">
                <a:solidFill>
                  <a:srgbClr val="002060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கவிமணி</a:t>
            </a:r>
            <a:r>
              <a:rPr lang="en-US" sz="1100" b="1" dirty="0">
                <a:solidFill>
                  <a:srgbClr val="002060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 </a:t>
            </a:r>
            <a:r>
              <a:rPr lang="ta-IN" sz="1100" b="1" dirty="0">
                <a:solidFill>
                  <a:srgbClr val="002060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தேசிக விநாயகம் பிள்ளை</a:t>
            </a:r>
            <a:endParaRPr lang="en-US" sz="1100" b="1" dirty="0">
              <a:solidFill>
                <a:srgbClr val="002060"/>
              </a:solidFill>
              <a:latin typeface="Catamaran ExtraBold" panose="00000900000000000000" pitchFamily="2" charset="0"/>
              <a:cs typeface="Catamaran ExtraBold" panose="00000900000000000000" pitchFamily="2" charset="0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F2E8B633-38B5-4B9C-8B03-17C11CF2064F}"/>
              </a:ext>
            </a:extLst>
          </p:cNvPr>
          <p:cNvSpPr/>
          <p:nvPr/>
        </p:nvSpPr>
        <p:spPr>
          <a:xfrm>
            <a:off x="2150752" y="1461135"/>
            <a:ext cx="170629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a-IN" sz="1100" b="1" dirty="0">
                <a:solidFill>
                  <a:schemeClr val="accent6">
                    <a:lumMod val="75000"/>
                  </a:schemeClr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கணியன் பூங்குன்றனார்</a:t>
            </a:r>
            <a:endParaRPr lang="en-US" sz="1100" b="1" dirty="0">
              <a:solidFill>
                <a:schemeClr val="accent6">
                  <a:lumMod val="75000"/>
                </a:schemeClr>
              </a:solidFill>
              <a:latin typeface="Catamaran ExtraBold" panose="00000900000000000000" pitchFamily="2" charset="0"/>
              <a:cs typeface="Catamaran ExtraBold" panose="00000900000000000000" pitchFamily="2" charset="0"/>
            </a:endParaRP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989239C-0DC9-479B-9B01-AED49343708C}"/>
              </a:ext>
            </a:extLst>
          </p:cNvPr>
          <p:cNvGrpSpPr/>
          <p:nvPr/>
        </p:nvGrpSpPr>
        <p:grpSpPr>
          <a:xfrm>
            <a:off x="2283397" y="605802"/>
            <a:ext cx="1492716" cy="864867"/>
            <a:chOff x="2508973" y="894434"/>
            <a:chExt cx="1492716" cy="86486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275458B-EE4F-48A4-B59E-913246B139A5}"/>
                </a:ext>
              </a:extLst>
            </p:cNvPr>
            <p:cNvSpPr/>
            <p:nvPr/>
          </p:nvSpPr>
          <p:spPr>
            <a:xfrm>
              <a:off x="2760030" y="894434"/>
              <a:ext cx="105028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b="1" dirty="0">
                  <a:solidFill>
                    <a:schemeClr val="accent6">
                      <a:lumMod val="75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நக்கீரனார் 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6DC98A3A-3623-4F45-84B9-295AB03DD00D}"/>
                </a:ext>
              </a:extLst>
            </p:cNvPr>
            <p:cNvSpPr/>
            <p:nvPr/>
          </p:nvSpPr>
          <p:spPr>
            <a:xfrm>
              <a:off x="2508973" y="1497691"/>
              <a:ext cx="149271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b="1" dirty="0">
                  <a:solidFill>
                    <a:schemeClr val="accent6">
                      <a:lumMod val="75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சிறுமேதாவியார்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BCA3EB60-FA87-4D93-B31C-77E4E81163C5}"/>
                </a:ext>
              </a:extLst>
            </p:cNvPr>
            <p:cNvSpPr/>
            <p:nvPr/>
          </p:nvSpPr>
          <p:spPr>
            <a:xfrm>
              <a:off x="2566781" y="1187305"/>
              <a:ext cx="143180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b="1" dirty="0">
                  <a:solidFill>
                    <a:schemeClr val="accent6">
                      <a:lumMod val="75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சேந்தம்பூதனார் </a:t>
              </a:r>
            </a:p>
          </p:txBody>
        </p:sp>
      </p:grpSp>
      <p:sp>
        <p:nvSpPr>
          <p:cNvPr id="153" name="Rectangle 152">
            <a:extLst>
              <a:ext uri="{FF2B5EF4-FFF2-40B4-BE49-F238E27FC236}">
                <a16:creationId xmlns:a16="http://schemas.microsoft.com/office/drawing/2014/main" id="{A25D5C64-86DB-47A8-99D9-BCCD2685EE86}"/>
              </a:ext>
            </a:extLst>
          </p:cNvPr>
          <p:cNvSpPr/>
          <p:nvPr/>
        </p:nvSpPr>
        <p:spPr>
          <a:xfrm>
            <a:off x="2276627" y="3203272"/>
            <a:ext cx="1554409" cy="1340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a-IN" sz="1100" b="1" dirty="0">
                <a:solidFill>
                  <a:schemeClr val="accent6">
                    <a:lumMod val="75000"/>
                  </a:schemeClr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பதிற்றுப்பத்து</a:t>
            </a:r>
            <a:endParaRPr lang="en-US" sz="1100" b="1" dirty="0">
              <a:solidFill>
                <a:schemeClr val="accent6">
                  <a:lumMod val="75000"/>
                </a:schemeClr>
              </a:solidFill>
              <a:latin typeface="Catamaran ExtraBold" panose="00000900000000000000" pitchFamily="2" charset="0"/>
              <a:cs typeface="Catamaran ExtraBold" panose="00000900000000000000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ஐங்குறுநூறு நற்றிணை</a:t>
            </a:r>
          </a:p>
          <a:p>
            <a:pPr algn="ctr">
              <a:lnSpc>
                <a:spcPct val="150000"/>
              </a:lnSpc>
            </a:pPr>
            <a:r>
              <a:rPr lang="ta-IN" sz="1100" b="1" dirty="0">
                <a:solidFill>
                  <a:schemeClr val="accent6">
                    <a:lumMod val="75000"/>
                  </a:schemeClr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அகநானூறு </a:t>
            </a:r>
          </a:p>
          <a:p>
            <a:pPr algn="ctr">
              <a:lnSpc>
                <a:spcPct val="150000"/>
              </a:lnSpc>
            </a:pPr>
            <a:r>
              <a:rPr lang="ta-IN" sz="1100" b="1" dirty="0">
                <a:solidFill>
                  <a:schemeClr val="accent6">
                    <a:lumMod val="75000"/>
                  </a:schemeClr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புறநானூறு 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239B5AD-CB76-4317-8D8B-A658192A56F0}"/>
              </a:ext>
            </a:extLst>
          </p:cNvPr>
          <p:cNvSpPr/>
          <p:nvPr/>
        </p:nvSpPr>
        <p:spPr>
          <a:xfrm>
            <a:off x="11686711" y="2748170"/>
            <a:ext cx="3449433" cy="1733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100" b="1" dirty="0">
                <a:solidFill>
                  <a:srgbClr val="002060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இலக்கிய/இலக்கண உரைகள்</a:t>
            </a:r>
          </a:p>
          <a:p>
            <a:pPr algn="ctr">
              <a:lnSpc>
                <a:spcPts val="1600"/>
              </a:lnSpc>
            </a:pPr>
            <a:r>
              <a:rPr lang="en-US" sz="1100" b="1" dirty="0">
                <a:solidFill>
                  <a:srgbClr val="002060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தனித் தமிழ் நூல்கள்</a:t>
            </a:r>
          </a:p>
          <a:p>
            <a:pPr algn="ctr">
              <a:lnSpc>
                <a:spcPts val="1600"/>
              </a:lnSpc>
            </a:pPr>
            <a:r>
              <a:rPr lang="en-US" sz="1100" b="1" dirty="0">
                <a:solidFill>
                  <a:srgbClr val="002060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கவிதை நூல்கள்</a:t>
            </a:r>
          </a:p>
          <a:p>
            <a:pPr algn="ctr">
              <a:lnSpc>
                <a:spcPts val="1600"/>
              </a:lnSpc>
            </a:pPr>
            <a:r>
              <a:rPr lang="en-US" sz="1100" b="1" dirty="0">
                <a:solidFill>
                  <a:srgbClr val="002060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நாவல்கள்</a:t>
            </a:r>
          </a:p>
          <a:p>
            <a:pPr algn="ctr">
              <a:lnSpc>
                <a:spcPts val="1600"/>
              </a:lnSpc>
            </a:pPr>
            <a:r>
              <a:rPr lang="en-US" sz="1100" b="1" dirty="0">
                <a:solidFill>
                  <a:srgbClr val="002060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சமய விளக்க நூல்கள்</a:t>
            </a:r>
          </a:p>
          <a:p>
            <a:pPr algn="ctr">
              <a:lnSpc>
                <a:spcPts val="1600"/>
              </a:lnSpc>
            </a:pPr>
            <a:r>
              <a:rPr lang="en-US" sz="1100" b="1" dirty="0">
                <a:solidFill>
                  <a:srgbClr val="002060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தொல்பொருள் ஆராய்ச்சி நூல்கள்</a:t>
            </a:r>
          </a:p>
          <a:p>
            <a:pPr algn="ctr">
              <a:lnSpc>
                <a:spcPts val="1600"/>
              </a:lnSpc>
            </a:pPr>
            <a:r>
              <a:rPr lang="ta-IN" sz="1100" b="1" dirty="0">
                <a:solidFill>
                  <a:srgbClr val="002060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மொழி ஆராய்ச்சி நூல்கள்</a:t>
            </a:r>
            <a:endParaRPr lang="en-US" sz="1100" b="1" dirty="0">
              <a:solidFill>
                <a:srgbClr val="002060"/>
              </a:solidFill>
              <a:latin typeface="Catamaran ExtraBold" panose="00000900000000000000" pitchFamily="2" charset="0"/>
              <a:cs typeface="Catamaran ExtraBold" panose="00000900000000000000" pitchFamily="2" charset="0"/>
            </a:endParaRPr>
          </a:p>
          <a:p>
            <a:pPr algn="ctr">
              <a:lnSpc>
                <a:spcPts val="1600"/>
              </a:lnSpc>
            </a:pPr>
            <a:r>
              <a:rPr lang="ta-IN" sz="1100" b="1" dirty="0">
                <a:solidFill>
                  <a:srgbClr val="002060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தேசபக்தி பாடல்கள்</a:t>
            </a:r>
            <a:endParaRPr lang="en-US" sz="1100" b="1" dirty="0">
              <a:solidFill>
                <a:srgbClr val="002060"/>
              </a:solidFill>
              <a:latin typeface="Catamaran ExtraBold" panose="00000900000000000000" pitchFamily="2" charset="0"/>
              <a:cs typeface="Catamaran ExtraBold" panose="00000900000000000000" pitchFamily="2" charset="0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1DCBE24-9C03-44A9-936F-8F287BF8AA8B}"/>
              </a:ext>
            </a:extLst>
          </p:cNvPr>
          <p:cNvGrpSpPr/>
          <p:nvPr/>
        </p:nvGrpSpPr>
        <p:grpSpPr>
          <a:xfrm>
            <a:off x="2353670" y="-349672"/>
            <a:ext cx="1353256" cy="936681"/>
            <a:chOff x="2277375" y="-904697"/>
            <a:chExt cx="1353256" cy="936681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D29CEA9F-D55D-4EE6-8696-AF035B0CA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6836" y="-904697"/>
              <a:ext cx="586574" cy="630191"/>
            </a:xfrm>
            <a:prstGeom prst="rect">
              <a:avLst/>
            </a:prstGeom>
          </p:spPr>
        </p:pic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906ED22-09CD-4B64-B3E9-A65BE1F84671}"/>
                </a:ext>
              </a:extLst>
            </p:cNvPr>
            <p:cNvSpPr/>
            <p:nvPr/>
          </p:nvSpPr>
          <p:spPr>
            <a:xfrm>
              <a:off x="2277375" y="-229626"/>
              <a:ext cx="135325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a-IN" sz="1100" b="1" dirty="0">
                  <a:solidFill>
                    <a:schemeClr val="accent6">
                      <a:lumMod val="75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திருவள்ளுவர்</a:t>
              </a:r>
              <a:endParaRPr lang="en-US" sz="1100" b="1" dirty="0">
                <a:solidFill>
                  <a:schemeClr val="accent6">
                    <a:lumMod val="75000"/>
                  </a:schemeClr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endParaRP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37897B1F-6C20-439C-B3B0-B7DCCD65B1EF}"/>
              </a:ext>
            </a:extLst>
          </p:cNvPr>
          <p:cNvGrpSpPr/>
          <p:nvPr/>
        </p:nvGrpSpPr>
        <p:grpSpPr>
          <a:xfrm>
            <a:off x="2633637" y="-613882"/>
            <a:ext cx="1383672" cy="835515"/>
            <a:chOff x="2689255" y="-514474"/>
            <a:chExt cx="1383672" cy="83551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A6E42C1-78E7-4652-89CF-0CD703239E3A}"/>
                </a:ext>
              </a:extLst>
            </p:cNvPr>
            <p:cNvSpPr/>
            <p:nvPr/>
          </p:nvSpPr>
          <p:spPr>
            <a:xfrm>
              <a:off x="2689255" y="59431"/>
              <a:ext cx="1383672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ta-IN" sz="1100" b="1" dirty="0">
                  <a:solidFill>
                    <a:schemeClr val="accent6">
                      <a:lumMod val="75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ஔவை</a:t>
              </a:r>
              <a:endParaRPr lang="en-DE" sz="1200" b="1" dirty="0">
                <a:solidFill>
                  <a:schemeClr val="accent6">
                    <a:lumMod val="75000"/>
                  </a:schemeClr>
                </a:solidFill>
                <a:latin typeface="Catamaran SemiBold" panose="00000700000000000000" pitchFamily="2" charset="0"/>
                <a:cs typeface="Catamaran SemiBold" panose="00000700000000000000" pitchFamily="2" charset="0"/>
              </a:endParaRPr>
            </a:p>
          </p:txBody>
        </p: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D799F82D-650B-4CBB-BF98-9EFB74D218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7613" y="-514474"/>
              <a:ext cx="587441" cy="587441"/>
            </a:xfrm>
            <a:prstGeom prst="rect">
              <a:avLst/>
            </a:prstGeom>
          </p:spPr>
        </p:pic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43BAFBF5-D440-4AE5-9C19-2BF5E6B343C0}"/>
              </a:ext>
            </a:extLst>
          </p:cNvPr>
          <p:cNvSpPr/>
          <p:nvPr/>
        </p:nvSpPr>
        <p:spPr>
          <a:xfrm>
            <a:off x="7999259" y="4142995"/>
            <a:ext cx="9428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a-IN" sz="1100" b="1" dirty="0">
                <a:solidFill>
                  <a:srgbClr val="2F5597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நன்னூல்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A68228F3-3081-4ED4-A293-08852920BD15}"/>
              </a:ext>
            </a:extLst>
          </p:cNvPr>
          <p:cNvSpPr/>
          <p:nvPr/>
        </p:nvSpPr>
        <p:spPr>
          <a:xfrm>
            <a:off x="11453002" y="736174"/>
            <a:ext cx="162736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a-IN" sz="1100" b="1" dirty="0">
                <a:solidFill>
                  <a:srgbClr val="7030A0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கி.வா. ஜகந்நாதன் </a:t>
            </a:r>
            <a:endParaRPr lang="en-US" sz="1100" b="1" dirty="0">
              <a:solidFill>
                <a:srgbClr val="7030A0"/>
              </a:solidFill>
              <a:latin typeface="Catamaran ExtraBold" panose="00000900000000000000" pitchFamily="2" charset="0"/>
              <a:cs typeface="Catamaran ExtraBold" panose="00000900000000000000" pitchFamily="2" charset="0"/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AF2B3FCA-E79B-4CFD-9B02-8F2BE8518A03}"/>
              </a:ext>
            </a:extLst>
          </p:cNvPr>
          <p:cNvSpPr/>
          <p:nvPr/>
        </p:nvSpPr>
        <p:spPr>
          <a:xfrm>
            <a:off x="5447495" y="611156"/>
            <a:ext cx="175366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rgbClr val="C00000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+ </a:t>
            </a:r>
            <a:r>
              <a:rPr lang="ta-IN" sz="1100" b="1" dirty="0">
                <a:solidFill>
                  <a:srgbClr val="C00000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நாயன்மார்கள் </a:t>
            </a:r>
            <a:endParaRPr lang="en-DE" sz="1100" b="1" dirty="0">
              <a:solidFill>
                <a:srgbClr val="C00000"/>
              </a:solidFill>
              <a:latin typeface="Catamaran ExtraBold" panose="00000900000000000000" pitchFamily="2" charset="0"/>
              <a:cs typeface="Catamaran ExtraBold" panose="00000900000000000000" pitchFamily="2" charset="0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B234EF96-2C2C-42E2-9D56-940BE8E91818}"/>
              </a:ext>
            </a:extLst>
          </p:cNvPr>
          <p:cNvSpPr/>
          <p:nvPr/>
        </p:nvSpPr>
        <p:spPr>
          <a:xfrm rot="5400000">
            <a:off x="6505233" y="10711"/>
            <a:ext cx="15632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மாணிக்க வாசகர்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7184D4-9F45-4570-941B-81561C1C820B}"/>
              </a:ext>
            </a:extLst>
          </p:cNvPr>
          <p:cNvSpPr/>
          <p:nvPr/>
        </p:nvSpPr>
        <p:spPr>
          <a:xfrm>
            <a:off x="2003999" y="2157961"/>
            <a:ext cx="194711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a-IN" sz="1100" b="1" dirty="0">
                <a:solidFill>
                  <a:schemeClr val="accent6">
                    <a:lumMod val="75000"/>
                  </a:schemeClr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அதியமான்</a:t>
            </a:r>
            <a:endParaRPr lang="en-US" sz="1100" b="1" dirty="0">
              <a:solidFill>
                <a:schemeClr val="accent6">
                  <a:lumMod val="75000"/>
                </a:schemeClr>
              </a:solidFill>
              <a:latin typeface="Catamaran ExtraBold" panose="00000900000000000000" pitchFamily="2" charset="0"/>
              <a:cs typeface="Catamaran ExtraBold" panose="00000900000000000000" pitchFamily="2" charset="0"/>
            </a:endParaRPr>
          </a:p>
          <a:p>
            <a:pPr algn="ctr"/>
            <a:r>
              <a:rPr lang="ta-IN" sz="1100" b="1" dirty="0">
                <a:solidFill>
                  <a:schemeClr val="accent6">
                    <a:lumMod val="75000"/>
                  </a:schemeClr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பாரி</a:t>
            </a:r>
            <a:endParaRPr lang="en-US" sz="1100" b="1" dirty="0">
              <a:solidFill>
                <a:schemeClr val="accent6">
                  <a:lumMod val="75000"/>
                </a:schemeClr>
              </a:solidFill>
              <a:latin typeface="Catamaran ExtraBold" panose="00000900000000000000" pitchFamily="2" charset="0"/>
              <a:cs typeface="Catamaran ExtraBold" panose="00000900000000000000" pitchFamily="2" charset="0"/>
            </a:endParaRPr>
          </a:p>
          <a:p>
            <a:pPr algn="ctr"/>
            <a:r>
              <a:rPr lang="ta-IN" sz="1100" b="1" dirty="0">
                <a:solidFill>
                  <a:schemeClr val="accent6">
                    <a:lumMod val="75000"/>
                  </a:schemeClr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செங்குட்டுவன்</a:t>
            </a:r>
            <a:endParaRPr lang="en-US" sz="1100" b="1" dirty="0">
              <a:solidFill>
                <a:schemeClr val="accent6">
                  <a:lumMod val="75000"/>
                </a:schemeClr>
              </a:solidFill>
              <a:latin typeface="Catamaran ExtraBold" panose="00000900000000000000" pitchFamily="2" charset="0"/>
              <a:cs typeface="Catamaran ExtraBold" panose="00000900000000000000" pitchFamily="2" charset="0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FF5668AE-2497-45D2-AB23-19BD52DFFA61}"/>
              </a:ext>
            </a:extLst>
          </p:cNvPr>
          <p:cNvSpPr/>
          <p:nvPr/>
        </p:nvSpPr>
        <p:spPr>
          <a:xfrm>
            <a:off x="4778225" y="-1749011"/>
            <a:ext cx="10466667" cy="856595"/>
          </a:xfrm>
          <a:prstGeom prst="rect">
            <a:avLst/>
          </a:prstGeom>
          <a:solidFill>
            <a:schemeClr val="bg1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472C4"/>
              </a:solidFill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E09267AE-9576-4E46-A08E-F5FE50CD979E}"/>
              </a:ext>
            </a:extLst>
          </p:cNvPr>
          <p:cNvSpPr/>
          <p:nvPr/>
        </p:nvSpPr>
        <p:spPr>
          <a:xfrm>
            <a:off x="5852210" y="-1613031"/>
            <a:ext cx="8757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4472C4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“</a:t>
            </a:r>
            <a:r>
              <a:rPr lang="ta-IN" b="1" dirty="0">
                <a:solidFill>
                  <a:srgbClr val="4472C4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தமிழணங்கே!</a:t>
            </a:r>
            <a:r>
              <a:rPr lang="en-US" b="1" dirty="0">
                <a:solidFill>
                  <a:srgbClr val="4472C4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  </a:t>
            </a:r>
            <a:r>
              <a:rPr lang="ta-IN" b="1" dirty="0">
                <a:solidFill>
                  <a:srgbClr val="4472C4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உன் சீரிளமைத் திறம்வியந்து</a:t>
            </a:r>
            <a:r>
              <a:rPr lang="en-US" b="1" dirty="0">
                <a:solidFill>
                  <a:srgbClr val="4472C4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 </a:t>
            </a:r>
            <a:r>
              <a:rPr lang="ta-IN" b="1" dirty="0">
                <a:solidFill>
                  <a:srgbClr val="4472C4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செயல்மறந்து வாழ்த்துதுமே!</a:t>
            </a:r>
            <a:r>
              <a:rPr lang="en-US" b="1" dirty="0">
                <a:solidFill>
                  <a:srgbClr val="4472C4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 </a:t>
            </a:r>
            <a:r>
              <a:rPr lang="ta-IN" b="1" dirty="0">
                <a:solidFill>
                  <a:srgbClr val="4472C4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வாழ்த்துதுமே!!</a:t>
            </a:r>
            <a:r>
              <a:rPr lang="en-US" b="1" dirty="0">
                <a:solidFill>
                  <a:srgbClr val="4472C4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”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8851E0AE-B74B-44B1-955B-B8382E664D40}"/>
              </a:ext>
            </a:extLst>
          </p:cNvPr>
          <p:cNvSpPr/>
          <p:nvPr/>
        </p:nvSpPr>
        <p:spPr>
          <a:xfrm>
            <a:off x="-377632" y="-1767416"/>
            <a:ext cx="5907649" cy="8874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1E3DA2BB-A3A8-41D5-ABB8-CA1CE89EAA8D}"/>
              </a:ext>
            </a:extLst>
          </p:cNvPr>
          <p:cNvSpPr/>
          <p:nvPr/>
        </p:nvSpPr>
        <p:spPr>
          <a:xfrm>
            <a:off x="228305" y="-1616269"/>
            <a:ext cx="45020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a-IN" sz="2800" b="1" dirty="0">
                <a:solidFill>
                  <a:schemeClr val="bg1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தமிழ் மொழி வரலாறு 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88" name="Right Triangle 87">
            <a:extLst>
              <a:ext uri="{FF2B5EF4-FFF2-40B4-BE49-F238E27FC236}">
                <a16:creationId xmlns:a16="http://schemas.microsoft.com/office/drawing/2014/main" id="{B430E583-B513-4563-8EE1-B30552E05F29}"/>
              </a:ext>
            </a:extLst>
          </p:cNvPr>
          <p:cNvSpPr/>
          <p:nvPr/>
        </p:nvSpPr>
        <p:spPr>
          <a:xfrm rot="16200000">
            <a:off x="-290658" y="2733692"/>
            <a:ext cx="182880" cy="36576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6" name="Right Triangle 175">
            <a:extLst>
              <a:ext uri="{FF2B5EF4-FFF2-40B4-BE49-F238E27FC236}">
                <a16:creationId xmlns:a16="http://schemas.microsoft.com/office/drawing/2014/main" id="{62E68B06-9753-40D7-977E-09583B016A92}"/>
              </a:ext>
            </a:extLst>
          </p:cNvPr>
          <p:cNvSpPr/>
          <p:nvPr/>
        </p:nvSpPr>
        <p:spPr>
          <a:xfrm rot="10800000" flipH="1">
            <a:off x="-369363" y="4567178"/>
            <a:ext cx="365760" cy="24688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EC383C6-CAA1-4466-A1E5-0D4DB8AD42AE}"/>
              </a:ext>
            </a:extLst>
          </p:cNvPr>
          <p:cNvSpPr/>
          <p:nvPr/>
        </p:nvSpPr>
        <p:spPr>
          <a:xfrm>
            <a:off x="4582466" y="7336630"/>
            <a:ext cx="1847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1200" b="1" dirty="0">
              <a:solidFill>
                <a:srgbClr val="4472C4"/>
              </a:solidFill>
              <a:latin typeface="Catamaran ExtraBold" panose="00000900000000000000" pitchFamily="2" charset="0"/>
              <a:cs typeface="Catamaran ExtraBold" panose="000009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990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4812</TotalTime>
  <Words>1426</Words>
  <Application>Microsoft Office PowerPoint</Application>
  <PresentationFormat>Custom</PresentationFormat>
  <Paragraphs>412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Calibri</vt:lpstr>
      <vt:lpstr>Calibri Light</vt:lpstr>
      <vt:lpstr>Catamaran</vt:lpstr>
      <vt:lpstr>Catamaran Black</vt:lpstr>
      <vt:lpstr>Catamaran ExtraBold</vt:lpstr>
      <vt:lpstr>Catamaran SemiBold</vt:lpstr>
      <vt:lpstr>Latha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Abhineet Basan</dc:creator>
  <cp:lastModifiedBy>Anbarasu Ramachandran</cp:lastModifiedBy>
  <cp:revision>151</cp:revision>
  <dcterms:created xsi:type="dcterms:W3CDTF">2019-05-22T11:37:50Z</dcterms:created>
  <dcterms:modified xsi:type="dcterms:W3CDTF">2019-05-31T09:39:26Z</dcterms:modified>
</cp:coreProperties>
</file>