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5636875" cy="9051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210" y="2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610" y="1481415"/>
            <a:ext cx="11727656" cy="3151411"/>
          </a:xfrm>
        </p:spPr>
        <p:txBody>
          <a:bodyPr anchor="b"/>
          <a:lstStyle>
            <a:lvl1pPr algn="ctr">
              <a:defRPr sz="7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4610" y="4754356"/>
            <a:ext cx="11727656" cy="2185453"/>
          </a:xfrm>
        </p:spPr>
        <p:txBody>
          <a:bodyPr/>
          <a:lstStyle>
            <a:lvl1pPr marL="0" indent="0" algn="ctr">
              <a:buNone/>
              <a:defRPr sz="3078"/>
            </a:lvl1pPr>
            <a:lvl2pPr marL="586405" indent="0" algn="ctr">
              <a:buNone/>
              <a:defRPr sz="2565"/>
            </a:lvl2pPr>
            <a:lvl3pPr marL="1172809" indent="0" algn="ctr">
              <a:buNone/>
              <a:defRPr sz="2309"/>
            </a:lvl3pPr>
            <a:lvl4pPr marL="1759214" indent="0" algn="ctr">
              <a:buNone/>
              <a:defRPr sz="2052"/>
            </a:lvl4pPr>
            <a:lvl5pPr marL="2345619" indent="0" algn="ctr">
              <a:buNone/>
              <a:defRPr sz="2052"/>
            </a:lvl5pPr>
            <a:lvl6pPr marL="2932024" indent="0" algn="ctr">
              <a:buNone/>
              <a:defRPr sz="2052"/>
            </a:lvl6pPr>
            <a:lvl7pPr marL="3518428" indent="0" algn="ctr">
              <a:buNone/>
              <a:defRPr sz="2052"/>
            </a:lvl7pPr>
            <a:lvl8pPr marL="4104833" indent="0" algn="ctr">
              <a:buNone/>
              <a:defRPr sz="2052"/>
            </a:lvl8pPr>
            <a:lvl9pPr marL="4691238" indent="0" algn="ctr">
              <a:buNone/>
              <a:defRPr sz="20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789-9F67-4B20-AB10-E38BF19872B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19E-99B9-47CE-B0EE-8866B3AA6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2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789-9F67-4B20-AB10-E38BF19872B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19E-99B9-47CE-B0EE-8866B3AA6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0139" y="481931"/>
            <a:ext cx="3371701" cy="7671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5035" y="481931"/>
            <a:ext cx="9919643" cy="7671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789-9F67-4B20-AB10-E38BF19872B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19E-99B9-47CE-B0EE-8866B3AA6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789-9F67-4B20-AB10-E38BF19872B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19E-99B9-47CE-B0EE-8866B3AA6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91" y="2256696"/>
            <a:ext cx="13486805" cy="3765349"/>
          </a:xfrm>
        </p:spPr>
        <p:txBody>
          <a:bodyPr anchor="b"/>
          <a:lstStyle>
            <a:lvl1pPr>
              <a:defRPr sz="7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91" y="6057667"/>
            <a:ext cx="13486805" cy="1980108"/>
          </a:xfrm>
        </p:spPr>
        <p:txBody>
          <a:bodyPr/>
          <a:lstStyle>
            <a:lvl1pPr marL="0" indent="0">
              <a:buNone/>
              <a:defRPr sz="3078">
                <a:solidFill>
                  <a:schemeClr val="tx1">
                    <a:tint val="75000"/>
                  </a:schemeClr>
                </a:solidFill>
              </a:defRPr>
            </a:lvl1pPr>
            <a:lvl2pPr marL="586405" indent="0">
              <a:buNone/>
              <a:defRPr sz="2565">
                <a:solidFill>
                  <a:schemeClr val="tx1">
                    <a:tint val="75000"/>
                  </a:schemeClr>
                </a:solidFill>
              </a:defRPr>
            </a:lvl2pPr>
            <a:lvl3pPr marL="1172809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3pPr>
            <a:lvl4pPr marL="1759214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4pPr>
            <a:lvl5pPr marL="2345619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5pPr>
            <a:lvl6pPr marL="2932024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6pPr>
            <a:lvl7pPr marL="3518428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7pPr>
            <a:lvl8pPr marL="4104833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8pPr>
            <a:lvl9pPr marL="4691238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789-9F67-4B20-AB10-E38BF19872B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19E-99B9-47CE-B0EE-8866B3AA6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35" y="2409656"/>
            <a:ext cx="6645672" cy="5743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6168" y="2409656"/>
            <a:ext cx="6645672" cy="5743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789-9F67-4B20-AB10-E38BF19872B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19E-99B9-47CE-B0EE-8866B3AA6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5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072" y="481932"/>
            <a:ext cx="13486805" cy="17496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073" y="2218979"/>
            <a:ext cx="6615130" cy="1087488"/>
          </a:xfrm>
        </p:spPr>
        <p:txBody>
          <a:bodyPr anchor="b"/>
          <a:lstStyle>
            <a:lvl1pPr marL="0" indent="0">
              <a:buNone/>
              <a:defRPr sz="3078" b="1"/>
            </a:lvl1pPr>
            <a:lvl2pPr marL="586405" indent="0">
              <a:buNone/>
              <a:defRPr sz="2565" b="1"/>
            </a:lvl2pPr>
            <a:lvl3pPr marL="1172809" indent="0">
              <a:buNone/>
              <a:defRPr sz="2309" b="1"/>
            </a:lvl3pPr>
            <a:lvl4pPr marL="1759214" indent="0">
              <a:buNone/>
              <a:defRPr sz="2052" b="1"/>
            </a:lvl4pPr>
            <a:lvl5pPr marL="2345619" indent="0">
              <a:buNone/>
              <a:defRPr sz="2052" b="1"/>
            </a:lvl5pPr>
            <a:lvl6pPr marL="2932024" indent="0">
              <a:buNone/>
              <a:defRPr sz="2052" b="1"/>
            </a:lvl6pPr>
            <a:lvl7pPr marL="3518428" indent="0">
              <a:buNone/>
              <a:defRPr sz="2052" b="1"/>
            </a:lvl7pPr>
            <a:lvl8pPr marL="4104833" indent="0">
              <a:buNone/>
              <a:defRPr sz="2052" b="1"/>
            </a:lvl8pPr>
            <a:lvl9pPr marL="4691238" indent="0">
              <a:buNone/>
              <a:defRPr sz="20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7073" y="3306467"/>
            <a:ext cx="6615130" cy="486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16168" y="2218979"/>
            <a:ext cx="6647709" cy="1087488"/>
          </a:xfrm>
        </p:spPr>
        <p:txBody>
          <a:bodyPr anchor="b"/>
          <a:lstStyle>
            <a:lvl1pPr marL="0" indent="0">
              <a:buNone/>
              <a:defRPr sz="3078" b="1"/>
            </a:lvl1pPr>
            <a:lvl2pPr marL="586405" indent="0">
              <a:buNone/>
              <a:defRPr sz="2565" b="1"/>
            </a:lvl2pPr>
            <a:lvl3pPr marL="1172809" indent="0">
              <a:buNone/>
              <a:defRPr sz="2309" b="1"/>
            </a:lvl3pPr>
            <a:lvl4pPr marL="1759214" indent="0">
              <a:buNone/>
              <a:defRPr sz="2052" b="1"/>
            </a:lvl4pPr>
            <a:lvl5pPr marL="2345619" indent="0">
              <a:buNone/>
              <a:defRPr sz="2052" b="1"/>
            </a:lvl5pPr>
            <a:lvl6pPr marL="2932024" indent="0">
              <a:buNone/>
              <a:defRPr sz="2052" b="1"/>
            </a:lvl6pPr>
            <a:lvl7pPr marL="3518428" indent="0">
              <a:buNone/>
              <a:defRPr sz="2052" b="1"/>
            </a:lvl7pPr>
            <a:lvl8pPr marL="4104833" indent="0">
              <a:buNone/>
              <a:defRPr sz="2052" b="1"/>
            </a:lvl8pPr>
            <a:lvl9pPr marL="4691238" indent="0">
              <a:buNone/>
              <a:defRPr sz="20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16168" y="3306467"/>
            <a:ext cx="6647709" cy="486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789-9F67-4B20-AB10-E38BF19872B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19E-99B9-47CE-B0EE-8866B3AA6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789-9F67-4B20-AB10-E38BF19872B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19E-99B9-47CE-B0EE-8866B3AA6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789-9F67-4B20-AB10-E38BF19872B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19E-99B9-47CE-B0EE-8866B3AA6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8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072" y="603462"/>
            <a:ext cx="5043299" cy="2112116"/>
          </a:xfrm>
        </p:spPr>
        <p:txBody>
          <a:bodyPr anchor="b"/>
          <a:lstStyle>
            <a:lvl1pPr>
              <a:defRPr sz="4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7709" y="1303310"/>
            <a:ext cx="7916168" cy="6432734"/>
          </a:xfrm>
        </p:spPr>
        <p:txBody>
          <a:bodyPr/>
          <a:lstStyle>
            <a:lvl1pPr>
              <a:defRPr sz="4104"/>
            </a:lvl1pPr>
            <a:lvl2pPr>
              <a:defRPr sz="3591"/>
            </a:lvl2pPr>
            <a:lvl3pPr>
              <a:defRPr sz="3078"/>
            </a:lvl3pPr>
            <a:lvl4pPr>
              <a:defRPr sz="2565"/>
            </a:lvl4pPr>
            <a:lvl5pPr>
              <a:defRPr sz="2565"/>
            </a:lvl5pPr>
            <a:lvl6pPr>
              <a:defRPr sz="2565"/>
            </a:lvl6pPr>
            <a:lvl7pPr>
              <a:defRPr sz="2565"/>
            </a:lvl7pPr>
            <a:lvl8pPr>
              <a:defRPr sz="2565"/>
            </a:lvl8pPr>
            <a:lvl9pPr>
              <a:defRPr sz="25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7072" y="2715578"/>
            <a:ext cx="5043299" cy="5030943"/>
          </a:xfrm>
        </p:spPr>
        <p:txBody>
          <a:bodyPr/>
          <a:lstStyle>
            <a:lvl1pPr marL="0" indent="0">
              <a:buNone/>
              <a:defRPr sz="2052"/>
            </a:lvl1pPr>
            <a:lvl2pPr marL="586405" indent="0">
              <a:buNone/>
              <a:defRPr sz="1796"/>
            </a:lvl2pPr>
            <a:lvl3pPr marL="1172809" indent="0">
              <a:buNone/>
              <a:defRPr sz="1539"/>
            </a:lvl3pPr>
            <a:lvl4pPr marL="1759214" indent="0">
              <a:buNone/>
              <a:defRPr sz="1283"/>
            </a:lvl4pPr>
            <a:lvl5pPr marL="2345619" indent="0">
              <a:buNone/>
              <a:defRPr sz="1283"/>
            </a:lvl5pPr>
            <a:lvl6pPr marL="2932024" indent="0">
              <a:buNone/>
              <a:defRPr sz="1283"/>
            </a:lvl6pPr>
            <a:lvl7pPr marL="3518428" indent="0">
              <a:buNone/>
              <a:defRPr sz="1283"/>
            </a:lvl7pPr>
            <a:lvl8pPr marL="4104833" indent="0">
              <a:buNone/>
              <a:defRPr sz="1283"/>
            </a:lvl8pPr>
            <a:lvl9pPr marL="4691238" indent="0">
              <a:buNone/>
              <a:defRPr sz="12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789-9F67-4B20-AB10-E38BF19872B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19E-99B9-47CE-B0EE-8866B3AA6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072" y="603462"/>
            <a:ext cx="5043299" cy="2112116"/>
          </a:xfrm>
        </p:spPr>
        <p:txBody>
          <a:bodyPr anchor="b"/>
          <a:lstStyle>
            <a:lvl1pPr>
              <a:defRPr sz="4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47709" y="1303310"/>
            <a:ext cx="7916168" cy="6432734"/>
          </a:xfrm>
        </p:spPr>
        <p:txBody>
          <a:bodyPr anchor="t"/>
          <a:lstStyle>
            <a:lvl1pPr marL="0" indent="0">
              <a:buNone/>
              <a:defRPr sz="4104"/>
            </a:lvl1pPr>
            <a:lvl2pPr marL="586405" indent="0">
              <a:buNone/>
              <a:defRPr sz="3591"/>
            </a:lvl2pPr>
            <a:lvl3pPr marL="1172809" indent="0">
              <a:buNone/>
              <a:defRPr sz="3078"/>
            </a:lvl3pPr>
            <a:lvl4pPr marL="1759214" indent="0">
              <a:buNone/>
              <a:defRPr sz="2565"/>
            </a:lvl4pPr>
            <a:lvl5pPr marL="2345619" indent="0">
              <a:buNone/>
              <a:defRPr sz="2565"/>
            </a:lvl5pPr>
            <a:lvl6pPr marL="2932024" indent="0">
              <a:buNone/>
              <a:defRPr sz="2565"/>
            </a:lvl6pPr>
            <a:lvl7pPr marL="3518428" indent="0">
              <a:buNone/>
              <a:defRPr sz="2565"/>
            </a:lvl7pPr>
            <a:lvl8pPr marL="4104833" indent="0">
              <a:buNone/>
              <a:defRPr sz="2565"/>
            </a:lvl8pPr>
            <a:lvl9pPr marL="4691238" indent="0">
              <a:buNone/>
              <a:defRPr sz="25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7072" y="2715578"/>
            <a:ext cx="5043299" cy="5030943"/>
          </a:xfrm>
        </p:spPr>
        <p:txBody>
          <a:bodyPr/>
          <a:lstStyle>
            <a:lvl1pPr marL="0" indent="0">
              <a:buNone/>
              <a:defRPr sz="2052"/>
            </a:lvl1pPr>
            <a:lvl2pPr marL="586405" indent="0">
              <a:buNone/>
              <a:defRPr sz="1796"/>
            </a:lvl2pPr>
            <a:lvl3pPr marL="1172809" indent="0">
              <a:buNone/>
              <a:defRPr sz="1539"/>
            </a:lvl3pPr>
            <a:lvl4pPr marL="1759214" indent="0">
              <a:buNone/>
              <a:defRPr sz="1283"/>
            </a:lvl4pPr>
            <a:lvl5pPr marL="2345619" indent="0">
              <a:buNone/>
              <a:defRPr sz="1283"/>
            </a:lvl5pPr>
            <a:lvl6pPr marL="2932024" indent="0">
              <a:buNone/>
              <a:defRPr sz="1283"/>
            </a:lvl6pPr>
            <a:lvl7pPr marL="3518428" indent="0">
              <a:buNone/>
              <a:defRPr sz="1283"/>
            </a:lvl7pPr>
            <a:lvl8pPr marL="4104833" indent="0">
              <a:buNone/>
              <a:defRPr sz="1283"/>
            </a:lvl8pPr>
            <a:lvl9pPr marL="4691238" indent="0">
              <a:buNone/>
              <a:defRPr sz="12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789-9F67-4B20-AB10-E38BF19872B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A19E-99B9-47CE-B0EE-8866B3AA6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35" y="481932"/>
            <a:ext cx="13486805" cy="174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35" y="2409656"/>
            <a:ext cx="13486805" cy="574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35" y="8389794"/>
            <a:ext cx="3518297" cy="48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F8789-9F67-4B20-AB10-E38BF19872B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9715" y="8389794"/>
            <a:ext cx="5277445" cy="48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3543" y="8389794"/>
            <a:ext cx="3518297" cy="48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A19E-99B9-47CE-B0EE-8866B3AA6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5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72809" rtl="0" eaLnBrk="1" latinLnBrk="0" hangingPunct="1">
        <a:lnSpc>
          <a:spcPct val="90000"/>
        </a:lnSpc>
        <a:spcBef>
          <a:spcPct val="0"/>
        </a:spcBef>
        <a:buNone/>
        <a:defRPr sz="5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202" indent="-293202" algn="l" defTabSz="1172809" rtl="0" eaLnBrk="1" latinLnBrk="0" hangingPunct="1">
        <a:lnSpc>
          <a:spcPct val="90000"/>
        </a:lnSpc>
        <a:spcBef>
          <a:spcPts val="1283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1pPr>
      <a:lvl2pPr marL="879607" indent="-293202" algn="l" defTabSz="1172809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3078" kern="1200">
          <a:solidFill>
            <a:schemeClr val="tx1"/>
          </a:solidFill>
          <a:latin typeface="+mn-lt"/>
          <a:ea typeface="+mn-ea"/>
          <a:cs typeface="+mn-cs"/>
        </a:defRPr>
      </a:lvl2pPr>
      <a:lvl3pPr marL="1466012" indent="-293202" algn="l" defTabSz="1172809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3pPr>
      <a:lvl4pPr marL="2052417" indent="-293202" algn="l" defTabSz="1172809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4pPr>
      <a:lvl5pPr marL="2638821" indent="-293202" algn="l" defTabSz="1172809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5pPr>
      <a:lvl6pPr marL="3225226" indent="-293202" algn="l" defTabSz="1172809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6pPr>
      <a:lvl7pPr marL="3811631" indent="-293202" algn="l" defTabSz="1172809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7pPr>
      <a:lvl8pPr marL="4398035" indent="-293202" algn="l" defTabSz="1172809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8pPr>
      <a:lvl9pPr marL="4984440" indent="-293202" algn="l" defTabSz="1172809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2809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1pPr>
      <a:lvl2pPr marL="586405" algn="l" defTabSz="1172809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2pPr>
      <a:lvl3pPr marL="1172809" algn="l" defTabSz="1172809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3pPr>
      <a:lvl4pPr marL="1759214" algn="l" defTabSz="1172809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4pPr>
      <a:lvl5pPr marL="2345619" algn="l" defTabSz="1172809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5pPr>
      <a:lvl6pPr marL="2932024" algn="l" defTabSz="1172809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6pPr>
      <a:lvl7pPr marL="3518428" algn="l" defTabSz="1172809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7pPr>
      <a:lvl8pPr marL="4104833" algn="l" defTabSz="1172809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8pPr>
      <a:lvl9pPr marL="4691238" algn="l" defTabSz="1172809" rtl="0" eaLnBrk="1" latinLnBrk="0" hangingPunct="1">
        <a:defRPr sz="23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roup 967">
            <a:extLst>
              <a:ext uri="{FF2B5EF4-FFF2-40B4-BE49-F238E27FC236}">
                <a16:creationId xmlns:a16="http://schemas.microsoft.com/office/drawing/2014/main" id="{36F37DB1-9BAD-4FF4-9A92-6F2DEDAAA145}"/>
              </a:ext>
            </a:extLst>
          </p:cNvPr>
          <p:cNvGrpSpPr/>
          <p:nvPr/>
        </p:nvGrpSpPr>
        <p:grpSpPr>
          <a:xfrm>
            <a:off x="0" y="0"/>
            <a:ext cx="15637123" cy="9103082"/>
            <a:chOff x="-382098" y="-1767416"/>
            <a:chExt cx="15637123" cy="9103082"/>
          </a:xfrm>
        </p:grpSpPr>
        <p:sp>
          <p:nvSpPr>
            <p:cNvPr id="809" name="Rectangle 808">
              <a:extLst>
                <a:ext uri="{FF2B5EF4-FFF2-40B4-BE49-F238E27FC236}">
                  <a16:creationId xmlns:a16="http://schemas.microsoft.com/office/drawing/2014/main" id="{F1B5D8B4-F0EB-4DA9-B446-6467B280E533}"/>
                </a:ext>
              </a:extLst>
            </p:cNvPr>
            <p:cNvSpPr/>
            <p:nvPr/>
          </p:nvSpPr>
          <p:spPr>
            <a:xfrm>
              <a:off x="-370341" y="4573105"/>
              <a:ext cx="361228" cy="274320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14A0CD17-9D0F-4734-B1D4-6DE559E8A19E}"/>
                </a:ext>
              </a:extLst>
            </p:cNvPr>
            <p:cNvSpPr/>
            <p:nvPr/>
          </p:nvSpPr>
          <p:spPr>
            <a:xfrm>
              <a:off x="-372112" y="2829788"/>
              <a:ext cx="3657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97BF656D-7894-4033-B5E4-68533DC10BB5}"/>
                </a:ext>
              </a:extLst>
            </p:cNvPr>
            <p:cNvSpPr/>
            <p:nvPr/>
          </p:nvSpPr>
          <p:spPr>
            <a:xfrm>
              <a:off x="13106185" y="-905620"/>
              <a:ext cx="2148840" cy="2743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9087ACD8-A797-473A-A343-9EE1C796E26F}"/>
                </a:ext>
              </a:extLst>
            </p:cNvPr>
            <p:cNvSpPr/>
            <p:nvPr/>
          </p:nvSpPr>
          <p:spPr>
            <a:xfrm>
              <a:off x="11512036" y="-905620"/>
              <a:ext cx="1600200" cy="27432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3F2451AB-1761-43D3-AA9B-F1BE6CAC60DD}"/>
                </a:ext>
              </a:extLst>
            </p:cNvPr>
            <p:cNvSpPr/>
            <p:nvPr/>
          </p:nvSpPr>
          <p:spPr>
            <a:xfrm>
              <a:off x="9597849" y="-905620"/>
              <a:ext cx="1920240" cy="27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A158097A-2B46-4234-A58E-714B00D7CDB2}"/>
                </a:ext>
              </a:extLst>
            </p:cNvPr>
            <p:cNvSpPr/>
            <p:nvPr/>
          </p:nvSpPr>
          <p:spPr>
            <a:xfrm>
              <a:off x="7455062" y="-905620"/>
              <a:ext cx="2148840" cy="27432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F5597"/>
                </a:solidFill>
              </a:endParaRPr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B47C59B7-0626-4C60-A73B-760038DC2D6B}"/>
                </a:ext>
              </a:extLst>
            </p:cNvPr>
            <p:cNvSpPr/>
            <p:nvPr/>
          </p:nvSpPr>
          <p:spPr>
            <a:xfrm>
              <a:off x="5175115" y="-905620"/>
              <a:ext cx="2286000" cy="274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16" name="Rectangle 815">
              <a:extLst>
                <a:ext uri="{FF2B5EF4-FFF2-40B4-BE49-F238E27FC236}">
                  <a16:creationId xmlns:a16="http://schemas.microsoft.com/office/drawing/2014/main" id="{96F33B66-3B39-4E37-BD11-376B48ABA31B}"/>
                </a:ext>
              </a:extLst>
            </p:cNvPr>
            <p:cNvSpPr/>
            <p:nvPr/>
          </p:nvSpPr>
          <p:spPr>
            <a:xfrm>
              <a:off x="3690696" y="-905620"/>
              <a:ext cx="1490472" cy="27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21ABA14E-F95D-4924-9126-D2AC780E09BB}"/>
                </a:ext>
              </a:extLst>
            </p:cNvPr>
            <p:cNvSpPr/>
            <p:nvPr/>
          </p:nvSpPr>
          <p:spPr>
            <a:xfrm>
              <a:off x="-6571" y="-905620"/>
              <a:ext cx="3703320" cy="27432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1D582C14-19FF-412D-B08E-008F146FB905}"/>
                </a:ext>
              </a:extLst>
            </p:cNvPr>
            <p:cNvSpPr/>
            <p:nvPr/>
          </p:nvSpPr>
          <p:spPr>
            <a:xfrm>
              <a:off x="-377632" y="-923909"/>
              <a:ext cx="365760" cy="3931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2E2C7BDC-19FA-4F36-8E33-CB1B9F2D5DFE}"/>
                </a:ext>
              </a:extLst>
            </p:cNvPr>
            <p:cNvSpPr/>
            <p:nvPr/>
          </p:nvSpPr>
          <p:spPr>
            <a:xfrm>
              <a:off x="2025773" y="-613883"/>
              <a:ext cx="1664711" cy="7929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20" name="Rectangle 819">
              <a:extLst>
                <a:ext uri="{FF2B5EF4-FFF2-40B4-BE49-F238E27FC236}">
                  <a16:creationId xmlns:a16="http://schemas.microsoft.com/office/drawing/2014/main" id="{8768C9DE-CE4C-41D4-A6D4-9D207C96B476}"/>
                </a:ext>
              </a:extLst>
            </p:cNvPr>
            <p:cNvSpPr/>
            <p:nvPr/>
          </p:nvSpPr>
          <p:spPr>
            <a:xfrm>
              <a:off x="1109942" y="-632170"/>
              <a:ext cx="1251031" cy="7566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21" name="Rectangle 820">
              <a:extLst>
                <a:ext uri="{FF2B5EF4-FFF2-40B4-BE49-F238E27FC236}">
                  <a16:creationId xmlns:a16="http://schemas.microsoft.com/office/drawing/2014/main" id="{AE30EFD8-2734-4A09-B154-A339CC0E50B0}"/>
                </a:ext>
              </a:extLst>
            </p:cNvPr>
            <p:cNvSpPr/>
            <p:nvPr/>
          </p:nvSpPr>
          <p:spPr>
            <a:xfrm>
              <a:off x="-17457" y="-613882"/>
              <a:ext cx="1214279" cy="7913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22" name="Hexagon 821">
              <a:extLst>
                <a:ext uri="{FF2B5EF4-FFF2-40B4-BE49-F238E27FC236}">
                  <a16:creationId xmlns:a16="http://schemas.microsoft.com/office/drawing/2014/main" id="{379DF59C-9020-4C85-8419-7D4B49488340}"/>
                </a:ext>
              </a:extLst>
            </p:cNvPr>
            <p:cNvSpPr/>
            <p:nvPr/>
          </p:nvSpPr>
          <p:spPr>
            <a:xfrm>
              <a:off x="-13297" y="6774381"/>
              <a:ext cx="3657600" cy="532806"/>
            </a:xfrm>
            <a:prstGeom prst="hexagon">
              <a:avLst/>
            </a:prstGeom>
            <a:solidFill>
              <a:schemeClr val="accent6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a-IN" dirty="0">
                  <a:latin typeface="Catamaran Black" panose="00000A00000000000000" pitchFamily="2" charset="0"/>
                  <a:cs typeface="Catamaran Black" panose="00000A00000000000000" pitchFamily="2" charset="0"/>
                </a:rPr>
                <a:t>சங்க</a:t>
              </a:r>
              <a:r>
                <a:rPr lang="en-US" dirty="0">
                  <a:latin typeface="Catamaran Black" panose="00000A00000000000000" pitchFamily="2" charset="0"/>
                  <a:cs typeface="Catamaran Black" panose="00000A00000000000000" pitchFamily="2" charset="0"/>
                </a:rPr>
                <a:t> </a:t>
              </a:r>
              <a:r>
                <a:rPr lang="ta-IN" dirty="0">
                  <a:latin typeface="Catamaran Black" panose="00000A00000000000000" pitchFamily="2" charset="0"/>
                  <a:cs typeface="Catamaran Black" panose="00000A00000000000000" pitchFamily="2" charset="0"/>
                </a:rPr>
                <a:t>காலம்</a:t>
              </a:r>
              <a:endParaRPr lang="en-DE" dirty="0"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sp>
          <p:nvSpPr>
            <p:cNvPr id="823" name="Rectangle 822">
              <a:extLst>
                <a:ext uri="{FF2B5EF4-FFF2-40B4-BE49-F238E27FC236}">
                  <a16:creationId xmlns:a16="http://schemas.microsoft.com/office/drawing/2014/main" id="{BF95AA0F-7F89-4B2E-AAFD-FFE3E8FAED6C}"/>
                </a:ext>
              </a:extLst>
            </p:cNvPr>
            <p:cNvSpPr/>
            <p:nvPr/>
          </p:nvSpPr>
          <p:spPr>
            <a:xfrm>
              <a:off x="716123" y="-897850"/>
              <a:ext cx="24124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10000 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கி</a:t>
              </a:r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.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மு</a:t>
              </a:r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 – 200 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கி</a:t>
              </a:r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.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பி</a:t>
              </a:r>
              <a:endParaRPr lang="en-DE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pic>
          <p:nvPicPr>
            <p:cNvPr id="824" name="Picture 823">
              <a:extLst>
                <a:ext uri="{FF2B5EF4-FFF2-40B4-BE49-F238E27FC236}">
                  <a16:creationId xmlns:a16="http://schemas.microsoft.com/office/drawing/2014/main" id="{D2A95802-A636-4D4E-BA79-280068D75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23" y="-480726"/>
              <a:ext cx="577810" cy="912331"/>
            </a:xfrm>
            <a:prstGeom prst="rect">
              <a:avLst/>
            </a:prstGeom>
          </p:spPr>
        </p:pic>
        <p:pic>
          <p:nvPicPr>
            <p:cNvPr id="825" name="Picture 824">
              <a:extLst>
                <a:ext uri="{FF2B5EF4-FFF2-40B4-BE49-F238E27FC236}">
                  <a16:creationId xmlns:a16="http://schemas.microsoft.com/office/drawing/2014/main" id="{02EFCEAF-3E33-425B-BD27-16B4C0A74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317" y="-181410"/>
              <a:ext cx="609039" cy="628157"/>
            </a:xfrm>
            <a:prstGeom prst="rect">
              <a:avLst/>
            </a:prstGeom>
          </p:spPr>
        </p:pic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B749F33F-6610-481A-8066-1E6F9C982BDE}"/>
                </a:ext>
              </a:extLst>
            </p:cNvPr>
            <p:cNvSpPr/>
            <p:nvPr/>
          </p:nvSpPr>
          <p:spPr>
            <a:xfrm rot="16200000" flipH="1">
              <a:off x="-631131" y="5835418"/>
              <a:ext cx="8758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600" b="1" dirty="0">
                  <a:solidFill>
                    <a:schemeClr val="bg1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ஆட்சி 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337908B3-5230-438E-89F6-166CD76D479C}"/>
                </a:ext>
              </a:extLst>
            </p:cNvPr>
            <p:cNvSpPr/>
            <p:nvPr/>
          </p:nvSpPr>
          <p:spPr>
            <a:xfrm>
              <a:off x="-163927" y="950236"/>
              <a:ext cx="144525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விரிசடைக் கடவுள்</a:t>
              </a:r>
              <a:endPara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E1ABD56F-CF8C-430A-AE9E-1D41AB29AF50}"/>
                </a:ext>
              </a:extLst>
            </p:cNvPr>
            <p:cNvSpPr/>
            <p:nvPr/>
          </p:nvSpPr>
          <p:spPr>
            <a:xfrm>
              <a:off x="-27616" y="1525830"/>
              <a:ext cx="10807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முருகவேள்</a:t>
              </a:r>
              <a:endPara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D625CAE2-D239-434E-967C-AB85A7AD2175}"/>
                </a:ext>
              </a:extLst>
            </p:cNvPr>
            <p:cNvSpPr/>
            <p:nvPr/>
          </p:nvSpPr>
          <p:spPr>
            <a:xfrm rot="16200000" flipH="1">
              <a:off x="-894687" y="1144328"/>
              <a:ext cx="13881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600" b="1" dirty="0">
                  <a:solidFill>
                    <a:schemeClr val="bg1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மாந்தர் </a:t>
              </a:r>
            </a:p>
          </p:txBody>
        </p:sp>
        <p:sp>
          <p:nvSpPr>
            <p:cNvPr id="830" name="Rectangle 829">
              <a:extLst>
                <a:ext uri="{FF2B5EF4-FFF2-40B4-BE49-F238E27FC236}">
                  <a16:creationId xmlns:a16="http://schemas.microsoft.com/office/drawing/2014/main" id="{27C12FB8-BB35-4784-911B-F9775A78F9F0}"/>
                </a:ext>
              </a:extLst>
            </p:cNvPr>
            <p:cNvSpPr/>
            <p:nvPr/>
          </p:nvSpPr>
          <p:spPr>
            <a:xfrm>
              <a:off x="5180092" y="-603630"/>
              <a:ext cx="2286000" cy="7938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 dirty="0">
                <a:solidFill>
                  <a:srgbClr val="C00000"/>
                </a:solidFill>
              </a:endParaRPr>
            </a:p>
          </p:txBody>
        </p:sp>
        <p:sp>
          <p:nvSpPr>
            <p:cNvPr id="831" name="Hexagon 830">
              <a:extLst>
                <a:ext uri="{FF2B5EF4-FFF2-40B4-BE49-F238E27FC236}">
                  <a16:creationId xmlns:a16="http://schemas.microsoft.com/office/drawing/2014/main" id="{E880D965-03E7-419E-94FA-4513F7C84FDE}"/>
                </a:ext>
              </a:extLst>
            </p:cNvPr>
            <p:cNvSpPr/>
            <p:nvPr/>
          </p:nvSpPr>
          <p:spPr>
            <a:xfrm>
              <a:off x="5161419" y="6784636"/>
              <a:ext cx="2280465" cy="522551"/>
            </a:xfrm>
            <a:prstGeom prst="hexagon">
              <a:avLst/>
            </a:prstGeom>
            <a:solidFill>
              <a:srgbClr val="C000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a-IN" sz="1320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சமய எழுச்சிக் காலம் </a:t>
              </a:r>
              <a:endParaRPr lang="en-DE" sz="1320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ACE2C2D9-9562-4644-9727-9334E13730CB}"/>
                </a:ext>
              </a:extLst>
            </p:cNvPr>
            <p:cNvSpPr/>
            <p:nvPr/>
          </p:nvSpPr>
          <p:spPr>
            <a:xfrm>
              <a:off x="5662281" y="-899010"/>
              <a:ext cx="15207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500 – 800 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கி</a:t>
              </a:r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.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பி</a:t>
              </a:r>
              <a:endParaRPr lang="en-DE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E92C7A53-9764-4B24-97B8-2D494AE6F62B}"/>
                </a:ext>
              </a:extLst>
            </p:cNvPr>
            <p:cNvSpPr/>
            <p:nvPr/>
          </p:nvSpPr>
          <p:spPr>
            <a:xfrm>
              <a:off x="6101577" y="1832064"/>
              <a:ext cx="143180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+ </a:t>
              </a:r>
              <a:r>
                <a:rPr lang="ta-IN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ஆழ்வார்கள் </a:t>
              </a:r>
              <a:endParaRPr lang="en-DE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pic>
          <p:nvPicPr>
            <p:cNvPr id="834" name="Picture 833">
              <a:extLst>
                <a:ext uri="{FF2B5EF4-FFF2-40B4-BE49-F238E27FC236}">
                  <a16:creationId xmlns:a16="http://schemas.microsoft.com/office/drawing/2014/main" id="{37C3AF9C-2947-42A1-9CD3-02743E5970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25"/>
            <a:stretch/>
          </p:blipFill>
          <p:spPr>
            <a:xfrm>
              <a:off x="5543126" y="-580124"/>
              <a:ext cx="614855" cy="1106739"/>
            </a:xfrm>
            <a:prstGeom prst="rect">
              <a:avLst/>
            </a:prstGeom>
          </p:spPr>
        </p:pic>
        <p:pic>
          <p:nvPicPr>
            <p:cNvPr id="835" name="Picture 834">
              <a:extLst>
                <a:ext uri="{FF2B5EF4-FFF2-40B4-BE49-F238E27FC236}">
                  <a16:creationId xmlns:a16="http://schemas.microsoft.com/office/drawing/2014/main" id="{7BC58FB8-4769-416F-BFE7-2495F1273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45" t="9629" r="25730"/>
            <a:stretch/>
          </p:blipFill>
          <p:spPr>
            <a:xfrm>
              <a:off x="6835778" y="-482023"/>
              <a:ext cx="326157" cy="968822"/>
            </a:xfrm>
            <a:prstGeom prst="rect">
              <a:avLst/>
            </a:prstGeom>
          </p:spPr>
        </p:pic>
        <p:pic>
          <p:nvPicPr>
            <p:cNvPr id="836" name="Picture 835">
              <a:extLst>
                <a:ext uri="{FF2B5EF4-FFF2-40B4-BE49-F238E27FC236}">
                  <a16:creationId xmlns:a16="http://schemas.microsoft.com/office/drawing/2014/main" id="{6D89520B-C7C0-42D7-A526-4CC97E645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89" r="44255"/>
            <a:stretch/>
          </p:blipFill>
          <p:spPr>
            <a:xfrm>
              <a:off x="6239279" y="-523978"/>
              <a:ext cx="329159" cy="1030869"/>
            </a:xfrm>
            <a:prstGeom prst="rect">
              <a:avLst/>
            </a:prstGeom>
          </p:spPr>
        </p:pic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C34251AA-92BB-406A-BF7F-D96EF93DAB83}"/>
                </a:ext>
              </a:extLst>
            </p:cNvPr>
            <p:cNvSpPr/>
            <p:nvPr/>
          </p:nvSpPr>
          <p:spPr>
            <a:xfrm rot="16200000">
              <a:off x="4882629" y="-27512"/>
              <a:ext cx="923858" cy="260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சம்பந்தர் </a:t>
              </a:r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C0145ADD-0A7B-4B95-811E-7D8F7D9B1E31}"/>
                </a:ext>
              </a:extLst>
            </p:cNvPr>
            <p:cNvSpPr/>
            <p:nvPr/>
          </p:nvSpPr>
          <p:spPr>
            <a:xfrm>
              <a:off x="5693674" y="-613882"/>
              <a:ext cx="69121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அப்பர் </a:t>
              </a:r>
            </a:p>
          </p:txBody>
        </p:sp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3B9642BE-E3AE-4417-ADE4-45E55AD7693F}"/>
                </a:ext>
              </a:extLst>
            </p:cNvPr>
            <p:cNvSpPr/>
            <p:nvPr/>
          </p:nvSpPr>
          <p:spPr>
            <a:xfrm rot="5400000">
              <a:off x="6291248" y="-79040"/>
              <a:ext cx="7729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a-IN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சுந்தரர்</a:t>
              </a:r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</a:p>
          </p:txBody>
        </p:sp>
        <p:pic>
          <p:nvPicPr>
            <p:cNvPr id="840" name="Picture 839">
              <a:extLst>
                <a:ext uri="{FF2B5EF4-FFF2-40B4-BE49-F238E27FC236}">
                  <a16:creationId xmlns:a16="http://schemas.microsoft.com/office/drawing/2014/main" id="{F2C6D996-776B-4F14-AD7A-986B867952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52" t="5484" r="55490" b="17679"/>
            <a:stretch/>
          </p:blipFill>
          <p:spPr>
            <a:xfrm>
              <a:off x="5549954" y="1192191"/>
              <a:ext cx="647287" cy="954922"/>
            </a:xfrm>
            <a:prstGeom prst="rect">
              <a:avLst/>
            </a:prstGeom>
          </p:spPr>
        </p:pic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39161A66-5013-45E6-825A-A204F44F7491}"/>
                </a:ext>
              </a:extLst>
            </p:cNvPr>
            <p:cNvSpPr/>
            <p:nvPr/>
          </p:nvSpPr>
          <p:spPr>
            <a:xfrm>
              <a:off x="6172814" y="1559602"/>
              <a:ext cx="122501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நம்மாழ்வார். </a:t>
              </a:r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FE33B5FB-D9F1-4FCD-BDDE-F2E471A2383F}"/>
                </a:ext>
              </a:extLst>
            </p:cNvPr>
            <p:cNvSpPr/>
            <p:nvPr/>
          </p:nvSpPr>
          <p:spPr>
            <a:xfrm>
              <a:off x="5451808" y="3594971"/>
              <a:ext cx="1922172" cy="896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திருவாசகம்</a:t>
              </a:r>
              <a:endPara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திருக்கோவையார்</a:t>
              </a:r>
              <a:endPara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திருவாய்மொழி</a:t>
              </a:r>
              <a:r>
                <a:rPr lang="ta-IN" sz="1400" b="1" dirty="0">
                  <a:solidFill>
                    <a:srgbClr val="C00000"/>
                  </a:solidFill>
                  <a:latin typeface="Catamaran SemiBold" panose="00000700000000000000" pitchFamily="2" charset="0"/>
                  <a:cs typeface="Catamaran SemiBold" panose="00000700000000000000" pitchFamily="2" charset="0"/>
                </a:rPr>
                <a:t>   </a:t>
              </a:r>
              <a:endParaRPr lang="en-DE" sz="1400" b="1" dirty="0">
                <a:solidFill>
                  <a:srgbClr val="C00000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endParaRP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C4A49534-AB6B-487F-8FD9-0B442FA79F9A}"/>
                </a:ext>
              </a:extLst>
            </p:cNvPr>
            <p:cNvSpPr/>
            <p:nvPr/>
          </p:nvSpPr>
          <p:spPr>
            <a:xfrm rot="16200000" flipH="1">
              <a:off x="-882530" y="3653849"/>
              <a:ext cx="13881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600" b="1" dirty="0">
                  <a:solidFill>
                    <a:srgbClr val="4472C4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மறை </a:t>
              </a:r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7A7A5E79-D031-4575-BA75-3149FE91FE39}"/>
                </a:ext>
              </a:extLst>
            </p:cNvPr>
            <p:cNvSpPr/>
            <p:nvPr/>
          </p:nvSpPr>
          <p:spPr>
            <a:xfrm>
              <a:off x="5561583" y="3367097"/>
              <a:ext cx="184858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தேவாரம் பாடப்பட்டது </a:t>
              </a:r>
              <a:endParaRPr lang="en-US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45" name="Rectangle 844">
              <a:extLst>
                <a:ext uri="{FF2B5EF4-FFF2-40B4-BE49-F238E27FC236}">
                  <a16:creationId xmlns:a16="http://schemas.microsoft.com/office/drawing/2014/main" id="{16B694E6-BF3E-46E7-8BB0-6C7BE42080C0}"/>
                </a:ext>
              </a:extLst>
            </p:cNvPr>
            <p:cNvSpPr/>
            <p:nvPr/>
          </p:nvSpPr>
          <p:spPr>
            <a:xfrm>
              <a:off x="7456024" y="-627146"/>
              <a:ext cx="2148840" cy="7938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 dirty="0"/>
            </a:p>
          </p:txBody>
        </p:sp>
        <p:sp>
          <p:nvSpPr>
            <p:cNvPr id="846" name="Hexagon 845">
              <a:extLst>
                <a:ext uri="{FF2B5EF4-FFF2-40B4-BE49-F238E27FC236}">
                  <a16:creationId xmlns:a16="http://schemas.microsoft.com/office/drawing/2014/main" id="{48600CCA-F332-493C-BB24-FF57A4F646C7}"/>
                </a:ext>
              </a:extLst>
            </p:cNvPr>
            <p:cNvSpPr/>
            <p:nvPr/>
          </p:nvSpPr>
          <p:spPr>
            <a:xfrm>
              <a:off x="7446392" y="6774381"/>
              <a:ext cx="2158185" cy="532806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a-IN" sz="1320" dirty="0">
                  <a:latin typeface="Catamaran Black" panose="00000A00000000000000" pitchFamily="2" charset="0"/>
                  <a:cs typeface="Catamaran Black" panose="00000A00000000000000" pitchFamily="2" charset="0"/>
                </a:rPr>
                <a:t>பிற்காலச் சோழர் </a:t>
              </a:r>
              <a:endParaRPr lang="en-DE" sz="1320" dirty="0"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sp>
          <p:nvSpPr>
            <p:cNvPr id="847" name="Rectangle 846">
              <a:extLst>
                <a:ext uri="{FF2B5EF4-FFF2-40B4-BE49-F238E27FC236}">
                  <a16:creationId xmlns:a16="http://schemas.microsoft.com/office/drawing/2014/main" id="{D82DDC49-AAB0-47FE-B079-29DBE491E5F0}"/>
                </a:ext>
              </a:extLst>
            </p:cNvPr>
            <p:cNvSpPr/>
            <p:nvPr/>
          </p:nvSpPr>
          <p:spPr>
            <a:xfrm>
              <a:off x="7542413" y="-894148"/>
              <a:ext cx="17614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800 – 1300 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கி</a:t>
              </a:r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.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பி</a:t>
              </a:r>
              <a:endParaRPr lang="en-DE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2B94F0FA-EF5A-4483-852B-6A979865343D}"/>
                </a:ext>
              </a:extLst>
            </p:cNvPr>
            <p:cNvSpPr/>
            <p:nvPr/>
          </p:nvSpPr>
          <p:spPr>
            <a:xfrm>
              <a:off x="7480280" y="634914"/>
              <a:ext cx="185943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நம்பியாண்டார் நம்பி</a:t>
              </a:r>
              <a:endParaRPr lang="en-DE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A206BE25-5EAC-400F-8227-9F6FA75A8DB6}"/>
                </a:ext>
              </a:extLst>
            </p:cNvPr>
            <p:cNvGrpSpPr/>
            <p:nvPr/>
          </p:nvGrpSpPr>
          <p:grpSpPr>
            <a:xfrm>
              <a:off x="7578719" y="-542862"/>
              <a:ext cx="1011816" cy="1148867"/>
              <a:chOff x="7870844" y="1102020"/>
              <a:chExt cx="1338115" cy="1519365"/>
            </a:xfrm>
          </p:grpSpPr>
          <p:pic>
            <p:nvPicPr>
              <p:cNvPr id="850" name="Picture 849">
                <a:extLst>
                  <a:ext uri="{FF2B5EF4-FFF2-40B4-BE49-F238E27FC236}">
                    <a16:creationId xmlns:a16="http://schemas.microsoft.com/office/drawing/2014/main" id="{C99B3AF8-FDCD-4F08-9E8C-0FB2804B37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627" t="38448" r="1"/>
              <a:stretch/>
            </p:blipFill>
            <p:spPr>
              <a:xfrm>
                <a:off x="8156204" y="1102020"/>
                <a:ext cx="788781" cy="1174452"/>
              </a:xfrm>
              <a:prstGeom prst="rect">
                <a:avLst/>
              </a:prstGeom>
            </p:spPr>
          </p:pic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688915BD-9F28-4C32-9858-F80F16052C87}"/>
                  </a:ext>
                </a:extLst>
              </p:cNvPr>
              <p:cNvSpPr/>
              <p:nvPr/>
            </p:nvSpPr>
            <p:spPr>
              <a:xfrm>
                <a:off x="7870844" y="2275409"/>
                <a:ext cx="1338115" cy="345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2F5597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சேக்கிழார் </a:t>
                </a:r>
              </a:p>
            </p:txBody>
          </p:sp>
        </p:grpSp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5DD710E9-EDA9-43B1-9473-F0659554E5F4}"/>
                </a:ext>
              </a:extLst>
            </p:cNvPr>
            <p:cNvSpPr/>
            <p:nvPr/>
          </p:nvSpPr>
          <p:spPr>
            <a:xfrm>
              <a:off x="8635410" y="324266"/>
              <a:ext cx="66717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கம்பர் </a:t>
              </a:r>
            </a:p>
          </p:txBody>
        </p:sp>
        <p:pic>
          <p:nvPicPr>
            <p:cNvPr id="853" name="Picture 852">
              <a:extLst>
                <a:ext uri="{FF2B5EF4-FFF2-40B4-BE49-F238E27FC236}">
                  <a16:creationId xmlns:a16="http://schemas.microsoft.com/office/drawing/2014/main" id="{D1237B12-F173-423E-9956-7ACCA8AC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866" y="-516509"/>
              <a:ext cx="708821" cy="860905"/>
            </a:xfrm>
            <a:prstGeom prst="rect">
              <a:avLst/>
            </a:prstGeom>
          </p:spPr>
        </p:pic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72E0C658-7AC0-439D-990C-7DA8DBB8AF06}"/>
                </a:ext>
              </a:extLst>
            </p:cNvPr>
            <p:cNvSpPr/>
            <p:nvPr/>
          </p:nvSpPr>
          <p:spPr>
            <a:xfrm>
              <a:off x="7773896" y="3860559"/>
              <a:ext cx="153279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கம்பராமாயணம் </a:t>
              </a:r>
            </a:p>
          </p:txBody>
        </p:sp>
        <p:sp>
          <p:nvSpPr>
            <p:cNvPr id="855" name="Rectangle 854">
              <a:extLst>
                <a:ext uri="{FF2B5EF4-FFF2-40B4-BE49-F238E27FC236}">
                  <a16:creationId xmlns:a16="http://schemas.microsoft.com/office/drawing/2014/main" id="{09EACE19-9E59-4C69-BBFC-81F658EF3676}"/>
                </a:ext>
              </a:extLst>
            </p:cNvPr>
            <p:cNvSpPr/>
            <p:nvPr/>
          </p:nvSpPr>
          <p:spPr>
            <a:xfrm>
              <a:off x="8217420" y="917703"/>
              <a:ext cx="12025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பரிமேலழகர் </a:t>
              </a:r>
            </a:p>
          </p:txBody>
        </p: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E43A6122-4177-4E91-833A-5552B7CA40E0}"/>
                </a:ext>
              </a:extLst>
            </p:cNvPr>
            <p:cNvSpPr/>
            <p:nvPr/>
          </p:nvSpPr>
          <p:spPr>
            <a:xfrm>
              <a:off x="7675021" y="1202510"/>
              <a:ext cx="12490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இளம்பூரணர்</a:t>
              </a:r>
            </a:p>
          </p:txBody>
        </p:sp>
        <p:sp>
          <p:nvSpPr>
            <p:cNvPr id="857" name="Rectangle 856">
              <a:extLst>
                <a:ext uri="{FF2B5EF4-FFF2-40B4-BE49-F238E27FC236}">
                  <a16:creationId xmlns:a16="http://schemas.microsoft.com/office/drawing/2014/main" id="{5290EB6D-72C1-4965-BB58-2B26B87B5ECB}"/>
                </a:ext>
              </a:extLst>
            </p:cNvPr>
            <p:cNvSpPr/>
            <p:nvPr/>
          </p:nvSpPr>
          <p:spPr>
            <a:xfrm>
              <a:off x="7854973" y="2991132"/>
              <a:ext cx="143351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பெரிய புராணம் </a:t>
              </a:r>
              <a:r>
                <a:rPr lang="en-US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endParaRPr lang="en-DE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58" name="Rectangle 857">
              <a:extLst>
                <a:ext uri="{FF2B5EF4-FFF2-40B4-BE49-F238E27FC236}">
                  <a16:creationId xmlns:a16="http://schemas.microsoft.com/office/drawing/2014/main" id="{417A264E-869E-4786-B8EB-426BF219B668}"/>
                </a:ext>
              </a:extLst>
            </p:cNvPr>
            <p:cNvSpPr/>
            <p:nvPr/>
          </p:nvSpPr>
          <p:spPr>
            <a:xfrm>
              <a:off x="7716482" y="3344670"/>
              <a:ext cx="184567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பன்னிரு திருமுறை தொகுக்கப்பட்டது </a:t>
              </a:r>
            </a:p>
          </p:txBody>
        </p:sp>
        <p:sp>
          <p:nvSpPr>
            <p:cNvPr id="859" name="Rectangle 858">
              <a:extLst>
                <a:ext uri="{FF2B5EF4-FFF2-40B4-BE49-F238E27FC236}">
                  <a16:creationId xmlns:a16="http://schemas.microsoft.com/office/drawing/2014/main" id="{24346467-76BB-4253-B53F-A047F49984BE}"/>
                </a:ext>
              </a:extLst>
            </p:cNvPr>
            <p:cNvSpPr/>
            <p:nvPr/>
          </p:nvSpPr>
          <p:spPr>
            <a:xfrm>
              <a:off x="5180675" y="3122243"/>
              <a:ext cx="228838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நாலாயிர திவ்ய பிரபந்தம் </a:t>
              </a:r>
            </a:p>
          </p:txBody>
        </p: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F6DBDC1A-2143-47B2-9B07-11ED99FB2544}"/>
                </a:ext>
              </a:extLst>
            </p:cNvPr>
            <p:cNvCxnSpPr/>
            <p:nvPr/>
          </p:nvCxnSpPr>
          <p:spPr>
            <a:xfrm flipV="1">
              <a:off x="-191672" y="2549619"/>
              <a:ext cx="182880" cy="2277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1" name="Rectangle 860">
              <a:extLst>
                <a:ext uri="{FF2B5EF4-FFF2-40B4-BE49-F238E27FC236}">
                  <a16:creationId xmlns:a16="http://schemas.microsoft.com/office/drawing/2014/main" id="{C236FD67-7A02-449F-9189-B03DADF3BD38}"/>
                </a:ext>
              </a:extLst>
            </p:cNvPr>
            <p:cNvSpPr/>
            <p:nvPr/>
          </p:nvSpPr>
          <p:spPr>
            <a:xfrm>
              <a:off x="3695668" y="-630676"/>
              <a:ext cx="1490472" cy="7938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33435C16-83D5-4DA8-B3F5-CED3BDD1C35C}"/>
                </a:ext>
              </a:extLst>
            </p:cNvPr>
            <p:cNvSpPr/>
            <p:nvPr/>
          </p:nvSpPr>
          <p:spPr>
            <a:xfrm>
              <a:off x="3711358" y="-903872"/>
              <a:ext cx="15078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200 – 500 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கி</a:t>
              </a:r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.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பி</a:t>
              </a:r>
              <a:endParaRPr lang="en-DE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sp>
          <p:nvSpPr>
            <p:cNvPr id="863" name="Rectangle 862">
              <a:extLst>
                <a:ext uri="{FF2B5EF4-FFF2-40B4-BE49-F238E27FC236}">
                  <a16:creationId xmlns:a16="http://schemas.microsoft.com/office/drawing/2014/main" id="{E7DFB8B5-70AE-4291-9A51-131436DC419A}"/>
                </a:ext>
              </a:extLst>
            </p:cNvPr>
            <p:cNvSpPr/>
            <p:nvPr/>
          </p:nvSpPr>
          <p:spPr>
            <a:xfrm>
              <a:off x="3469133" y="703474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</a:p>
          </p:txBody>
        </p:sp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4882D36C-8F03-4C77-BE58-34394CEAE1B0}"/>
                </a:ext>
              </a:extLst>
            </p:cNvPr>
            <p:cNvGrpSpPr/>
            <p:nvPr/>
          </p:nvGrpSpPr>
          <p:grpSpPr>
            <a:xfrm>
              <a:off x="4473549" y="619755"/>
              <a:ext cx="1183619" cy="1107011"/>
              <a:chOff x="4248354" y="185970"/>
              <a:chExt cx="1183619" cy="1107011"/>
            </a:xfrm>
          </p:grpSpPr>
          <p:pic>
            <p:nvPicPr>
              <p:cNvPr id="865" name="Picture 864" descr="A close up of a person&#10;&#10;Description automatically generated">
                <a:extLst>
                  <a:ext uri="{FF2B5EF4-FFF2-40B4-BE49-F238E27FC236}">
                    <a16:creationId xmlns:a16="http://schemas.microsoft.com/office/drawing/2014/main" id="{D37B5B3B-4874-4E26-8B64-8AA7500D3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6951" y="185970"/>
                <a:ext cx="547888" cy="871080"/>
              </a:xfrm>
              <a:prstGeom prst="rect">
                <a:avLst/>
              </a:prstGeom>
            </p:spPr>
          </p:pic>
          <p:sp>
            <p:nvSpPr>
              <p:cNvPr id="866" name="Rectangle 865">
                <a:extLst>
                  <a:ext uri="{FF2B5EF4-FFF2-40B4-BE49-F238E27FC236}">
                    <a16:creationId xmlns:a16="http://schemas.microsoft.com/office/drawing/2014/main" id="{A9B5732A-647E-476E-80BC-6D2F27ADCBB0}"/>
                  </a:ext>
                </a:extLst>
              </p:cNvPr>
              <p:cNvSpPr/>
              <p:nvPr/>
            </p:nvSpPr>
            <p:spPr>
              <a:xfrm>
                <a:off x="4248354" y="1031371"/>
                <a:ext cx="118361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a-IN" sz="1100" b="1" dirty="0">
                    <a:solidFill>
                      <a:srgbClr val="C00000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திருமூலர்</a:t>
                </a:r>
                <a:r>
                  <a:rPr lang="en-US" sz="1100" b="1" dirty="0">
                    <a:solidFill>
                      <a:srgbClr val="C00000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.</a:t>
                </a:r>
                <a:r>
                  <a:rPr lang="ta-IN" sz="1100" b="1" dirty="0">
                    <a:solidFill>
                      <a:srgbClr val="C00000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</a:rPr>
                  <a:t> </a:t>
                </a:r>
                <a:endParaRPr lang="en-DE" sz="1100" b="1" dirty="0">
                  <a:solidFill>
                    <a:srgbClr val="C00000"/>
                  </a:solidFill>
                  <a:latin typeface="Catamaran SemiBold" panose="00000700000000000000" pitchFamily="2" charset="0"/>
                  <a:cs typeface="Catamaran SemiBold" panose="00000700000000000000" pitchFamily="2" charset="0"/>
                </a:endParaRPr>
              </a:p>
            </p:txBody>
          </p:sp>
        </p:grp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275D18E4-5C34-4145-AB24-595C6597D50E}"/>
                </a:ext>
              </a:extLst>
            </p:cNvPr>
            <p:cNvSpPr/>
            <p:nvPr/>
          </p:nvSpPr>
          <p:spPr>
            <a:xfrm>
              <a:off x="9591192" y="-614518"/>
              <a:ext cx="1920240" cy="7927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 dirty="0">
                <a:solidFill>
                  <a:srgbClr val="ED7D31"/>
                </a:solidFill>
              </a:endParaRPr>
            </a:p>
          </p:txBody>
        </p:sp>
        <p:sp>
          <p:nvSpPr>
            <p:cNvPr id="868" name="Hexagon 867">
              <a:extLst>
                <a:ext uri="{FF2B5EF4-FFF2-40B4-BE49-F238E27FC236}">
                  <a16:creationId xmlns:a16="http://schemas.microsoft.com/office/drawing/2014/main" id="{41FF583E-3FF8-40A0-8949-66C145610464}"/>
                </a:ext>
              </a:extLst>
            </p:cNvPr>
            <p:cNvSpPr/>
            <p:nvPr/>
          </p:nvSpPr>
          <p:spPr>
            <a:xfrm>
              <a:off x="9590797" y="6767361"/>
              <a:ext cx="1929223" cy="539826"/>
            </a:xfrm>
            <a:prstGeom prst="hexagon">
              <a:avLst/>
            </a:prstGeom>
            <a:solidFill>
              <a:schemeClr val="accent2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a-IN" sz="1320" dirty="0">
                  <a:latin typeface="Catamaran Black" panose="00000A00000000000000" pitchFamily="2" charset="0"/>
                  <a:cs typeface="Catamaran Black" panose="00000A00000000000000" pitchFamily="2" charset="0"/>
                </a:rPr>
                <a:t>அயலவர் காலம்</a:t>
              </a:r>
              <a:endParaRPr lang="en-DE" sz="1320" dirty="0"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6AD882F3-E019-4D41-9734-88FB17F650D8}"/>
                </a:ext>
              </a:extLst>
            </p:cNvPr>
            <p:cNvSpPr/>
            <p:nvPr/>
          </p:nvSpPr>
          <p:spPr>
            <a:xfrm>
              <a:off x="9680223" y="-889286"/>
              <a:ext cx="16760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1300 – 1900 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கி</a:t>
              </a:r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.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பி</a:t>
              </a:r>
              <a:endParaRPr lang="en-DE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1FDE8819-66EE-4206-A539-F5CA0FF43280}"/>
                </a:ext>
              </a:extLst>
            </p:cNvPr>
            <p:cNvSpPr/>
            <p:nvPr/>
          </p:nvSpPr>
          <p:spPr>
            <a:xfrm>
              <a:off x="11514015" y="-630522"/>
              <a:ext cx="1600200" cy="7966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 dirty="0"/>
            </a:p>
          </p:txBody>
        </p:sp>
        <p:sp>
          <p:nvSpPr>
            <p:cNvPr id="871" name="Hexagon 870">
              <a:extLst>
                <a:ext uri="{FF2B5EF4-FFF2-40B4-BE49-F238E27FC236}">
                  <a16:creationId xmlns:a16="http://schemas.microsoft.com/office/drawing/2014/main" id="{6030B68E-CBEC-424C-B268-522F6631D128}"/>
                </a:ext>
              </a:extLst>
            </p:cNvPr>
            <p:cNvSpPr/>
            <p:nvPr/>
          </p:nvSpPr>
          <p:spPr>
            <a:xfrm>
              <a:off x="11487952" y="6776611"/>
              <a:ext cx="1610680" cy="530576"/>
            </a:xfrm>
            <a:prstGeom prst="hexagon">
              <a:avLst/>
            </a:prstGeom>
            <a:solidFill>
              <a:srgbClr val="7030A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a-IN" sz="1300" dirty="0">
                  <a:latin typeface="Catamaran Black" panose="00000A00000000000000" pitchFamily="2" charset="0"/>
                  <a:cs typeface="Catamaran Black" panose="00000A00000000000000" pitchFamily="2" charset="0"/>
                </a:rPr>
                <a:t>தனித்தமிழ் இயக்கம் </a:t>
              </a:r>
              <a:endParaRPr lang="en-DE" sz="1300" dirty="0"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184C14A4-DCA6-41CA-86F7-69DA534F017F}"/>
                </a:ext>
              </a:extLst>
            </p:cNvPr>
            <p:cNvSpPr/>
            <p:nvPr/>
          </p:nvSpPr>
          <p:spPr>
            <a:xfrm>
              <a:off x="11257106" y="-884424"/>
              <a:ext cx="18708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1900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- </a:t>
              </a:r>
              <a:endParaRPr lang="en-DE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sp>
          <p:nvSpPr>
            <p:cNvPr id="873" name="Rectangle 872">
              <a:extLst>
                <a:ext uri="{FF2B5EF4-FFF2-40B4-BE49-F238E27FC236}">
                  <a16:creationId xmlns:a16="http://schemas.microsoft.com/office/drawing/2014/main" id="{747165B2-55D4-46DA-ACAE-FC0F747C3400}"/>
                </a:ext>
              </a:extLst>
            </p:cNvPr>
            <p:cNvSpPr/>
            <p:nvPr/>
          </p:nvSpPr>
          <p:spPr>
            <a:xfrm>
              <a:off x="13115768" y="-620082"/>
              <a:ext cx="2120753" cy="7863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60"/>
            </a:p>
          </p:txBody>
        </p:sp>
        <p:sp>
          <p:nvSpPr>
            <p:cNvPr id="874" name="Hexagon 873">
              <a:extLst>
                <a:ext uri="{FF2B5EF4-FFF2-40B4-BE49-F238E27FC236}">
                  <a16:creationId xmlns:a16="http://schemas.microsoft.com/office/drawing/2014/main" id="{1FD0C204-0CD1-4915-8D6E-74DE58C21128}"/>
                </a:ext>
              </a:extLst>
            </p:cNvPr>
            <p:cNvSpPr/>
            <p:nvPr/>
          </p:nvSpPr>
          <p:spPr>
            <a:xfrm>
              <a:off x="13112283" y="6791805"/>
              <a:ext cx="2103120" cy="504496"/>
            </a:xfrm>
            <a:prstGeom prst="hexagon">
              <a:avLst/>
            </a:prstGeom>
            <a:solidFill>
              <a:srgbClr val="00206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a-IN" dirty="0">
                  <a:latin typeface="Catamaran Black" panose="00000A00000000000000" pitchFamily="2" charset="0"/>
                  <a:cs typeface="Catamaran Black" panose="00000A00000000000000" pitchFamily="2" charset="0"/>
                </a:rPr>
                <a:t>சம</a:t>
              </a:r>
              <a:r>
                <a:rPr lang="en-US" dirty="0">
                  <a:latin typeface="Catamaran Black" panose="00000A00000000000000" pitchFamily="2" charset="0"/>
                  <a:cs typeface="Catamaran Black" panose="00000A00000000000000" pitchFamily="2" charset="0"/>
                </a:rPr>
                <a:t> </a:t>
              </a:r>
              <a:r>
                <a:rPr lang="ta-IN" dirty="0">
                  <a:latin typeface="Catamaran Black" panose="00000A00000000000000" pitchFamily="2" charset="0"/>
                  <a:cs typeface="Catamaran Black" panose="00000A00000000000000" pitchFamily="2" charset="0"/>
                </a:rPr>
                <a:t>காலம் </a:t>
              </a:r>
              <a:endParaRPr lang="en-DE" dirty="0"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F6D89A74-B4B4-4376-97F9-E72699F4C435}"/>
                </a:ext>
              </a:extLst>
            </p:cNvPr>
            <p:cNvSpPr/>
            <p:nvPr/>
          </p:nvSpPr>
          <p:spPr>
            <a:xfrm>
              <a:off x="13239282" y="-896474"/>
              <a:ext cx="15506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1900 - </a:t>
              </a:r>
              <a:r>
                <a:rPr lang="ta-IN" sz="1400" b="1" dirty="0">
                  <a:solidFill>
                    <a:schemeClr val="bg1"/>
                  </a:solidFill>
                  <a:latin typeface="Catamaran Black" panose="00000A00000000000000" pitchFamily="2" charset="0"/>
                  <a:cs typeface="Catamaran Black" panose="00000A00000000000000" pitchFamily="2" charset="0"/>
                </a:rPr>
                <a:t>இன்று</a:t>
              </a:r>
              <a:endParaRPr lang="en-DE" sz="1400" b="1" dirty="0">
                <a:solidFill>
                  <a:schemeClr val="bg1"/>
                </a:solidFill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grpSp>
          <p:nvGrpSpPr>
            <p:cNvPr id="876" name="Group 875">
              <a:extLst>
                <a:ext uri="{FF2B5EF4-FFF2-40B4-BE49-F238E27FC236}">
                  <a16:creationId xmlns:a16="http://schemas.microsoft.com/office/drawing/2014/main" id="{CCE0E1B7-FBE8-434C-B73A-E810EEA2F2E8}"/>
                </a:ext>
              </a:extLst>
            </p:cNvPr>
            <p:cNvGrpSpPr/>
            <p:nvPr/>
          </p:nvGrpSpPr>
          <p:grpSpPr>
            <a:xfrm>
              <a:off x="12227317" y="1055295"/>
              <a:ext cx="1093569" cy="1343460"/>
              <a:chOff x="12094034" y="110669"/>
              <a:chExt cx="1093569" cy="1343460"/>
            </a:xfrm>
          </p:grpSpPr>
          <p:pic>
            <p:nvPicPr>
              <p:cNvPr id="877" name="Picture 876">
                <a:extLst>
                  <a:ext uri="{FF2B5EF4-FFF2-40B4-BE49-F238E27FC236}">
                    <a16:creationId xmlns:a16="http://schemas.microsoft.com/office/drawing/2014/main" id="{90CB9B46-5E0A-4997-9342-D9244A155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56757" y="110669"/>
                <a:ext cx="748686" cy="902769"/>
              </a:xfrm>
              <a:prstGeom prst="rect">
                <a:avLst/>
              </a:prstGeom>
            </p:spPr>
          </p:pic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6CA80FB1-A6F6-4B6E-BE20-76C650A2BB68}"/>
                  </a:ext>
                </a:extLst>
              </p:cNvPr>
              <p:cNvSpPr/>
              <p:nvPr/>
            </p:nvSpPr>
            <p:spPr>
              <a:xfrm>
                <a:off x="12094034" y="1023242"/>
                <a:ext cx="109356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7030A0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பாம்பன் </a:t>
                </a:r>
              </a:p>
              <a:p>
                <a:pPr algn="ctr"/>
                <a:r>
                  <a:rPr lang="en-US" sz="1100" b="1" dirty="0">
                    <a:solidFill>
                      <a:srgbClr val="7030A0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சுவாமிகள். </a:t>
                </a:r>
              </a:p>
            </p:txBody>
          </p:sp>
        </p:grp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C079A40C-B699-4465-B113-80DB10193F9C}"/>
                </a:ext>
              </a:extLst>
            </p:cNvPr>
            <p:cNvSpPr/>
            <p:nvPr/>
          </p:nvSpPr>
          <p:spPr>
            <a:xfrm>
              <a:off x="65721" y="6300546"/>
              <a:ext cx="1047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2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முதல் சங்கம்</a:t>
              </a:r>
              <a:endParaRPr lang="en-DE" sz="12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FF4122CA-BE3F-49BC-90F8-8AB88E37A7CE}"/>
                </a:ext>
              </a:extLst>
            </p:cNvPr>
            <p:cNvSpPr/>
            <p:nvPr/>
          </p:nvSpPr>
          <p:spPr>
            <a:xfrm>
              <a:off x="1182418" y="6306043"/>
              <a:ext cx="11753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2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இரண்டாம் சங்கம்</a:t>
              </a:r>
              <a:endParaRPr lang="en-DE" sz="1200" b="1" dirty="0">
                <a:solidFill>
                  <a:schemeClr val="accent6">
                    <a:lumMod val="50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524E8E42-9FA3-4A85-8FCD-B37E9424235D}"/>
                </a:ext>
              </a:extLst>
            </p:cNvPr>
            <p:cNvSpPr/>
            <p:nvPr/>
          </p:nvSpPr>
          <p:spPr>
            <a:xfrm>
              <a:off x="2826424" y="6340298"/>
              <a:ext cx="7537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கடைச்</a:t>
              </a:r>
            </a:p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சங்கம் </a:t>
              </a:r>
            </a:p>
          </p:txBody>
        </p:sp>
        <p:sp>
          <p:nvSpPr>
            <p:cNvPr id="882" name="Rectangle 881">
              <a:extLst>
                <a:ext uri="{FF2B5EF4-FFF2-40B4-BE49-F238E27FC236}">
                  <a16:creationId xmlns:a16="http://schemas.microsoft.com/office/drawing/2014/main" id="{97EDE771-463D-443B-A5BF-C7AF006FA2AD}"/>
                </a:ext>
              </a:extLst>
            </p:cNvPr>
            <p:cNvSpPr/>
            <p:nvPr/>
          </p:nvSpPr>
          <p:spPr>
            <a:xfrm>
              <a:off x="5150912" y="4677040"/>
              <a:ext cx="231814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0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சமய எழுச்சிக் குத் திருமூலர் ஒரு எழுச்சி வித்தாக அமைந்தார். நாயன்மார்கரும் ஆழ்வார்களும் மற்றும் பல அடியார்களும் தமிழ் மொழியையும் சமயத்தையும் மீட்டனர்.</a:t>
              </a:r>
              <a:r>
                <a:rPr lang="en-US" sz="10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0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பல சமூக பணி செய்து உதவினர். பேரரசர்கள் மீண்டும் தமிழ் சமயங்களை தழுவச்செய்தனர்.</a:t>
              </a:r>
              <a:r>
                <a:rPr lang="en-US" sz="10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0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சமய எழுச்சி அரசியல் மாற்றத்தை விளைவித்தது</a:t>
              </a:r>
              <a:r>
                <a:rPr lang="en-US" sz="10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.</a:t>
              </a:r>
            </a:p>
          </p:txBody>
        </p:sp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1956D537-F5C1-4925-AC21-C37E74BFF59F}"/>
                </a:ext>
              </a:extLst>
            </p:cNvPr>
            <p:cNvSpPr/>
            <p:nvPr/>
          </p:nvSpPr>
          <p:spPr>
            <a:xfrm>
              <a:off x="7457349" y="4730930"/>
              <a:ext cx="199520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0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சோழர்களும் பாண்டியர்களும் களப்பிரர்/பல்லவர்களை வென்று தம் ஆட்சியை நிறுவினர். பல கோயில்களும் தமிழ் நூல்களும் இயற்றப்பட்டன.</a:t>
              </a:r>
              <a:endParaRPr lang="en-US" sz="10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B7D7CDD6-F10C-4E9B-9BD0-A7CE58204591}"/>
                </a:ext>
              </a:extLst>
            </p:cNvPr>
            <p:cNvSpPr/>
            <p:nvPr/>
          </p:nvSpPr>
          <p:spPr>
            <a:xfrm>
              <a:off x="-106621" y="4666154"/>
              <a:ext cx="1393519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89 பாண்டிய மன்னர்கள் ஏறத்தாழ 4400 ஆண்டுகள் கடல் கொண்ட மதுரையை சார்ந்த ஐவகை நிலப்பகுதியில் வாழ்ந்தனர் </a:t>
              </a:r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AF7FA6AA-36BF-4CA5-9EDD-4FAC14C43ECD}"/>
                </a:ext>
              </a:extLst>
            </p:cNvPr>
            <p:cNvSpPr/>
            <p:nvPr/>
          </p:nvSpPr>
          <p:spPr>
            <a:xfrm>
              <a:off x="1099359" y="4666154"/>
              <a:ext cx="1414801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முதல் கடல் கோல் நடந்த பிறகு வடக்கு நோக்கி வந்து கவாடபுரத்தை சார்ந்த நிலப்பகுதியில் வாழ்ந்த </a:t>
              </a:r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3700 ஆண்டுகள்</a:t>
              </a:r>
              <a:endPara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7E3AC151-21B8-4472-AA01-05F80BFD1684}"/>
                </a:ext>
              </a:extLst>
            </p:cNvPr>
            <p:cNvSpPr/>
            <p:nvPr/>
          </p:nvSpPr>
          <p:spPr>
            <a:xfrm>
              <a:off x="2288513" y="4677040"/>
              <a:ext cx="1482715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இரண்டாம் முறை கடல் கோல் நடந்த பிறகு மீண்டும் வடக்கு வந்து இப்பொழுதுள்ள மதுரையில் வாழ்ந்த 1850 ஆண்டுகள் </a:t>
              </a:r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88303573-6FCB-4592-B9B4-D346C7D2C5C8}"/>
                </a:ext>
              </a:extLst>
            </p:cNvPr>
            <p:cNvSpPr/>
            <p:nvPr/>
          </p:nvSpPr>
          <p:spPr>
            <a:xfrm>
              <a:off x="3673626" y="4655268"/>
              <a:ext cx="1595033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000" b="1" dirty="0">
                  <a:solidFill>
                    <a:srgbClr val="0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தமிழக வரலாற்றில் இருண்ட காலம். களப்பிரர் படையெடுப்பு நடந்தது. தமிழ் மொழியும் தமிழ் சமயங்களும் கடும் இன்னலுக்கான காலம்.</a:t>
              </a:r>
              <a:r>
                <a:rPr lang="en-US" sz="1000" b="1" dirty="0">
                  <a:solidFill>
                    <a:srgbClr val="0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000" b="1" dirty="0">
                  <a:solidFill>
                    <a:srgbClr val="0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பல அரசர்கள் சமணத்தையும் புத்த மதத்தையும் தழுவினர்.</a:t>
              </a:r>
              <a:endParaRPr lang="en-US" sz="10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6388C1DC-4DBD-48BC-B5D1-32D7DF3FF931}"/>
                </a:ext>
              </a:extLst>
            </p:cNvPr>
            <p:cNvSpPr/>
            <p:nvPr/>
          </p:nvSpPr>
          <p:spPr>
            <a:xfrm>
              <a:off x="11421444" y="4674130"/>
              <a:ext cx="1708131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rgbClr val="7030A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தமிழ் தாத்தா எண்ணற்ற நூல்களை அச்சிட்டு பதிப்பித்தார். பிற மொழி கலக்காத தமிழில் பேச தனி தமிழ் இயக்கத்தினர்  செயல்பட்டு பல நூல்களை எழுதினர்.</a:t>
              </a:r>
              <a:endParaRPr lang="en-US" sz="1100" b="1" dirty="0">
                <a:solidFill>
                  <a:srgbClr val="7030A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D6FD612C-97D1-44BF-B609-AAFAABEDBE8A}"/>
                </a:ext>
              </a:extLst>
            </p:cNvPr>
            <p:cNvSpPr/>
            <p:nvPr/>
          </p:nvSpPr>
          <p:spPr>
            <a:xfrm>
              <a:off x="13069822" y="4636878"/>
              <a:ext cx="2120753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காலத்திற்கேற்ற உரைநடை உருவம் பெற்றது தமிழ். எளிய தமிழில் எண்ணற்ற நூல்கள் எழுதப்பட்டன. அகழ்வாராய்ச்சி</a:t>
              </a:r>
              <a:r>
                <a:rPr lang="en-US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,</a:t>
              </a: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கணிணி, அறிவியல், இயற்பியல், நாவல், கவிதை, கட்டுரை, நாட்டுப்புறப் பாட்டு என பல வடிவங்களில் தமிழ் வெளிப்படுகிறது.</a:t>
              </a:r>
              <a:endPara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F65CE833-2A62-443F-888B-5BAC59DE8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8537" y="2773091"/>
              <a:ext cx="15270480" cy="5541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804A8BCB-612F-4545-B5D0-B607801F0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296" y="4540061"/>
              <a:ext cx="15179040" cy="5541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2" name="Hexagon 891">
              <a:extLst>
                <a:ext uri="{FF2B5EF4-FFF2-40B4-BE49-F238E27FC236}">
                  <a16:creationId xmlns:a16="http://schemas.microsoft.com/office/drawing/2014/main" id="{BBD7A450-8F3A-4866-A826-80E989E878ED}"/>
                </a:ext>
              </a:extLst>
            </p:cNvPr>
            <p:cNvSpPr/>
            <p:nvPr/>
          </p:nvSpPr>
          <p:spPr>
            <a:xfrm>
              <a:off x="3685155" y="6786307"/>
              <a:ext cx="1463040" cy="52088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a-IN" sz="1200" dirty="0">
                  <a:latin typeface="Catamaran Black" panose="00000A00000000000000" pitchFamily="2" charset="0"/>
                  <a:cs typeface="Catamaran Black" panose="00000A00000000000000" pitchFamily="2" charset="0"/>
                </a:rPr>
                <a:t>பிற்ச்சங்க காலம்</a:t>
              </a:r>
              <a:endParaRPr lang="en-DE" sz="1200" dirty="0">
                <a:latin typeface="Catamaran Black" panose="00000A00000000000000" pitchFamily="2" charset="0"/>
                <a:cs typeface="Catamaran Black" panose="00000A00000000000000" pitchFamily="2" charset="0"/>
              </a:endParaRPr>
            </a:p>
          </p:txBody>
        </p:sp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929436AF-52E3-428A-A1F6-E70F0663C77B}"/>
                </a:ext>
              </a:extLst>
            </p:cNvPr>
            <p:cNvSpPr/>
            <p:nvPr/>
          </p:nvSpPr>
          <p:spPr>
            <a:xfrm>
              <a:off x="4675003" y="2829150"/>
              <a:ext cx="153888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திருமந்திரம்</a:t>
              </a:r>
              <a:endParaRPr lang="en-DE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EDD1E8AC-3C5D-4E9C-B879-D467529F2487}"/>
                </a:ext>
              </a:extLst>
            </p:cNvPr>
            <p:cNvSpPr/>
            <p:nvPr/>
          </p:nvSpPr>
          <p:spPr>
            <a:xfrm>
              <a:off x="5482262" y="2186444"/>
              <a:ext cx="2071105" cy="579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மகேந்திர பல்லவன் 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நரசிம்ம பல்லவன்</a:t>
              </a:r>
            </a:p>
          </p:txBody>
        </p:sp>
        <p:pic>
          <p:nvPicPr>
            <p:cNvPr id="895" name="Picture 894">
              <a:extLst>
                <a:ext uri="{FF2B5EF4-FFF2-40B4-BE49-F238E27FC236}">
                  <a16:creationId xmlns:a16="http://schemas.microsoft.com/office/drawing/2014/main" id="{943E74FF-AF75-4EB6-8ABD-E79391920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2537" y="2033837"/>
              <a:ext cx="716457" cy="666259"/>
            </a:xfrm>
            <a:prstGeom prst="rect">
              <a:avLst/>
            </a:prstGeom>
          </p:spPr>
        </p:pic>
        <p:pic>
          <p:nvPicPr>
            <p:cNvPr id="896" name="Picture 895">
              <a:extLst>
                <a:ext uri="{FF2B5EF4-FFF2-40B4-BE49-F238E27FC236}">
                  <a16:creationId xmlns:a16="http://schemas.microsoft.com/office/drawing/2014/main" id="{26BF2283-EA07-41F7-A9E7-2E9C6DD6F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821" y="1592378"/>
              <a:ext cx="838393" cy="1117857"/>
            </a:xfrm>
            <a:prstGeom prst="rect">
              <a:avLst/>
            </a:prstGeom>
          </p:spPr>
        </p:pic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E33901AD-FDE8-4493-9707-044DCA521696}"/>
                </a:ext>
              </a:extLst>
            </p:cNvPr>
            <p:cNvGrpSpPr/>
            <p:nvPr/>
          </p:nvGrpSpPr>
          <p:grpSpPr>
            <a:xfrm>
              <a:off x="7967454" y="1675386"/>
              <a:ext cx="1821940" cy="1086836"/>
              <a:chOff x="7995339" y="1272029"/>
              <a:chExt cx="1821940" cy="1086836"/>
            </a:xfrm>
          </p:grpSpPr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D0295DB1-848D-4989-907C-5ACED4881E37}"/>
                  </a:ext>
                </a:extLst>
              </p:cNvPr>
              <p:cNvSpPr/>
              <p:nvPr/>
            </p:nvSpPr>
            <p:spPr>
              <a:xfrm>
                <a:off x="7995339" y="1375544"/>
                <a:ext cx="1521051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DE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8E415D15-875F-4E7A-8A4B-4317EA444206}"/>
                  </a:ext>
                </a:extLst>
              </p:cNvPr>
              <p:cNvSpPr/>
              <p:nvPr/>
            </p:nvSpPr>
            <p:spPr>
              <a:xfrm>
                <a:off x="8021595" y="1272029"/>
                <a:ext cx="1795684" cy="1086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b="1" dirty="0">
                    <a:solidFill>
                      <a:srgbClr val="2F5597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விஜயால சோழர்</a:t>
                </a:r>
              </a:p>
              <a:p>
                <a:pPr>
                  <a:lnSpc>
                    <a:spcPct val="150000"/>
                  </a:lnSpc>
                </a:pPr>
                <a:r>
                  <a:rPr lang="ta-IN" sz="1100" b="1" dirty="0">
                    <a:solidFill>
                      <a:srgbClr val="2F5597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ராஜ ராஜ </a:t>
                </a:r>
                <a:r>
                  <a:rPr lang="en-US" sz="1100" b="1" dirty="0">
                    <a:solidFill>
                      <a:srgbClr val="2F5597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சோழர்</a:t>
                </a:r>
                <a:endParaRPr lang="en-DE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b="1" dirty="0">
                    <a:solidFill>
                      <a:srgbClr val="2F5597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ராஜேந்திர சோழர்</a:t>
                </a:r>
              </a:p>
              <a:p>
                <a:pPr>
                  <a:lnSpc>
                    <a:spcPct val="150000"/>
                  </a:lnSpc>
                </a:pPr>
                <a:r>
                  <a:rPr lang="ta-IN" sz="1100" b="1" dirty="0">
                    <a:solidFill>
                      <a:srgbClr val="2F5597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குலோத்துங்க</a:t>
                </a:r>
                <a:r>
                  <a:rPr lang="en-US" sz="1100" b="1" dirty="0">
                    <a:solidFill>
                      <a:srgbClr val="2F5597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 சோழர்</a:t>
                </a:r>
              </a:p>
            </p:txBody>
          </p:sp>
        </p:grpSp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423D61E9-C97C-4D93-B159-D0ED75266781}"/>
                </a:ext>
              </a:extLst>
            </p:cNvPr>
            <p:cNvSpPr/>
            <p:nvPr/>
          </p:nvSpPr>
          <p:spPr>
            <a:xfrm>
              <a:off x="7796522" y="1458213"/>
              <a:ext cx="16979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பவணந்தி முனிவர்</a:t>
              </a:r>
              <a:endParaRPr lang="en-US" sz="1100" b="1" dirty="0">
                <a:solidFill>
                  <a:srgbClr val="2F5597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0133F0D2-9AA2-4487-9058-C402F6080098}"/>
                </a:ext>
              </a:extLst>
            </p:cNvPr>
            <p:cNvSpPr/>
            <p:nvPr/>
          </p:nvSpPr>
          <p:spPr>
            <a:xfrm>
              <a:off x="2637345" y="1921942"/>
              <a:ext cx="7072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கபிலர்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F32D7683-D7C6-4EC1-A089-BA28C50E87A3}"/>
                </a:ext>
              </a:extLst>
            </p:cNvPr>
            <p:cNvSpPr/>
            <p:nvPr/>
          </p:nvSpPr>
          <p:spPr>
            <a:xfrm>
              <a:off x="747729" y="2111468"/>
              <a:ext cx="123383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பாண்டிய மன்னர்கள் </a:t>
              </a:r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B1BC00CC-3F9C-485F-89D1-22C836D64A67}"/>
                </a:ext>
              </a:extLst>
            </p:cNvPr>
            <p:cNvSpPr/>
            <p:nvPr/>
          </p:nvSpPr>
          <p:spPr>
            <a:xfrm>
              <a:off x="986445" y="563460"/>
              <a:ext cx="159593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தொல்காப்பியர்</a:t>
              </a:r>
              <a:endParaRPr lang="en-DE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F3CF0E04-27D2-46F3-B7AE-84777830CC74}"/>
                </a:ext>
              </a:extLst>
            </p:cNvPr>
            <p:cNvSpPr/>
            <p:nvPr/>
          </p:nvSpPr>
          <p:spPr>
            <a:xfrm>
              <a:off x="-66085" y="466949"/>
              <a:ext cx="113641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அகத்தியர்</a:t>
              </a:r>
              <a:endParaRPr lang="en-DE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FD5163B1-204E-491B-AE79-485038C63637}"/>
                </a:ext>
              </a:extLst>
            </p:cNvPr>
            <p:cNvSpPr/>
            <p:nvPr/>
          </p:nvSpPr>
          <p:spPr>
            <a:xfrm>
              <a:off x="1085484" y="912340"/>
              <a:ext cx="13901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அகத்தியானார்</a:t>
              </a:r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</a:p>
            <a:p>
              <a:pPr algn="ctr"/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(</a:t>
              </a:r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பிற்கால </a:t>
              </a:r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)</a:t>
              </a:r>
            </a:p>
          </p:txBody>
        </p:sp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8A99B747-6E19-48E4-8DCB-197D25303EF9}"/>
                </a:ext>
              </a:extLst>
            </p:cNvPr>
            <p:cNvSpPr/>
            <p:nvPr/>
          </p:nvSpPr>
          <p:spPr>
            <a:xfrm>
              <a:off x="1181628" y="1639829"/>
              <a:ext cx="11897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கீரந்தையார் </a:t>
              </a:r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66CA74F6-8BE8-4604-A4EF-1A982781389C}"/>
                </a:ext>
              </a:extLst>
            </p:cNvPr>
            <p:cNvSpPr/>
            <p:nvPr/>
          </p:nvSpPr>
          <p:spPr>
            <a:xfrm>
              <a:off x="1875016" y="2756825"/>
              <a:ext cx="1125628" cy="5790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திருக்குறள்</a:t>
              </a:r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ஆத்திச்சூடி </a:t>
              </a:r>
              <a:endPara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C70574F3-9131-42E6-9DC7-0D35BC39C3C8}"/>
                </a:ext>
              </a:extLst>
            </p:cNvPr>
            <p:cNvSpPr/>
            <p:nvPr/>
          </p:nvSpPr>
          <p:spPr>
            <a:xfrm>
              <a:off x="4526" y="3062827"/>
              <a:ext cx="1278528" cy="1086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அகத்தியம்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பரிபாடல்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முதுநாரை 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முதுகுருகு</a:t>
              </a:r>
            </a:p>
          </p:txBody>
        </p:sp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60B78C6A-7B98-4642-AB95-226A5799BED6}"/>
                </a:ext>
              </a:extLst>
            </p:cNvPr>
            <p:cNvSpPr/>
            <p:nvPr/>
          </p:nvSpPr>
          <p:spPr>
            <a:xfrm>
              <a:off x="1068811" y="3548888"/>
              <a:ext cx="144783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தொல்காப்பியம் </a:t>
              </a:r>
            </a:p>
          </p:txBody>
        </p: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274B0730-037C-450E-BDD2-36F146DA0F9E}"/>
                </a:ext>
              </a:extLst>
            </p:cNvPr>
            <p:cNvSpPr/>
            <p:nvPr/>
          </p:nvSpPr>
          <p:spPr>
            <a:xfrm>
              <a:off x="3786342" y="3041633"/>
              <a:ext cx="138367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rgbClr val="0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இறையனார் அகப்பொருள்</a:t>
              </a:r>
              <a:endParaRPr lang="en-DE" sz="11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911" name="Rectangle 910">
              <a:extLst>
                <a:ext uri="{FF2B5EF4-FFF2-40B4-BE49-F238E27FC236}">
                  <a16:creationId xmlns:a16="http://schemas.microsoft.com/office/drawing/2014/main" id="{AC284CB1-7D0A-42CA-B4AA-5E2625332001}"/>
                </a:ext>
              </a:extLst>
            </p:cNvPr>
            <p:cNvSpPr/>
            <p:nvPr/>
          </p:nvSpPr>
          <p:spPr>
            <a:xfrm>
              <a:off x="3395002" y="3412079"/>
              <a:ext cx="2049495" cy="1086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மணிமேகலை 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சிலப்பதிகாரம்</a:t>
              </a: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</a:t>
              </a:r>
              <a:r>
                <a:rPr lang="ta-IN" sz="1100" b="1" dirty="0">
                  <a:solidFill>
                    <a:srgbClr val="0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ல</a:t>
              </a:r>
              <a:r>
                <a:rPr lang="en-US" sz="1100" b="1" dirty="0">
                  <a:solidFill>
                    <a:srgbClr val="0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100" b="1" dirty="0">
                  <a:solidFill>
                    <a:srgbClr val="0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கீழ்க்கணக்கு</a:t>
              </a:r>
              <a:r>
                <a:rPr lang="en-US" sz="1100" b="1" dirty="0">
                  <a:solidFill>
                    <a:srgbClr val="0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100" b="1" dirty="0">
                  <a:solidFill>
                    <a:srgbClr val="0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நூல்கள் </a:t>
              </a:r>
              <a:endParaRPr lang="en-US" sz="1100" b="1" dirty="0">
                <a:solidFill>
                  <a:srgbClr val="0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E83D86A0-DBB4-42A1-9DE9-737CDC2FAACD}"/>
                </a:ext>
              </a:extLst>
            </p:cNvPr>
            <p:cNvGrpSpPr/>
            <p:nvPr/>
          </p:nvGrpSpPr>
          <p:grpSpPr>
            <a:xfrm>
              <a:off x="9322221" y="-647319"/>
              <a:ext cx="2680540" cy="7109463"/>
              <a:chOff x="9322221" y="-647319"/>
              <a:chExt cx="2680540" cy="7109463"/>
            </a:xfrm>
          </p:grpSpPr>
          <p:pic>
            <p:nvPicPr>
              <p:cNvPr id="913" name="Picture 912">
                <a:extLst>
                  <a:ext uri="{FF2B5EF4-FFF2-40B4-BE49-F238E27FC236}">
                    <a16:creationId xmlns:a16="http://schemas.microsoft.com/office/drawing/2014/main" id="{DC45BD76-B8E9-48D4-B9C7-B962C39B0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61739" y="-457651"/>
                <a:ext cx="690890" cy="918477"/>
              </a:xfrm>
              <a:prstGeom prst="rect">
                <a:avLst/>
              </a:prstGeom>
            </p:spPr>
          </p:pic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012ED4E7-EE45-4609-8FF4-042BBB40D04F}"/>
                  </a:ext>
                </a:extLst>
              </p:cNvPr>
              <p:cNvSpPr/>
              <p:nvPr/>
            </p:nvSpPr>
            <p:spPr>
              <a:xfrm>
                <a:off x="9324620" y="443754"/>
                <a:ext cx="1282723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சிவவாக்கியர்.</a:t>
                </a:r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E28500CF-D7EB-48AD-9B4D-40785EB642ED}"/>
                  </a:ext>
                </a:extLst>
              </p:cNvPr>
              <p:cNvSpPr/>
              <p:nvPr/>
            </p:nvSpPr>
            <p:spPr>
              <a:xfrm rot="5400000">
                <a:off x="9815529" y="-98622"/>
                <a:ext cx="109196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+ சித்தர்கள் </a:t>
                </a: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F0F20C42-1151-491D-9A36-B7177D70E815}"/>
                  </a:ext>
                </a:extLst>
              </p:cNvPr>
              <p:cNvSpPr/>
              <p:nvPr/>
            </p:nvSpPr>
            <p:spPr>
              <a:xfrm>
                <a:off x="9536739" y="2185227"/>
                <a:ext cx="152157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a-IN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அருணகிரிநாதர்</a:t>
                </a:r>
                <a:r>
                  <a:rPr lang="en-US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.</a:t>
                </a:r>
              </a:p>
            </p:txBody>
          </p:sp>
          <p:pic>
            <p:nvPicPr>
              <p:cNvPr id="917" name="Picture 916">
                <a:extLst>
                  <a:ext uri="{FF2B5EF4-FFF2-40B4-BE49-F238E27FC236}">
                    <a16:creationId xmlns:a16="http://schemas.microsoft.com/office/drawing/2014/main" id="{67900AA9-617C-4903-B410-9805A850D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69675" y="1172282"/>
                <a:ext cx="578111" cy="1012614"/>
              </a:xfrm>
              <a:prstGeom prst="rect">
                <a:avLst/>
              </a:prstGeom>
            </p:spPr>
          </p:pic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097C7E1A-9313-4E20-A015-DC7FB22E9D8E}"/>
                  </a:ext>
                </a:extLst>
              </p:cNvPr>
              <p:cNvSpPr/>
              <p:nvPr/>
            </p:nvSpPr>
            <p:spPr>
              <a:xfrm>
                <a:off x="9322221" y="653899"/>
                <a:ext cx="117412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a-IN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போகர் </a:t>
                </a:r>
              </a:p>
              <a:p>
                <a:pPr algn="ctr"/>
                <a:r>
                  <a:rPr lang="ta-IN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தேரையர் </a:t>
                </a:r>
                <a:endPara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DFABA69B-A2FF-40FD-BFE7-0209E424643D}"/>
                  </a:ext>
                </a:extLst>
              </p:cNvPr>
              <p:cNvSpPr/>
              <p:nvPr/>
            </p:nvSpPr>
            <p:spPr>
              <a:xfrm>
                <a:off x="10169303" y="1753710"/>
                <a:ext cx="128039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a-IN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பட்டினத்துப் பிள்ளையார்</a:t>
                </a:r>
                <a:endPara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FFB15E6F-7DDB-4092-A231-5437F230DD68}"/>
                  </a:ext>
                </a:extLst>
              </p:cNvPr>
              <p:cNvSpPr/>
              <p:nvPr/>
            </p:nvSpPr>
            <p:spPr>
              <a:xfrm>
                <a:off x="9464812" y="4677040"/>
                <a:ext cx="2052875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அந்நியர் படையெடுப்பு நடந்தது. தமிழ் ஒழிப்பும் சமயக் கலப்பும் நடந்த காலம். அப்பொழுது பல்வேறு சித்தர்கள் தோன்றினர். மருத்துவம், வாழ்க்கை நெறி பற்றி பல பாடல்களை பாடி, சமூகப் பணியாற்றி தமிழ் மக்களையும் தமிழையும் காத்தனர். </a:t>
                </a:r>
              </a:p>
            </p:txBody>
          </p:sp>
          <p:sp>
            <p:nvSpPr>
              <p:cNvPr id="921" name="Rectangle 920">
                <a:extLst>
                  <a:ext uri="{FF2B5EF4-FFF2-40B4-BE49-F238E27FC236}">
                    <a16:creationId xmlns:a16="http://schemas.microsoft.com/office/drawing/2014/main" id="{C98D9009-0C53-45A6-B498-57ABE6FE7D5B}"/>
                  </a:ext>
                </a:extLst>
              </p:cNvPr>
              <p:cNvSpPr/>
              <p:nvPr/>
            </p:nvSpPr>
            <p:spPr>
              <a:xfrm>
                <a:off x="9991878" y="1100269"/>
                <a:ext cx="144412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a-IN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மீனாட்சிசுந்தரம் பிள்ளை</a:t>
                </a:r>
                <a:endPara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6082B748-0E00-4A2E-BF9E-08A8135AB78E}"/>
                  </a:ext>
                </a:extLst>
              </p:cNvPr>
              <p:cNvSpPr/>
              <p:nvPr/>
            </p:nvSpPr>
            <p:spPr>
              <a:xfrm>
                <a:off x="9648003" y="3608105"/>
                <a:ext cx="17464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a-IN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சேக்கிழார் பிள்ளைத் தமிழ்</a:t>
                </a:r>
                <a:endPara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  <p:sp>
            <p:nvSpPr>
              <p:cNvPr id="923" name="Rectangle 922">
                <a:extLst>
                  <a:ext uri="{FF2B5EF4-FFF2-40B4-BE49-F238E27FC236}">
                    <a16:creationId xmlns:a16="http://schemas.microsoft.com/office/drawing/2014/main" id="{3AFCF02B-37AB-49F0-85CB-D469633E2B23}"/>
                  </a:ext>
                </a:extLst>
              </p:cNvPr>
              <p:cNvSpPr/>
              <p:nvPr/>
            </p:nvSpPr>
            <p:spPr>
              <a:xfrm>
                <a:off x="9950109" y="4053005"/>
                <a:ext cx="118494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a-IN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திருவருட்பா </a:t>
                </a:r>
                <a:endPara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  <p:sp>
            <p:nvSpPr>
              <p:cNvPr id="924" name="Rectangle 923">
                <a:extLst>
                  <a:ext uri="{FF2B5EF4-FFF2-40B4-BE49-F238E27FC236}">
                    <a16:creationId xmlns:a16="http://schemas.microsoft.com/office/drawing/2014/main" id="{0101332D-14A8-4FCC-BD0A-8E77B8822A4C}"/>
                  </a:ext>
                </a:extLst>
              </p:cNvPr>
              <p:cNvSpPr/>
              <p:nvPr/>
            </p:nvSpPr>
            <p:spPr>
              <a:xfrm>
                <a:off x="10310983" y="536317"/>
                <a:ext cx="1358065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a-IN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ta-IN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வள்ளலார்</a:t>
                </a:r>
                <a:endPara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  <a:p>
                <a:pPr algn="ctr"/>
                <a:r>
                  <a:rPr lang="ta-IN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பெ. சுந்தரனார் </a:t>
                </a:r>
                <a:endParaRPr lang="en-US" sz="1100" b="1" dirty="0">
                  <a:solidFill>
                    <a:schemeClr val="accent2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  <p:sp>
            <p:nvSpPr>
              <p:cNvPr id="925" name="Rectangle 924">
                <a:extLst>
                  <a:ext uri="{FF2B5EF4-FFF2-40B4-BE49-F238E27FC236}">
                    <a16:creationId xmlns:a16="http://schemas.microsoft.com/office/drawing/2014/main" id="{7EF071F8-BEBC-4A99-A675-B960BA939D43}"/>
                  </a:ext>
                </a:extLst>
              </p:cNvPr>
              <p:cNvSpPr/>
              <p:nvPr/>
            </p:nvSpPr>
            <p:spPr>
              <a:xfrm>
                <a:off x="10115808" y="1384401"/>
                <a:ext cx="1273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a-IN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குமரகுருபரர்</a:t>
                </a:r>
                <a:r>
                  <a:rPr lang="ta-IN" b="1" dirty="0">
                    <a:solidFill>
                      <a:schemeClr val="accent2">
                        <a:lumMod val="75000"/>
                      </a:schemeClr>
                    </a:solidFill>
                    <a:latin typeface="Latha" panose="020B0604020202020204" pitchFamily="34" charset="0"/>
                  </a:rPr>
                  <a:t> 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CC39F5FA-6055-41B9-BB9D-F454DDBB3082}"/>
                  </a:ext>
                </a:extLst>
              </p:cNvPr>
              <p:cNvSpPr/>
              <p:nvPr/>
            </p:nvSpPr>
            <p:spPr>
              <a:xfrm>
                <a:off x="9767440" y="2981351"/>
                <a:ext cx="1454244" cy="579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சித்தர் பாடல்கள்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ta-IN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திருப்புகழ் </a:t>
                </a:r>
                <a:r>
                  <a:rPr lang="en-US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 </a:t>
                </a:r>
              </a:p>
            </p:txBody>
          </p:sp>
          <p:sp>
            <p:nvSpPr>
              <p:cNvPr id="927" name="Rectangle 926">
                <a:extLst>
                  <a:ext uri="{FF2B5EF4-FFF2-40B4-BE49-F238E27FC236}">
                    <a16:creationId xmlns:a16="http://schemas.microsoft.com/office/drawing/2014/main" id="{4E234BDC-654D-479B-9216-131800DD0F01}"/>
                  </a:ext>
                </a:extLst>
              </p:cNvPr>
              <p:cNvSpPr/>
              <p:nvPr/>
            </p:nvSpPr>
            <p:spPr>
              <a:xfrm>
                <a:off x="9695160" y="2362047"/>
                <a:ext cx="1850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நச்சினார்க்கினியார்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grpSp>
            <p:nvGrpSpPr>
              <p:cNvPr id="928" name="Group 927">
                <a:extLst>
                  <a:ext uri="{FF2B5EF4-FFF2-40B4-BE49-F238E27FC236}">
                    <a16:creationId xmlns:a16="http://schemas.microsoft.com/office/drawing/2014/main" id="{091C320F-B098-4F4C-AFA7-D450CFB2F4E5}"/>
                  </a:ext>
                </a:extLst>
              </p:cNvPr>
              <p:cNvGrpSpPr/>
              <p:nvPr/>
            </p:nvGrpSpPr>
            <p:grpSpPr>
              <a:xfrm>
                <a:off x="10819142" y="-647319"/>
                <a:ext cx="1183619" cy="1290976"/>
                <a:chOff x="10261013" y="1249268"/>
                <a:chExt cx="1183619" cy="1290976"/>
              </a:xfrm>
            </p:grpSpPr>
            <p:pic>
              <p:nvPicPr>
                <p:cNvPr id="929" name="Picture 928">
                  <a:extLst>
                    <a:ext uri="{FF2B5EF4-FFF2-40B4-BE49-F238E27FC236}">
                      <a16:creationId xmlns:a16="http://schemas.microsoft.com/office/drawing/2014/main" id="{91123F81-9A52-45F7-AD7C-5575997965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0668" y="1249268"/>
                  <a:ext cx="683923" cy="853691"/>
                </a:xfrm>
                <a:prstGeom prst="rect">
                  <a:avLst/>
                </a:prstGeom>
              </p:spPr>
            </p:pic>
            <p:sp>
              <p:nvSpPr>
                <p:cNvPr id="930" name="Rectangle 929">
                  <a:extLst>
                    <a:ext uri="{FF2B5EF4-FFF2-40B4-BE49-F238E27FC236}">
                      <a16:creationId xmlns:a16="http://schemas.microsoft.com/office/drawing/2014/main" id="{487BFE5D-E483-4A43-B8A8-FC7B7AFEDD19}"/>
                    </a:ext>
                  </a:extLst>
                </p:cNvPr>
                <p:cNvSpPr/>
                <p:nvPr/>
              </p:nvSpPr>
              <p:spPr>
                <a:xfrm>
                  <a:off x="10261013" y="2109357"/>
                  <a:ext cx="1183619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ta-IN" sz="1100" b="1" dirty="0">
                      <a:solidFill>
                        <a:schemeClr val="accent2">
                          <a:lumMod val="75000"/>
                        </a:schemeClr>
                      </a:solidFill>
                      <a:latin typeface="Catamaran ExtraBold" panose="00000900000000000000" pitchFamily="2" charset="0"/>
                      <a:cs typeface="Catamaran ExtraBold" panose="00000900000000000000" pitchFamily="2" charset="0"/>
                    </a:rPr>
                    <a:t>தமிழ் தாத்தா - உ.வே.சா</a:t>
                  </a:r>
                  <a:endParaRPr lang="en-DE" sz="1100" b="1" dirty="0">
                    <a:solidFill>
                      <a:schemeClr val="accent2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endParaRPr>
                </a:p>
              </p:txBody>
            </p:sp>
          </p:grpSp>
        </p:grp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53AA0E86-0DEE-40DF-9109-10A215DD5DA0}"/>
                </a:ext>
              </a:extLst>
            </p:cNvPr>
            <p:cNvGrpSpPr/>
            <p:nvPr/>
          </p:nvGrpSpPr>
          <p:grpSpPr>
            <a:xfrm>
              <a:off x="11730607" y="-612135"/>
              <a:ext cx="1487516" cy="1330962"/>
              <a:chOff x="8716559" y="4761818"/>
              <a:chExt cx="1684061" cy="1562709"/>
            </a:xfrm>
          </p:grpSpPr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368CBB5D-CE10-476F-AFAD-CA042E44D4C9}"/>
                  </a:ext>
                </a:extLst>
              </p:cNvPr>
              <p:cNvSpPr/>
              <p:nvPr/>
            </p:nvSpPr>
            <p:spPr>
              <a:xfrm>
                <a:off x="8716559" y="5818614"/>
                <a:ext cx="1684061" cy="505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a-IN" sz="1100" b="1" dirty="0">
                    <a:solidFill>
                      <a:srgbClr val="7030A0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மறைமலை அடிகள்</a:t>
                </a:r>
                <a:endParaRPr lang="en-DE" sz="1100" b="1" dirty="0">
                  <a:solidFill>
                    <a:srgbClr val="7030A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  <p:pic>
            <p:nvPicPr>
              <p:cNvPr id="933" name="Picture 932">
                <a:extLst>
                  <a:ext uri="{FF2B5EF4-FFF2-40B4-BE49-F238E27FC236}">
                    <a16:creationId xmlns:a16="http://schemas.microsoft.com/office/drawing/2014/main" id="{748514E1-4BB8-4477-87E6-8E9DDD424A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4729" y="4761818"/>
                <a:ext cx="774290" cy="1029806"/>
              </a:xfrm>
              <a:prstGeom prst="rect">
                <a:avLst/>
              </a:prstGeom>
            </p:spPr>
          </p:pic>
        </p:grpSp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AB14D50C-5328-41EE-89ED-5C275A8E23C1}"/>
                </a:ext>
              </a:extLst>
            </p:cNvPr>
            <p:cNvSpPr/>
            <p:nvPr/>
          </p:nvSpPr>
          <p:spPr>
            <a:xfrm>
              <a:off x="11411137" y="2445640"/>
              <a:ext cx="174649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7030A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பரிதிமாற் கலைஞர் </a:t>
              </a:r>
            </a:p>
          </p:txBody>
        </p:sp>
        <p:grpSp>
          <p:nvGrpSpPr>
            <p:cNvPr id="935" name="Group 934">
              <a:extLst>
                <a:ext uri="{FF2B5EF4-FFF2-40B4-BE49-F238E27FC236}">
                  <a16:creationId xmlns:a16="http://schemas.microsoft.com/office/drawing/2014/main" id="{8472E1D9-7D50-41AE-934D-97D194D18A4B}"/>
                </a:ext>
              </a:extLst>
            </p:cNvPr>
            <p:cNvGrpSpPr/>
            <p:nvPr/>
          </p:nvGrpSpPr>
          <p:grpSpPr>
            <a:xfrm>
              <a:off x="11260893" y="1049672"/>
              <a:ext cx="1027845" cy="1035325"/>
              <a:chOff x="10383634" y="-720999"/>
              <a:chExt cx="1027845" cy="1035325"/>
            </a:xfrm>
          </p:grpSpPr>
          <p:pic>
            <p:nvPicPr>
              <p:cNvPr id="936" name="Picture 935">
                <a:extLst>
                  <a:ext uri="{FF2B5EF4-FFF2-40B4-BE49-F238E27FC236}">
                    <a16:creationId xmlns:a16="http://schemas.microsoft.com/office/drawing/2014/main" id="{7EDCCFDF-C5A6-4B56-ABAB-556BDA5F8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2032" y="-720999"/>
                <a:ext cx="843895" cy="874034"/>
              </a:xfrm>
              <a:prstGeom prst="rect">
                <a:avLst/>
              </a:prstGeom>
            </p:spPr>
          </p:pic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85EAEE63-3D87-4AEC-9E75-2C43867469AF}"/>
                  </a:ext>
                </a:extLst>
              </p:cNvPr>
              <p:cNvSpPr/>
              <p:nvPr/>
            </p:nvSpPr>
            <p:spPr>
              <a:xfrm>
                <a:off x="10383634" y="52716"/>
                <a:ext cx="102784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rgbClr val="7030A0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ஜி.யு.போப். </a:t>
                </a:r>
              </a:p>
            </p:txBody>
          </p:sp>
        </p:grp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FFEC0922-5FC0-4469-BF32-7FC41B3DACD8}"/>
                </a:ext>
              </a:extLst>
            </p:cNvPr>
            <p:cNvSpPr/>
            <p:nvPr/>
          </p:nvSpPr>
          <p:spPr>
            <a:xfrm>
              <a:off x="12948449" y="1275067"/>
              <a:ext cx="2263898" cy="134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மு.வரதாசனார்</a:t>
              </a:r>
              <a:endPara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சுப்பு ரெட்டியார் </a:t>
              </a: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இராசமாணிக்கர்</a:t>
              </a:r>
              <a:endPara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புலியூர் கேசிகன்</a:t>
              </a:r>
              <a:endPara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மயிலை சீனி வேங்கடசாமி</a:t>
              </a:r>
            </a:p>
          </p:txBody>
        </p:sp>
        <p:grpSp>
          <p:nvGrpSpPr>
            <p:cNvPr id="939" name="Group 938">
              <a:extLst>
                <a:ext uri="{FF2B5EF4-FFF2-40B4-BE49-F238E27FC236}">
                  <a16:creationId xmlns:a16="http://schemas.microsoft.com/office/drawing/2014/main" id="{AEC21785-156B-4ACA-A05B-8EBBAC256DF7}"/>
                </a:ext>
              </a:extLst>
            </p:cNvPr>
            <p:cNvGrpSpPr/>
            <p:nvPr/>
          </p:nvGrpSpPr>
          <p:grpSpPr>
            <a:xfrm>
              <a:off x="12997674" y="-468071"/>
              <a:ext cx="1077539" cy="1268075"/>
              <a:chOff x="13104397" y="-638804"/>
              <a:chExt cx="1133996" cy="1313883"/>
            </a:xfrm>
          </p:grpSpPr>
          <p:pic>
            <p:nvPicPr>
              <p:cNvPr id="940" name="Picture 939">
                <a:extLst>
                  <a:ext uri="{FF2B5EF4-FFF2-40B4-BE49-F238E27FC236}">
                    <a16:creationId xmlns:a16="http://schemas.microsoft.com/office/drawing/2014/main" id="{BA28275E-E65E-4840-A884-763DAC0C2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clrChange>
                  <a:clrFrom>
                    <a:srgbClr val="A9140D"/>
                  </a:clrFrom>
                  <a:clrTo>
                    <a:srgbClr val="A9140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11914" y="-638804"/>
                <a:ext cx="771387" cy="1002412"/>
              </a:xfrm>
              <a:prstGeom prst="rect">
                <a:avLst/>
              </a:prstGeom>
            </p:spPr>
          </p:pic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871BFE0F-FD63-47F4-8B43-655160C6CE46}"/>
                  </a:ext>
                </a:extLst>
              </p:cNvPr>
              <p:cNvSpPr/>
              <p:nvPr/>
            </p:nvSpPr>
            <p:spPr>
              <a:xfrm>
                <a:off x="13104397" y="292405"/>
                <a:ext cx="1133996" cy="382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பாரதியார்.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p:grp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8855245B-28C5-4474-BA54-EFC6CD1A48BE}"/>
                </a:ext>
              </a:extLst>
            </p:cNvPr>
            <p:cNvSpPr/>
            <p:nvPr/>
          </p:nvSpPr>
          <p:spPr>
            <a:xfrm>
              <a:off x="13684879" y="-330648"/>
              <a:ext cx="1550644" cy="1086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நாமக்கல்</a:t>
              </a:r>
              <a:r>
                <a:rPr lang="en-US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கவிஞர் </a:t>
              </a:r>
              <a:endPara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பாரதிதாசன்</a:t>
              </a:r>
              <a:endPara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திரு. வி. க</a:t>
              </a: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கல்கி</a:t>
              </a:r>
              <a:endPara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943" name="Rectangle 942">
              <a:extLst>
                <a:ext uri="{FF2B5EF4-FFF2-40B4-BE49-F238E27FC236}">
                  <a16:creationId xmlns:a16="http://schemas.microsoft.com/office/drawing/2014/main" id="{8FA6EEED-DB48-4A2F-9228-55BB265A3A5F}"/>
                </a:ext>
              </a:extLst>
            </p:cNvPr>
            <p:cNvSpPr/>
            <p:nvPr/>
          </p:nvSpPr>
          <p:spPr>
            <a:xfrm>
              <a:off x="13239281" y="850526"/>
              <a:ext cx="190125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கவிமணி</a:t>
              </a:r>
              <a:r>
                <a:rPr lang="en-US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தேசிக விநாயகம் பிள்ளை</a:t>
              </a:r>
              <a:endPara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2998706F-968B-41B0-A1B1-EBDD6337D9A1}"/>
                </a:ext>
              </a:extLst>
            </p:cNvPr>
            <p:cNvSpPr/>
            <p:nvPr/>
          </p:nvSpPr>
          <p:spPr>
            <a:xfrm>
              <a:off x="2150752" y="1461135"/>
              <a:ext cx="17062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கணியன் பூங்குன்றனார்</a:t>
              </a:r>
              <a:endPara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grpSp>
          <p:nvGrpSpPr>
            <p:cNvPr id="945" name="Group 944">
              <a:extLst>
                <a:ext uri="{FF2B5EF4-FFF2-40B4-BE49-F238E27FC236}">
                  <a16:creationId xmlns:a16="http://schemas.microsoft.com/office/drawing/2014/main" id="{2B93E7E3-9A2E-47AB-A66F-1F806B1FF6F5}"/>
                </a:ext>
              </a:extLst>
            </p:cNvPr>
            <p:cNvGrpSpPr/>
            <p:nvPr/>
          </p:nvGrpSpPr>
          <p:grpSpPr>
            <a:xfrm>
              <a:off x="2283397" y="605802"/>
              <a:ext cx="1492716" cy="864867"/>
              <a:chOff x="2508973" y="894434"/>
              <a:chExt cx="1492716" cy="864867"/>
            </a:xfrm>
          </p:grpSpPr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A1500DA4-4FF5-4115-9838-2058A5BCC64C}"/>
                  </a:ext>
                </a:extLst>
              </p:cNvPr>
              <p:cNvSpPr/>
              <p:nvPr/>
            </p:nvSpPr>
            <p:spPr>
              <a:xfrm>
                <a:off x="2760030" y="894434"/>
                <a:ext cx="105028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chemeClr val="accent6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நக்கீரனார் </a:t>
                </a:r>
              </a:p>
            </p:txBody>
          </p:sp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37C12F48-584C-496D-8ED6-4DE8A450A105}"/>
                  </a:ext>
                </a:extLst>
              </p:cNvPr>
              <p:cNvSpPr/>
              <p:nvPr/>
            </p:nvSpPr>
            <p:spPr>
              <a:xfrm>
                <a:off x="2508973" y="1497691"/>
                <a:ext cx="149271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chemeClr val="accent6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சிறுமேதாவியார்</a:t>
                </a:r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1498F9FD-6DF0-4503-94DE-78E1D2EAD5EC}"/>
                  </a:ext>
                </a:extLst>
              </p:cNvPr>
              <p:cNvSpPr/>
              <p:nvPr/>
            </p:nvSpPr>
            <p:spPr>
              <a:xfrm>
                <a:off x="2566781" y="1187305"/>
                <a:ext cx="143180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>
                    <a:solidFill>
                      <a:schemeClr val="accent6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சேந்தம்பூதனார் </a:t>
                </a:r>
              </a:p>
            </p:txBody>
          </p:sp>
        </p:grpSp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0792DE43-574D-47D1-BAF5-1DF6DC5A76D8}"/>
                </a:ext>
              </a:extLst>
            </p:cNvPr>
            <p:cNvSpPr/>
            <p:nvPr/>
          </p:nvSpPr>
          <p:spPr>
            <a:xfrm>
              <a:off x="2276627" y="3203272"/>
              <a:ext cx="1554409" cy="1340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பதிற்றுப்பத்து</a:t>
              </a:r>
              <a:endPara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ஐங்குறுநூறு நற்றிணை</a:t>
              </a: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அகநானூறு </a:t>
              </a:r>
            </a:p>
            <a:p>
              <a:pPr algn="ctr">
                <a:lnSpc>
                  <a:spcPct val="150000"/>
                </a:lnSpc>
              </a:pPr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புறநானூறு </a:t>
              </a: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F852C761-D790-46DD-9B4D-BC74804AD4C8}"/>
                </a:ext>
              </a:extLst>
            </p:cNvPr>
            <p:cNvSpPr/>
            <p:nvPr/>
          </p:nvSpPr>
          <p:spPr>
            <a:xfrm>
              <a:off x="11686711" y="2748170"/>
              <a:ext cx="3449433" cy="1733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இலக்கிய/இலக்கண உரைகள்</a:t>
              </a:r>
            </a:p>
            <a:p>
              <a:pPr algn="ctr">
                <a:lnSpc>
                  <a:spcPts val="1600"/>
                </a:lnSpc>
              </a:pPr>
              <a:r>
                <a:rPr lang="en-US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தனித் தமிழ் நூல்கள்</a:t>
              </a:r>
            </a:p>
            <a:p>
              <a:pPr algn="ctr">
                <a:lnSpc>
                  <a:spcPts val="1600"/>
                </a:lnSpc>
              </a:pPr>
              <a:r>
                <a:rPr lang="en-US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கவிதை நூல்கள்</a:t>
              </a:r>
            </a:p>
            <a:p>
              <a:pPr algn="ctr">
                <a:lnSpc>
                  <a:spcPts val="1600"/>
                </a:lnSpc>
              </a:pPr>
              <a:r>
                <a:rPr lang="en-US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நாவல்கள்</a:t>
              </a:r>
            </a:p>
            <a:p>
              <a:pPr algn="ctr">
                <a:lnSpc>
                  <a:spcPts val="1600"/>
                </a:lnSpc>
              </a:pPr>
              <a:r>
                <a:rPr lang="en-US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சமய விளக்க நூல்கள்</a:t>
              </a:r>
            </a:p>
            <a:p>
              <a:pPr algn="ctr">
                <a:lnSpc>
                  <a:spcPts val="1600"/>
                </a:lnSpc>
              </a:pPr>
              <a:r>
                <a:rPr lang="en-US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தொல்பொருள் ஆராய்ச்சி நூல்கள்</a:t>
              </a:r>
            </a:p>
            <a:p>
              <a:pPr algn="ctr">
                <a:lnSpc>
                  <a:spcPts val="1600"/>
                </a:lnSpc>
              </a:pP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மொழி ஆராய்ச்சி நூல்கள்</a:t>
              </a:r>
              <a:endPara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>
                <a:lnSpc>
                  <a:spcPts val="1600"/>
                </a:lnSpc>
              </a:pPr>
              <a:r>
                <a:rPr lang="ta-IN" sz="1100" b="1" dirty="0">
                  <a:solidFill>
                    <a:srgbClr val="00206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தேசபக்தி பாடல்கள்</a:t>
              </a:r>
              <a:endParaRPr lang="en-US" sz="1100" b="1" dirty="0">
                <a:solidFill>
                  <a:srgbClr val="00206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grpSp>
          <p:nvGrpSpPr>
            <p:cNvPr id="951" name="Group 950">
              <a:extLst>
                <a:ext uri="{FF2B5EF4-FFF2-40B4-BE49-F238E27FC236}">
                  <a16:creationId xmlns:a16="http://schemas.microsoft.com/office/drawing/2014/main" id="{20041D05-A207-4B7D-A982-C88AD491562C}"/>
                </a:ext>
              </a:extLst>
            </p:cNvPr>
            <p:cNvGrpSpPr/>
            <p:nvPr/>
          </p:nvGrpSpPr>
          <p:grpSpPr>
            <a:xfrm>
              <a:off x="2353670" y="-349672"/>
              <a:ext cx="1353256" cy="936681"/>
              <a:chOff x="2277375" y="-904697"/>
              <a:chExt cx="1353256" cy="936681"/>
            </a:xfrm>
          </p:grpSpPr>
          <p:pic>
            <p:nvPicPr>
              <p:cNvPr id="952" name="Picture 951">
                <a:extLst>
                  <a:ext uri="{FF2B5EF4-FFF2-40B4-BE49-F238E27FC236}">
                    <a16:creationId xmlns:a16="http://schemas.microsoft.com/office/drawing/2014/main" id="{A8761669-FE50-466F-82A6-E1722780B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6836" y="-904697"/>
                <a:ext cx="586574" cy="630191"/>
              </a:xfrm>
              <a:prstGeom prst="rect">
                <a:avLst/>
              </a:prstGeom>
            </p:spPr>
          </p:pic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40EEA213-B627-47FF-9A87-9D48EF322EEA}"/>
                  </a:ext>
                </a:extLst>
              </p:cNvPr>
              <p:cNvSpPr/>
              <p:nvPr/>
            </p:nvSpPr>
            <p:spPr>
              <a:xfrm>
                <a:off x="2277375" y="-229626"/>
                <a:ext cx="135325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a-IN" sz="1100" b="1" dirty="0">
                    <a:solidFill>
                      <a:schemeClr val="accent6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திருவள்ளுவர்</a:t>
                </a:r>
                <a:endParaRPr lang="en-US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endParaRPr>
              </a:p>
            </p:txBody>
          </p:sp>
        </p:grpSp>
        <p:grpSp>
          <p:nvGrpSpPr>
            <p:cNvPr id="954" name="Group 953">
              <a:extLst>
                <a:ext uri="{FF2B5EF4-FFF2-40B4-BE49-F238E27FC236}">
                  <a16:creationId xmlns:a16="http://schemas.microsoft.com/office/drawing/2014/main" id="{6D590AB6-EBE5-4FDB-9507-16098E9B9618}"/>
                </a:ext>
              </a:extLst>
            </p:cNvPr>
            <p:cNvGrpSpPr/>
            <p:nvPr/>
          </p:nvGrpSpPr>
          <p:grpSpPr>
            <a:xfrm>
              <a:off x="2633637" y="-613882"/>
              <a:ext cx="1383672" cy="835515"/>
              <a:chOff x="2689255" y="-514474"/>
              <a:chExt cx="1383672" cy="835515"/>
            </a:xfrm>
          </p:grpSpPr>
          <p:sp>
            <p:nvSpPr>
              <p:cNvPr id="955" name="Rectangle 954">
                <a:extLst>
                  <a:ext uri="{FF2B5EF4-FFF2-40B4-BE49-F238E27FC236}">
                    <a16:creationId xmlns:a16="http://schemas.microsoft.com/office/drawing/2014/main" id="{AFE470C9-D738-441E-8291-7E187E04F8FD}"/>
                  </a:ext>
                </a:extLst>
              </p:cNvPr>
              <p:cNvSpPr/>
              <p:nvPr/>
            </p:nvSpPr>
            <p:spPr>
              <a:xfrm>
                <a:off x="2689255" y="59431"/>
                <a:ext cx="138367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a-IN" sz="1100" b="1" dirty="0">
                    <a:solidFill>
                      <a:schemeClr val="accent6">
                        <a:lumMod val="75000"/>
                      </a:schemeClr>
                    </a:solidFill>
                    <a:latin typeface="Catamaran ExtraBold" panose="00000900000000000000" pitchFamily="2" charset="0"/>
                    <a:cs typeface="Catamaran ExtraBold" panose="00000900000000000000" pitchFamily="2" charset="0"/>
                  </a:rPr>
                  <a:t>ஔவை</a:t>
                </a:r>
                <a:endParaRPr lang="en-DE" sz="1200" b="1" dirty="0">
                  <a:solidFill>
                    <a:schemeClr val="accent6">
                      <a:lumMod val="75000"/>
                    </a:schemeClr>
                  </a:solidFill>
                  <a:latin typeface="Catamaran SemiBold" panose="00000700000000000000" pitchFamily="2" charset="0"/>
                  <a:cs typeface="Catamaran SemiBold" panose="00000700000000000000" pitchFamily="2" charset="0"/>
                </a:endParaRPr>
              </a:p>
            </p:txBody>
          </p:sp>
          <p:pic>
            <p:nvPicPr>
              <p:cNvPr id="956" name="Picture 955">
                <a:extLst>
                  <a:ext uri="{FF2B5EF4-FFF2-40B4-BE49-F238E27FC236}">
                    <a16:creationId xmlns:a16="http://schemas.microsoft.com/office/drawing/2014/main" id="{B469351E-68CC-4E00-816C-F5EEC526D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7613" y="-514474"/>
                <a:ext cx="587441" cy="587441"/>
              </a:xfrm>
              <a:prstGeom prst="rect">
                <a:avLst/>
              </a:prstGeom>
            </p:spPr>
          </p:pic>
        </p:grp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6A81D7B6-C140-4456-AD96-C810EE5722CF}"/>
                </a:ext>
              </a:extLst>
            </p:cNvPr>
            <p:cNvSpPr/>
            <p:nvPr/>
          </p:nvSpPr>
          <p:spPr>
            <a:xfrm>
              <a:off x="7999259" y="4142995"/>
              <a:ext cx="9428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a-IN" sz="1100" b="1" dirty="0">
                  <a:solidFill>
                    <a:srgbClr val="2F5597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நன்னூல்</a:t>
              </a:r>
            </a:p>
          </p:txBody>
        </p:sp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955D6B98-A330-4AC2-AC1D-D03D957F1DBB}"/>
                </a:ext>
              </a:extLst>
            </p:cNvPr>
            <p:cNvSpPr/>
            <p:nvPr/>
          </p:nvSpPr>
          <p:spPr>
            <a:xfrm>
              <a:off x="11453002" y="736174"/>
              <a:ext cx="16273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a-IN" sz="1100" b="1" dirty="0">
                  <a:solidFill>
                    <a:srgbClr val="7030A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கி.வா. ஜகந்நாதன் </a:t>
              </a:r>
              <a:endParaRPr lang="en-US" sz="1100" b="1" dirty="0">
                <a:solidFill>
                  <a:srgbClr val="7030A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9F782FEF-9DAA-4FBA-9414-F7198EFC22BD}"/>
                </a:ext>
              </a:extLst>
            </p:cNvPr>
            <p:cNvSpPr/>
            <p:nvPr/>
          </p:nvSpPr>
          <p:spPr>
            <a:xfrm>
              <a:off x="5447495" y="611156"/>
              <a:ext cx="17536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+ </a:t>
              </a:r>
              <a:r>
                <a:rPr lang="ta-IN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நாயன்மார்கள் </a:t>
              </a:r>
              <a:endParaRPr lang="en-DE" sz="1100" b="1" dirty="0">
                <a:solidFill>
                  <a:srgbClr val="C00000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373690EE-E1DA-4346-8356-3E05C3CBB9F5}"/>
                </a:ext>
              </a:extLst>
            </p:cNvPr>
            <p:cNvSpPr/>
            <p:nvPr/>
          </p:nvSpPr>
          <p:spPr>
            <a:xfrm rot="5400000">
              <a:off x="6505233" y="10711"/>
              <a:ext cx="156324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மாணிக்க வாசகர் </a:t>
              </a:r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8EEE6B38-D411-46DE-8CA1-7FBC5516059A}"/>
                </a:ext>
              </a:extLst>
            </p:cNvPr>
            <p:cNvSpPr/>
            <p:nvPr/>
          </p:nvSpPr>
          <p:spPr>
            <a:xfrm>
              <a:off x="2003999" y="2157961"/>
              <a:ext cx="194711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அதியமான்</a:t>
              </a:r>
              <a:endPara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/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பாரி</a:t>
              </a:r>
              <a:endPara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  <a:p>
              <a:pPr algn="ctr"/>
              <a:r>
                <a:rPr lang="ta-IN" sz="1100" b="1" dirty="0">
                  <a:solidFill>
                    <a:schemeClr val="accent6">
                      <a:lumMod val="75000"/>
                    </a:schemeClr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செங்குட்டுவன்</a:t>
              </a:r>
              <a:endParaRPr lang="en-US" sz="1100" b="1" dirty="0">
                <a:solidFill>
                  <a:schemeClr val="accent6">
                    <a:lumMod val="75000"/>
                  </a:schemeClr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endParaRPr>
            </a:p>
          </p:txBody>
        </p: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E54AEBFF-3398-43ED-B9D5-AF0994D9456E}"/>
                </a:ext>
              </a:extLst>
            </p:cNvPr>
            <p:cNvSpPr/>
            <p:nvPr/>
          </p:nvSpPr>
          <p:spPr>
            <a:xfrm>
              <a:off x="4778225" y="-1749011"/>
              <a:ext cx="10466667" cy="8565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472C4"/>
                </a:solidFill>
              </a:endParaRPr>
            </a:p>
          </p:txBody>
        </p: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378CF569-258D-4748-94C9-CF8B4D7AD8EF}"/>
                </a:ext>
              </a:extLst>
            </p:cNvPr>
            <p:cNvSpPr/>
            <p:nvPr/>
          </p:nvSpPr>
          <p:spPr>
            <a:xfrm>
              <a:off x="5852210" y="-1613031"/>
              <a:ext cx="87576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4472C4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“</a:t>
              </a:r>
              <a:r>
                <a:rPr lang="ta-IN" b="1" dirty="0">
                  <a:solidFill>
                    <a:srgbClr val="4472C4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தமிழணங்கே!</a:t>
              </a:r>
              <a:r>
                <a:rPr lang="en-US" b="1" dirty="0">
                  <a:solidFill>
                    <a:srgbClr val="4472C4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 </a:t>
              </a:r>
              <a:r>
                <a:rPr lang="ta-IN" b="1" dirty="0">
                  <a:solidFill>
                    <a:srgbClr val="4472C4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உன் சீரிளமைத் திறம்வியந்து</a:t>
              </a:r>
              <a:r>
                <a:rPr lang="en-US" b="1" dirty="0">
                  <a:solidFill>
                    <a:srgbClr val="4472C4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b="1" dirty="0">
                  <a:solidFill>
                    <a:srgbClr val="4472C4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செயல்மறந்து வாழ்த்துதுமே!</a:t>
              </a:r>
              <a:r>
                <a:rPr lang="en-US" b="1" dirty="0">
                  <a:solidFill>
                    <a:srgbClr val="4472C4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 </a:t>
              </a:r>
              <a:r>
                <a:rPr lang="ta-IN" b="1" dirty="0">
                  <a:solidFill>
                    <a:srgbClr val="4472C4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வாழ்த்துதுமே!!</a:t>
              </a:r>
              <a:r>
                <a:rPr lang="en-US" b="1" dirty="0">
                  <a:solidFill>
                    <a:srgbClr val="4472C4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”</a:t>
              </a: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2DA79914-95B1-49E7-B890-74242388B587}"/>
                </a:ext>
              </a:extLst>
            </p:cNvPr>
            <p:cNvSpPr/>
            <p:nvPr/>
          </p:nvSpPr>
          <p:spPr>
            <a:xfrm>
              <a:off x="-377632" y="-1767416"/>
              <a:ext cx="5907649" cy="8874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EFB4E69D-D7AE-4E9F-AD68-A6D7CCB82E24}"/>
                </a:ext>
              </a:extLst>
            </p:cNvPr>
            <p:cNvSpPr/>
            <p:nvPr/>
          </p:nvSpPr>
          <p:spPr>
            <a:xfrm>
              <a:off x="228305" y="-1616269"/>
              <a:ext cx="45020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a-IN" sz="2800" b="1" dirty="0">
                  <a:solidFill>
                    <a:schemeClr val="bg1"/>
                  </a:solidFill>
                  <a:latin typeface="Catamaran ExtraBold" panose="00000900000000000000" pitchFamily="2" charset="0"/>
                  <a:cs typeface="Catamaran ExtraBold" panose="00000900000000000000" pitchFamily="2" charset="0"/>
                </a:rPr>
                <a:t>தமிழ் மொழி வரலாறு 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35153E24-7B35-4CC2-AEA0-0A6490F6696B}"/>
                </a:ext>
              </a:extLst>
            </p:cNvPr>
            <p:cNvSpPr/>
            <p:nvPr/>
          </p:nvSpPr>
          <p:spPr>
            <a:xfrm rot="16200000">
              <a:off x="-290658" y="2733692"/>
              <a:ext cx="182880" cy="36576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AEB57285-BC09-4D8B-8F84-BCFB68C766B4}"/>
                </a:ext>
              </a:extLst>
            </p:cNvPr>
            <p:cNvSpPr/>
            <p:nvPr/>
          </p:nvSpPr>
          <p:spPr>
            <a:xfrm rot="10800000" flipH="1">
              <a:off x="-369363" y="4567178"/>
              <a:ext cx="365760" cy="246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07329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474</Words>
  <Application>Microsoft Office PowerPoint</Application>
  <PresentationFormat>Custom</PresentationFormat>
  <Paragraphs>137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Catamaran Black</vt:lpstr>
      <vt:lpstr>Catamaran ExtraBold</vt:lpstr>
      <vt:lpstr>Catamaran SemiBold</vt:lpstr>
      <vt:lpstr>Latha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Anbarasu Ramachandran</dc:creator>
  <cp:lastModifiedBy>Anbarasu Ramachandran</cp:lastModifiedBy>
  <cp:revision>2</cp:revision>
  <dcterms:created xsi:type="dcterms:W3CDTF">2019-05-31T09:57:53Z</dcterms:created>
  <dcterms:modified xsi:type="dcterms:W3CDTF">2019-05-31T10:07:37Z</dcterms:modified>
</cp:coreProperties>
</file>