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9" r:id="rId3"/>
    <p:sldId id="271" r:id="rId4"/>
    <p:sldId id="273" r:id="rId5"/>
    <p:sldId id="281" r:id="rId6"/>
    <p:sldId id="28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6BB00"/>
    <a:srgbClr val="FFCB25"/>
    <a:srgbClr val="F20000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4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1"/>
          <p:cNvSpPr>
            <a:spLocks noGrp="1"/>
          </p:cNvSpPr>
          <p:nvPr>
            <p:ph type="title"/>
          </p:nvPr>
        </p:nvSpPr>
        <p:spPr>
          <a:xfrm>
            <a:off x="609443" y="273050"/>
            <a:ext cx="10165489" cy="707678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              BHARATH NIKETAN ENGINEERING COLLEGE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10AD5D-7906-69A3-4CF3-D9AA8281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39" y="2516116"/>
            <a:ext cx="9584491" cy="411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                          PROJECT NAME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               ELECTRONIC VOTING SYSTEM</a:t>
            </a:r>
            <a:endParaRPr lang="en-SG" sz="2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2C59-B663-6F57-440A-23599383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54" y="4993797"/>
            <a:ext cx="6491642" cy="1582525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TEAM ID:NM2023TMID00290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A.TAMILSELVAN-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2B79138095058E797A94BAA09F40DFAB</a:t>
            </a:r>
            <a:r>
              <a:rPr lang="en-IN" sz="1200" dirty="0"/>
              <a:t> </a:t>
            </a:r>
          </a:p>
          <a:p>
            <a:r>
              <a:rPr lang="en-IN" sz="1400" b="1" dirty="0">
                <a:latin typeface="Arial Black" panose="020B0A04020102020204" pitchFamily="34" charset="0"/>
              </a:rPr>
              <a:t>Y.SUBALAKSHMI-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A3190998593BD38A41A4966359916BED</a:t>
            </a:r>
            <a:r>
              <a:rPr lang="en-IN" sz="1200" dirty="0"/>
              <a:t> </a:t>
            </a:r>
          </a:p>
          <a:p>
            <a:r>
              <a:rPr lang="en-SG" sz="1400" b="1" dirty="0">
                <a:latin typeface="Arial Black" panose="020B0A04020102020204" pitchFamily="34" charset="0"/>
              </a:rPr>
              <a:t>M.MANASHI-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60FA5B5CA6C7A51AF824ABAB4F1FE5DB</a:t>
            </a:r>
            <a:r>
              <a:rPr lang="en-IN" sz="1200" dirty="0"/>
              <a:t> </a:t>
            </a:r>
          </a:p>
          <a:p>
            <a:r>
              <a:rPr lang="en-IN" sz="1400" b="1" dirty="0">
                <a:latin typeface="Arial Black" panose="020B0A04020102020204" pitchFamily="34" charset="0"/>
              </a:rPr>
              <a:t>P.MUTHULAKSHMI-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60FA5B5CA6C7A51AF824ABAB4F1FE5DB</a:t>
            </a:r>
            <a:r>
              <a:rPr lang="en-IN" sz="1200" dirty="0"/>
              <a:t> </a:t>
            </a:r>
            <a:endParaRPr lang="en-SG" sz="1400" b="1" dirty="0">
              <a:latin typeface="Arial Black" panose="020B0A040201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042168" y="3803148"/>
            <a:ext cx="5025793" cy="2938078"/>
            <a:chOff x="2522512" y="785794"/>
            <a:chExt cx="7027250" cy="4191606"/>
          </a:xfrm>
        </p:grpSpPr>
        <p:grpSp>
          <p:nvGrpSpPr>
            <p:cNvPr id="45" name="Group 14"/>
            <p:cNvGrpSpPr/>
            <p:nvPr/>
          </p:nvGrpSpPr>
          <p:grpSpPr>
            <a:xfrm>
              <a:off x="6707052" y="1966648"/>
              <a:ext cx="2842710" cy="2435290"/>
              <a:chOff x="1736524" y="2785971"/>
              <a:chExt cx="3375523" cy="2891738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56" name="Group 12"/>
              <p:cNvGrpSpPr/>
              <p:nvPr/>
            </p:nvGrpSpPr>
            <p:grpSpPr>
              <a:xfrm>
                <a:off x="1736524" y="2785971"/>
                <a:ext cx="3375523" cy="2891738"/>
                <a:chOff x="1807929" y="2000137"/>
                <a:chExt cx="4065790" cy="3483078"/>
              </a:xfrm>
            </p:grpSpPr>
            <p:sp>
              <p:nvSpPr>
                <p:cNvPr id="58" name="Freeform 6"/>
                <p:cNvSpPr>
                  <a:spLocks/>
                </p:cNvSpPr>
                <p:nvPr/>
              </p:nvSpPr>
              <p:spPr bwMode="auto">
                <a:xfrm>
                  <a:off x="1807929" y="2000137"/>
                  <a:ext cx="4065590" cy="858836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57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14"/>
            <p:cNvGrpSpPr/>
            <p:nvPr/>
          </p:nvGrpSpPr>
          <p:grpSpPr>
            <a:xfrm>
              <a:off x="2522512" y="1857364"/>
              <a:ext cx="2842570" cy="2435217"/>
              <a:chOff x="1736694" y="2786057"/>
              <a:chExt cx="3375356" cy="2891653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37" name="Group 12"/>
              <p:cNvGrpSpPr/>
              <p:nvPr/>
            </p:nvGrpSpPr>
            <p:grpSpPr>
              <a:xfrm>
                <a:off x="1736694" y="2786057"/>
                <a:ext cx="3375356" cy="2891653"/>
                <a:chOff x="1808132" y="2000240"/>
                <a:chExt cx="4065587" cy="3482975"/>
              </a:xfrm>
            </p:grpSpPr>
            <p:sp>
              <p:nvSpPr>
                <p:cNvPr id="39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CB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0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2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3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38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94148" y="785794"/>
              <a:ext cx="3375356" cy="4191606"/>
              <a:chOff x="1736694" y="1486106"/>
              <a:chExt cx="3375356" cy="4191606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6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19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7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7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8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12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3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4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5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428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Electronic Voting System with a Decision Helper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Impact" panose="020B0806030902050204" pitchFamily="34" charset="0"/>
              </a:rPr>
              <a:t>An electronic voting system using blockchain, a secure and robust system that ensures anonymity of the voter, transparency in the process, and robust functioning with a feature helping in the Decision-Making Process of the voter, portraying all useful information helpful to vote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4898" y="1629600"/>
            <a:ext cx="10479029" cy="4442606"/>
            <a:chOff x="764806" y="1629600"/>
            <a:chExt cx="10479029" cy="4442606"/>
          </a:xfrm>
        </p:grpSpPr>
        <p:grpSp>
          <p:nvGrpSpPr>
            <p:cNvPr id="50" name="Group 49"/>
            <p:cNvGrpSpPr/>
            <p:nvPr/>
          </p:nvGrpSpPr>
          <p:grpSpPr>
            <a:xfrm>
              <a:off x="764806" y="1636727"/>
              <a:ext cx="3143272" cy="4435479"/>
              <a:chOff x="764806" y="1636727"/>
              <a:chExt cx="3143272" cy="4435479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64806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Decision helper feature that displays criminal cases against the said candidate, his age, assets, liabilities, etc.</a:t>
                </a:r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915157" y="1636727"/>
                <a:ext cx="2842570" cy="2435215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25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7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CB2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8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0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1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26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4432685" y="1629600"/>
              <a:ext cx="3143272" cy="4442606"/>
              <a:chOff x="4379900" y="1629600"/>
              <a:chExt cx="3143272" cy="4442606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4379900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Transparency via display of real time count of votes of every candidate, using interactive graphs.</a:t>
                </a:r>
              </a:p>
            </p:txBody>
          </p:sp>
          <p:grpSp>
            <p:nvGrpSpPr>
              <p:cNvPr id="7" name="Group 14"/>
              <p:cNvGrpSpPr/>
              <p:nvPr/>
            </p:nvGrpSpPr>
            <p:grpSpPr>
              <a:xfrm>
                <a:off x="4526093" y="1629600"/>
                <a:ext cx="2850886" cy="2442342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8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0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9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8100563" y="1636653"/>
              <a:ext cx="3143272" cy="4435553"/>
              <a:chOff x="8100563" y="1636653"/>
              <a:chExt cx="3143272" cy="4435553"/>
            </a:xfrm>
          </p:grpSpPr>
          <p:grpSp>
            <p:nvGrpSpPr>
              <p:cNvPr id="4" name="Group 14"/>
              <p:cNvGrpSpPr/>
              <p:nvPr/>
            </p:nvGrpSpPr>
            <p:grpSpPr>
              <a:xfrm>
                <a:off x="8250844" y="1636653"/>
                <a:ext cx="2842710" cy="2435289"/>
                <a:chOff x="1736524" y="2785971"/>
                <a:chExt cx="3375523" cy="2891738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2" name="Group 12"/>
                <p:cNvGrpSpPr/>
                <p:nvPr/>
              </p:nvGrpSpPr>
              <p:grpSpPr>
                <a:xfrm>
                  <a:off x="1736524" y="2785971"/>
                  <a:ext cx="3375523" cy="2891738"/>
                  <a:chOff x="1807929" y="2000137"/>
                  <a:chExt cx="4065790" cy="3483078"/>
                </a:xfrm>
              </p:grpSpPr>
              <p:sp>
                <p:nvSpPr>
                  <p:cNvPr id="34" name="Freeform 6"/>
                  <p:cNvSpPr>
                    <a:spLocks/>
                  </p:cNvSpPr>
                  <p:nvPr/>
                </p:nvSpPr>
                <p:spPr bwMode="auto">
                  <a:xfrm>
                    <a:off x="1807929" y="2000137"/>
                    <a:ext cx="4065590" cy="858836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5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7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8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33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" name="Freeform 42"/>
              <p:cNvSpPr/>
              <p:nvPr/>
            </p:nvSpPr>
            <p:spPr>
              <a:xfrm>
                <a:off x="8100563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2E0F80D6-383C-4567-9147-2BCF27A1DE89}"/>
              </a:ext>
            </a:extLst>
          </p:cNvPr>
          <p:cNvSpPr/>
          <p:nvPr/>
        </p:nvSpPr>
        <p:spPr>
          <a:xfrm>
            <a:off x="8668346" y="4545182"/>
            <a:ext cx="3143272" cy="1571636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No need of a centralized body, eliminating crimes related to voting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Ballot Box with Checklist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79504" y="1285860"/>
            <a:ext cx="9429816" cy="4714908"/>
            <a:chOff x="1379504" y="1285860"/>
            <a:chExt cx="9429816" cy="4714908"/>
          </a:xfrm>
        </p:grpSpPr>
        <p:grpSp>
          <p:nvGrpSpPr>
            <p:cNvPr id="9" name="Group 19"/>
            <p:cNvGrpSpPr/>
            <p:nvPr/>
          </p:nvGrpSpPr>
          <p:grpSpPr>
            <a:xfrm>
              <a:off x="6066702" y="1285860"/>
              <a:ext cx="4742618" cy="4714908"/>
              <a:chOff x="780290" y="1214422"/>
              <a:chExt cx="4742618" cy="47149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80290" y="1214422"/>
                <a:ext cx="4742618" cy="47149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0" name="Group 18"/>
              <p:cNvGrpSpPr/>
              <p:nvPr/>
            </p:nvGrpSpPr>
            <p:grpSpPr>
              <a:xfrm>
                <a:off x="1123625" y="1785926"/>
                <a:ext cx="3899217" cy="646331"/>
                <a:chOff x="1123625" y="1785926"/>
                <a:chExt cx="3899217" cy="64633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399387" y="1797207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23625" y="1785926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1123625" y="3685309"/>
                <a:ext cx="3899217" cy="661135"/>
                <a:chOff x="1123625" y="3685309"/>
                <a:chExt cx="3899217" cy="66113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399387" y="3722989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23625" y="3685309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6" name="Group 14"/>
              <p:cNvGrpSpPr/>
              <p:nvPr/>
            </p:nvGrpSpPr>
            <p:grpSpPr>
              <a:xfrm>
                <a:off x="1123625" y="4710545"/>
                <a:ext cx="3899217" cy="647281"/>
                <a:chOff x="1123625" y="4710545"/>
                <a:chExt cx="3899217" cy="647281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399387" y="4734371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3625" y="4710545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7" name="Group 17"/>
              <p:cNvGrpSpPr/>
              <p:nvPr/>
            </p:nvGrpSpPr>
            <p:grpSpPr>
              <a:xfrm>
                <a:off x="1123625" y="2729345"/>
                <a:ext cx="4044406" cy="674990"/>
                <a:chOff x="1123625" y="2729345"/>
                <a:chExt cx="4044406" cy="674990"/>
              </a:xfrm>
            </p:grpSpPr>
            <p:grpSp>
              <p:nvGrpSpPr>
                <p:cNvPr id="18" name="Group 16"/>
                <p:cNvGrpSpPr/>
                <p:nvPr/>
              </p:nvGrpSpPr>
              <p:grpSpPr>
                <a:xfrm>
                  <a:off x="1123625" y="2729345"/>
                  <a:ext cx="3899217" cy="674990"/>
                  <a:chOff x="1123625" y="2729345"/>
                  <a:chExt cx="3899217" cy="67499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4399387" y="2780880"/>
                    <a:ext cx="623455" cy="623455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23625" y="2729345"/>
                    <a:ext cx="312136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This is a sample text. </a:t>
                    </a:r>
                  </a:p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Insert your desired text here.</a:t>
                    </a:r>
                  </a:p>
                </p:txBody>
              </p:sp>
            </p:grpSp>
            <p:sp>
              <p:nvSpPr>
                <p:cNvPr id="14" name="L-Shape 13"/>
                <p:cNvSpPr/>
                <p:nvPr/>
              </p:nvSpPr>
              <p:spPr>
                <a:xfrm rot="19005742">
                  <a:off x="4484613" y="2755871"/>
                  <a:ext cx="683418" cy="367994"/>
                </a:xfrm>
                <a:prstGeom prst="corne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1379504" y="1547511"/>
              <a:ext cx="3375356" cy="4191606"/>
              <a:chOff x="1736694" y="1486106"/>
              <a:chExt cx="3375356" cy="4191606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3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35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6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8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9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34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25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29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0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1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2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17F87A-5349-47A2-A4FB-5E11680C57DC}"/>
              </a:ext>
            </a:extLst>
          </p:cNvPr>
          <p:cNvGrpSpPr/>
          <p:nvPr/>
        </p:nvGrpSpPr>
        <p:grpSpPr>
          <a:xfrm>
            <a:off x="6066702" y="1285860"/>
            <a:ext cx="4742618" cy="4714908"/>
            <a:chOff x="780290" y="1214422"/>
            <a:chExt cx="4742618" cy="47149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801FFB-015C-4D0A-8660-CFD7E500D241}"/>
                </a:ext>
              </a:extLst>
            </p:cNvPr>
            <p:cNvSpPr/>
            <p:nvPr/>
          </p:nvSpPr>
          <p:spPr>
            <a:xfrm>
              <a:off x="780290" y="1214422"/>
              <a:ext cx="4742618" cy="47149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EDF766E-75A7-420F-814D-8B478AFC198D}"/>
                </a:ext>
              </a:extLst>
            </p:cNvPr>
            <p:cNvGrpSpPr/>
            <p:nvPr/>
          </p:nvGrpSpPr>
          <p:grpSpPr>
            <a:xfrm>
              <a:off x="1034656" y="1584161"/>
              <a:ext cx="3988186" cy="836501"/>
              <a:chOff x="1034656" y="1584161"/>
              <a:chExt cx="3988186" cy="836501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D73EDB-F639-4A27-81D8-C5144BA2E455}"/>
                  </a:ext>
                </a:extLst>
              </p:cNvPr>
              <p:cNvSpPr/>
              <p:nvPr/>
            </p:nvSpPr>
            <p:spPr>
              <a:xfrm>
                <a:off x="4399387" y="1797207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FB147D-5A73-40EF-8D13-5420C7FB79E6}"/>
                  </a:ext>
                </a:extLst>
              </p:cNvPr>
              <p:cNvSpPr txBox="1"/>
              <p:nvPr/>
            </p:nvSpPr>
            <p:spPr>
              <a:xfrm>
                <a:off x="1034656" y="1584161"/>
                <a:ext cx="28646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The system ensures that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every voter can vote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only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once, eliminating repetition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AC2CDB-1EBD-418C-8D7B-417CBA3BE371}"/>
                </a:ext>
              </a:extLst>
            </p:cNvPr>
            <p:cNvGrpSpPr/>
            <p:nvPr/>
          </p:nvGrpSpPr>
          <p:grpSpPr>
            <a:xfrm>
              <a:off x="992746" y="3639429"/>
              <a:ext cx="4030096" cy="738664"/>
              <a:chOff x="992746" y="3639429"/>
              <a:chExt cx="4030096" cy="73866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13969D-EC11-40AA-A30A-D458439F9235}"/>
                  </a:ext>
                </a:extLst>
              </p:cNvPr>
              <p:cNvSpPr/>
              <p:nvPr/>
            </p:nvSpPr>
            <p:spPr>
              <a:xfrm>
                <a:off x="4399387" y="3722989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9937DB-6FAB-4C30-8BA2-31EF78F71001}"/>
                  </a:ext>
                </a:extLst>
              </p:cNvPr>
              <p:cNvSpPr txBox="1"/>
              <p:nvPr/>
            </p:nvSpPr>
            <p:spPr>
              <a:xfrm>
                <a:off x="992746" y="3639429"/>
                <a:ext cx="35060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No third-party application, hence malpractices involving stealing of votes highly reduced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A644F4-67F9-4DD4-911F-BBD32A585C7C}"/>
                </a:ext>
              </a:extLst>
            </p:cNvPr>
            <p:cNvGrpSpPr/>
            <p:nvPr/>
          </p:nvGrpSpPr>
          <p:grpSpPr>
            <a:xfrm>
              <a:off x="1025025" y="4713384"/>
              <a:ext cx="3997817" cy="644442"/>
              <a:chOff x="1025025" y="4713384"/>
              <a:chExt cx="3997817" cy="64444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8689B23-BE9D-4E50-B1E7-CB9B41B99CB3}"/>
                  </a:ext>
                </a:extLst>
              </p:cNvPr>
              <p:cNvSpPr/>
              <p:nvPr/>
            </p:nvSpPr>
            <p:spPr>
              <a:xfrm>
                <a:off x="4399387" y="4734371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24ECE0-8705-489C-AA94-526F813512ED}"/>
                  </a:ext>
                </a:extLst>
              </p:cNvPr>
              <p:cNvSpPr txBox="1"/>
              <p:nvPr/>
            </p:nvSpPr>
            <p:spPr>
              <a:xfrm>
                <a:off x="1025025" y="4713384"/>
                <a:ext cx="2751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Anonymity of voter is 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Preserved, 100% secure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17DBD66-07C3-4019-BB75-BB47BDC1B17C}"/>
                </a:ext>
              </a:extLst>
            </p:cNvPr>
            <p:cNvGrpSpPr/>
            <p:nvPr/>
          </p:nvGrpSpPr>
          <p:grpSpPr>
            <a:xfrm>
              <a:off x="992746" y="2629157"/>
              <a:ext cx="4175285" cy="1407803"/>
              <a:chOff x="992746" y="2629157"/>
              <a:chExt cx="4175285" cy="140780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A267310-34CA-47E8-800E-FA8BC474C420}"/>
                  </a:ext>
                </a:extLst>
              </p:cNvPr>
              <p:cNvGrpSpPr/>
              <p:nvPr/>
            </p:nvGrpSpPr>
            <p:grpSpPr>
              <a:xfrm>
                <a:off x="992746" y="2629157"/>
                <a:ext cx="4030096" cy="775178"/>
                <a:chOff x="992746" y="2629157"/>
                <a:chExt cx="4030096" cy="775178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880A5C4-D933-4AAC-B044-7B2E50AFDB23}"/>
                    </a:ext>
                  </a:extLst>
                </p:cNvPr>
                <p:cNvSpPr/>
                <p:nvPr/>
              </p:nvSpPr>
              <p:spPr>
                <a:xfrm>
                  <a:off x="4399387" y="2780880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7C58FD4-2677-4381-A7EA-1D87BF68C3D4}"/>
                    </a:ext>
                  </a:extLst>
                </p:cNvPr>
                <p:cNvSpPr txBox="1"/>
                <p:nvPr/>
              </p:nvSpPr>
              <p:spPr>
                <a:xfrm>
                  <a:off x="992746" y="2629157"/>
                  <a:ext cx="3506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Implemented via </a:t>
                  </a:r>
                  <a:r>
                    <a:rPr lang="en-US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blockchain,ensure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 a decentralized system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. </a:t>
                  </a:r>
                </a:p>
              </p:txBody>
            </p:sp>
          </p:grpSp>
          <p:sp>
            <p:nvSpPr>
              <p:cNvPr id="48" name="L-Shape 47">
                <a:extLst>
                  <a:ext uri="{FF2B5EF4-FFF2-40B4-BE49-F238E27FC236}">
                    <a16:creationId xmlns:a16="http://schemas.microsoft.com/office/drawing/2014/main" id="{0FEBD52F-E8BF-439D-BDEF-9AF6054B6437}"/>
                  </a:ext>
                </a:extLst>
              </p:cNvPr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L-Shape 48">
                <a:extLst>
                  <a:ext uri="{FF2B5EF4-FFF2-40B4-BE49-F238E27FC236}">
                    <a16:creationId xmlns:a16="http://schemas.microsoft.com/office/drawing/2014/main" id="{265E18DB-8DC8-4A75-8E1D-117C609481B4}"/>
                  </a:ext>
                </a:extLst>
              </p:cNvPr>
              <p:cNvSpPr/>
              <p:nvPr/>
            </p:nvSpPr>
            <p:spPr>
              <a:xfrm rot="19005742">
                <a:off x="4471504" y="3668966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8" name="L-Shape 57">
            <a:extLst>
              <a:ext uri="{FF2B5EF4-FFF2-40B4-BE49-F238E27FC236}">
                <a16:creationId xmlns:a16="http://schemas.microsoft.com/office/drawing/2014/main" id="{AD0ECD34-444F-48DD-BE04-33D4E0E3DF14}"/>
              </a:ext>
            </a:extLst>
          </p:cNvPr>
          <p:cNvSpPr/>
          <p:nvPr/>
        </p:nvSpPr>
        <p:spPr>
          <a:xfrm rot="19005742">
            <a:off x="9719074" y="1858534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5972B83F-DB1F-4B02-881D-8CB2C2925FB4}"/>
              </a:ext>
            </a:extLst>
          </p:cNvPr>
          <p:cNvSpPr/>
          <p:nvPr/>
        </p:nvSpPr>
        <p:spPr>
          <a:xfrm rot="19005742">
            <a:off x="9751670" y="4755920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hassle solved</a:t>
            </a:r>
          </a:p>
        </p:txBody>
      </p:sp>
      <p:grpSp>
        <p:nvGrpSpPr>
          <p:cNvPr id="342" name="Group 341"/>
          <p:cNvGrpSpPr/>
          <p:nvPr/>
        </p:nvGrpSpPr>
        <p:grpSpPr>
          <a:xfrm>
            <a:off x="1197868" y="1803401"/>
            <a:ext cx="4224906" cy="3930649"/>
            <a:chOff x="2743200" y="1047750"/>
            <a:chExt cx="3906838" cy="3633787"/>
          </a:xfrm>
        </p:grpSpPr>
        <p:grpSp>
          <p:nvGrpSpPr>
            <p:cNvPr id="169" name="Group 168"/>
            <p:cNvGrpSpPr/>
            <p:nvPr/>
          </p:nvGrpSpPr>
          <p:grpSpPr>
            <a:xfrm>
              <a:off x="2743200" y="1047750"/>
              <a:ext cx="3906838" cy="3633787"/>
              <a:chOff x="2590800" y="439738"/>
              <a:chExt cx="3906838" cy="3633787"/>
            </a:xfrm>
            <a:solidFill>
              <a:srgbClr val="5E8BA2"/>
            </a:solidFill>
          </p:grpSpPr>
          <p:sp>
            <p:nvSpPr>
              <p:cNvPr id="170" name="Freeform 34"/>
              <p:cNvSpPr>
                <a:spLocks/>
              </p:cNvSpPr>
              <p:nvPr/>
            </p:nvSpPr>
            <p:spPr bwMode="auto">
              <a:xfrm>
                <a:off x="6308725" y="1108075"/>
                <a:ext cx="28575" cy="206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"/>
                  </a:cxn>
                  <a:cxn ang="0">
                    <a:pos x="18" y="1"/>
                  </a:cxn>
                  <a:cxn ang="0">
                    <a:pos x="18" y="7"/>
                  </a:cxn>
                  <a:cxn ang="0">
                    <a:pos x="18" y="9"/>
                  </a:cxn>
                  <a:cxn ang="0">
                    <a:pos x="14" y="13"/>
                  </a:cxn>
                  <a:cxn ang="0">
                    <a:pos x="12" y="13"/>
                  </a:cxn>
                  <a:cxn ang="0">
                    <a:pos x="9" y="13"/>
                  </a:cxn>
                  <a:cxn ang="0">
                    <a:pos x="0" y="13"/>
                  </a:cxn>
                  <a:cxn ang="0">
                    <a:pos x="7" y="6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11" y="0"/>
                  </a:cxn>
                </a:cxnLst>
                <a:rect l="0" t="0" r="r" b="b"/>
                <a:pathLst>
                  <a:path w="18" h="13">
                    <a:moveTo>
                      <a:pt x="11" y="0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9" y="13"/>
                    </a:lnTo>
                    <a:lnTo>
                      <a:pt x="0" y="13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"/>
              <p:cNvSpPr>
                <a:spLocks/>
              </p:cNvSpPr>
              <p:nvPr/>
            </p:nvSpPr>
            <p:spPr bwMode="auto">
              <a:xfrm>
                <a:off x="4986338" y="725488"/>
                <a:ext cx="58738" cy="412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37" y="4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28" y="18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1"/>
                  </a:cxn>
                  <a:cxn ang="0">
                    <a:pos x="14" y="24"/>
                  </a:cxn>
                  <a:cxn ang="0">
                    <a:pos x="8" y="25"/>
                  </a:cxn>
                  <a:cxn ang="0">
                    <a:pos x="5" y="26"/>
                  </a:cxn>
                  <a:cxn ang="0">
                    <a:pos x="2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2" y="18"/>
                  </a:cxn>
                  <a:cxn ang="0">
                    <a:pos x="7" y="15"/>
                  </a:cxn>
                  <a:cxn ang="0">
                    <a:pos x="14" y="12"/>
                  </a:cxn>
                  <a:cxn ang="0">
                    <a:pos x="16" y="12"/>
                  </a:cxn>
                  <a:cxn ang="0">
                    <a:pos x="18" y="11"/>
                  </a:cxn>
                  <a:cxn ang="0">
                    <a:pos x="20" y="11"/>
                  </a:cxn>
                  <a:cxn ang="0">
                    <a:pos x="23" y="7"/>
                  </a:cxn>
                  <a:cxn ang="0">
                    <a:pos x="26" y="5"/>
                  </a:cxn>
                  <a:cxn ang="0">
                    <a:pos x="28" y="3"/>
                  </a:cxn>
                  <a:cxn ang="0">
                    <a:pos x="30" y="2"/>
                  </a:cxn>
                  <a:cxn ang="0">
                    <a:pos x="31" y="1"/>
                  </a:cxn>
                  <a:cxn ang="0">
                    <a:pos x="32" y="0"/>
                  </a:cxn>
                </a:cxnLst>
                <a:rect l="0" t="0" r="r" b="b"/>
                <a:pathLst>
                  <a:path w="37" h="26">
                    <a:moveTo>
                      <a:pt x="32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6" y="9"/>
                    </a:lnTo>
                    <a:lnTo>
                      <a:pt x="32" y="13"/>
                    </a:lnTo>
                    <a:lnTo>
                      <a:pt x="28" y="18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1"/>
                    </a:lnTo>
                    <a:lnTo>
                      <a:pt x="14" y="24"/>
                    </a:lnTo>
                    <a:lnTo>
                      <a:pt x="8" y="25"/>
                    </a:lnTo>
                    <a:lnTo>
                      <a:pt x="5" y="26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7" y="15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3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1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6"/>
              <p:cNvSpPr>
                <a:spLocks/>
              </p:cNvSpPr>
              <p:nvPr/>
            </p:nvSpPr>
            <p:spPr bwMode="auto">
              <a:xfrm>
                <a:off x="3022600" y="3289300"/>
                <a:ext cx="96838" cy="698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1"/>
                  </a:cxn>
                  <a:cxn ang="0">
                    <a:pos x="11" y="3"/>
                  </a:cxn>
                  <a:cxn ang="0">
                    <a:pos x="16" y="4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1" y="7"/>
                  </a:cxn>
                  <a:cxn ang="0">
                    <a:pos x="24" y="6"/>
                  </a:cxn>
                  <a:cxn ang="0">
                    <a:pos x="25" y="5"/>
                  </a:cxn>
                  <a:cxn ang="0">
                    <a:pos x="26" y="4"/>
                  </a:cxn>
                  <a:cxn ang="0">
                    <a:pos x="30" y="4"/>
                  </a:cxn>
                  <a:cxn ang="0">
                    <a:pos x="32" y="5"/>
                  </a:cxn>
                  <a:cxn ang="0">
                    <a:pos x="35" y="8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3"/>
                  </a:cxn>
                  <a:cxn ang="0">
                    <a:pos x="39" y="14"/>
                  </a:cxn>
                  <a:cxn ang="0">
                    <a:pos x="41" y="15"/>
                  </a:cxn>
                  <a:cxn ang="0">
                    <a:pos x="47" y="19"/>
                  </a:cxn>
                  <a:cxn ang="0">
                    <a:pos x="53" y="24"/>
                  </a:cxn>
                  <a:cxn ang="0">
                    <a:pos x="58" y="24"/>
                  </a:cxn>
                  <a:cxn ang="0">
                    <a:pos x="60" y="25"/>
                  </a:cxn>
                  <a:cxn ang="0">
                    <a:pos x="61" y="26"/>
                  </a:cxn>
                  <a:cxn ang="0">
                    <a:pos x="61" y="28"/>
                  </a:cxn>
                  <a:cxn ang="0">
                    <a:pos x="61" y="30"/>
                  </a:cxn>
                  <a:cxn ang="0">
                    <a:pos x="60" y="32"/>
                  </a:cxn>
                  <a:cxn ang="0">
                    <a:pos x="58" y="33"/>
                  </a:cxn>
                  <a:cxn ang="0">
                    <a:pos x="56" y="34"/>
                  </a:cxn>
                  <a:cxn ang="0">
                    <a:pos x="52" y="34"/>
                  </a:cxn>
                  <a:cxn ang="0">
                    <a:pos x="49" y="35"/>
                  </a:cxn>
                  <a:cxn ang="0">
                    <a:pos x="46" y="38"/>
                  </a:cxn>
                  <a:cxn ang="0">
                    <a:pos x="43" y="44"/>
                  </a:cxn>
                  <a:cxn ang="0">
                    <a:pos x="39" y="38"/>
                  </a:cxn>
                  <a:cxn ang="0">
                    <a:pos x="38" y="36"/>
                  </a:cxn>
                  <a:cxn ang="0">
                    <a:pos x="34" y="32"/>
                  </a:cxn>
                  <a:cxn ang="0">
                    <a:pos x="32" y="31"/>
                  </a:cxn>
                  <a:cxn ang="0">
                    <a:pos x="30" y="29"/>
                  </a:cxn>
                  <a:cxn ang="0">
                    <a:pos x="28" y="24"/>
                  </a:cxn>
                  <a:cxn ang="0">
                    <a:pos x="26" y="23"/>
                  </a:cxn>
                  <a:cxn ang="0">
                    <a:pos x="25" y="22"/>
                  </a:cxn>
                  <a:cxn ang="0">
                    <a:pos x="23" y="20"/>
                  </a:cxn>
                  <a:cxn ang="0">
                    <a:pos x="21" y="19"/>
                  </a:cxn>
                  <a:cxn ang="0">
                    <a:pos x="19" y="17"/>
                  </a:cxn>
                  <a:cxn ang="0">
                    <a:pos x="17" y="17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4" y="19"/>
                  </a:cxn>
                  <a:cxn ang="0">
                    <a:pos x="12" y="20"/>
                  </a:cxn>
                  <a:cxn ang="0">
                    <a:pos x="10" y="21"/>
                  </a:cxn>
                  <a:cxn ang="0">
                    <a:pos x="6" y="21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61" h="44">
                    <a:moveTo>
                      <a:pt x="3" y="0"/>
                    </a:moveTo>
                    <a:lnTo>
                      <a:pt x="8" y="1"/>
                    </a:lnTo>
                    <a:lnTo>
                      <a:pt x="11" y="3"/>
                    </a:lnTo>
                    <a:lnTo>
                      <a:pt x="16" y="4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1" y="7"/>
                    </a:lnTo>
                    <a:lnTo>
                      <a:pt x="24" y="6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30" y="4"/>
                    </a:lnTo>
                    <a:lnTo>
                      <a:pt x="32" y="5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2"/>
                    </a:lnTo>
                    <a:lnTo>
                      <a:pt x="38" y="13"/>
                    </a:lnTo>
                    <a:lnTo>
                      <a:pt x="39" y="14"/>
                    </a:lnTo>
                    <a:lnTo>
                      <a:pt x="41" y="15"/>
                    </a:lnTo>
                    <a:lnTo>
                      <a:pt x="47" y="19"/>
                    </a:lnTo>
                    <a:lnTo>
                      <a:pt x="53" y="24"/>
                    </a:lnTo>
                    <a:lnTo>
                      <a:pt x="58" y="24"/>
                    </a:lnTo>
                    <a:lnTo>
                      <a:pt x="60" y="25"/>
                    </a:lnTo>
                    <a:lnTo>
                      <a:pt x="61" y="26"/>
                    </a:lnTo>
                    <a:lnTo>
                      <a:pt x="61" y="28"/>
                    </a:lnTo>
                    <a:lnTo>
                      <a:pt x="61" y="30"/>
                    </a:lnTo>
                    <a:lnTo>
                      <a:pt x="60" y="32"/>
                    </a:lnTo>
                    <a:lnTo>
                      <a:pt x="58" y="33"/>
                    </a:lnTo>
                    <a:lnTo>
                      <a:pt x="56" y="34"/>
                    </a:lnTo>
                    <a:lnTo>
                      <a:pt x="52" y="34"/>
                    </a:lnTo>
                    <a:lnTo>
                      <a:pt x="49" y="35"/>
                    </a:lnTo>
                    <a:lnTo>
                      <a:pt x="46" y="38"/>
                    </a:lnTo>
                    <a:lnTo>
                      <a:pt x="43" y="44"/>
                    </a:lnTo>
                    <a:lnTo>
                      <a:pt x="39" y="38"/>
                    </a:lnTo>
                    <a:lnTo>
                      <a:pt x="38" y="36"/>
                    </a:lnTo>
                    <a:lnTo>
                      <a:pt x="34" y="32"/>
                    </a:lnTo>
                    <a:lnTo>
                      <a:pt x="32" y="31"/>
                    </a:lnTo>
                    <a:lnTo>
                      <a:pt x="30" y="29"/>
                    </a:lnTo>
                    <a:lnTo>
                      <a:pt x="28" y="24"/>
                    </a:lnTo>
                    <a:lnTo>
                      <a:pt x="26" y="23"/>
                    </a:lnTo>
                    <a:lnTo>
                      <a:pt x="25" y="22"/>
                    </a:lnTo>
                    <a:lnTo>
                      <a:pt x="23" y="20"/>
                    </a:lnTo>
                    <a:lnTo>
                      <a:pt x="21" y="19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6" y="21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7"/>
              <p:cNvSpPr>
                <a:spLocks/>
              </p:cNvSpPr>
              <p:nvPr/>
            </p:nvSpPr>
            <p:spPr bwMode="auto">
              <a:xfrm>
                <a:off x="3133725" y="3535363"/>
                <a:ext cx="66675" cy="492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6" y="3"/>
                  </a:cxn>
                  <a:cxn ang="0">
                    <a:pos x="29" y="4"/>
                  </a:cxn>
                  <a:cxn ang="0">
                    <a:pos x="38" y="7"/>
                  </a:cxn>
                  <a:cxn ang="0">
                    <a:pos x="42" y="8"/>
                  </a:cxn>
                  <a:cxn ang="0">
                    <a:pos x="41" y="12"/>
                  </a:cxn>
                  <a:cxn ang="0">
                    <a:pos x="40" y="16"/>
                  </a:cxn>
                  <a:cxn ang="0">
                    <a:pos x="40" y="19"/>
                  </a:cxn>
                  <a:cxn ang="0">
                    <a:pos x="41" y="23"/>
                  </a:cxn>
                  <a:cxn ang="0">
                    <a:pos x="42" y="27"/>
                  </a:cxn>
                  <a:cxn ang="0">
                    <a:pos x="38" y="28"/>
                  </a:cxn>
                  <a:cxn ang="0">
                    <a:pos x="32" y="30"/>
                  </a:cxn>
                  <a:cxn ang="0">
                    <a:pos x="27" y="31"/>
                  </a:cxn>
                  <a:cxn ang="0">
                    <a:pos x="17" y="29"/>
                  </a:cxn>
                  <a:cxn ang="0">
                    <a:pos x="8" y="24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8" y="7"/>
                  </a:cxn>
                  <a:cxn ang="0">
                    <a:pos x="9" y="9"/>
                  </a:cxn>
                  <a:cxn ang="0">
                    <a:pos x="11" y="9"/>
                  </a:cxn>
                  <a:cxn ang="0">
                    <a:pos x="12" y="7"/>
                  </a:cxn>
                  <a:cxn ang="0">
                    <a:pos x="15" y="7"/>
                  </a:cxn>
                  <a:cxn ang="0">
                    <a:pos x="19" y="4"/>
                  </a:cxn>
                  <a:cxn ang="0">
                    <a:pos x="21" y="0"/>
                  </a:cxn>
                </a:cxnLst>
                <a:rect l="0" t="0" r="r" b="b"/>
                <a:pathLst>
                  <a:path w="42" h="31">
                    <a:moveTo>
                      <a:pt x="21" y="0"/>
                    </a:moveTo>
                    <a:lnTo>
                      <a:pt x="24" y="1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8" y="7"/>
                    </a:lnTo>
                    <a:lnTo>
                      <a:pt x="42" y="8"/>
                    </a:lnTo>
                    <a:lnTo>
                      <a:pt x="41" y="12"/>
                    </a:lnTo>
                    <a:lnTo>
                      <a:pt x="40" y="16"/>
                    </a:lnTo>
                    <a:lnTo>
                      <a:pt x="40" y="19"/>
                    </a:lnTo>
                    <a:lnTo>
                      <a:pt x="41" y="23"/>
                    </a:lnTo>
                    <a:lnTo>
                      <a:pt x="42" y="27"/>
                    </a:lnTo>
                    <a:lnTo>
                      <a:pt x="38" y="28"/>
                    </a:lnTo>
                    <a:lnTo>
                      <a:pt x="32" y="30"/>
                    </a:lnTo>
                    <a:lnTo>
                      <a:pt x="27" y="31"/>
                    </a:lnTo>
                    <a:lnTo>
                      <a:pt x="17" y="29"/>
                    </a:lnTo>
                    <a:lnTo>
                      <a:pt x="8" y="24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7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9" y="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8"/>
              <p:cNvSpPr>
                <a:spLocks/>
              </p:cNvSpPr>
              <p:nvPr/>
            </p:nvSpPr>
            <p:spPr bwMode="auto">
              <a:xfrm>
                <a:off x="3641725" y="3663950"/>
                <a:ext cx="3016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12" y="4"/>
                  </a:cxn>
                  <a:cxn ang="0">
                    <a:pos x="13" y="5"/>
                  </a:cxn>
                  <a:cxn ang="0">
                    <a:pos x="15" y="6"/>
                  </a:cxn>
                  <a:cxn ang="0">
                    <a:pos x="17" y="6"/>
                  </a:cxn>
                  <a:cxn ang="0">
                    <a:pos x="18" y="8"/>
                  </a:cxn>
                  <a:cxn ang="0">
                    <a:pos x="19" y="9"/>
                  </a:cxn>
                  <a:cxn ang="0">
                    <a:pos x="19" y="18"/>
                  </a:cxn>
                  <a:cxn ang="0">
                    <a:pos x="15" y="18"/>
                  </a:cxn>
                  <a:cxn ang="0">
                    <a:pos x="15" y="17"/>
                  </a:cxn>
                  <a:cxn ang="0">
                    <a:pos x="15" y="18"/>
                  </a:cxn>
                  <a:cxn ang="0">
                    <a:pos x="12" y="20"/>
                  </a:cxn>
                  <a:cxn ang="0">
                    <a:pos x="11" y="20"/>
                  </a:cxn>
                  <a:cxn ang="0">
                    <a:pos x="8" y="20"/>
                  </a:cxn>
                  <a:cxn ang="0">
                    <a:pos x="6" y="20"/>
                  </a:cxn>
                  <a:cxn ang="0">
                    <a:pos x="6" y="19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21"/>
                  </a:cxn>
                  <a:cxn ang="0">
                    <a:pos x="1" y="15"/>
                  </a:cxn>
                  <a:cxn ang="0">
                    <a:pos x="0" y="15"/>
                  </a:cxn>
                  <a:cxn ang="0">
                    <a:pos x="0" y="0"/>
                  </a:cxn>
                </a:cxnLst>
                <a:rect l="0" t="0" r="r" b="b"/>
                <a:pathLst>
                  <a:path w="19" h="21">
                    <a:moveTo>
                      <a:pt x="0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7" y="4"/>
                    </a:lnTo>
                    <a:lnTo>
                      <a:pt x="12" y="4"/>
                    </a:lnTo>
                    <a:lnTo>
                      <a:pt x="13" y="5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8" y="8"/>
                    </a:lnTo>
                    <a:lnTo>
                      <a:pt x="19" y="9"/>
                    </a:lnTo>
                    <a:lnTo>
                      <a:pt x="19" y="18"/>
                    </a:lnTo>
                    <a:lnTo>
                      <a:pt x="15" y="18"/>
                    </a:lnTo>
                    <a:lnTo>
                      <a:pt x="15" y="17"/>
                    </a:lnTo>
                    <a:lnTo>
                      <a:pt x="15" y="18"/>
                    </a:lnTo>
                    <a:lnTo>
                      <a:pt x="12" y="20"/>
                    </a:lnTo>
                    <a:lnTo>
                      <a:pt x="11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19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3187700" y="3913188"/>
                <a:ext cx="66675" cy="5080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9" y="2"/>
                  </a:cxn>
                  <a:cxn ang="0">
                    <a:pos x="40" y="3"/>
                  </a:cxn>
                  <a:cxn ang="0">
                    <a:pos x="42" y="7"/>
                  </a:cxn>
                  <a:cxn ang="0">
                    <a:pos x="42" y="11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39" y="22"/>
                  </a:cxn>
                  <a:cxn ang="0">
                    <a:pos x="37" y="23"/>
                  </a:cxn>
                  <a:cxn ang="0">
                    <a:pos x="34" y="23"/>
                  </a:cxn>
                  <a:cxn ang="0">
                    <a:pos x="28" y="23"/>
                  </a:cxn>
                  <a:cxn ang="0">
                    <a:pos x="25" y="23"/>
                  </a:cxn>
                  <a:cxn ang="0">
                    <a:pos x="22" y="23"/>
                  </a:cxn>
                  <a:cxn ang="0">
                    <a:pos x="19" y="24"/>
                  </a:cxn>
                  <a:cxn ang="0">
                    <a:pos x="13" y="30"/>
                  </a:cxn>
                  <a:cxn ang="0">
                    <a:pos x="11" y="31"/>
                  </a:cxn>
                  <a:cxn ang="0">
                    <a:pos x="8" y="32"/>
                  </a:cxn>
                  <a:cxn ang="0">
                    <a:pos x="4" y="31"/>
                  </a:cxn>
                  <a:cxn ang="0">
                    <a:pos x="0" y="29"/>
                  </a:cxn>
                  <a:cxn ang="0">
                    <a:pos x="0" y="22"/>
                  </a:cxn>
                  <a:cxn ang="0">
                    <a:pos x="3" y="16"/>
                  </a:cxn>
                  <a:cxn ang="0">
                    <a:pos x="5" y="14"/>
                  </a:cxn>
                  <a:cxn ang="0">
                    <a:pos x="7" y="13"/>
                  </a:cxn>
                  <a:cxn ang="0">
                    <a:pos x="8" y="12"/>
                  </a:cxn>
                  <a:cxn ang="0">
                    <a:pos x="8" y="5"/>
                  </a:cxn>
                  <a:cxn ang="0">
                    <a:pos x="15" y="5"/>
                  </a:cxn>
                  <a:cxn ang="0">
                    <a:pos x="19" y="4"/>
                  </a:cxn>
                  <a:cxn ang="0">
                    <a:pos x="22" y="2"/>
                  </a:cxn>
                  <a:cxn ang="0">
                    <a:pos x="25" y="2"/>
                  </a:cxn>
                  <a:cxn ang="0">
                    <a:pos x="28" y="1"/>
                  </a:cxn>
                  <a:cxn ang="0">
                    <a:pos x="31" y="0"/>
                  </a:cxn>
                </a:cxnLst>
                <a:rect l="0" t="0" r="r" b="b"/>
                <a:pathLst>
                  <a:path w="42" h="32">
                    <a:moveTo>
                      <a:pt x="31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9" y="2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2" y="11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39" y="22"/>
                    </a:lnTo>
                    <a:lnTo>
                      <a:pt x="37" y="23"/>
                    </a:lnTo>
                    <a:lnTo>
                      <a:pt x="34" y="23"/>
                    </a:lnTo>
                    <a:lnTo>
                      <a:pt x="28" y="23"/>
                    </a:lnTo>
                    <a:lnTo>
                      <a:pt x="25" y="23"/>
                    </a:lnTo>
                    <a:lnTo>
                      <a:pt x="22" y="23"/>
                    </a:lnTo>
                    <a:lnTo>
                      <a:pt x="19" y="24"/>
                    </a:lnTo>
                    <a:lnTo>
                      <a:pt x="13" y="30"/>
                    </a:lnTo>
                    <a:lnTo>
                      <a:pt x="11" y="31"/>
                    </a:lnTo>
                    <a:lnTo>
                      <a:pt x="8" y="32"/>
                    </a:lnTo>
                    <a:lnTo>
                      <a:pt x="4" y="31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8" y="12"/>
                    </a:lnTo>
                    <a:lnTo>
                      <a:pt x="8" y="5"/>
                    </a:lnTo>
                    <a:lnTo>
                      <a:pt x="15" y="5"/>
                    </a:lnTo>
                    <a:lnTo>
                      <a:pt x="19" y="4"/>
                    </a:lnTo>
                    <a:lnTo>
                      <a:pt x="22" y="2"/>
                    </a:lnTo>
                    <a:lnTo>
                      <a:pt x="25" y="2"/>
                    </a:lnTo>
                    <a:lnTo>
                      <a:pt x="28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0"/>
              <p:cNvSpPr>
                <a:spLocks/>
              </p:cNvSpPr>
              <p:nvPr/>
            </p:nvSpPr>
            <p:spPr bwMode="auto">
              <a:xfrm>
                <a:off x="3135313" y="3963988"/>
                <a:ext cx="23813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0" y="2"/>
                  </a:cxn>
                  <a:cxn ang="0">
                    <a:pos x="15" y="2"/>
                  </a:cxn>
                  <a:cxn ang="0">
                    <a:pos x="15" y="6"/>
                  </a:cxn>
                  <a:cxn ang="0">
                    <a:pos x="14" y="9"/>
                  </a:cxn>
                  <a:cxn ang="0">
                    <a:pos x="12" y="10"/>
                  </a:cxn>
                  <a:cxn ang="0">
                    <a:pos x="11" y="12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5" h="12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6"/>
                    </a:lnTo>
                    <a:lnTo>
                      <a:pt x="14" y="9"/>
                    </a:lnTo>
                    <a:lnTo>
                      <a:pt x="12" y="10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1"/>
              <p:cNvSpPr>
                <a:spLocks/>
              </p:cNvSpPr>
              <p:nvPr/>
            </p:nvSpPr>
            <p:spPr bwMode="auto">
              <a:xfrm>
                <a:off x="2774950" y="4033838"/>
                <a:ext cx="28575" cy="285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4" y="0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8" y="9"/>
                  </a:cxn>
                  <a:cxn ang="0">
                    <a:pos x="15" y="14"/>
                  </a:cxn>
                  <a:cxn ang="0">
                    <a:pos x="12" y="16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3" y="15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8" y="3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14" y="0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2"/>
              <p:cNvSpPr>
                <a:spLocks/>
              </p:cNvSpPr>
              <p:nvPr/>
            </p:nvSpPr>
            <p:spPr bwMode="auto">
              <a:xfrm>
                <a:off x="2667000" y="4046538"/>
                <a:ext cx="33338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0"/>
                  </a:cxn>
                  <a:cxn ang="0">
                    <a:pos x="14" y="1"/>
                  </a:cxn>
                  <a:cxn ang="0">
                    <a:pos x="15" y="1"/>
                  </a:cxn>
                  <a:cxn ang="0">
                    <a:pos x="21" y="1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5" y="11"/>
                  </a:cxn>
                  <a:cxn ang="0">
                    <a:pos x="10" y="13"/>
                  </a:cxn>
                  <a:cxn ang="0">
                    <a:pos x="6" y="13"/>
                  </a:cxn>
                  <a:cxn ang="0">
                    <a:pos x="0" y="12"/>
                  </a:cxn>
                  <a:cxn ang="0">
                    <a:pos x="3" y="7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6" y="1"/>
                  </a:cxn>
                  <a:cxn ang="0">
                    <a:pos x="9" y="0"/>
                  </a:cxn>
                </a:cxnLst>
                <a:rect l="0" t="0" r="r" b="b"/>
                <a:pathLst>
                  <a:path w="21" h="13">
                    <a:moveTo>
                      <a:pt x="9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21" y="1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3"/>
              <p:cNvSpPr>
                <a:spLocks noEditPoints="1"/>
              </p:cNvSpPr>
              <p:nvPr/>
            </p:nvSpPr>
            <p:spPr bwMode="auto">
              <a:xfrm>
                <a:off x="3144838" y="2797175"/>
                <a:ext cx="1374775" cy="1133475"/>
              </a:xfrm>
              <a:custGeom>
                <a:avLst/>
                <a:gdLst/>
                <a:ahLst/>
                <a:cxnLst>
                  <a:cxn ang="0">
                    <a:pos x="790" y="511"/>
                  </a:cxn>
                  <a:cxn ang="0">
                    <a:pos x="763" y="495"/>
                  </a:cxn>
                  <a:cxn ang="0">
                    <a:pos x="677" y="477"/>
                  </a:cxn>
                  <a:cxn ang="0">
                    <a:pos x="723" y="463"/>
                  </a:cxn>
                  <a:cxn ang="0">
                    <a:pos x="750" y="484"/>
                  </a:cxn>
                  <a:cxn ang="0">
                    <a:pos x="675" y="454"/>
                  </a:cxn>
                  <a:cxn ang="0">
                    <a:pos x="693" y="444"/>
                  </a:cxn>
                  <a:cxn ang="0">
                    <a:pos x="704" y="468"/>
                  </a:cxn>
                  <a:cxn ang="0">
                    <a:pos x="43" y="438"/>
                  </a:cxn>
                  <a:cxn ang="0">
                    <a:pos x="354" y="433"/>
                  </a:cxn>
                  <a:cxn ang="0">
                    <a:pos x="136" y="288"/>
                  </a:cxn>
                  <a:cxn ang="0">
                    <a:pos x="215" y="16"/>
                  </a:cxn>
                  <a:cxn ang="0">
                    <a:pos x="237" y="18"/>
                  </a:cxn>
                  <a:cxn ang="0">
                    <a:pos x="293" y="28"/>
                  </a:cxn>
                  <a:cxn ang="0">
                    <a:pos x="386" y="29"/>
                  </a:cxn>
                  <a:cxn ang="0">
                    <a:pos x="466" y="127"/>
                  </a:cxn>
                  <a:cxn ang="0">
                    <a:pos x="560" y="419"/>
                  </a:cxn>
                  <a:cxn ang="0">
                    <a:pos x="640" y="446"/>
                  </a:cxn>
                  <a:cxn ang="0">
                    <a:pos x="686" y="414"/>
                  </a:cxn>
                  <a:cxn ang="0">
                    <a:pos x="737" y="443"/>
                  </a:cxn>
                  <a:cxn ang="0">
                    <a:pos x="807" y="496"/>
                  </a:cxn>
                  <a:cxn ang="0">
                    <a:pos x="861" y="561"/>
                  </a:cxn>
                  <a:cxn ang="0">
                    <a:pos x="804" y="538"/>
                  </a:cxn>
                  <a:cxn ang="0">
                    <a:pos x="761" y="523"/>
                  </a:cxn>
                  <a:cxn ang="0">
                    <a:pos x="744" y="508"/>
                  </a:cxn>
                  <a:cxn ang="0">
                    <a:pos x="724" y="501"/>
                  </a:cxn>
                  <a:cxn ang="0">
                    <a:pos x="713" y="513"/>
                  </a:cxn>
                  <a:cxn ang="0">
                    <a:pos x="702" y="486"/>
                  </a:cxn>
                  <a:cxn ang="0">
                    <a:pos x="647" y="475"/>
                  </a:cxn>
                  <a:cxn ang="0">
                    <a:pos x="585" y="433"/>
                  </a:cxn>
                  <a:cxn ang="0">
                    <a:pos x="510" y="448"/>
                  </a:cxn>
                  <a:cxn ang="0">
                    <a:pos x="448" y="437"/>
                  </a:cxn>
                  <a:cxn ang="0">
                    <a:pos x="398" y="429"/>
                  </a:cxn>
                  <a:cxn ang="0">
                    <a:pos x="382" y="477"/>
                  </a:cxn>
                  <a:cxn ang="0">
                    <a:pos x="347" y="513"/>
                  </a:cxn>
                  <a:cxn ang="0">
                    <a:pos x="330" y="474"/>
                  </a:cxn>
                  <a:cxn ang="0">
                    <a:pos x="303" y="502"/>
                  </a:cxn>
                  <a:cxn ang="0">
                    <a:pos x="289" y="550"/>
                  </a:cxn>
                  <a:cxn ang="0">
                    <a:pos x="264" y="584"/>
                  </a:cxn>
                  <a:cxn ang="0">
                    <a:pos x="225" y="626"/>
                  </a:cxn>
                  <a:cxn ang="0">
                    <a:pos x="172" y="673"/>
                  </a:cxn>
                  <a:cxn ang="0">
                    <a:pos x="136" y="693"/>
                  </a:cxn>
                  <a:cxn ang="0">
                    <a:pos x="106" y="700"/>
                  </a:cxn>
                  <a:cxn ang="0">
                    <a:pos x="69" y="700"/>
                  </a:cxn>
                  <a:cxn ang="0">
                    <a:pos x="130" y="671"/>
                  </a:cxn>
                  <a:cxn ang="0">
                    <a:pos x="180" y="624"/>
                  </a:cxn>
                  <a:cxn ang="0">
                    <a:pos x="197" y="554"/>
                  </a:cxn>
                  <a:cxn ang="0">
                    <a:pos x="169" y="558"/>
                  </a:cxn>
                  <a:cxn ang="0">
                    <a:pos x="107" y="557"/>
                  </a:cxn>
                  <a:cxn ang="0">
                    <a:pos x="105" y="496"/>
                  </a:cxn>
                  <a:cxn ang="0">
                    <a:pos x="48" y="478"/>
                  </a:cxn>
                  <a:cxn ang="0">
                    <a:pos x="31" y="416"/>
                  </a:cxn>
                  <a:cxn ang="0">
                    <a:pos x="59" y="356"/>
                  </a:cxn>
                  <a:cxn ang="0">
                    <a:pos x="124" y="340"/>
                  </a:cxn>
                  <a:cxn ang="0">
                    <a:pos x="105" y="300"/>
                  </a:cxn>
                  <a:cxn ang="0">
                    <a:pos x="30" y="271"/>
                  </a:cxn>
                  <a:cxn ang="0">
                    <a:pos x="28" y="227"/>
                  </a:cxn>
                  <a:cxn ang="0">
                    <a:pos x="88" y="212"/>
                  </a:cxn>
                  <a:cxn ang="0">
                    <a:pos x="125" y="218"/>
                  </a:cxn>
                  <a:cxn ang="0">
                    <a:pos x="118" y="189"/>
                  </a:cxn>
                  <a:cxn ang="0">
                    <a:pos x="87" y="99"/>
                  </a:cxn>
                  <a:cxn ang="0">
                    <a:pos x="150" y="29"/>
                  </a:cxn>
                </a:cxnLst>
                <a:rect l="0" t="0" r="r" b="b"/>
                <a:pathLst>
                  <a:path w="866" h="714">
                    <a:moveTo>
                      <a:pt x="830" y="537"/>
                    </a:moveTo>
                    <a:lnTo>
                      <a:pt x="830" y="540"/>
                    </a:lnTo>
                    <a:lnTo>
                      <a:pt x="832" y="540"/>
                    </a:lnTo>
                    <a:lnTo>
                      <a:pt x="833" y="539"/>
                    </a:lnTo>
                    <a:lnTo>
                      <a:pt x="833" y="538"/>
                    </a:lnTo>
                    <a:lnTo>
                      <a:pt x="831" y="537"/>
                    </a:lnTo>
                    <a:lnTo>
                      <a:pt x="830" y="537"/>
                    </a:lnTo>
                    <a:close/>
                    <a:moveTo>
                      <a:pt x="809" y="515"/>
                    </a:moveTo>
                    <a:lnTo>
                      <a:pt x="810" y="516"/>
                    </a:lnTo>
                    <a:lnTo>
                      <a:pt x="811" y="516"/>
                    </a:lnTo>
                    <a:lnTo>
                      <a:pt x="811" y="515"/>
                    </a:lnTo>
                    <a:lnTo>
                      <a:pt x="809" y="515"/>
                    </a:lnTo>
                    <a:close/>
                    <a:moveTo>
                      <a:pt x="754" y="513"/>
                    </a:moveTo>
                    <a:lnTo>
                      <a:pt x="754" y="514"/>
                    </a:lnTo>
                    <a:lnTo>
                      <a:pt x="754" y="513"/>
                    </a:lnTo>
                    <a:lnTo>
                      <a:pt x="754" y="513"/>
                    </a:lnTo>
                    <a:close/>
                    <a:moveTo>
                      <a:pt x="786" y="507"/>
                    </a:moveTo>
                    <a:lnTo>
                      <a:pt x="786" y="507"/>
                    </a:lnTo>
                    <a:lnTo>
                      <a:pt x="786" y="507"/>
                    </a:lnTo>
                    <a:lnTo>
                      <a:pt x="786" y="508"/>
                    </a:lnTo>
                    <a:lnTo>
                      <a:pt x="786" y="510"/>
                    </a:lnTo>
                    <a:lnTo>
                      <a:pt x="785" y="514"/>
                    </a:lnTo>
                    <a:lnTo>
                      <a:pt x="788" y="516"/>
                    </a:lnTo>
                    <a:lnTo>
                      <a:pt x="791" y="515"/>
                    </a:lnTo>
                    <a:lnTo>
                      <a:pt x="791" y="513"/>
                    </a:lnTo>
                    <a:lnTo>
                      <a:pt x="792" y="511"/>
                    </a:lnTo>
                    <a:lnTo>
                      <a:pt x="790" y="511"/>
                    </a:lnTo>
                    <a:lnTo>
                      <a:pt x="787" y="508"/>
                    </a:lnTo>
                    <a:lnTo>
                      <a:pt x="786" y="507"/>
                    </a:lnTo>
                    <a:close/>
                    <a:moveTo>
                      <a:pt x="759" y="495"/>
                    </a:moveTo>
                    <a:lnTo>
                      <a:pt x="758" y="496"/>
                    </a:lnTo>
                    <a:lnTo>
                      <a:pt x="756" y="496"/>
                    </a:lnTo>
                    <a:lnTo>
                      <a:pt x="755" y="497"/>
                    </a:lnTo>
                    <a:lnTo>
                      <a:pt x="760" y="497"/>
                    </a:lnTo>
                    <a:lnTo>
                      <a:pt x="763" y="498"/>
                    </a:lnTo>
                    <a:lnTo>
                      <a:pt x="764" y="499"/>
                    </a:lnTo>
                    <a:lnTo>
                      <a:pt x="765" y="500"/>
                    </a:lnTo>
                    <a:lnTo>
                      <a:pt x="763" y="502"/>
                    </a:lnTo>
                    <a:lnTo>
                      <a:pt x="764" y="503"/>
                    </a:lnTo>
                    <a:lnTo>
                      <a:pt x="765" y="502"/>
                    </a:lnTo>
                    <a:lnTo>
                      <a:pt x="765" y="504"/>
                    </a:lnTo>
                    <a:lnTo>
                      <a:pt x="766" y="504"/>
                    </a:lnTo>
                    <a:lnTo>
                      <a:pt x="769" y="508"/>
                    </a:lnTo>
                    <a:lnTo>
                      <a:pt x="771" y="510"/>
                    </a:lnTo>
                    <a:lnTo>
                      <a:pt x="774" y="512"/>
                    </a:lnTo>
                    <a:lnTo>
                      <a:pt x="772" y="507"/>
                    </a:lnTo>
                    <a:lnTo>
                      <a:pt x="771" y="506"/>
                    </a:lnTo>
                    <a:lnTo>
                      <a:pt x="771" y="505"/>
                    </a:lnTo>
                    <a:lnTo>
                      <a:pt x="771" y="499"/>
                    </a:lnTo>
                    <a:lnTo>
                      <a:pt x="767" y="497"/>
                    </a:lnTo>
                    <a:lnTo>
                      <a:pt x="766" y="496"/>
                    </a:lnTo>
                    <a:lnTo>
                      <a:pt x="765" y="496"/>
                    </a:lnTo>
                    <a:lnTo>
                      <a:pt x="764" y="496"/>
                    </a:lnTo>
                    <a:lnTo>
                      <a:pt x="763" y="495"/>
                    </a:lnTo>
                    <a:lnTo>
                      <a:pt x="759" y="495"/>
                    </a:lnTo>
                    <a:close/>
                    <a:moveTo>
                      <a:pt x="733" y="492"/>
                    </a:moveTo>
                    <a:lnTo>
                      <a:pt x="732" y="493"/>
                    </a:lnTo>
                    <a:lnTo>
                      <a:pt x="733" y="493"/>
                    </a:lnTo>
                    <a:lnTo>
                      <a:pt x="733" y="492"/>
                    </a:lnTo>
                    <a:close/>
                    <a:moveTo>
                      <a:pt x="99" y="481"/>
                    </a:moveTo>
                    <a:lnTo>
                      <a:pt x="100" y="482"/>
                    </a:lnTo>
                    <a:lnTo>
                      <a:pt x="102" y="484"/>
                    </a:lnTo>
                    <a:lnTo>
                      <a:pt x="102" y="481"/>
                    </a:lnTo>
                    <a:lnTo>
                      <a:pt x="99" y="481"/>
                    </a:lnTo>
                    <a:close/>
                    <a:moveTo>
                      <a:pt x="714" y="479"/>
                    </a:moveTo>
                    <a:lnTo>
                      <a:pt x="713" y="481"/>
                    </a:lnTo>
                    <a:lnTo>
                      <a:pt x="716" y="481"/>
                    </a:lnTo>
                    <a:lnTo>
                      <a:pt x="714" y="479"/>
                    </a:lnTo>
                    <a:close/>
                    <a:moveTo>
                      <a:pt x="713" y="476"/>
                    </a:moveTo>
                    <a:lnTo>
                      <a:pt x="713" y="477"/>
                    </a:lnTo>
                    <a:lnTo>
                      <a:pt x="712" y="478"/>
                    </a:lnTo>
                    <a:lnTo>
                      <a:pt x="714" y="478"/>
                    </a:lnTo>
                    <a:lnTo>
                      <a:pt x="713" y="478"/>
                    </a:lnTo>
                    <a:lnTo>
                      <a:pt x="713" y="476"/>
                    </a:lnTo>
                    <a:close/>
                    <a:moveTo>
                      <a:pt x="672" y="471"/>
                    </a:moveTo>
                    <a:lnTo>
                      <a:pt x="673" y="472"/>
                    </a:lnTo>
                    <a:lnTo>
                      <a:pt x="673" y="473"/>
                    </a:lnTo>
                    <a:lnTo>
                      <a:pt x="674" y="475"/>
                    </a:lnTo>
                    <a:lnTo>
                      <a:pt x="675" y="481"/>
                    </a:lnTo>
                    <a:lnTo>
                      <a:pt x="675" y="480"/>
                    </a:lnTo>
                    <a:lnTo>
                      <a:pt x="677" y="477"/>
                    </a:lnTo>
                    <a:lnTo>
                      <a:pt x="678" y="476"/>
                    </a:lnTo>
                    <a:lnTo>
                      <a:pt x="679" y="475"/>
                    </a:lnTo>
                    <a:lnTo>
                      <a:pt x="679" y="475"/>
                    </a:lnTo>
                    <a:lnTo>
                      <a:pt x="677" y="472"/>
                    </a:lnTo>
                    <a:lnTo>
                      <a:pt x="674" y="472"/>
                    </a:lnTo>
                    <a:lnTo>
                      <a:pt x="673" y="471"/>
                    </a:lnTo>
                    <a:lnTo>
                      <a:pt x="672" y="471"/>
                    </a:lnTo>
                    <a:close/>
                    <a:moveTo>
                      <a:pt x="683" y="466"/>
                    </a:moveTo>
                    <a:lnTo>
                      <a:pt x="683" y="469"/>
                    </a:lnTo>
                    <a:lnTo>
                      <a:pt x="682" y="470"/>
                    </a:lnTo>
                    <a:lnTo>
                      <a:pt x="684" y="470"/>
                    </a:lnTo>
                    <a:lnTo>
                      <a:pt x="683" y="466"/>
                    </a:lnTo>
                    <a:lnTo>
                      <a:pt x="683" y="466"/>
                    </a:lnTo>
                    <a:close/>
                    <a:moveTo>
                      <a:pt x="645" y="466"/>
                    </a:moveTo>
                    <a:lnTo>
                      <a:pt x="645" y="467"/>
                    </a:lnTo>
                    <a:lnTo>
                      <a:pt x="644" y="467"/>
                    </a:lnTo>
                    <a:lnTo>
                      <a:pt x="645" y="468"/>
                    </a:lnTo>
                    <a:lnTo>
                      <a:pt x="645" y="468"/>
                    </a:lnTo>
                    <a:lnTo>
                      <a:pt x="646" y="467"/>
                    </a:lnTo>
                    <a:lnTo>
                      <a:pt x="645" y="466"/>
                    </a:lnTo>
                    <a:lnTo>
                      <a:pt x="645" y="466"/>
                    </a:lnTo>
                    <a:close/>
                    <a:moveTo>
                      <a:pt x="723" y="458"/>
                    </a:moveTo>
                    <a:lnTo>
                      <a:pt x="722" y="459"/>
                    </a:lnTo>
                    <a:lnTo>
                      <a:pt x="721" y="459"/>
                    </a:lnTo>
                    <a:lnTo>
                      <a:pt x="721" y="460"/>
                    </a:lnTo>
                    <a:lnTo>
                      <a:pt x="719" y="460"/>
                    </a:lnTo>
                    <a:lnTo>
                      <a:pt x="723" y="463"/>
                    </a:lnTo>
                    <a:lnTo>
                      <a:pt x="724" y="464"/>
                    </a:lnTo>
                    <a:lnTo>
                      <a:pt x="726" y="466"/>
                    </a:lnTo>
                    <a:lnTo>
                      <a:pt x="727" y="469"/>
                    </a:lnTo>
                    <a:lnTo>
                      <a:pt x="728" y="472"/>
                    </a:lnTo>
                    <a:lnTo>
                      <a:pt x="730" y="474"/>
                    </a:lnTo>
                    <a:lnTo>
                      <a:pt x="731" y="474"/>
                    </a:lnTo>
                    <a:lnTo>
                      <a:pt x="733" y="475"/>
                    </a:lnTo>
                    <a:lnTo>
                      <a:pt x="736" y="475"/>
                    </a:lnTo>
                    <a:lnTo>
                      <a:pt x="739" y="476"/>
                    </a:lnTo>
                    <a:lnTo>
                      <a:pt x="740" y="480"/>
                    </a:lnTo>
                    <a:lnTo>
                      <a:pt x="741" y="483"/>
                    </a:lnTo>
                    <a:lnTo>
                      <a:pt x="741" y="484"/>
                    </a:lnTo>
                    <a:lnTo>
                      <a:pt x="746" y="484"/>
                    </a:lnTo>
                    <a:lnTo>
                      <a:pt x="745" y="489"/>
                    </a:lnTo>
                    <a:lnTo>
                      <a:pt x="745" y="490"/>
                    </a:lnTo>
                    <a:lnTo>
                      <a:pt x="744" y="492"/>
                    </a:lnTo>
                    <a:lnTo>
                      <a:pt x="742" y="493"/>
                    </a:lnTo>
                    <a:lnTo>
                      <a:pt x="742" y="496"/>
                    </a:lnTo>
                    <a:lnTo>
                      <a:pt x="748" y="497"/>
                    </a:lnTo>
                    <a:lnTo>
                      <a:pt x="751" y="497"/>
                    </a:lnTo>
                    <a:lnTo>
                      <a:pt x="750" y="494"/>
                    </a:lnTo>
                    <a:lnTo>
                      <a:pt x="750" y="492"/>
                    </a:lnTo>
                    <a:lnTo>
                      <a:pt x="751" y="490"/>
                    </a:lnTo>
                    <a:lnTo>
                      <a:pt x="751" y="489"/>
                    </a:lnTo>
                    <a:lnTo>
                      <a:pt x="752" y="487"/>
                    </a:lnTo>
                    <a:lnTo>
                      <a:pt x="751" y="486"/>
                    </a:lnTo>
                    <a:lnTo>
                      <a:pt x="750" y="484"/>
                    </a:lnTo>
                    <a:lnTo>
                      <a:pt x="750" y="481"/>
                    </a:lnTo>
                    <a:lnTo>
                      <a:pt x="751" y="480"/>
                    </a:lnTo>
                    <a:lnTo>
                      <a:pt x="751" y="479"/>
                    </a:lnTo>
                    <a:lnTo>
                      <a:pt x="748" y="474"/>
                    </a:lnTo>
                    <a:lnTo>
                      <a:pt x="746" y="474"/>
                    </a:lnTo>
                    <a:lnTo>
                      <a:pt x="744" y="473"/>
                    </a:lnTo>
                    <a:lnTo>
                      <a:pt x="742" y="472"/>
                    </a:lnTo>
                    <a:lnTo>
                      <a:pt x="739" y="469"/>
                    </a:lnTo>
                    <a:lnTo>
                      <a:pt x="739" y="470"/>
                    </a:lnTo>
                    <a:lnTo>
                      <a:pt x="732" y="470"/>
                    </a:lnTo>
                    <a:lnTo>
                      <a:pt x="732" y="466"/>
                    </a:lnTo>
                    <a:lnTo>
                      <a:pt x="730" y="467"/>
                    </a:lnTo>
                    <a:lnTo>
                      <a:pt x="728" y="466"/>
                    </a:lnTo>
                    <a:lnTo>
                      <a:pt x="725" y="463"/>
                    </a:lnTo>
                    <a:lnTo>
                      <a:pt x="724" y="460"/>
                    </a:lnTo>
                    <a:lnTo>
                      <a:pt x="723" y="458"/>
                    </a:lnTo>
                    <a:close/>
                    <a:moveTo>
                      <a:pt x="679" y="458"/>
                    </a:moveTo>
                    <a:lnTo>
                      <a:pt x="679" y="461"/>
                    </a:lnTo>
                    <a:lnTo>
                      <a:pt x="680" y="460"/>
                    </a:lnTo>
                    <a:lnTo>
                      <a:pt x="680" y="459"/>
                    </a:lnTo>
                    <a:lnTo>
                      <a:pt x="679" y="458"/>
                    </a:lnTo>
                    <a:close/>
                    <a:moveTo>
                      <a:pt x="667" y="454"/>
                    </a:moveTo>
                    <a:lnTo>
                      <a:pt x="669" y="457"/>
                    </a:lnTo>
                    <a:lnTo>
                      <a:pt x="672" y="457"/>
                    </a:lnTo>
                    <a:lnTo>
                      <a:pt x="676" y="455"/>
                    </a:lnTo>
                    <a:lnTo>
                      <a:pt x="675" y="454"/>
                    </a:lnTo>
                    <a:lnTo>
                      <a:pt x="675" y="454"/>
                    </a:lnTo>
                    <a:lnTo>
                      <a:pt x="672" y="454"/>
                    </a:lnTo>
                    <a:lnTo>
                      <a:pt x="670" y="454"/>
                    </a:lnTo>
                    <a:lnTo>
                      <a:pt x="669" y="454"/>
                    </a:lnTo>
                    <a:lnTo>
                      <a:pt x="667" y="454"/>
                    </a:lnTo>
                    <a:close/>
                    <a:moveTo>
                      <a:pt x="73" y="453"/>
                    </a:moveTo>
                    <a:lnTo>
                      <a:pt x="70" y="454"/>
                    </a:lnTo>
                    <a:lnTo>
                      <a:pt x="64" y="454"/>
                    </a:lnTo>
                    <a:lnTo>
                      <a:pt x="64" y="457"/>
                    </a:lnTo>
                    <a:lnTo>
                      <a:pt x="66" y="456"/>
                    </a:lnTo>
                    <a:lnTo>
                      <a:pt x="74" y="456"/>
                    </a:lnTo>
                    <a:lnTo>
                      <a:pt x="73" y="460"/>
                    </a:lnTo>
                    <a:lnTo>
                      <a:pt x="73" y="463"/>
                    </a:lnTo>
                    <a:lnTo>
                      <a:pt x="75" y="462"/>
                    </a:lnTo>
                    <a:lnTo>
                      <a:pt x="75" y="462"/>
                    </a:lnTo>
                    <a:lnTo>
                      <a:pt x="75" y="459"/>
                    </a:lnTo>
                    <a:lnTo>
                      <a:pt x="75" y="457"/>
                    </a:lnTo>
                    <a:lnTo>
                      <a:pt x="74" y="455"/>
                    </a:lnTo>
                    <a:lnTo>
                      <a:pt x="73" y="454"/>
                    </a:lnTo>
                    <a:lnTo>
                      <a:pt x="73" y="453"/>
                    </a:lnTo>
                    <a:close/>
                    <a:moveTo>
                      <a:pt x="657" y="449"/>
                    </a:moveTo>
                    <a:lnTo>
                      <a:pt x="654" y="451"/>
                    </a:lnTo>
                    <a:lnTo>
                      <a:pt x="656" y="451"/>
                    </a:lnTo>
                    <a:lnTo>
                      <a:pt x="657" y="450"/>
                    </a:lnTo>
                    <a:lnTo>
                      <a:pt x="660" y="450"/>
                    </a:lnTo>
                    <a:lnTo>
                      <a:pt x="658" y="449"/>
                    </a:lnTo>
                    <a:lnTo>
                      <a:pt x="657" y="449"/>
                    </a:lnTo>
                    <a:close/>
                    <a:moveTo>
                      <a:pt x="693" y="444"/>
                    </a:moveTo>
                    <a:lnTo>
                      <a:pt x="705" y="460"/>
                    </a:lnTo>
                    <a:lnTo>
                      <a:pt x="707" y="463"/>
                    </a:lnTo>
                    <a:lnTo>
                      <a:pt x="705" y="464"/>
                    </a:lnTo>
                    <a:lnTo>
                      <a:pt x="704" y="466"/>
                    </a:lnTo>
                    <a:lnTo>
                      <a:pt x="702" y="468"/>
                    </a:lnTo>
                    <a:lnTo>
                      <a:pt x="701" y="468"/>
                    </a:lnTo>
                    <a:lnTo>
                      <a:pt x="701" y="469"/>
                    </a:lnTo>
                    <a:lnTo>
                      <a:pt x="700" y="469"/>
                    </a:lnTo>
                    <a:lnTo>
                      <a:pt x="698" y="468"/>
                    </a:lnTo>
                    <a:lnTo>
                      <a:pt x="695" y="466"/>
                    </a:lnTo>
                    <a:lnTo>
                      <a:pt x="694" y="466"/>
                    </a:lnTo>
                    <a:lnTo>
                      <a:pt x="693" y="464"/>
                    </a:lnTo>
                    <a:lnTo>
                      <a:pt x="692" y="463"/>
                    </a:lnTo>
                    <a:lnTo>
                      <a:pt x="692" y="463"/>
                    </a:lnTo>
                    <a:lnTo>
                      <a:pt x="690" y="463"/>
                    </a:lnTo>
                    <a:lnTo>
                      <a:pt x="690" y="463"/>
                    </a:lnTo>
                    <a:lnTo>
                      <a:pt x="689" y="464"/>
                    </a:lnTo>
                    <a:lnTo>
                      <a:pt x="688" y="465"/>
                    </a:lnTo>
                    <a:lnTo>
                      <a:pt x="687" y="466"/>
                    </a:lnTo>
                    <a:lnTo>
                      <a:pt x="686" y="466"/>
                    </a:lnTo>
                    <a:lnTo>
                      <a:pt x="695" y="466"/>
                    </a:lnTo>
                    <a:lnTo>
                      <a:pt x="697" y="469"/>
                    </a:lnTo>
                    <a:lnTo>
                      <a:pt x="697" y="470"/>
                    </a:lnTo>
                    <a:lnTo>
                      <a:pt x="699" y="470"/>
                    </a:lnTo>
                    <a:lnTo>
                      <a:pt x="701" y="469"/>
                    </a:lnTo>
                    <a:lnTo>
                      <a:pt x="702" y="469"/>
                    </a:lnTo>
                    <a:lnTo>
                      <a:pt x="704" y="468"/>
                    </a:lnTo>
                    <a:lnTo>
                      <a:pt x="706" y="468"/>
                    </a:lnTo>
                    <a:lnTo>
                      <a:pt x="710" y="469"/>
                    </a:lnTo>
                    <a:lnTo>
                      <a:pt x="710" y="469"/>
                    </a:lnTo>
                    <a:lnTo>
                      <a:pt x="710" y="467"/>
                    </a:lnTo>
                    <a:lnTo>
                      <a:pt x="709" y="466"/>
                    </a:lnTo>
                    <a:lnTo>
                      <a:pt x="708" y="460"/>
                    </a:lnTo>
                    <a:lnTo>
                      <a:pt x="713" y="461"/>
                    </a:lnTo>
                    <a:lnTo>
                      <a:pt x="713" y="459"/>
                    </a:lnTo>
                    <a:lnTo>
                      <a:pt x="713" y="458"/>
                    </a:lnTo>
                    <a:lnTo>
                      <a:pt x="711" y="457"/>
                    </a:lnTo>
                    <a:lnTo>
                      <a:pt x="708" y="457"/>
                    </a:lnTo>
                    <a:lnTo>
                      <a:pt x="704" y="458"/>
                    </a:lnTo>
                    <a:lnTo>
                      <a:pt x="704" y="454"/>
                    </a:lnTo>
                    <a:lnTo>
                      <a:pt x="704" y="454"/>
                    </a:lnTo>
                    <a:lnTo>
                      <a:pt x="703" y="453"/>
                    </a:lnTo>
                    <a:lnTo>
                      <a:pt x="701" y="452"/>
                    </a:lnTo>
                    <a:lnTo>
                      <a:pt x="696" y="447"/>
                    </a:lnTo>
                    <a:lnTo>
                      <a:pt x="695" y="445"/>
                    </a:lnTo>
                    <a:lnTo>
                      <a:pt x="694" y="445"/>
                    </a:lnTo>
                    <a:lnTo>
                      <a:pt x="693" y="444"/>
                    </a:lnTo>
                    <a:close/>
                    <a:moveTo>
                      <a:pt x="43" y="438"/>
                    </a:moveTo>
                    <a:lnTo>
                      <a:pt x="43" y="439"/>
                    </a:lnTo>
                    <a:lnTo>
                      <a:pt x="43" y="444"/>
                    </a:lnTo>
                    <a:lnTo>
                      <a:pt x="46" y="442"/>
                    </a:lnTo>
                    <a:lnTo>
                      <a:pt x="46" y="441"/>
                    </a:lnTo>
                    <a:lnTo>
                      <a:pt x="43" y="439"/>
                    </a:lnTo>
                    <a:lnTo>
                      <a:pt x="43" y="438"/>
                    </a:lnTo>
                    <a:lnTo>
                      <a:pt x="43" y="438"/>
                    </a:lnTo>
                    <a:close/>
                    <a:moveTo>
                      <a:pt x="45" y="436"/>
                    </a:moveTo>
                    <a:lnTo>
                      <a:pt x="45" y="437"/>
                    </a:lnTo>
                    <a:lnTo>
                      <a:pt x="46" y="437"/>
                    </a:lnTo>
                    <a:lnTo>
                      <a:pt x="45" y="436"/>
                    </a:lnTo>
                    <a:close/>
                    <a:moveTo>
                      <a:pt x="346" y="425"/>
                    </a:moveTo>
                    <a:lnTo>
                      <a:pt x="345" y="427"/>
                    </a:lnTo>
                    <a:lnTo>
                      <a:pt x="343" y="427"/>
                    </a:lnTo>
                    <a:lnTo>
                      <a:pt x="339" y="431"/>
                    </a:lnTo>
                    <a:lnTo>
                      <a:pt x="337" y="432"/>
                    </a:lnTo>
                    <a:lnTo>
                      <a:pt x="337" y="434"/>
                    </a:lnTo>
                    <a:lnTo>
                      <a:pt x="335" y="436"/>
                    </a:lnTo>
                    <a:lnTo>
                      <a:pt x="333" y="438"/>
                    </a:lnTo>
                    <a:lnTo>
                      <a:pt x="330" y="440"/>
                    </a:lnTo>
                    <a:lnTo>
                      <a:pt x="327" y="442"/>
                    </a:lnTo>
                    <a:lnTo>
                      <a:pt x="327" y="443"/>
                    </a:lnTo>
                    <a:lnTo>
                      <a:pt x="326" y="444"/>
                    </a:lnTo>
                    <a:lnTo>
                      <a:pt x="330" y="445"/>
                    </a:lnTo>
                    <a:lnTo>
                      <a:pt x="330" y="445"/>
                    </a:lnTo>
                    <a:lnTo>
                      <a:pt x="334" y="445"/>
                    </a:lnTo>
                    <a:lnTo>
                      <a:pt x="336" y="445"/>
                    </a:lnTo>
                    <a:lnTo>
                      <a:pt x="340" y="440"/>
                    </a:lnTo>
                    <a:lnTo>
                      <a:pt x="343" y="436"/>
                    </a:lnTo>
                    <a:lnTo>
                      <a:pt x="349" y="433"/>
                    </a:lnTo>
                    <a:lnTo>
                      <a:pt x="350" y="432"/>
                    </a:lnTo>
                    <a:lnTo>
                      <a:pt x="353" y="432"/>
                    </a:lnTo>
                    <a:lnTo>
                      <a:pt x="354" y="433"/>
                    </a:lnTo>
                    <a:lnTo>
                      <a:pt x="356" y="434"/>
                    </a:lnTo>
                    <a:lnTo>
                      <a:pt x="359" y="434"/>
                    </a:lnTo>
                    <a:lnTo>
                      <a:pt x="360" y="434"/>
                    </a:lnTo>
                    <a:lnTo>
                      <a:pt x="363" y="434"/>
                    </a:lnTo>
                    <a:lnTo>
                      <a:pt x="359" y="432"/>
                    </a:lnTo>
                    <a:lnTo>
                      <a:pt x="356" y="430"/>
                    </a:lnTo>
                    <a:lnTo>
                      <a:pt x="355" y="428"/>
                    </a:lnTo>
                    <a:lnTo>
                      <a:pt x="355" y="426"/>
                    </a:lnTo>
                    <a:lnTo>
                      <a:pt x="356" y="425"/>
                    </a:lnTo>
                    <a:lnTo>
                      <a:pt x="354" y="425"/>
                    </a:lnTo>
                    <a:lnTo>
                      <a:pt x="353" y="426"/>
                    </a:lnTo>
                    <a:lnTo>
                      <a:pt x="347" y="426"/>
                    </a:lnTo>
                    <a:lnTo>
                      <a:pt x="346" y="425"/>
                    </a:lnTo>
                    <a:close/>
                    <a:moveTo>
                      <a:pt x="131" y="281"/>
                    </a:moveTo>
                    <a:lnTo>
                      <a:pt x="131" y="282"/>
                    </a:lnTo>
                    <a:lnTo>
                      <a:pt x="130" y="283"/>
                    </a:lnTo>
                    <a:lnTo>
                      <a:pt x="128" y="285"/>
                    </a:lnTo>
                    <a:lnTo>
                      <a:pt x="128" y="286"/>
                    </a:lnTo>
                    <a:lnTo>
                      <a:pt x="124" y="291"/>
                    </a:lnTo>
                    <a:lnTo>
                      <a:pt x="128" y="293"/>
                    </a:lnTo>
                    <a:lnTo>
                      <a:pt x="129" y="294"/>
                    </a:lnTo>
                    <a:lnTo>
                      <a:pt x="130" y="294"/>
                    </a:lnTo>
                    <a:lnTo>
                      <a:pt x="132" y="293"/>
                    </a:lnTo>
                    <a:lnTo>
                      <a:pt x="134" y="292"/>
                    </a:lnTo>
                    <a:lnTo>
                      <a:pt x="135" y="290"/>
                    </a:lnTo>
                    <a:lnTo>
                      <a:pt x="136" y="289"/>
                    </a:lnTo>
                    <a:lnTo>
                      <a:pt x="136" y="288"/>
                    </a:lnTo>
                    <a:lnTo>
                      <a:pt x="135" y="286"/>
                    </a:lnTo>
                    <a:lnTo>
                      <a:pt x="132" y="283"/>
                    </a:lnTo>
                    <a:lnTo>
                      <a:pt x="131" y="281"/>
                    </a:lnTo>
                    <a:lnTo>
                      <a:pt x="131" y="281"/>
                    </a:lnTo>
                    <a:close/>
                    <a:moveTo>
                      <a:pt x="134" y="206"/>
                    </a:moveTo>
                    <a:lnTo>
                      <a:pt x="134" y="206"/>
                    </a:lnTo>
                    <a:lnTo>
                      <a:pt x="131" y="209"/>
                    </a:lnTo>
                    <a:lnTo>
                      <a:pt x="134" y="209"/>
                    </a:lnTo>
                    <a:lnTo>
                      <a:pt x="135" y="209"/>
                    </a:lnTo>
                    <a:lnTo>
                      <a:pt x="136" y="210"/>
                    </a:lnTo>
                    <a:lnTo>
                      <a:pt x="137" y="212"/>
                    </a:lnTo>
                    <a:lnTo>
                      <a:pt x="137" y="212"/>
                    </a:lnTo>
                    <a:lnTo>
                      <a:pt x="146" y="212"/>
                    </a:lnTo>
                    <a:lnTo>
                      <a:pt x="146" y="211"/>
                    </a:lnTo>
                    <a:lnTo>
                      <a:pt x="146" y="210"/>
                    </a:lnTo>
                    <a:lnTo>
                      <a:pt x="145" y="209"/>
                    </a:lnTo>
                    <a:lnTo>
                      <a:pt x="144" y="208"/>
                    </a:lnTo>
                    <a:lnTo>
                      <a:pt x="144" y="207"/>
                    </a:lnTo>
                    <a:lnTo>
                      <a:pt x="139" y="207"/>
                    </a:lnTo>
                    <a:lnTo>
                      <a:pt x="134" y="206"/>
                    </a:lnTo>
                    <a:lnTo>
                      <a:pt x="134" y="206"/>
                    </a:lnTo>
                    <a:close/>
                    <a:moveTo>
                      <a:pt x="121" y="206"/>
                    </a:moveTo>
                    <a:lnTo>
                      <a:pt x="121" y="207"/>
                    </a:lnTo>
                    <a:lnTo>
                      <a:pt x="122" y="206"/>
                    </a:lnTo>
                    <a:lnTo>
                      <a:pt x="122" y="206"/>
                    </a:lnTo>
                    <a:lnTo>
                      <a:pt x="121" y="206"/>
                    </a:lnTo>
                    <a:close/>
                    <a:moveTo>
                      <a:pt x="215" y="16"/>
                    </a:moveTo>
                    <a:lnTo>
                      <a:pt x="213" y="18"/>
                    </a:lnTo>
                    <a:lnTo>
                      <a:pt x="211" y="19"/>
                    </a:lnTo>
                    <a:lnTo>
                      <a:pt x="212" y="19"/>
                    </a:lnTo>
                    <a:lnTo>
                      <a:pt x="213" y="18"/>
                    </a:lnTo>
                    <a:lnTo>
                      <a:pt x="214" y="18"/>
                    </a:lnTo>
                    <a:lnTo>
                      <a:pt x="215" y="16"/>
                    </a:lnTo>
                    <a:close/>
                    <a:moveTo>
                      <a:pt x="196" y="0"/>
                    </a:moveTo>
                    <a:lnTo>
                      <a:pt x="202" y="0"/>
                    </a:lnTo>
                    <a:lnTo>
                      <a:pt x="204" y="0"/>
                    </a:lnTo>
                    <a:lnTo>
                      <a:pt x="206" y="3"/>
                    </a:lnTo>
                    <a:lnTo>
                      <a:pt x="207" y="3"/>
                    </a:lnTo>
                    <a:lnTo>
                      <a:pt x="208" y="5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11" y="5"/>
                    </a:lnTo>
                    <a:lnTo>
                      <a:pt x="215" y="4"/>
                    </a:lnTo>
                    <a:lnTo>
                      <a:pt x="216" y="8"/>
                    </a:lnTo>
                    <a:lnTo>
                      <a:pt x="216" y="9"/>
                    </a:lnTo>
                    <a:lnTo>
                      <a:pt x="221" y="9"/>
                    </a:lnTo>
                    <a:lnTo>
                      <a:pt x="221" y="4"/>
                    </a:lnTo>
                    <a:lnTo>
                      <a:pt x="228" y="9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31" y="17"/>
                    </a:lnTo>
                    <a:lnTo>
                      <a:pt x="231" y="19"/>
                    </a:lnTo>
                    <a:lnTo>
                      <a:pt x="235" y="19"/>
                    </a:lnTo>
                    <a:lnTo>
                      <a:pt x="237" y="18"/>
                    </a:lnTo>
                    <a:lnTo>
                      <a:pt x="240" y="15"/>
                    </a:lnTo>
                    <a:lnTo>
                      <a:pt x="241" y="15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46" y="13"/>
                    </a:lnTo>
                    <a:lnTo>
                      <a:pt x="249" y="13"/>
                    </a:lnTo>
                    <a:lnTo>
                      <a:pt x="253" y="15"/>
                    </a:lnTo>
                    <a:lnTo>
                      <a:pt x="254" y="15"/>
                    </a:lnTo>
                    <a:lnTo>
                      <a:pt x="255" y="15"/>
                    </a:lnTo>
                    <a:lnTo>
                      <a:pt x="256" y="15"/>
                    </a:lnTo>
                    <a:lnTo>
                      <a:pt x="258" y="12"/>
                    </a:lnTo>
                    <a:lnTo>
                      <a:pt x="262" y="15"/>
                    </a:lnTo>
                    <a:lnTo>
                      <a:pt x="263" y="18"/>
                    </a:lnTo>
                    <a:lnTo>
                      <a:pt x="263" y="21"/>
                    </a:lnTo>
                    <a:lnTo>
                      <a:pt x="264" y="23"/>
                    </a:lnTo>
                    <a:lnTo>
                      <a:pt x="263" y="26"/>
                    </a:lnTo>
                    <a:lnTo>
                      <a:pt x="265" y="26"/>
                    </a:lnTo>
                    <a:lnTo>
                      <a:pt x="267" y="27"/>
                    </a:lnTo>
                    <a:lnTo>
                      <a:pt x="273" y="30"/>
                    </a:lnTo>
                    <a:lnTo>
                      <a:pt x="276" y="31"/>
                    </a:lnTo>
                    <a:lnTo>
                      <a:pt x="281" y="31"/>
                    </a:lnTo>
                    <a:lnTo>
                      <a:pt x="282" y="30"/>
                    </a:lnTo>
                    <a:lnTo>
                      <a:pt x="285" y="27"/>
                    </a:lnTo>
                    <a:lnTo>
                      <a:pt x="287" y="26"/>
                    </a:lnTo>
                    <a:lnTo>
                      <a:pt x="289" y="26"/>
                    </a:lnTo>
                    <a:lnTo>
                      <a:pt x="291" y="27"/>
                    </a:lnTo>
                    <a:lnTo>
                      <a:pt x="293" y="28"/>
                    </a:lnTo>
                    <a:lnTo>
                      <a:pt x="294" y="27"/>
                    </a:lnTo>
                    <a:lnTo>
                      <a:pt x="295" y="27"/>
                    </a:lnTo>
                    <a:lnTo>
                      <a:pt x="299" y="23"/>
                    </a:lnTo>
                    <a:lnTo>
                      <a:pt x="301" y="23"/>
                    </a:lnTo>
                    <a:lnTo>
                      <a:pt x="304" y="23"/>
                    </a:lnTo>
                    <a:lnTo>
                      <a:pt x="305" y="24"/>
                    </a:lnTo>
                    <a:lnTo>
                      <a:pt x="316" y="24"/>
                    </a:lnTo>
                    <a:lnTo>
                      <a:pt x="318" y="25"/>
                    </a:lnTo>
                    <a:lnTo>
                      <a:pt x="320" y="26"/>
                    </a:lnTo>
                    <a:lnTo>
                      <a:pt x="322" y="27"/>
                    </a:lnTo>
                    <a:lnTo>
                      <a:pt x="328" y="27"/>
                    </a:lnTo>
                    <a:lnTo>
                      <a:pt x="331" y="28"/>
                    </a:lnTo>
                    <a:lnTo>
                      <a:pt x="337" y="31"/>
                    </a:lnTo>
                    <a:lnTo>
                      <a:pt x="339" y="32"/>
                    </a:lnTo>
                    <a:lnTo>
                      <a:pt x="343" y="32"/>
                    </a:lnTo>
                    <a:lnTo>
                      <a:pt x="345" y="31"/>
                    </a:lnTo>
                    <a:lnTo>
                      <a:pt x="346" y="30"/>
                    </a:lnTo>
                    <a:lnTo>
                      <a:pt x="352" y="28"/>
                    </a:lnTo>
                    <a:lnTo>
                      <a:pt x="360" y="28"/>
                    </a:lnTo>
                    <a:lnTo>
                      <a:pt x="362" y="29"/>
                    </a:lnTo>
                    <a:lnTo>
                      <a:pt x="365" y="30"/>
                    </a:lnTo>
                    <a:lnTo>
                      <a:pt x="367" y="32"/>
                    </a:lnTo>
                    <a:lnTo>
                      <a:pt x="372" y="33"/>
                    </a:lnTo>
                    <a:lnTo>
                      <a:pt x="376" y="32"/>
                    </a:lnTo>
                    <a:lnTo>
                      <a:pt x="382" y="30"/>
                    </a:lnTo>
                    <a:lnTo>
                      <a:pt x="385" y="29"/>
                    </a:lnTo>
                    <a:lnTo>
                      <a:pt x="386" y="29"/>
                    </a:lnTo>
                    <a:lnTo>
                      <a:pt x="386" y="24"/>
                    </a:lnTo>
                    <a:lnTo>
                      <a:pt x="387" y="23"/>
                    </a:lnTo>
                    <a:lnTo>
                      <a:pt x="392" y="22"/>
                    </a:lnTo>
                    <a:lnTo>
                      <a:pt x="393" y="22"/>
                    </a:lnTo>
                    <a:lnTo>
                      <a:pt x="395" y="23"/>
                    </a:lnTo>
                    <a:lnTo>
                      <a:pt x="396" y="24"/>
                    </a:lnTo>
                    <a:lnTo>
                      <a:pt x="399" y="24"/>
                    </a:lnTo>
                    <a:lnTo>
                      <a:pt x="400" y="23"/>
                    </a:lnTo>
                    <a:lnTo>
                      <a:pt x="401" y="22"/>
                    </a:lnTo>
                    <a:lnTo>
                      <a:pt x="402" y="21"/>
                    </a:lnTo>
                    <a:lnTo>
                      <a:pt x="406" y="21"/>
                    </a:lnTo>
                    <a:lnTo>
                      <a:pt x="408" y="22"/>
                    </a:lnTo>
                    <a:lnTo>
                      <a:pt x="411" y="23"/>
                    </a:lnTo>
                    <a:lnTo>
                      <a:pt x="414" y="26"/>
                    </a:lnTo>
                    <a:lnTo>
                      <a:pt x="419" y="26"/>
                    </a:lnTo>
                    <a:lnTo>
                      <a:pt x="422" y="29"/>
                    </a:lnTo>
                    <a:lnTo>
                      <a:pt x="424" y="28"/>
                    </a:lnTo>
                    <a:lnTo>
                      <a:pt x="426" y="28"/>
                    </a:lnTo>
                    <a:lnTo>
                      <a:pt x="430" y="32"/>
                    </a:lnTo>
                    <a:lnTo>
                      <a:pt x="431" y="32"/>
                    </a:lnTo>
                    <a:lnTo>
                      <a:pt x="434" y="32"/>
                    </a:lnTo>
                    <a:lnTo>
                      <a:pt x="434" y="32"/>
                    </a:lnTo>
                    <a:lnTo>
                      <a:pt x="438" y="30"/>
                    </a:lnTo>
                    <a:lnTo>
                      <a:pt x="439" y="34"/>
                    </a:lnTo>
                    <a:lnTo>
                      <a:pt x="446" y="57"/>
                    </a:lnTo>
                    <a:lnTo>
                      <a:pt x="453" y="82"/>
                    </a:lnTo>
                    <a:lnTo>
                      <a:pt x="466" y="127"/>
                    </a:lnTo>
                    <a:lnTo>
                      <a:pt x="468" y="133"/>
                    </a:lnTo>
                    <a:lnTo>
                      <a:pt x="470" y="140"/>
                    </a:lnTo>
                    <a:lnTo>
                      <a:pt x="472" y="149"/>
                    </a:lnTo>
                    <a:lnTo>
                      <a:pt x="475" y="158"/>
                    </a:lnTo>
                    <a:lnTo>
                      <a:pt x="478" y="169"/>
                    </a:lnTo>
                    <a:lnTo>
                      <a:pt x="482" y="181"/>
                    </a:lnTo>
                    <a:lnTo>
                      <a:pt x="486" y="194"/>
                    </a:lnTo>
                    <a:lnTo>
                      <a:pt x="489" y="206"/>
                    </a:lnTo>
                    <a:lnTo>
                      <a:pt x="501" y="245"/>
                    </a:lnTo>
                    <a:lnTo>
                      <a:pt x="513" y="287"/>
                    </a:lnTo>
                    <a:lnTo>
                      <a:pt x="524" y="323"/>
                    </a:lnTo>
                    <a:lnTo>
                      <a:pt x="534" y="358"/>
                    </a:lnTo>
                    <a:lnTo>
                      <a:pt x="535" y="362"/>
                    </a:lnTo>
                    <a:lnTo>
                      <a:pt x="536" y="366"/>
                    </a:lnTo>
                    <a:lnTo>
                      <a:pt x="540" y="377"/>
                    </a:lnTo>
                    <a:lnTo>
                      <a:pt x="543" y="389"/>
                    </a:lnTo>
                    <a:lnTo>
                      <a:pt x="543" y="390"/>
                    </a:lnTo>
                    <a:lnTo>
                      <a:pt x="545" y="395"/>
                    </a:lnTo>
                    <a:lnTo>
                      <a:pt x="546" y="397"/>
                    </a:lnTo>
                    <a:lnTo>
                      <a:pt x="548" y="398"/>
                    </a:lnTo>
                    <a:lnTo>
                      <a:pt x="548" y="401"/>
                    </a:lnTo>
                    <a:lnTo>
                      <a:pt x="549" y="404"/>
                    </a:lnTo>
                    <a:lnTo>
                      <a:pt x="549" y="406"/>
                    </a:lnTo>
                    <a:lnTo>
                      <a:pt x="552" y="418"/>
                    </a:lnTo>
                    <a:lnTo>
                      <a:pt x="554" y="420"/>
                    </a:lnTo>
                    <a:lnTo>
                      <a:pt x="557" y="420"/>
                    </a:lnTo>
                    <a:lnTo>
                      <a:pt x="560" y="419"/>
                    </a:lnTo>
                    <a:lnTo>
                      <a:pt x="563" y="418"/>
                    </a:lnTo>
                    <a:lnTo>
                      <a:pt x="564" y="418"/>
                    </a:lnTo>
                    <a:lnTo>
                      <a:pt x="566" y="417"/>
                    </a:lnTo>
                    <a:lnTo>
                      <a:pt x="569" y="417"/>
                    </a:lnTo>
                    <a:lnTo>
                      <a:pt x="572" y="418"/>
                    </a:lnTo>
                    <a:lnTo>
                      <a:pt x="574" y="416"/>
                    </a:lnTo>
                    <a:lnTo>
                      <a:pt x="577" y="413"/>
                    </a:lnTo>
                    <a:lnTo>
                      <a:pt x="580" y="410"/>
                    </a:lnTo>
                    <a:lnTo>
                      <a:pt x="584" y="407"/>
                    </a:lnTo>
                    <a:lnTo>
                      <a:pt x="587" y="407"/>
                    </a:lnTo>
                    <a:lnTo>
                      <a:pt x="589" y="407"/>
                    </a:lnTo>
                    <a:lnTo>
                      <a:pt x="591" y="407"/>
                    </a:lnTo>
                    <a:lnTo>
                      <a:pt x="593" y="410"/>
                    </a:lnTo>
                    <a:lnTo>
                      <a:pt x="594" y="412"/>
                    </a:lnTo>
                    <a:lnTo>
                      <a:pt x="594" y="418"/>
                    </a:lnTo>
                    <a:lnTo>
                      <a:pt x="598" y="422"/>
                    </a:lnTo>
                    <a:lnTo>
                      <a:pt x="602" y="423"/>
                    </a:lnTo>
                    <a:lnTo>
                      <a:pt x="603" y="423"/>
                    </a:lnTo>
                    <a:lnTo>
                      <a:pt x="604" y="424"/>
                    </a:lnTo>
                    <a:lnTo>
                      <a:pt x="616" y="431"/>
                    </a:lnTo>
                    <a:lnTo>
                      <a:pt x="625" y="436"/>
                    </a:lnTo>
                    <a:lnTo>
                      <a:pt x="635" y="440"/>
                    </a:lnTo>
                    <a:lnTo>
                      <a:pt x="637" y="440"/>
                    </a:lnTo>
                    <a:lnTo>
                      <a:pt x="638" y="443"/>
                    </a:lnTo>
                    <a:lnTo>
                      <a:pt x="638" y="444"/>
                    </a:lnTo>
                    <a:lnTo>
                      <a:pt x="639" y="445"/>
                    </a:lnTo>
                    <a:lnTo>
                      <a:pt x="640" y="446"/>
                    </a:lnTo>
                    <a:lnTo>
                      <a:pt x="642" y="448"/>
                    </a:lnTo>
                    <a:lnTo>
                      <a:pt x="642" y="448"/>
                    </a:lnTo>
                    <a:lnTo>
                      <a:pt x="642" y="449"/>
                    </a:lnTo>
                    <a:lnTo>
                      <a:pt x="643" y="449"/>
                    </a:lnTo>
                    <a:lnTo>
                      <a:pt x="643" y="448"/>
                    </a:lnTo>
                    <a:lnTo>
                      <a:pt x="644" y="448"/>
                    </a:lnTo>
                    <a:lnTo>
                      <a:pt x="645" y="448"/>
                    </a:lnTo>
                    <a:lnTo>
                      <a:pt x="645" y="447"/>
                    </a:lnTo>
                    <a:lnTo>
                      <a:pt x="647" y="447"/>
                    </a:lnTo>
                    <a:lnTo>
                      <a:pt x="647" y="446"/>
                    </a:lnTo>
                    <a:lnTo>
                      <a:pt x="648" y="445"/>
                    </a:lnTo>
                    <a:lnTo>
                      <a:pt x="648" y="444"/>
                    </a:lnTo>
                    <a:lnTo>
                      <a:pt x="650" y="441"/>
                    </a:lnTo>
                    <a:lnTo>
                      <a:pt x="656" y="435"/>
                    </a:lnTo>
                    <a:lnTo>
                      <a:pt x="656" y="434"/>
                    </a:lnTo>
                    <a:lnTo>
                      <a:pt x="655" y="433"/>
                    </a:lnTo>
                    <a:lnTo>
                      <a:pt x="655" y="429"/>
                    </a:lnTo>
                    <a:lnTo>
                      <a:pt x="654" y="422"/>
                    </a:lnTo>
                    <a:lnTo>
                      <a:pt x="656" y="415"/>
                    </a:lnTo>
                    <a:lnTo>
                      <a:pt x="659" y="411"/>
                    </a:lnTo>
                    <a:lnTo>
                      <a:pt x="666" y="405"/>
                    </a:lnTo>
                    <a:lnTo>
                      <a:pt x="669" y="404"/>
                    </a:lnTo>
                    <a:lnTo>
                      <a:pt x="675" y="404"/>
                    </a:lnTo>
                    <a:lnTo>
                      <a:pt x="680" y="405"/>
                    </a:lnTo>
                    <a:lnTo>
                      <a:pt x="683" y="407"/>
                    </a:lnTo>
                    <a:lnTo>
                      <a:pt x="685" y="411"/>
                    </a:lnTo>
                    <a:lnTo>
                      <a:pt x="686" y="414"/>
                    </a:lnTo>
                    <a:lnTo>
                      <a:pt x="684" y="414"/>
                    </a:lnTo>
                    <a:lnTo>
                      <a:pt x="684" y="415"/>
                    </a:lnTo>
                    <a:lnTo>
                      <a:pt x="686" y="415"/>
                    </a:lnTo>
                    <a:lnTo>
                      <a:pt x="688" y="417"/>
                    </a:lnTo>
                    <a:lnTo>
                      <a:pt x="690" y="418"/>
                    </a:lnTo>
                    <a:lnTo>
                      <a:pt x="692" y="419"/>
                    </a:lnTo>
                    <a:lnTo>
                      <a:pt x="696" y="420"/>
                    </a:lnTo>
                    <a:lnTo>
                      <a:pt x="697" y="420"/>
                    </a:lnTo>
                    <a:lnTo>
                      <a:pt x="696" y="421"/>
                    </a:lnTo>
                    <a:lnTo>
                      <a:pt x="695" y="422"/>
                    </a:lnTo>
                    <a:lnTo>
                      <a:pt x="695" y="423"/>
                    </a:lnTo>
                    <a:lnTo>
                      <a:pt x="695" y="424"/>
                    </a:lnTo>
                    <a:lnTo>
                      <a:pt x="698" y="424"/>
                    </a:lnTo>
                    <a:lnTo>
                      <a:pt x="700" y="420"/>
                    </a:lnTo>
                    <a:lnTo>
                      <a:pt x="704" y="423"/>
                    </a:lnTo>
                    <a:lnTo>
                      <a:pt x="713" y="431"/>
                    </a:lnTo>
                    <a:lnTo>
                      <a:pt x="721" y="431"/>
                    </a:lnTo>
                    <a:lnTo>
                      <a:pt x="722" y="432"/>
                    </a:lnTo>
                    <a:lnTo>
                      <a:pt x="724" y="433"/>
                    </a:lnTo>
                    <a:lnTo>
                      <a:pt x="726" y="434"/>
                    </a:lnTo>
                    <a:lnTo>
                      <a:pt x="727" y="436"/>
                    </a:lnTo>
                    <a:lnTo>
                      <a:pt x="728" y="438"/>
                    </a:lnTo>
                    <a:lnTo>
                      <a:pt x="731" y="438"/>
                    </a:lnTo>
                    <a:lnTo>
                      <a:pt x="733" y="439"/>
                    </a:lnTo>
                    <a:lnTo>
                      <a:pt x="735" y="440"/>
                    </a:lnTo>
                    <a:lnTo>
                      <a:pt x="737" y="442"/>
                    </a:lnTo>
                    <a:lnTo>
                      <a:pt x="737" y="443"/>
                    </a:lnTo>
                    <a:lnTo>
                      <a:pt x="738" y="445"/>
                    </a:lnTo>
                    <a:lnTo>
                      <a:pt x="739" y="445"/>
                    </a:lnTo>
                    <a:lnTo>
                      <a:pt x="749" y="451"/>
                    </a:lnTo>
                    <a:lnTo>
                      <a:pt x="759" y="460"/>
                    </a:lnTo>
                    <a:lnTo>
                      <a:pt x="767" y="467"/>
                    </a:lnTo>
                    <a:lnTo>
                      <a:pt x="768" y="468"/>
                    </a:lnTo>
                    <a:lnTo>
                      <a:pt x="768" y="469"/>
                    </a:lnTo>
                    <a:lnTo>
                      <a:pt x="768" y="469"/>
                    </a:lnTo>
                    <a:lnTo>
                      <a:pt x="769" y="469"/>
                    </a:lnTo>
                    <a:lnTo>
                      <a:pt x="771" y="470"/>
                    </a:lnTo>
                    <a:lnTo>
                      <a:pt x="775" y="473"/>
                    </a:lnTo>
                    <a:lnTo>
                      <a:pt x="780" y="478"/>
                    </a:lnTo>
                    <a:lnTo>
                      <a:pt x="783" y="484"/>
                    </a:lnTo>
                    <a:lnTo>
                      <a:pt x="784" y="483"/>
                    </a:lnTo>
                    <a:lnTo>
                      <a:pt x="786" y="484"/>
                    </a:lnTo>
                    <a:lnTo>
                      <a:pt x="788" y="484"/>
                    </a:lnTo>
                    <a:lnTo>
                      <a:pt x="789" y="485"/>
                    </a:lnTo>
                    <a:lnTo>
                      <a:pt x="791" y="486"/>
                    </a:lnTo>
                    <a:lnTo>
                      <a:pt x="792" y="487"/>
                    </a:lnTo>
                    <a:lnTo>
                      <a:pt x="792" y="488"/>
                    </a:lnTo>
                    <a:lnTo>
                      <a:pt x="792" y="490"/>
                    </a:lnTo>
                    <a:lnTo>
                      <a:pt x="795" y="491"/>
                    </a:lnTo>
                    <a:lnTo>
                      <a:pt x="797" y="493"/>
                    </a:lnTo>
                    <a:lnTo>
                      <a:pt x="799" y="494"/>
                    </a:lnTo>
                    <a:lnTo>
                      <a:pt x="801" y="496"/>
                    </a:lnTo>
                    <a:lnTo>
                      <a:pt x="804" y="496"/>
                    </a:lnTo>
                    <a:lnTo>
                      <a:pt x="807" y="496"/>
                    </a:lnTo>
                    <a:lnTo>
                      <a:pt x="810" y="496"/>
                    </a:lnTo>
                    <a:lnTo>
                      <a:pt x="812" y="497"/>
                    </a:lnTo>
                    <a:lnTo>
                      <a:pt x="815" y="498"/>
                    </a:lnTo>
                    <a:lnTo>
                      <a:pt x="818" y="499"/>
                    </a:lnTo>
                    <a:lnTo>
                      <a:pt x="822" y="499"/>
                    </a:lnTo>
                    <a:lnTo>
                      <a:pt x="827" y="498"/>
                    </a:lnTo>
                    <a:lnTo>
                      <a:pt x="831" y="499"/>
                    </a:lnTo>
                    <a:lnTo>
                      <a:pt x="836" y="499"/>
                    </a:lnTo>
                    <a:lnTo>
                      <a:pt x="841" y="502"/>
                    </a:lnTo>
                    <a:lnTo>
                      <a:pt x="842" y="502"/>
                    </a:lnTo>
                    <a:lnTo>
                      <a:pt x="842" y="502"/>
                    </a:lnTo>
                    <a:lnTo>
                      <a:pt x="842" y="501"/>
                    </a:lnTo>
                    <a:lnTo>
                      <a:pt x="844" y="501"/>
                    </a:lnTo>
                    <a:lnTo>
                      <a:pt x="845" y="500"/>
                    </a:lnTo>
                    <a:lnTo>
                      <a:pt x="848" y="500"/>
                    </a:lnTo>
                    <a:lnTo>
                      <a:pt x="850" y="501"/>
                    </a:lnTo>
                    <a:lnTo>
                      <a:pt x="852" y="501"/>
                    </a:lnTo>
                    <a:lnTo>
                      <a:pt x="852" y="504"/>
                    </a:lnTo>
                    <a:lnTo>
                      <a:pt x="854" y="512"/>
                    </a:lnTo>
                    <a:lnTo>
                      <a:pt x="856" y="519"/>
                    </a:lnTo>
                    <a:lnTo>
                      <a:pt x="859" y="525"/>
                    </a:lnTo>
                    <a:lnTo>
                      <a:pt x="865" y="529"/>
                    </a:lnTo>
                    <a:lnTo>
                      <a:pt x="866" y="531"/>
                    </a:lnTo>
                    <a:lnTo>
                      <a:pt x="866" y="543"/>
                    </a:lnTo>
                    <a:lnTo>
                      <a:pt x="865" y="552"/>
                    </a:lnTo>
                    <a:lnTo>
                      <a:pt x="862" y="560"/>
                    </a:lnTo>
                    <a:lnTo>
                      <a:pt x="861" y="561"/>
                    </a:lnTo>
                    <a:lnTo>
                      <a:pt x="857" y="561"/>
                    </a:lnTo>
                    <a:lnTo>
                      <a:pt x="854" y="558"/>
                    </a:lnTo>
                    <a:lnTo>
                      <a:pt x="853" y="556"/>
                    </a:lnTo>
                    <a:lnTo>
                      <a:pt x="854" y="556"/>
                    </a:lnTo>
                    <a:lnTo>
                      <a:pt x="854" y="552"/>
                    </a:lnTo>
                    <a:lnTo>
                      <a:pt x="839" y="552"/>
                    </a:lnTo>
                    <a:lnTo>
                      <a:pt x="839" y="551"/>
                    </a:lnTo>
                    <a:lnTo>
                      <a:pt x="839" y="551"/>
                    </a:lnTo>
                    <a:lnTo>
                      <a:pt x="836" y="550"/>
                    </a:lnTo>
                    <a:lnTo>
                      <a:pt x="832" y="546"/>
                    </a:lnTo>
                    <a:lnTo>
                      <a:pt x="831" y="544"/>
                    </a:lnTo>
                    <a:lnTo>
                      <a:pt x="830" y="544"/>
                    </a:lnTo>
                    <a:lnTo>
                      <a:pt x="830" y="546"/>
                    </a:lnTo>
                    <a:lnTo>
                      <a:pt x="833" y="555"/>
                    </a:lnTo>
                    <a:lnTo>
                      <a:pt x="825" y="550"/>
                    </a:lnTo>
                    <a:lnTo>
                      <a:pt x="821" y="546"/>
                    </a:lnTo>
                    <a:lnTo>
                      <a:pt x="820" y="543"/>
                    </a:lnTo>
                    <a:lnTo>
                      <a:pt x="819" y="538"/>
                    </a:lnTo>
                    <a:lnTo>
                      <a:pt x="819" y="531"/>
                    </a:lnTo>
                    <a:lnTo>
                      <a:pt x="816" y="531"/>
                    </a:lnTo>
                    <a:lnTo>
                      <a:pt x="817" y="533"/>
                    </a:lnTo>
                    <a:lnTo>
                      <a:pt x="817" y="537"/>
                    </a:lnTo>
                    <a:lnTo>
                      <a:pt x="814" y="541"/>
                    </a:lnTo>
                    <a:lnTo>
                      <a:pt x="812" y="543"/>
                    </a:lnTo>
                    <a:lnTo>
                      <a:pt x="810" y="543"/>
                    </a:lnTo>
                    <a:lnTo>
                      <a:pt x="807" y="541"/>
                    </a:lnTo>
                    <a:lnTo>
                      <a:pt x="804" y="538"/>
                    </a:lnTo>
                    <a:lnTo>
                      <a:pt x="804" y="537"/>
                    </a:lnTo>
                    <a:lnTo>
                      <a:pt x="800" y="534"/>
                    </a:lnTo>
                    <a:lnTo>
                      <a:pt x="797" y="533"/>
                    </a:lnTo>
                    <a:lnTo>
                      <a:pt x="794" y="531"/>
                    </a:lnTo>
                    <a:lnTo>
                      <a:pt x="791" y="531"/>
                    </a:lnTo>
                    <a:lnTo>
                      <a:pt x="788" y="529"/>
                    </a:lnTo>
                    <a:lnTo>
                      <a:pt x="786" y="528"/>
                    </a:lnTo>
                    <a:lnTo>
                      <a:pt x="783" y="528"/>
                    </a:lnTo>
                    <a:lnTo>
                      <a:pt x="781" y="527"/>
                    </a:lnTo>
                    <a:lnTo>
                      <a:pt x="779" y="525"/>
                    </a:lnTo>
                    <a:lnTo>
                      <a:pt x="779" y="524"/>
                    </a:lnTo>
                    <a:lnTo>
                      <a:pt x="778" y="524"/>
                    </a:lnTo>
                    <a:lnTo>
                      <a:pt x="774" y="523"/>
                    </a:lnTo>
                    <a:lnTo>
                      <a:pt x="775" y="519"/>
                    </a:lnTo>
                    <a:lnTo>
                      <a:pt x="776" y="517"/>
                    </a:lnTo>
                    <a:lnTo>
                      <a:pt x="777" y="516"/>
                    </a:lnTo>
                    <a:lnTo>
                      <a:pt x="776" y="515"/>
                    </a:lnTo>
                    <a:lnTo>
                      <a:pt x="775" y="514"/>
                    </a:lnTo>
                    <a:lnTo>
                      <a:pt x="775" y="517"/>
                    </a:lnTo>
                    <a:lnTo>
                      <a:pt x="774" y="519"/>
                    </a:lnTo>
                    <a:lnTo>
                      <a:pt x="773" y="519"/>
                    </a:lnTo>
                    <a:lnTo>
                      <a:pt x="771" y="521"/>
                    </a:lnTo>
                    <a:lnTo>
                      <a:pt x="771" y="521"/>
                    </a:lnTo>
                    <a:lnTo>
                      <a:pt x="769" y="522"/>
                    </a:lnTo>
                    <a:lnTo>
                      <a:pt x="768" y="522"/>
                    </a:lnTo>
                    <a:lnTo>
                      <a:pt x="768" y="522"/>
                    </a:lnTo>
                    <a:lnTo>
                      <a:pt x="761" y="523"/>
                    </a:lnTo>
                    <a:lnTo>
                      <a:pt x="760" y="522"/>
                    </a:lnTo>
                    <a:lnTo>
                      <a:pt x="760" y="521"/>
                    </a:lnTo>
                    <a:lnTo>
                      <a:pt x="760" y="522"/>
                    </a:lnTo>
                    <a:lnTo>
                      <a:pt x="759" y="525"/>
                    </a:lnTo>
                    <a:lnTo>
                      <a:pt x="760" y="529"/>
                    </a:lnTo>
                    <a:lnTo>
                      <a:pt x="760" y="531"/>
                    </a:lnTo>
                    <a:lnTo>
                      <a:pt x="758" y="534"/>
                    </a:lnTo>
                    <a:lnTo>
                      <a:pt x="752" y="531"/>
                    </a:lnTo>
                    <a:lnTo>
                      <a:pt x="753" y="530"/>
                    </a:lnTo>
                    <a:lnTo>
                      <a:pt x="753" y="529"/>
                    </a:lnTo>
                    <a:lnTo>
                      <a:pt x="752" y="528"/>
                    </a:lnTo>
                    <a:lnTo>
                      <a:pt x="752" y="528"/>
                    </a:lnTo>
                    <a:lnTo>
                      <a:pt x="751" y="528"/>
                    </a:lnTo>
                    <a:lnTo>
                      <a:pt x="750" y="528"/>
                    </a:lnTo>
                    <a:lnTo>
                      <a:pt x="748" y="527"/>
                    </a:lnTo>
                    <a:lnTo>
                      <a:pt x="746" y="525"/>
                    </a:lnTo>
                    <a:lnTo>
                      <a:pt x="745" y="523"/>
                    </a:lnTo>
                    <a:lnTo>
                      <a:pt x="742" y="523"/>
                    </a:lnTo>
                    <a:lnTo>
                      <a:pt x="742" y="522"/>
                    </a:lnTo>
                    <a:lnTo>
                      <a:pt x="741" y="521"/>
                    </a:lnTo>
                    <a:lnTo>
                      <a:pt x="740" y="520"/>
                    </a:lnTo>
                    <a:lnTo>
                      <a:pt x="739" y="519"/>
                    </a:lnTo>
                    <a:lnTo>
                      <a:pt x="739" y="517"/>
                    </a:lnTo>
                    <a:lnTo>
                      <a:pt x="742" y="513"/>
                    </a:lnTo>
                    <a:lnTo>
                      <a:pt x="743" y="511"/>
                    </a:lnTo>
                    <a:lnTo>
                      <a:pt x="743" y="510"/>
                    </a:lnTo>
                    <a:lnTo>
                      <a:pt x="744" y="508"/>
                    </a:lnTo>
                    <a:lnTo>
                      <a:pt x="746" y="507"/>
                    </a:lnTo>
                    <a:lnTo>
                      <a:pt x="748" y="507"/>
                    </a:lnTo>
                    <a:lnTo>
                      <a:pt x="748" y="506"/>
                    </a:lnTo>
                    <a:lnTo>
                      <a:pt x="746" y="504"/>
                    </a:lnTo>
                    <a:lnTo>
                      <a:pt x="745" y="502"/>
                    </a:lnTo>
                    <a:lnTo>
                      <a:pt x="742" y="497"/>
                    </a:lnTo>
                    <a:lnTo>
                      <a:pt x="742" y="499"/>
                    </a:lnTo>
                    <a:lnTo>
                      <a:pt x="742" y="500"/>
                    </a:lnTo>
                    <a:lnTo>
                      <a:pt x="740" y="502"/>
                    </a:lnTo>
                    <a:lnTo>
                      <a:pt x="738" y="506"/>
                    </a:lnTo>
                    <a:lnTo>
                      <a:pt x="738" y="507"/>
                    </a:lnTo>
                    <a:lnTo>
                      <a:pt x="737" y="510"/>
                    </a:lnTo>
                    <a:lnTo>
                      <a:pt x="733" y="510"/>
                    </a:lnTo>
                    <a:lnTo>
                      <a:pt x="731" y="509"/>
                    </a:lnTo>
                    <a:lnTo>
                      <a:pt x="730" y="507"/>
                    </a:lnTo>
                    <a:lnTo>
                      <a:pt x="729" y="506"/>
                    </a:lnTo>
                    <a:lnTo>
                      <a:pt x="728" y="504"/>
                    </a:lnTo>
                    <a:lnTo>
                      <a:pt x="728" y="502"/>
                    </a:lnTo>
                    <a:lnTo>
                      <a:pt x="729" y="500"/>
                    </a:lnTo>
                    <a:lnTo>
                      <a:pt x="729" y="494"/>
                    </a:lnTo>
                    <a:lnTo>
                      <a:pt x="727" y="493"/>
                    </a:lnTo>
                    <a:lnTo>
                      <a:pt x="727" y="493"/>
                    </a:lnTo>
                    <a:lnTo>
                      <a:pt x="724" y="491"/>
                    </a:lnTo>
                    <a:lnTo>
                      <a:pt x="720" y="487"/>
                    </a:lnTo>
                    <a:lnTo>
                      <a:pt x="721" y="490"/>
                    </a:lnTo>
                    <a:lnTo>
                      <a:pt x="721" y="496"/>
                    </a:lnTo>
                    <a:lnTo>
                      <a:pt x="724" y="501"/>
                    </a:lnTo>
                    <a:lnTo>
                      <a:pt x="728" y="506"/>
                    </a:lnTo>
                    <a:lnTo>
                      <a:pt x="730" y="508"/>
                    </a:lnTo>
                    <a:lnTo>
                      <a:pt x="732" y="510"/>
                    </a:lnTo>
                    <a:lnTo>
                      <a:pt x="733" y="513"/>
                    </a:lnTo>
                    <a:lnTo>
                      <a:pt x="736" y="515"/>
                    </a:lnTo>
                    <a:lnTo>
                      <a:pt x="738" y="518"/>
                    </a:lnTo>
                    <a:lnTo>
                      <a:pt x="741" y="522"/>
                    </a:lnTo>
                    <a:lnTo>
                      <a:pt x="744" y="528"/>
                    </a:lnTo>
                    <a:lnTo>
                      <a:pt x="744" y="534"/>
                    </a:lnTo>
                    <a:lnTo>
                      <a:pt x="745" y="534"/>
                    </a:lnTo>
                    <a:lnTo>
                      <a:pt x="752" y="537"/>
                    </a:lnTo>
                    <a:lnTo>
                      <a:pt x="743" y="542"/>
                    </a:lnTo>
                    <a:lnTo>
                      <a:pt x="741" y="543"/>
                    </a:lnTo>
                    <a:lnTo>
                      <a:pt x="736" y="541"/>
                    </a:lnTo>
                    <a:lnTo>
                      <a:pt x="732" y="537"/>
                    </a:lnTo>
                    <a:lnTo>
                      <a:pt x="728" y="533"/>
                    </a:lnTo>
                    <a:lnTo>
                      <a:pt x="726" y="528"/>
                    </a:lnTo>
                    <a:lnTo>
                      <a:pt x="724" y="528"/>
                    </a:lnTo>
                    <a:lnTo>
                      <a:pt x="723" y="528"/>
                    </a:lnTo>
                    <a:lnTo>
                      <a:pt x="719" y="526"/>
                    </a:lnTo>
                    <a:lnTo>
                      <a:pt x="719" y="525"/>
                    </a:lnTo>
                    <a:lnTo>
                      <a:pt x="717" y="521"/>
                    </a:lnTo>
                    <a:lnTo>
                      <a:pt x="717" y="518"/>
                    </a:lnTo>
                    <a:lnTo>
                      <a:pt x="716" y="516"/>
                    </a:lnTo>
                    <a:lnTo>
                      <a:pt x="715" y="515"/>
                    </a:lnTo>
                    <a:lnTo>
                      <a:pt x="714" y="515"/>
                    </a:lnTo>
                    <a:lnTo>
                      <a:pt x="713" y="513"/>
                    </a:lnTo>
                    <a:lnTo>
                      <a:pt x="713" y="518"/>
                    </a:lnTo>
                    <a:lnTo>
                      <a:pt x="712" y="519"/>
                    </a:lnTo>
                    <a:lnTo>
                      <a:pt x="712" y="520"/>
                    </a:lnTo>
                    <a:lnTo>
                      <a:pt x="710" y="522"/>
                    </a:lnTo>
                    <a:lnTo>
                      <a:pt x="707" y="522"/>
                    </a:lnTo>
                    <a:lnTo>
                      <a:pt x="705" y="519"/>
                    </a:lnTo>
                    <a:lnTo>
                      <a:pt x="705" y="518"/>
                    </a:lnTo>
                    <a:lnTo>
                      <a:pt x="704" y="516"/>
                    </a:lnTo>
                    <a:lnTo>
                      <a:pt x="704" y="516"/>
                    </a:lnTo>
                    <a:lnTo>
                      <a:pt x="703" y="515"/>
                    </a:lnTo>
                    <a:lnTo>
                      <a:pt x="699" y="515"/>
                    </a:lnTo>
                    <a:lnTo>
                      <a:pt x="702" y="506"/>
                    </a:lnTo>
                    <a:lnTo>
                      <a:pt x="704" y="505"/>
                    </a:lnTo>
                    <a:lnTo>
                      <a:pt x="704" y="490"/>
                    </a:lnTo>
                    <a:lnTo>
                      <a:pt x="707" y="493"/>
                    </a:lnTo>
                    <a:lnTo>
                      <a:pt x="709" y="492"/>
                    </a:lnTo>
                    <a:lnTo>
                      <a:pt x="708" y="491"/>
                    </a:lnTo>
                    <a:lnTo>
                      <a:pt x="707" y="491"/>
                    </a:lnTo>
                    <a:lnTo>
                      <a:pt x="706" y="490"/>
                    </a:lnTo>
                    <a:lnTo>
                      <a:pt x="706" y="490"/>
                    </a:lnTo>
                    <a:lnTo>
                      <a:pt x="707" y="488"/>
                    </a:lnTo>
                    <a:lnTo>
                      <a:pt x="708" y="489"/>
                    </a:lnTo>
                    <a:lnTo>
                      <a:pt x="709" y="488"/>
                    </a:lnTo>
                    <a:lnTo>
                      <a:pt x="706" y="487"/>
                    </a:lnTo>
                    <a:lnTo>
                      <a:pt x="705" y="487"/>
                    </a:lnTo>
                    <a:lnTo>
                      <a:pt x="705" y="486"/>
                    </a:lnTo>
                    <a:lnTo>
                      <a:pt x="702" y="486"/>
                    </a:lnTo>
                    <a:lnTo>
                      <a:pt x="698" y="492"/>
                    </a:lnTo>
                    <a:lnTo>
                      <a:pt x="698" y="495"/>
                    </a:lnTo>
                    <a:lnTo>
                      <a:pt x="695" y="495"/>
                    </a:lnTo>
                    <a:lnTo>
                      <a:pt x="697" y="499"/>
                    </a:lnTo>
                    <a:lnTo>
                      <a:pt x="695" y="499"/>
                    </a:lnTo>
                    <a:lnTo>
                      <a:pt x="691" y="499"/>
                    </a:lnTo>
                    <a:lnTo>
                      <a:pt x="689" y="499"/>
                    </a:lnTo>
                    <a:lnTo>
                      <a:pt x="686" y="496"/>
                    </a:lnTo>
                    <a:lnTo>
                      <a:pt x="683" y="496"/>
                    </a:lnTo>
                    <a:lnTo>
                      <a:pt x="683" y="495"/>
                    </a:lnTo>
                    <a:lnTo>
                      <a:pt x="681" y="494"/>
                    </a:lnTo>
                    <a:lnTo>
                      <a:pt x="680" y="493"/>
                    </a:lnTo>
                    <a:lnTo>
                      <a:pt x="679" y="490"/>
                    </a:lnTo>
                    <a:lnTo>
                      <a:pt x="678" y="488"/>
                    </a:lnTo>
                    <a:lnTo>
                      <a:pt x="679" y="487"/>
                    </a:lnTo>
                    <a:lnTo>
                      <a:pt x="679" y="485"/>
                    </a:lnTo>
                    <a:lnTo>
                      <a:pt x="677" y="484"/>
                    </a:lnTo>
                    <a:lnTo>
                      <a:pt x="677" y="484"/>
                    </a:lnTo>
                    <a:lnTo>
                      <a:pt x="676" y="484"/>
                    </a:lnTo>
                    <a:lnTo>
                      <a:pt x="677" y="486"/>
                    </a:lnTo>
                    <a:lnTo>
                      <a:pt x="668" y="478"/>
                    </a:lnTo>
                    <a:lnTo>
                      <a:pt x="663" y="477"/>
                    </a:lnTo>
                    <a:lnTo>
                      <a:pt x="660" y="476"/>
                    </a:lnTo>
                    <a:lnTo>
                      <a:pt x="657" y="476"/>
                    </a:lnTo>
                    <a:lnTo>
                      <a:pt x="653" y="475"/>
                    </a:lnTo>
                    <a:lnTo>
                      <a:pt x="650" y="475"/>
                    </a:lnTo>
                    <a:lnTo>
                      <a:pt x="647" y="475"/>
                    </a:lnTo>
                    <a:lnTo>
                      <a:pt x="645" y="474"/>
                    </a:lnTo>
                    <a:lnTo>
                      <a:pt x="645" y="473"/>
                    </a:lnTo>
                    <a:lnTo>
                      <a:pt x="645" y="473"/>
                    </a:lnTo>
                    <a:lnTo>
                      <a:pt x="647" y="470"/>
                    </a:lnTo>
                    <a:lnTo>
                      <a:pt x="646" y="469"/>
                    </a:lnTo>
                    <a:lnTo>
                      <a:pt x="645" y="470"/>
                    </a:lnTo>
                    <a:lnTo>
                      <a:pt x="643" y="470"/>
                    </a:lnTo>
                    <a:lnTo>
                      <a:pt x="640" y="469"/>
                    </a:lnTo>
                    <a:lnTo>
                      <a:pt x="636" y="469"/>
                    </a:lnTo>
                    <a:lnTo>
                      <a:pt x="632" y="469"/>
                    </a:lnTo>
                    <a:lnTo>
                      <a:pt x="632" y="463"/>
                    </a:lnTo>
                    <a:lnTo>
                      <a:pt x="631" y="462"/>
                    </a:lnTo>
                    <a:lnTo>
                      <a:pt x="630" y="461"/>
                    </a:lnTo>
                    <a:lnTo>
                      <a:pt x="629" y="460"/>
                    </a:lnTo>
                    <a:lnTo>
                      <a:pt x="622" y="458"/>
                    </a:lnTo>
                    <a:lnTo>
                      <a:pt x="618" y="455"/>
                    </a:lnTo>
                    <a:lnTo>
                      <a:pt x="609" y="455"/>
                    </a:lnTo>
                    <a:lnTo>
                      <a:pt x="594" y="451"/>
                    </a:lnTo>
                    <a:lnTo>
                      <a:pt x="588" y="451"/>
                    </a:lnTo>
                    <a:lnTo>
                      <a:pt x="580" y="451"/>
                    </a:lnTo>
                    <a:lnTo>
                      <a:pt x="584" y="445"/>
                    </a:lnTo>
                    <a:lnTo>
                      <a:pt x="583" y="445"/>
                    </a:lnTo>
                    <a:lnTo>
                      <a:pt x="583" y="443"/>
                    </a:lnTo>
                    <a:lnTo>
                      <a:pt x="583" y="437"/>
                    </a:lnTo>
                    <a:lnTo>
                      <a:pt x="584" y="435"/>
                    </a:lnTo>
                    <a:lnTo>
                      <a:pt x="585" y="435"/>
                    </a:lnTo>
                    <a:lnTo>
                      <a:pt x="585" y="433"/>
                    </a:lnTo>
                    <a:lnTo>
                      <a:pt x="586" y="431"/>
                    </a:lnTo>
                    <a:lnTo>
                      <a:pt x="587" y="430"/>
                    </a:lnTo>
                    <a:lnTo>
                      <a:pt x="589" y="429"/>
                    </a:lnTo>
                    <a:lnTo>
                      <a:pt x="591" y="428"/>
                    </a:lnTo>
                    <a:lnTo>
                      <a:pt x="592" y="428"/>
                    </a:lnTo>
                    <a:lnTo>
                      <a:pt x="591" y="428"/>
                    </a:lnTo>
                    <a:lnTo>
                      <a:pt x="586" y="428"/>
                    </a:lnTo>
                    <a:lnTo>
                      <a:pt x="582" y="437"/>
                    </a:lnTo>
                    <a:lnTo>
                      <a:pt x="576" y="443"/>
                    </a:lnTo>
                    <a:lnTo>
                      <a:pt x="568" y="446"/>
                    </a:lnTo>
                    <a:lnTo>
                      <a:pt x="559" y="447"/>
                    </a:lnTo>
                    <a:lnTo>
                      <a:pt x="549" y="445"/>
                    </a:lnTo>
                    <a:lnTo>
                      <a:pt x="546" y="444"/>
                    </a:lnTo>
                    <a:lnTo>
                      <a:pt x="547" y="440"/>
                    </a:lnTo>
                    <a:lnTo>
                      <a:pt x="547" y="438"/>
                    </a:lnTo>
                    <a:lnTo>
                      <a:pt x="546" y="440"/>
                    </a:lnTo>
                    <a:lnTo>
                      <a:pt x="542" y="444"/>
                    </a:lnTo>
                    <a:lnTo>
                      <a:pt x="540" y="443"/>
                    </a:lnTo>
                    <a:lnTo>
                      <a:pt x="527" y="441"/>
                    </a:lnTo>
                    <a:lnTo>
                      <a:pt x="523" y="441"/>
                    </a:lnTo>
                    <a:lnTo>
                      <a:pt x="520" y="442"/>
                    </a:lnTo>
                    <a:lnTo>
                      <a:pt x="519" y="443"/>
                    </a:lnTo>
                    <a:lnTo>
                      <a:pt x="519" y="443"/>
                    </a:lnTo>
                    <a:lnTo>
                      <a:pt x="518" y="443"/>
                    </a:lnTo>
                    <a:lnTo>
                      <a:pt x="516" y="444"/>
                    </a:lnTo>
                    <a:lnTo>
                      <a:pt x="512" y="447"/>
                    </a:lnTo>
                    <a:lnTo>
                      <a:pt x="510" y="448"/>
                    </a:lnTo>
                    <a:lnTo>
                      <a:pt x="508" y="448"/>
                    </a:lnTo>
                    <a:lnTo>
                      <a:pt x="504" y="449"/>
                    </a:lnTo>
                    <a:lnTo>
                      <a:pt x="502" y="449"/>
                    </a:lnTo>
                    <a:lnTo>
                      <a:pt x="499" y="451"/>
                    </a:lnTo>
                    <a:lnTo>
                      <a:pt x="498" y="451"/>
                    </a:lnTo>
                    <a:lnTo>
                      <a:pt x="497" y="455"/>
                    </a:lnTo>
                    <a:lnTo>
                      <a:pt x="494" y="454"/>
                    </a:lnTo>
                    <a:lnTo>
                      <a:pt x="489" y="452"/>
                    </a:lnTo>
                    <a:lnTo>
                      <a:pt x="487" y="451"/>
                    </a:lnTo>
                    <a:lnTo>
                      <a:pt x="486" y="450"/>
                    </a:lnTo>
                    <a:lnTo>
                      <a:pt x="483" y="447"/>
                    </a:lnTo>
                    <a:lnTo>
                      <a:pt x="481" y="446"/>
                    </a:lnTo>
                    <a:lnTo>
                      <a:pt x="475" y="446"/>
                    </a:lnTo>
                    <a:lnTo>
                      <a:pt x="474" y="447"/>
                    </a:lnTo>
                    <a:lnTo>
                      <a:pt x="472" y="447"/>
                    </a:lnTo>
                    <a:lnTo>
                      <a:pt x="471" y="445"/>
                    </a:lnTo>
                    <a:lnTo>
                      <a:pt x="469" y="443"/>
                    </a:lnTo>
                    <a:lnTo>
                      <a:pt x="469" y="441"/>
                    </a:lnTo>
                    <a:lnTo>
                      <a:pt x="468" y="438"/>
                    </a:lnTo>
                    <a:lnTo>
                      <a:pt x="466" y="441"/>
                    </a:lnTo>
                    <a:lnTo>
                      <a:pt x="466" y="443"/>
                    </a:lnTo>
                    <a:lnTo>
                      <a:pt x="466" y="445"/>
                    </a:lnTo>
                    <a:lnTo>
                      <a:pt x="463" y="445"/>
                    </a:lnTo>
                    <a:lnTo>
                      <a:pt x="457" y="445"/>
                    </a:lnTo>
                    <a:lnTo>
                      <a:pt x="452" y="442"/>
                    </a:lnTo>
                    <a:lnTo>
                      <a:pt x="449" y="438"/>
                    </a:lnTo>
                    <a:lnTo>
                      <a:pt x="448" y="437"/>
                    </a:lnTo>
                    <a:lnTo>
                      <a:pt x="448" y="437"/>
                    </a:lnTo>
                    <a:lnTo>
                      <a:pt x="443" y="437"/>
                    </a:lnTo>
                    <a:lnTo>
                      <a:pt x="442" y="435"/>
                    </a:lnTo>
                    <a:lnTo>
                      <a:pt x="441" y="434"/>
                    </a:lnTo>
                    <a:lnTo>
                      <a:pt x="439" y="431"/>
                    </a:lnTo>
                    <a:lnTo>
                      <a:pt x="439" y="430"/>
                    </a:lnTo>
                    <a:lnTo>
                      <a:pt x="440" y="428"/>
                    </a:lnTo>
                    <a:lnTo>
                      <a:pt x="439" y="428"/>
                    </a:lnTo>
                    <a:lnTo>
                      <a:pt x="434" y="430"/>
                    </a:lnTo>
                    <a:lnTo>
                      <a:pt x="429" y="430"/>
                    </a:lnTo>
                    <a:lnTo>
                      <a:pt x="428" y="429"/>
                    </a:lnTo>
                    <a:lnTo>
                      <a:pt x="425" y="428"/>
                    </a:lnTo>
                    <a:lnTo>
                      <a:pt x="425" y="423"/>
                    </a:lnTo>
                    <a:lnTo>
                      <a:pt x="421" y="426"/>
                    </a:lnTo>
                    <a:lnTo>
                      <a:pt x="419" y="427"/>
                    </a:lnTo>
                    <a:lnTo>
                      <a:pt x="416" y="427"/>
                    </a:lnTo>
                    <a:lnTo>
                      <a:pt x="412" y="426"/>
                    </a:lnTo>
                    <a:lnTo>
                      <a:pt x="409" y="425"/>
                    </a:lnTo>
                    <a:lnTo>
                      <a:pt x="409" y="426"/>
                    </a:lnTo>
                    <a:lnTo>
                      <a:pt x="403" y="425"/>
                    </a:lnTo>
                    <a:lnTo>
                      <a:pt x="402" y="426"/>
                    </a:lnTo>
                    <a:lnTo>
                      <a:pt x="399" y="425"/>
                    </a:lnTo>
                    <a:lnTo>
                      <a:pt x="397" y="425"/>
                    </a:lnTo>
                    <a:lnTo>
                      <a:pt x="397" y="426"/>
                    </a:lnTo>
                    <a:lnTo>
                      <a:pt x="396" y="426"/>
                    </a:lnTo>
                    <a:lnTo>
                      <a:pt x="397" y="428"/>
                    </a:lnTo>
                    <a:lnTo>
                      <a:pt x="398" y="429"/>
                    </a:lnTo>
                    <a:lnTo>
                      <a:pt x="398" y="434"/>
                    </a:lnTo>
                    <a:lnTo>
                      <a:pt x="397" y="435"/>
                    </a:lnTo>
                    <a:lnTo>
                      <a:pt x="395" y="436"/>
                    </a:lnTo>
                    <a:lnTo>
                      <a:pt x="395" y="437"/>
                    </a:lnTo>
                    <a:lnTo>
                      <a:pt x="398" y="438"/>
                    </a:lnTo>
                    <a:lnTo>
                      <a:pt x="401" y="441"/>
                    </a:lnTo>
                    <a:lnTo>
                      <a:pt x="401" y="444"/>
                    </a:lnTo>
                    <a:lnTo>
                      <a:pt x="401" y="445"/>
                    </a:lnTo>
                    <a:lnTo>
                      <a:pt x="401" y="445"/>
                    </a:lnTo>
                    <a:lnTo>
                      <a:pt x="403" y="445"/>
                    </a:lnTo>
                    <a:lnTo>
                      <a:pt x="414" y="443"/>
                    </a:lnTo>
                    <a:lnTo>
                      <a:pt x="404" y="453"/>
                    </a:lnTo>
                    <a:lnTo>
                      <a:pt x="404" y="455"/>
                    </a:lnTo>
                    <a:lnTo>
                      <a:pt x="403" y="457"/>
                    </a:lnTo>
                    <a:lnTo>
                      <a:pt x="402" y="457"/>
                    </a:lnTo>
                    <a:lnTo>
                      <a:pt x="409" y="458"/>
                    </a:lnTo>
                    <a:lnTo>
                      <a:pt x="404" y="463"/>
                    </a:lnTo>
                    <a:lnTo>
                      <a:pt x="404" y="465"/>
                    </a:lnTo>
                    <a:lnTo>
                      <a:pt x="403" y="467"/>
                    </a:lnTo>
                    <a:lnTo>
                      <a:pt x="401" y="469"/>
                    </a:lnTo>
                    <a:lnTo>
                      <a:pt x="401" y="472"/>
                    </a:lnTo>
                    <a:lnTo>
                      <a:pt x="398" y="476"/>
                    </a:lnTo>
                    <a:lnTo>
                      <a:pt x="396" y="478"/>
                    </a:lnTo>
                    <a:lnTo>
                      <a:pt x="394" y="478"/>
                    </a:lnTo>
                    <a:lnTo>
                      <a:pt x="387" y="477"/>
                    </a:lnTo>
                    <a:lnTo>
                      <a:pt x="382" y="475"/>
                    </a:lnTo>
                    <a:lnTo>
                      <a:pt x="382" y="477"/>
                    </a:lnTo>
                    <a:lnTo>
                      <a:pt x="381" y="478"/>
                    </a:lnTo>
                    <a:lnTo>
                      <a:pt x="379" y="481"/>
                    </a:lnTo>
                    <a:lnTo>
                      <a:pt x="378" y="481"/>
                    </a:lnTo>
                    <a:lnTo>
                      <a:pt x="375" y="481"/>
                    </a:lnTo>
                    <a:lnTo>
                      <a:pt x="375" y="481"/>
                    </a:lnTo>
                    <a:lnTo>
                      <a:pt x="375" y="487"/>
                    </a:lnTo>
                    <a:lnTo>
                      <a:pt x="374" y="488"/>
                    </a:lnTo>
                    <a:lnTo>
                      <a:pt x="372" y="489"/>
                    </a:lnTo>
                    <a:lnTo>
                      <a:pt x="372" y="490"/>
                    </a:lnTo>
                    <a:lnTo>
                      <a:pt x="372" y="491"/>
                    </a:lnTo>
                    <a:lnTo>
                      <a:pt x="369" y="496"/>
                    </a:lnTo>
                    <a:lnTo>
                      <a:pt x="365" y="500"/>
                    </a:lnTo>
                    <a:lnTo>
                      <a:pt x="363" y="496"/>
                    </a:lnTo>
                    <a:lnTo>
                      <a:pt x="362" y="499"/>
                    </a:lnTo>
                    <a:lnTo>
                      <a:pt x="360" y="500"/>
                    </a:lnTo>
                    <a:lnTo>
                      <a:pt x="360" y="502"/>
                    </a:lnTo>
                    <a:lnTo>
                      <a:pt x="359" y="505"/>
                    </a:lnTo>
                    <a:lnTo>
                      <a:pt x="358" y="505"/>
                    </a:lnTo>
                    <a:lnTo>
                      <a:pt x="357" y="505"/>
                    </a:lnTo>
                    <a:lnTo>
                      <a:pt x="357" y="506"/>
                    </a:lnTo>
                    <a:lnTo>
                      <a:pt x="356" y="506"/>
                    </a:lnTo>
                    <a:lnTo>
                      <a:pt x="354" y="507"/>
                    </a:lnTo>
                    <a:lnTo>
                      <a:pt x="354" y="507"/>
                    </a:lnTo>
                    <a:lnTo>
                      <a:pt x="354" y="513"/>
                    </a:lnTo>
                    <a:lnTo>
                      <a:pt x="351" y="513"/>
                    </a:lnTo>
                    <a:lnTo>
                      <a:pt x="348" y="513"/>
                    </a:lnTo>
                    <a:lnTo>
                      <a:pt x="347" y="513"/>
                    </a:lnTo>
                    <a:lnTo>
                      <a:pt x="346" y="513"/>
                    </a:lnTo>
                    <a:lnTo>
                      <a:pt x="346" y="515"/>
                    </a:lnTo>
                    <a:lnTo>
                      <a:pt x="343" y="515"/>
                    </a:lnTo>
                    <a:lnTo>
                      <a:pt x="342" y="516"/>
                    </a:lnTo>
                    <a:lnTo>
                      <a:pt x="340" y="517"/>
                    </a:lnTo>
                    <a:lnTo>
                      <a:pt x="336" y="519"/>
                    </a:lnTo>
                    <a:lnTo>
                      <a:pt x="334" y="520"/>
                    </a:lnTo>
                    <a:lnTo>
                      <a:pt x="331" y="521"/>
                    </a:lnTo>
                    <a:lnTo>
                      <a:pt x="329" y="518"/>
                    </a:lnTo>
                    <a:lnTo>
                      <a:pt x="328" y="518"/>
                    </a:lnTo>
                    <a:lnTo>
                      <a:pt x="328" y="516"/>
                    </a:lnTo>
                    <a:lnTo>
                      <a:pt x="328" y="516"/>
                    </a:lnTo>
                    <a:lnTo>
                      <a:pt x="325" y="516"/>
                    </a:lnTo>
                    <a:lnTo>
                      <a:pt x="325" y="513"/>
                    </a:lnTo>
                    <a:lnTo>
                      <a:pt x="326" y="507"/>
                    </a:lnTo>
                    <a:lnTo>
                      <a:pt x="331" y="504"/>
                    </a:lnTo>
                    <a:lnTo>
                      <a:pt x="337" y="502"/>
                    </a:lnTo>
                    <a:lnTo>
                      <a:pt x="337" y="500"/>
                    </a:lnTo>
                    <a:lnTo>
                      <a:pt x="339" y="498"/>
                    </a:lnTo>
                    <a:lnTo>
                      <a:pt x="337" y="499"/>
                    </a:lnTo>
                    <a:lnTo>
                      <a:pt x="328" y="499"/>
                    </a:lnTo>
                    <a:lnTo>
                      <a:pt x="328" y="497"/>
                    </a:lnTo>
                    <a:lnTo>
                      <a:pt x="328" y="497"/>
                    </a:lnTo>
                    <a:lnTo>
                      <a:pt x="325" y="496"/>
                    </a:lnTo>
                    <a:lnTo>
                      <a:pt x="325" y="493"/>
                    </a:lnTo>
                    <a:lnTo>
                      <a:pt x="327" y="483"/>
                    </a:lnTo>
                    <a:lnTo>
                      <a:pt x="330" y="474"/>
                    </a:lnTo>
                    <a:lnTo>
                      <a:pt x="332" y="468"/>
                    </a:lnTo>
                    <a:lnTo>
                      <a:pt x="334" y="463"/>
                    </a:lnTo>
                    <a:lnTo>
                      <a:pt x="333" y="457"/>
                    </a:lnTo>
                    <a:lnTo>
                      <a:pt x="331" y="451"/>
                    </a:lnTo>
                    <a:lnTo>
                      <a:pt x="328" y="446"/>
                    </a:lnTo>
                    <a:lnTo>
                      <a:pt x="326" y="449"/>
                    </a:lnTo>
                    <a:lnTo>
                      <a:pt x="324" y="451"/>
                    </a:lnTo>
                    <a:lnTo>
                      <a:pt x="321" y="456"/>
                    </a:lnTo>
                    <a:lnTo>
                      <a:pt x="316" y="460"/>
                    </a:lnTo>
                    <a:lnTo>
                      <a:pt x="317" y="466"/>
                    </a:lnTo>
                    <a:lnTo>
                      <a:pt x="316" y="469"/>
                    </a:lnTo>
                    <a:lnTo>
                      <a:pt x="314" y="474"/>
                    </a:lnTo>
                    <a:lnTo>
                      <a:pt x="313" y="475"/>
                    </a:lnTo>
                    <a:lnTo>
                      <a:pt x="310" y="475"/>
                    </a:lnTo>
                    <a:lnTo>
                      <a:pt x="311" y="477"/>
                    </a:lnTo>
                    <a:lnTo>
                      <a:pt x="313" y="480"/>
                    </a:lnTo>
                    <a:lnTo>
                      <a:pt x="313" y="481"/>
                    </a:lnTo>
                    <a:lnTo>
                      <a:pt x="312" y="486"/>
                    </a:lnTo>
                    <a:lnTo>
                      <a:pt x="310" y="489"/>
                    </a:lnTo>
                    <a:lnTo>
                      <a:pt x="307" y="491"/>
                    </a:lnTo>
                    <a:lnTo>
                      <a:pt x="303" y="493"/>
                    </a:lnTo>
                    <a:lnTo>
                      <a:pt x="304" y="493"/>
                    </a:lnTo>
                    <a:lnTo>
                      <a:pt x="304" y="496"/>
                    </a:lnTo>
                    <a:lnTo>
                      <a:pt x="304" y="498"/>
                    </a:lnTo>
                    <a:lnTo>
                      <a:pt x="304" y="499"/>
                    </a:lnTo>
                    <a:lnTo>
                      <a:pt x="304" y="500"/>
                    </a:lnTo>
                    <a:lnTo>
                      <a:pt x="303" y="502"/>
                    </a:lnTo>
                    <a:lnTo>
                      <a:pt x="301" y="502"/>
                    </a:lnTo>
                    <a:lnTo>
                      <a:pt x="297" y="502"/>
                    </a:lnTo>
                    <a:lnTo>
                      <a:pt x="296" y="502"/>
                    </a:lnTo>
                    <a:lnTo>
                      <a:pt x="294" y="503"/>
                    </a:lnTo>
                    <a:lnTo>
                      <a:pt x="291" y="505"/>
                    </a:lnTo>
                    <a:lnTo>
                      <a:pt x="291" y="507"/>
                    </a:lnTo>
                    <a:lnTo>
                      <a:pt x="290" y="510"/>
                    </a:lnTo>
                    <a:lnTo>
                      <a:pt x="289" y="512"/>
                    </a:lnTo>
                    <a:lnTo>
                      <a:pt x="284" y="517"/>
                    </a:lnTo>
                    <a:lnTo>
                      <a:pt x="283" y="519"/>
                    </a:lnTo>
                    <a:lnTo>
                      <a:pt x="281" y="520"/>
                    </a:lnTo>
                    <a:lnTo>
                      <a:pt x="281" y="525"/>
                    </a:lnTo>
                    <a:lnTo>
                      <a:pt x="284" y="525"/>
                    </a:lnTo>
                    <a:lnTo>
                      <a:pt x="287" y="525"/>
                    </a:lnTo>
                    <a:lnTo>
                      <a:pt x="293" y="525"/>
                    </a:lnTo>
                    <a:lnTo>
                      <a:pt x="297" y="528"/>
                    </a:lnTo>
                    <a:lnTo>
                      <a:pt x="302" y="531"/>
                    </a:lnTo>
                    <a:lnTo>
                      <a:pt x="307" y="535"/>
                    </a:lnTo>
                    <a:lnTo>
                      <a:pt x="301" y="537"/>
                    </a:lnTo>
                    <a:lnTo>
                      <a:pt x="301" y="539"/>
                    </a:lnTo>
                    <a:lnTo>
                      <a:pt x="301" y="540"/>
                    </a:lnTo>
                    <a:lnTo>
                      <a:pt x="301" y="541"/>
                    </a:lnTo>
                    <a:lnTo>
                      <a:pt x="299" y="544"/>
                    </a:lnTo>
                    <a:lnTo>
                      <a:pt x="295" y="547"/>
                    </a:lnTo>
                    <a:lnTo>
                      <a:pt x="293" y="548"/>
                    </a:lnTo>
                    <a:lnTo>
                      <a:pt x="292" y="548"/>
                    </a:lnTo>
                    <a:lnTo>
                      <a:pt x="289" y="550"/>
                    </a:lnTo>
                    <a:lnTo>
                      <a:pt x="287" y="552"/>
                    </a:lnTo>
                    <a:lnTo>
                      <a:pt x="288" y="555"/>
                    </a:lnTo>
                    <a:lnTo>
                      <a:pt x="288" y="558"/>
                    </a:lnTo>
                    <a:lnTo>
                      <a:pt x="287" y="561"/>
                    </a:lnTo>
                    <a:lnTo>
                      <a:pt x="286" y="561"/>
                    </a:lnTo>
                    <a:lnTo>
                      <a:pt x="284" y="561"/>
                    </a:lnTo>
                    <a:lnTo>
                      <a:pt x="285" y="563"/>
                    </a:lnTo>
                    <a:lnTo>
                      <a:pt x="286" y="564"/>
                    </a:lnTo>
                    <a:lnTo>
                      <a:pt x="286" y="569"/>
                    </a:lnTo>
                    <a:lnTo>
                      <a:pt x="281" y="571"/>
                    </a:lnTo>
                    <a:lnTo>
                      <a:pt x="278" y="571"/>
                    </a:lnTo>
                    <a:lnTo>
                      <a:pt x="278" y="568"/>
                    </a:lnTo>
                    <a:lnTo>
                      <a:pt x="275" y="568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7" y="573"/>
                    </a:lnTo>
                    <a:lnTo>
                      <a:pt x="275" y="574"/>
                    </a:lnTo>
                    <a:lnTo>
                      <a:pt x="275" y="575"/>
                    </a:lnTo>
                    <a:lnTo>
                      <a:pt x="274" y="575"/>
                    </a:lnTo>
                    <a:lnTo>
                      <a:pt x="272" y="575"/>
                    </a:lnTo>
                    <a:lnTo>
                      <a:pt x="270" y="576"/>
                    </a:lnTo>
                    <a:lnTo>
                      <a:pt x="268" y="577"/>
                    </a:lnTo>
                    <a:lnTo>
                      <a:pt x="266" y="578"/>
                    </a:lnTo>
                    <a:lnTo>
                      <a:pt x="266" y="581"/>
                    </a:lnTo>
                    <a:lnTo>
                      <a:pt x="266" y="583"/>
                    </a:lnTo>
                    <a:lnTo>
                      <a:pt x="264" y="584"/>
                    </a:lnTo>
                    <a:lnTo>
                      <a:pt x="263" y="584"/>
                    </a:lnTo>
                    <a:lnTo>
                      <a:pt x="263" y="585"/>
                    </a:lnTo>
                    <a:lnTo>
                      <a:pt x="265" y="589"/>
                    </a:lnTo>
                    <a:lnTo>
                      <a:pt x="260" y="590"/>
                    </a:lnTo>
                    <a:lnTo>
                      <a:pt x="255" y="590"/>
                    </a:lnTo>
                    <a:lnTo>
                      <a:pt x="254" y="591"/>
                    </a:lnTo>
                    <a:lnTo>
                      <a:pt x="252" y="593"/>
                    </a:lnTo>
                    <a:lnTo>
                      <a:pt x="252" y="596"/>
                    </a:lnTo>
                    <a:lnTo>
                      <a:pt x="252" y="599"/>
                    </a:lnTo>
                    <a:lnTo>
                      <a:pt x="248" y="599"/>
                    </a:lnTo>
                    <a:lnTo>
                      <a:pt x="246" y="599"/>
                    </a:lnTo>
                    <a:lnTo>
                      <a:pt x="244" y="599"/>
                    </a:lnTo>
                    <a:lnTo>
                      <a:pt x="243" y="601"/>
                    </a:lnTo>
                    <a:lnTo>
                      <a:pt x="241" y="602"/>
                    </a:lnTo>
                    <a:lnTo>
                      <a:pt x="240" y="603"/>
                    </a:lnTo>
                    <a:lnTo>
                      <a:pt x="239" y="605"/>
                    </a:lnTo>
                    <a:lnTo>
                      <a:pt x="237" y="607"/>
                    </a:lnTo>
                    <a:lnTo>
                      <a:pt x="238" y="610"/>
                    </a:lnTo>
                    <a:lnTo>
                      <a:pt x="238" y="612"/>
                    </a:lnTo>
                    <a:lnTo>
                      <a:pt x="237" y="614"/>
                    </a:lnTo>
                    <a:lnTo>
                      <a:pt x="237" y="616"/>
                    </a:lnTo>
                    <a:lnTo>
                      <a:pt x="237" y="618"/>
                    </a:lnTo>
                    <a:lnTo>
                      <a:pt x="234" y="623"/>
                    </a:lnTo>
                    <a:lnTo>
                      <a:pt x="232" y="624"/>
                    </a:lnTo>
                    <a:lnTo>
                      <a:pt x="230" y="626"/>
                    </a:lnTo>
                    <a:lnTo>
                      <a:pt x="228" y="626"/>
                    </a:lnTo>
                    <a:lnTo>
                      <a:pt x="225" y="626"/>
                    </a:lnTo>
                    <a:lnTo>
                      <a:pt x="225" y="626"/>
                    </a:lnTo>
                    <a:lnTo>
                      <a:pt x="221" y="629"/>
                    </a:lnTo>
                    <a:lnTo>
                      <a:pt x="219" y="631"/>
                    </a:lnTo>
                    <a:lnTo>
                      <a:pt x="217" y="631"/>
                    </a:lnTo>
                    <a:lnTo>
                      <a:pt x="215" y="632"/>
                    </a:lnTo>
                    <a:lnTo>
                      <a:pt x="214" y="632"/>
                    </a:lnTo>
                    <a:lnTo>
                      <a:pt x="214" y="634"/>
                    </a:lnTo>
                    <a:lnTo>
                      <a:pt x="213" y="637"/>
                    </a:lnTo>
                    <a:lnTo>
                      <a:pt x="213" y="637"/>
                    </a:lnTo>
                    <a:lnTo>
                      <a:pt x="212" y="639"/>
                    </a:lnTo>
                    <a:lnTo>
                      <a:pt x="214" y="639"/>
                    </a:lnTo>
                    <a:lnTo>
                      <a:pt x="204" y="645"/>
                    </a:lnTo>
                    <a:lnTo>
                      <a:pt x="201" y="646"/>
                    </a:lnTo>
                    <a:lnTo>
                      <a:pt x="199" y="647"/>
                    </a:lnTo>
                    <a:lnTo>
                      <a:pt x="194" y="649"/>
                    </a:lnTo>
                    <a:lnTo>
                      <a:pt x="193" y="649"/>
                    </a:lnTo>
                    <a:lnTo>
                      <a:pt x="196" y="650"/>
                    </a:lnTo>
                    <a:lnTo>
                      <a:pt x="195" y="654"/>
                    </a:lnTo>
                    <a:lnTo>
                      <a:pt x="193" y="657"/>
                    </a:lnTo>
                    <a:lnTo>
                      <a:pt x="191" y="660"/>
                    </a:lnTo>
                    <a:lnTo>
                      <a:pt x="189" y="662"/>
                    </a:lnTo>
                    <a:lnTo>
                      <a:pt x="186" y="664"/>
                    </a:lnTo>
                    <a:lnTo>
                      <a:pt x="180" y="670"/>
                    </a:lnTo>
                    <a:lnTo>
                      <a:pt x="179" y="672"/>
                    </a:lnTo>
                    <a:lnTo>
                      <a:pt x="178" y="673"/>
                    </a:lnTo>
                    <a:lnTo>
                      <a:pt x="174" y="673"/>
                    </a:lnTo>
                    <a:lnTo>
                      <a:pt x="172" y="673"/>
                    </a:lnTo>
                    <a:lnTo>
                      <a:pt x="169" y="674"/>
                    </a:lnTo>
                    <a:lnTo>
                      <a:pt x="168" y="675"/>
                    </a:lnTo>
                    <a:lnTo>
                      <a:pt x="166" y="676"/>
                    </a:lnTo>
                    <a:lnTo>
                      <a:pt x="166" y="678"/>
                    </a:lnTo>
                    <a:lnTo>
                      <a:pt x="166" y="679"/>
                    </a:lnTo>
                    <a:lnTo>
                      <a:pt x="166" y="680"/>
                    </a:lnTo>
                    <a:lnTo>
                      <a:pt x="165" y="681"/>
                    </a:lnTo>
                    <a:lnTo>
                      <a:pt x="164" y="682"/>
                    </a:lnTo>
                    <a:lnTo>
                      <a:pt x="163" y="683"/>
                    </a:lnTo>
                    <a:lnTo>
                      <a:pt x="160" y="683"/>
                    </a:lnTo>
                    <a:lnTo>
                      <a:pt x="160" y="682"/>
                    </a:lnTo>
                    <a:lnTo>
                      <a:pt x="158" y="682"/>
                    </a:lnTo>
                    <a:lnTo>
                      <a:pt x="158" y="680"/>
                    </a:lnTo>
                    <a:lnTo>
                      <a:pt x="157" y="678"/>
                    </a:lnTo>
                    <a:lnTo>
                      <a:pt x="157" y="676"/>
                    </a:lnTo>
                    <a:lnTo>
                      <a:pt x="150" y="680"/>
                    </a:lnTo>
                    <a:lnTo>
                      <a:pt x="149" y="682"/>
                    </a:lnTo>
                    <a:lnTo>
                      <a:pt x="146" y="684"/>
                    </a:lnTo>
                    <a:lnTo>
                      <a:pt x="145" y="685"/>
                    </a:lnTo>
                    <a:lnTo>
                      <a:pt x="144" y="685"/>
                    </a:lnTo>
                    <a:lnTo>
                      <a:pt x="143" y="686"/>
                    </a:lnTo>
                    <a:lnTo>
                      <a:pt x="141" y="688"/>
                    </a:lnTo>
                    <a:lnTo>
                      <a:pt x="139" y="689"/>
                    </a:lnTo>
                    <a:lnTo>
                      <a:pt x="136" y="689"/>
                    </a:lnTo>
                    <a:lnTo>
                      <a:pt x="131" y="690"/>
                    </a:lnTo>
                    <a:lnTo>
                      <a:pt x="134" y="693"/>
                    </a:lnTo>
                    <a:lnTo>
                      <a:pt x="136" y="693"/>
                    </a:lnTo>
                    <a:lnTo>
                      <a:pt x="141" y="693"/>
                    </a:lnTo>
                    <a:lnTo>
                      <a:pt x="141" y="705"/>
                    </a:lnTo>
                    <a:lnTo>
                      <a:pt x="137" y="705"/>
                    </a:lnTo>
                    <a:lnTo>
                      <a:pt x="137" y="707"/>
                    </a:lnTo>
                    <a:lnTo>
                      <a:pt x="133" y="706"/>
                    </a:lnTo>
                    <a:lnTo>
                      <a:pt x="130" y="705"/>
                    </a:lnTo>
                    <a:lnTo>
                      <a:pt x="128" y="702"/>
                    </a:lnTo>
                    <a:lnTo>
                      <a:pt x="128" y="696"/>
                    </a:lnTo>
                    <a:lnTo>
                      <a:pt x="128" y="692"/>
                    </a:lnTo>
                    <a:lnTo>
                      <a:pt x="126" y="693"/>
                    </a:lnTo>
                    <a:lnTo>
                      <a:pt x="125" y="696"/>
                    </a:lnTo>
                    <a:lnTo>
                      <a:pt x="120" y="697"/>
                    </a:lnTo>
                    <a:lnTo>
                      <a:pt x="118" y="696"/>
                    </a:lnTo>
                    <a:lnTo>
                      <a:pt x="116" y="696"/>
                    </a:lnTo>
                    <a:lnTo>
                      <a:pt x="114" y="693"/>
                    </a:lnTo>
                    <a:lnTo>
                      <a:pt x="114" y="689"/>
                    </a:lnTo>
                    <a:lnTo>
                      <a:pt x="115" y="687"/>
                    </a:lnTo>
                    <a:lnTo>
                      <a:pt x="116" y="686"/>
                    </a:lnTo>
                    <a:lnTo>
                      <a:pt x="118" y="685"/>
                    </a:lnTo>
                    <a:lnTo>
                      <a:pt x="117" y="685"/>
                    </a:lnTo>
                    <a:lnTo>
                      <a:pt x="117" y="685"/>
                    </a:lnTo>
                    <a:lnTo>
                      <a:pt x="115" y="685"/>
                    </a:lnTo>
                    <a:lnTo>
                      <a:pt x="113" y="687"/>
                    </a:lnTo>
                    <a:lnTo>
                      <a:pt x="112" y="691"/>
                    </a:lnTo>
                    <a:lnTo>
                      <a:pt x="111" y="697"/>
                    </a:lnTo>
                    <a:lnTo>
                      <a:pt x="109" y="699"/>
                    </a:lnTo>
                    <a:lnTo>
                      <a:pt x="106" y="700"/>
                    </a:lnTo>
                    <a:lnTo>
                      <a:pt x="105" y="700"/>
                    </a:lnTo>
                    <a:lnTo>
                      <a:pt x="105" y="703"/>
                    </a:lnTo>
                    <a:lnTo>
                      <a:pt x="102" y="706"/>
                    </a:lnTo>
                    <a:lnTo>
                      <a:pt x="101" y="706"/>
                    </a:lnTo>
                    <a:lnTo>
                      <a:pt x="100" y="707"/>
                    </a:lnTo>
                    <a:lnTo>
                      <a:pt x="99" y="708"/>
                    </a:lnTo>
                    <a:lnTo>
                      <a:pt x="97" y="709"/>
                    </a:lnTo>
                    <a:lnTo>
                      <a:pt x="96" y="710"/>
                    </a:lnTo>
                    <a:lnTo>
                      <a:pt x="92" y="710"/>
                    </a:lnTo>
                    <a:lnTo>
                      <a:pt x="90" y="709"/>
                    </a:lnTo>
                    <a:lnTo>
                      <a:pt x="90" y="708"/>
                    </a:lnTo>
                    <a:lnTo>
                      <a:pt x="90" y="708"/>
                    </a:lnTo>
                    <a:lnTo>
                      <a:pt x="89" y="707"/>
                    </a:lnTo>
                    <a:lnTo>
                      <a:pt x="89" y="708"/>
                    </a:lnTo>
                    <a:lnTo>
                      <a:pt x="88" y="711"/>
                    </a:lnTo>
                    <a:lnTo>
                      <a:pt x="87" y="712"/>
                    </a:lnTo>
                    <a:lnTo>
                      <a:pt x="86" y="714"/>
                    </a:lnTo>
                    <a:lnTo>
                      <a:pt x="84" y="714"/>
                    </a:lnTo>
                    <a:lnTo>
                      <a:pt x="81" y="713"/>
                    </a:lnTo>
                    <a:lnTo>
                      <a:pt x="78" y="709"/>
                    </a:lnTo>
                    <a:lnTo>
                      <a:pt x="77" y="708"/>
                    </a:lnTo>
                    <a:lnTo>
                      <a:pt x="77" y="707"/>
                    </a:lnTo>
                    <a:lnTo>
                      <a:pt x="73" y="707"/>
                    </a:lnTo>
                    <a:lnTo>
                      <a:pt x="73" y="706"/>
                    </a:lnTo>
                    <a:lnTo>
                      <a:pt x="70" y="705"/>
                    </a:lnTo>
                    <a:lnTo>
                      <a:pt x="69" y="704"/>
                    </a:lnTo>
                    <a:lnTo>
                      <a:pt x="69" y="700"/>
                    </a:lnTo>
                    <a:lnTo>
                      <a:pt x="72" y="698"/>
                    </a:lnTo>
                    <a:lnTo>
                      <a:pt x="74" y="697"/>
                    </a:lnTo>
                    <a:lnTo>
                      <a:pt x="75" y="696"/>
                    </a:lnTo>
                    <a:lnTo>
                      <a:pt x="77" y="696"/>
                    </a:lnTo>
                    <a:lnTo>
                      <a:pt x="78" y="697"/>
                    </a:lnTo>
                    <a:lnTo>
                      <a:pt x="79" y="697"/>
                    </a:lnTo>
                    <a:lnTo>
                      <a:pt x="80" y="695"/>
                    </a:lnTo>
                    <a:lnTo>
                      <a:pt x="81" y="693"/>
                    </a:lnTo>
                    <a:lnTo>
                      <a:pt x="83" y="690"/>
                    </a:lnTo>
                    <a:lnTo>
                      <a:pt x="85" y="692"/>
                    </a:lnTo>
                    <a:lnTo>
                      <a:pt x="86" y="693"/>
                    </a:lnTo>
                    <a:lnTo>
                      <a:pt x="87" y="693"/>
                    </a:lnTo>
                    <a:lnTo>
                      <a:pt x="90" y="687"/>
                    </a:lnTo>
                    <a:lnTo>
                      <a:pt x="93" y="681"/>
                    </a:lnTo>
                    <a:lnTo>
                      <a:pt x="95" y="679"/>
                    </a:lnTo>
                    <a:lnTo>
                      <a:pt x="96" y="678"/>
                    </a:lnTo>
                    <a:lnTo>
                      <a:pt x="97" y="676"/>
                    </a:lnTo>
                    <a:lnTo>
                      <a:pt x="99" y="676"/>
                    </a:lnTo>
                    <a:lnTo>
                      <a:pt x="103" y="673"/>
                    </a:lnTo>
                    <a:lnTo>
                      <a:pt x="104" y="673"/>
                    </a:lnTo>
                    <a:lnTo>
                      <a:pt x="105" y="672"/>
                    </a:lnTo>
                    <a:lnTo>
                      <a:pt x="110" y="669"/>
                    </a:lnTo>
                    <a:lnTo>
                      <a:pt x="116" y="666"/>
                    </a:lnTo>
                    <a:lnTo>
                      <a:pt x="123" y="665"/>
                    </a:lnTo>
                    <a:lnTo>
                      <a:pt x="125" y="665"/>
                    </a:lnTo>
                    <a:lnTo>
                      <a:pt x="129" y="670"/>
                    </a:lnTo>
                    <a:lnTo>
                      <a:pt x="130" y="671"/>
                    </a:lnTo>
                    <a:lnTo>
                      <a:pt x="131" y="672"/>
                    </a:lnTo>
                    <a:lnTo>
                      <a:pt x="132" y="673"/>
                    </a:lnTo>
                    <a:lnTo>
                      <a:pt x="133" y="666"/>
                    </a:lnTo>
                    <a:lnTo>
                      <a:pt x="137" y="670"/>
                    </a:lnTo>
                    <a:lnTo>
                      <a:pt x="137" y="663"/>
                    </a:lnTo>
                    <a:lnTo>
                      <a:pt x="139" y="658"/>
                    </a:lnTo>
                    <a:lnTo>
                      <a:pt x="141" y="654"/>
                    </a:lnTo>
                    <a:lnTo>
                      <a:pt x="145" y="650"/>
                    </a:lnTo>
                    <a:lnTo>
                      <a:pt x="147" y="649"/>
                    </a:lnTo>
                    <a:lnTo>
                      <a:pt x="150" y="646"/>
                    </a:lnTo>
                    <a:lnTo>
                      <a:pt x="150" y="645"/>
                    </a:lnTo>
                    <a:lnTo>
                      <a:pt x="151" y="643"/>
                    </a:lnTo>
                    <a:lnTo>
                      <a:pt x="152" y="643"/>
                    </a:lnTo>
                    <a:lnTo>
                      <a:pt x="152" y="641"/>
                    </a:lnTo>
                    <a:lnTo>
                      <a:pt x="153" y="640"/>
                    </a:lnTo>
                    <a:lnTo>
                      <a:pt x="158" y="638"/>
                    </a:lnTo>
                    <a:lnTo>
                      <a:pt x="162" y="637"/>
                    </a:lnTo>
                    <a:lnTo>
                      <a:pt x="165" y="636"/>
                    </a:lnTo>
                    <a:lnTo>
                      <a:pt x="169" y="634"/>
                    </a:lnTo>
                    <a:lnTo>
                      <a:pt x="171" y="632"/>
                    </a:lnTo>
                    <a:lnTo>
                      <a:pt x="172" y="630"/>
                    </a:lnTo>
                    <a:lnTo>
                      <a:pt x="172" y="628"/>
                    </a:lnTo>
                    <a:lnTo>
                      <a:pt x="179" y="628"/>
                    </a:lnTo>
                    <a:lnTo>
                      <a:pt x="180" y="628"/>
                    </a:lnTo>
                    <a:lnTo>
                      <a:pt x="181" y="628"/>
                    </a:lnTo>
                    <a:lnTo>
                      <a:pt x="181" y="626"/>
                    </a:lnTo>
                    <a:lnTo>
                      <a:pt x="180" y="624"/>
                    </a:lnTo>
                    <a:lnTo>
                      <a:pt x="180" y="620"/>
                    </a:lnTo>
                    <a:lnTo>
                      <a:pt x="181" y="619"/>
                    </a:lnTo>
                    <a:lnTo>
                      <a:pt x="181" y="618"/>
                    </a:lnTo>
                    <a:lnTo>
                      <a:pt x="184" y="615"/>
                    </a:lnTo>
                    <a:lnTo>
                      <a:pt x="194" y="605"/>
                    </a:lnTo>
                    <a:lnTo>
                      <a:pt x="199" y="599"/>
                    </a:lnTo>
                    <a:lnTo>
                      <a:pt x="200" y="596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5" y="598"/>
                    </a:lnTo>
                    <a:lnTo>
                      <a:pt x="203" y="596"/>
                    </a:lnTo>
                    <a:lnTo>
                      <a:pt x="201" y="595"/>
                    </a:lnTo>
                    <a:lnTo>
                      <a:pt x="202" y="592"/>
                    </a:lnTo>
                    <a:lnTo>
                      <a:pt x="204" y="584"/>
                    </a:lnTo>
                    <a:lnTo>
                      <a:pt x="204" y="574"/>
                    </a:lnTo>
                    <a:lnTo>
                      <a:pt x="203" y="570"/>
                    </a:lnTo>
                    <a:lnTo>
                      <a:pt x="205" y="570"/>
                    </a:lnTo>
                    <a:lnTo>
                      <a:pt x="205" y="561"/>
                    </a:lnTo>
                    <a:lnTo>
                      <a:pt x="207" y="556"/>
                    </a:lnTo>
                    <a:lnTo>
                      <a:pt x="210" y="552"/>
                    </a:lnTo>
                    <a:lnTo>
                      <a:pt x="213" y="549"/>
                    </a:lnTo>
                    <a:lnTo>
                      <a:pt x="216" y="546"/>
                    </a:lnTo>
                    <a:lnTo>
                      <a:pt x="216" y="543"/>
                    </a:lnTo>
                    <a:lnTo>
                      <a:pt x="214" y="545"/>
                    </a:lnTo>
                    <a:lnTo>
                      <a:pt x="211" y="546"/>
                    </a:lnTo>
                    <a:lnTo>
                      <a:pt x="204" y="549"/>
                    </a:lnTo>
                    <a:lnTo>
                      <a:pt x="197" y="554"/>
                    </a:lnTo>
                    <a:lnTo>
                      <a:pt x="196" y="554"/>
                    </a:lnTo>
                    <a:lnTo>
                      <a:pt x="195" y="555"/>
                    </a:lnTo>
                    <a:lnTo>
                      <a:pt x="192" y="555"/>
                    </a:lnTo>
                    <a:lnTo>
                      <a:pt x="190" y="554"/>
                    </a:lnTo>
                    <a:lnTo>
                      <a:pt x="188" y="552"/>
                    </a:lnTo>
                    <a:lnTo>
                      <a:pt x="187" y="551"/>
                    </a:lnTo>
                    <a:lnTo>
                      <a:pt x="187" y="550"/>
                    </a:lnTo>
                    <a:lnTo>
                      <a:pt x="186" y="549"/>
                    </a:lnTo>
                    <a:lnTo>
                      <a:pt x="184" y="547"/>
                    </a:lnTo>
                    <a:lnTo>
                      <a:pt x="183" y="546"/>
                    </a:lnTo>
                    <a:lnTo>
                      <a:pt x="182" y="544"/>
                    </a:lnTo>
                    <a:lnTo>
                      <a:pt x="182" y="541"/>
                    </a:lnTo>
                    <a:lnTo>
                      <a:pt x="181" y="541"/>
                    </a:lnTo>
                    <a:lnTo>
                      <a:pt x="181" y="543"/>
                    </a:lnTo>
                    <a:lnTo>
                      <a:pt x="181" y="546"/>
                    </a:lnTo>
                    <a:lnTo>
                      <a:pt x="181" y="547"/>
                    </a:lnTo>
                    <a:lnTo>
                      <a:pt x="180" y="549"/>
                    </a:lnTo>
                    <a:lnTo>
                      <a:pt x="180" y="553"/>
                    </a:lnTo>
                    <a:lnTo>
                      <a:pt x="181" y="555"/>
                    </a:lnTo>
                    <a:lnTo>
                      <a:pt x="182" y="558"/>
                    </a:lnTo>
                    <a:lnTo>
                      <a:pt x="184" y="561"/>
                    </a:lnTo>
                    <a:lnTo>
                      <a:pt x="180" y="563"/>
                    </a:lnTo>
                    <a:lnTo>
                      <a:pt x="179" y="564"/>
                    </a:lnTo>
                    <a:lnTo>
                      <a:pt x="177" y="564"/>
                    </a:lnTo>
                    <a:lnTo>
                      <a:pt x="172" y="562"/>
                    </a:lnTo>
                    <a:lnTo>
                      <a:pt x="169" y="559"/>
                    </a:lnTo>
                    <a:lnTo>
                      <a:pt x="169" y="558"/>
                    </a:lnTo>
                    <a:lnTo>
                      <a:pt x="168" y="557"/>
                    </a:lnTo>
                    <a:lnTo>
                      <a:pt x="167" y="555"/>
                    </a:lnTo>
                    <a:lnTo>
                      <a:pt x="167" y="555"/>
                    </a:lnTo>
                    <a:lnTo>
                      <a:pt x="166" y="554"/>
                    </a:lnTo>
                    <a:lnTo>
                      <a:pt x="165" y="552"/>
                    </a:lnTo>
                    <a:lnTo>
                      <a:pt x="163" y="549"/>
                    </a:lnTo>
                    <a:lnTo>
                      <a:pt x="161" y="546"/>
                    </a:lnTo>
                    <a:lnTo>
                      <a:pt x="160" y="546"/>
                    </a:lnTo>
                    <a:lnTo>
                      <a:pt x="160" y="544"/>
                    </a:lnTo>
                    <a:lnTo>
                      <a:pt x="160" y="543"/>
                    </a:lnTo>
                    <a:lnTo>
                      <a:pt x="159" y="543"/>
                    </a:lnTo>
                    <a:lnTo>
                      <a:pt x="159" y="545"/>
                    </a:lnTo>
                    <a:lnTo>
                      <a:pt x="157" y="550"/>
                    </a:lnTo>
                    <a:lnTo>
                      <a:pt x="149" y="542"/>
                    </a:lnTo>
                    <a:lnTo>
                      <a:pt x="146" y="540"/>
                    </a:lnTo>
                    <a:lnTo>
                      <a:pt x="145" y="540"/>
                    </a:lnTo>
                    <a:lnTo>
                      <a:pt x="143" y="537"/>
                    </a:lnTo>
                    <a:lnTo>
                      <a:pt x="138" y="540"/>
                    </a:lnTo>
                    <a:lnTo>
                      <a:pt x="136" y="541"/>
                    </a:lnTo>
                    <a:lnTo>
                      <a:pt x="134" y="543"/>
                    </a:lnTo>
                    <a:lnTo>
                      <a:pt x="130" y="545"/>
                    </a:lnTo>
                    <a:lnTo>
                      <a:pt x="127" y="546"/>
                    </a:lnTo>
                    <a:lnTo>
                      <a:pt x="120" y="553"/>
                    </a:lnTo>
                    <a:lnTo>
                      <a:pt x="118" y="555"/>
                    </a:lnTo>
                    <a:lnTo>
                      <a:pt x="116" y="555"/>
                    </a:lnTo>
                    <a:lnTo>
                      <a:pt x="113" y="556"/>
                    </a:lnTo>
                    <a:lnTo>
                      <a:pt x="107" y="557"/>
                    </a:lnTo>
                    <a:lnTo>
                      <a:pt x="109" y="551"/>
                    </a:lnTo>
                    <a:lnTo>
                      <a:pt x="110" y="549"/>
                    </a:lnTo>
                    <a:lnTo>
                      <a:pt x="110" y="543"/>
                    </a:lnTo>
                    <a:lnTo>
                      <a:pt x="109" y="541"/>
                    </a:lnTo>
                    <a:lnTo>
                      <a:pt x="109" y="539"/>
                    </a:lnTo>
                    <a:lnTo>
                      <a:pt x="110" y="536"/>
                    </a:lnTo>
                    <a:lnTo>
                      <a:pt x="111" y="534"/>
                    </a:lnTo>
                    <a:lnTo>
                      <a:pt x="111" y="534"/>
                    </a:lnTo>
                    <a:lnTo>
                      <a:pt x="111" y="533"/>
                    </a:lnTo>
                    <a:lnTo>
                      <a:pt x="110" y="533"/>
                    </a:lnTo>
                    <a:lnTo>
                      <a:pt x="106" y="529"/>
                    </a:lnTo>
                    <a:lnTo>
                      <a:pt x="105" y="527"/>
                    </a:lnTo>
                    <a:lnTo>
                      <a:pt x="105" y="522"/>
                    </a:lnTo>
                    <a:lnTo>
                      <a:pt x="107" y="519"/>
                    </a:lnTo>
                    <a:lnTo>
                      <a:pt x="108" y="517"/>
                    </a:lnTo>
                    <a:lnTo>
                      <a:pt x="110" y="515"/>
                    </a:lnTo>
                    <a:lnTo>
                      <a:pt x="111" y="513"/>
                    </a:lnTo>
                    <a:lnTo>
                      <a:pt x="111" y="513"/>
                    </a:lnTo>
                    <a:lnTo>
                      <a:pt x="111" y="511"/>
                    </a:lnTo>
                    <a:lnTo>
                      <a:pt x="111" y="510"/>
                    </a:lnTo>
                    <a:lnTo>
                      <a:pt x="110" y="509"/>
                    </a:lnTo>
                    <a:lnTo>
                      <a:pt x="108" y="507"/>
                    </a:lnTo>
                    <a:lnTo>
                      <a:pt x="108" y="506"/>
                    </a:lnTo>
                    <a:lnTo>
                      <a:pt x="106" y="504"/>
                    </a:lnTo>
                    <a:lnTo>
                      <a:pt x="105" y="502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2" y="493"/>
                    </a:lnTo>
                    <a:lnTo>
                      <a:pt x="102" y="492"/>
                    </a:lnTo>
                    <a:lnTo>
                      <a:pt x="100" y="493"/>
                    </a:lnTo>
                    <a:lnTo>
                      <a:pt x="99" y="494"/>
                    </a:lnTo>
                    <a:lnTo>
                      <a:pt x="98" y="495"/>
                    </a:lnTo>
                    <a:lnTo>
                      <a:pt x="95" y="495"/>
                    </a:lnTo>
                    <a:lnTo>
                      <a:pt x="93" y="493"/>
                    </a:lnTo>
                    <a:lnTo>
                      <a:pt x="89" y="496"/>
                    </a:lnTo>
                    <a:lnTo>
                      <a:pt x="85" y="499"/>
                    </a:lnTo>
                    <a:lnTo>
                      <a:pt x="81" y="502"/>
                    </a:lnTo>
                    <a:lnTo>
                      <a:pt x="75" y="502"/>
                    </a:lnTo>
                    <a:lnTo>
                      <a:pt x="72" y="502"/>
                    </a:lnTo>
                    <a:lnTo>
                      <a:pt x="69" y="501"/>
                    </a:lnTo>
                    <a:lnTo>
                      <a:pt x="63" y="501"/>
                    </a:lnTo>
                    <a:lnTo>
                      <a:pt x="60" y="498"/>
                    </a:lnTo>
                    <a:lnTo>
                      <a:pt x="59" y="496"/>
                    </a:lnTo>
                    <a:lnTo>
                      <a:pt x="59" y="494"/>
                    </a:lnTo>
                    <a:lnTo>
                      <a:pt x="60" y="492"/>
                    </a:lnTo>
                    <a:lnTo>
                      <a:pt x="61" y="491"/>
                    </a:lnTo>
                    <a:lnTo>
                      <a:pt x="60" y="490"/>
                    </a:lnTo>
                    <a:lnTo>
                      <a:pt x="58" y="489"/>
                    </a:lnTo>
                    <a:lnTo>
                      <a:pt x="58" y="487"/>
                    </a:lnTo>
                    <a:lnTo>
                      <a:pt x="55" y="486"/>
                    </a:lnTo>
                    <a:lnTo>
                      <a:pt x="51" y="479"/>
                    </a:lnTo>
                    <a:lnTo>
                      <a:pt x="50" y="479"/>
                    </a:lnTo>
                    <a:lnTo>
                      <a:pt x="48" y="478"/>
                    </a:lnTo>
                    <a:lnTo>
                      <a:pt x="46" y="478"/>
                    </a:lnTo>
                    <a:lnTo>
                      <a:pt x="45" y="475"/>
                    </a:lnTo>
                    <a:lnTo>
                      <a:pt x="43" y="471"/>
                    </a:lnTo>
                    <a:lnTo>
                      <a:pt x="42" y="470"/>
                    </a:lnTo>
                    <a:lnTo>
                      <a:pt x="42" y="469"/>
                    </a:lnTo>
                    <a:lnTo>
                      <a:pt x="41" y="469"/>
                    </a:lnTo>
                    <a:lnTo>
                      <a:pt x="34" y="469"/>
                    </a:lnTo>
                    <a:lnTo>
                      <a:pt x="40" y="460"/>
                    </a:lnTo>
                    <a:lnTo>
                      <a:pt x="46" y="454"/>
                    </a:lnTo>
                    <a:lnTo>
                      <a:pt x="49" y="451"/>
                    </a:lnTo>
                    <a:lnTo>
                      <a:pt x="42" y="451"/>
                    </a:lnTo>
                    <a:lnTo>
                      <a:pt x="43" y="446"/>
                    </a:lnTo>
                    <a:lnTo>
                      <a:pt x="43" y="445"/>
                    </a:lnTo>
                    <a:lnTo>
                      <a:pt x="43" y="445"/>
                    </a:lnTo>
                    <a:lnTo>
                      <a:pt x="38" y="443"/>
                    </a:lnTo>
                    <a:lnTo>
                      <a:pt x="36" y="442"/>
                    </a:lnTo>
                    <a:lnTo>
                      <a:pt x="34" y="437"/>
                    </a:lnTo>
                    <a:lnTo>
                      <a:pt x="34" y="434"/>
                    </a:lnTo>
                    <a:lnTo>
                      <a:pt x="33" y="434"/>
                    </a:lnTo>
                    <a:lnTo>
                      <a:pt x="29" y="435"/>
                    </a:lnTo>
                    <a:lnTo>
                      <a:pt x="28" y="429"/>
                    </a:lnTo>
                    <a:lnTo>
                      <a:pt x="29" y="425"/>
                    </a:lnTo>
                    <a:lnTo>
                      <a:pt x="30" y="423"/>
                    </a:lnTo>
                    <a:lnTo>
                      <a:pt x="31" y="422"/>
                    </a:lnTo>
                    <a:lnTo>
                      <a:pt x="29" y="421"/>
                    </a:lnTo>
                    <a:lnTo>
                      <a:pt x="31" y="419"/>
                    </a:lnTo>
                    <a:lnTo>
                      <a:pt x="31" y="416"/>
                    </a:lnTo>
                    <a:lnTo>
                      <a:pt x="29" y="414"/>
                    </a:lnTo>
                    <a:lnTo>
                      <a:pt x="26" y="413"/>
                    </a:lnTo>
                    <a:lnTo>
                      <a:pt x="27" y="410"/>
                    </a:lnTo>
                    <a:lnTo>
                      <a:pt x="28" y="408"/>
                    </a:lnTo>
                    <a:lnTo>
                      <a:pt x="28" y="407"/>
                    </a:lnTo>
                    <a:lnTo>
                      <a:pt x="31" y="406"/>
                    </a:lnTo>
                    <a:lnTo>
                      <a:pt x="34" y="406"/>
                    </a:lnTo>
                    <a:lnTo>
                      <a:pt x="34" y="399"/>
                    </a:lnTo>
                    <a:lnTo>
                      <a:pt x="37" y="394"/>
                    </a:lnTo>
                    <a:lnTo>
                      <a:pt x="39" y="390"/>
                    </a:lnTo>
                    <a:lnTo>
                      <a:pt x="42" y="386"/>
                    </a:lnTo>
                    <a:lnTo>
                      <a:pt x="43" y="385"/>
                    </a:lnTo>
                    <a:lnTo>
                      <a:pt x="44" y="383"/>
                    </a:lnTo>
                    <a:lnTo>
                      <a:pt x="46" y="381"/>
                    </a:lnTo>
                    <a:lnTo>
                      <a:pt x="46" y="379"/>
                    </a:lnTo>
                    <a:lnTo>
                      <a:pt x="47" y="378"/>
                    </a:lnTo>
                    <a:lnTo>
                      <a:pt x="49" y="377"/>
                    </a:lnTo>
                    <a:lnTo>
                      <a:pt x="54" y="377"/>
                    </a:lnTo>
                    <a:lnTo>
                      <a:pt x="55" y="375"/>
                    </a:lnTo>
                    <a:lnTo>
                      <a:pt x="56" y="375"/>
                    </a:lnTo>
                    <a:lnTo>
                      <a:pt x="57" y="374"/>
                    </a:lnTo>
                    <a:lnTo>
                      <a:pt x="56" y="372"/>
                    </a:lnTo>
                    <a:lnTo>
                      <a:pt x="55" y="370"/>
                    </a:lnTo>
                    <a:lnTo>
                      <a:pt x="55" y="365"/>
                    </a:lnTo>
                    <a:lnTo>
                      <a:pt x="56" y="360"/>
                    </a:lnTo>
                    <a:lnTo>
                      <a:pt x="58" y="357"/>
                    </a:lnTo>
                    <a:lnTo>
                      <a:pt x="59" y="356"/>
                    </a:lnTo>
                    <a:lnTo>
                      <a:pt x="60" y="356"/>
                    </a:lnTo>
                    <a:lnTo>
                      <a:pt x="61" y="355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3" y="351"/>
                    </a:lnTo>
                    <a:lnTo>
                      <a:pt x="63" y="350"/>
                    </a:lnTo>
                    <a:lnTo>
                      <a:pt x="64" y="349"/>
                    </a:lnTo>
                    <a:lnTo>
                      <a:pt x="65" y="348"/>
                    </a:lnTo>
                    <a:lnTo>
                      <a:pt x="67" y="347"/>
                    </a:lnTo>
                    <a:lnTo>
                      <a:pt x="69" y="346"/>
                    </a:lnTo>
                    <a:lnTo>
                      <a:pt x="71" y="346"/>
                    </a:lnTo>
                    <a:lnTo>
                      <a:pt x="74" y="347"/>
                    </a:lnTo>
                    <a:lnTo>
                      <a:pt x="78" y="348"/>
                    </a:lnTo>
                    <a:lnTo>
                      <a:pt x="84" y="352"/>
                    </a:lnTo>
                    <a:lnTo>
                      <a:pt x="84" y="355"/>
                    </a:lnTo>
                    <a:lnTo>
                      <a:pt x="84" y="356"/>
                    </a:lnTo>
                    <a:lnTo>
                      <a:pt x="92" y="356"/>
                    </a:lnTo>
                    <a:lnTo>
                      <a:pt x="94" y="354"/>
                    </a:lnTo>
                    <a:lnTo>
                      <a:pt x="96" y="352"/>
                    </a:lnTo>
                    <a:lnTo>
                      <a:pt x="99" y="349"/>
                    </a:lnTo>
                    <a:lnTo>
                      <a:pt x="100" y="346"/>
                    </a:lnTo>
                    <a:lnTo>
                      <a:pt x="102" y="344"/>
                    </a:lnTo>
                    <a:lnTo>
                      <a:pt x="104" y="341"/>
                    </a:lnTo>
                    <a:lnTo>
                      <a:pt x="108" y="337"/>
                    </a:lnTo>
                    <a:lnTo>
                      <a:pt x="116" y="339"/>
                    </a:lnTo>
                    <a:lnTo>
                      <a:pt x="122" y="340"/>
                    </a:lnTo>
                    <a:lnTo>
                      <a:pt x="124" y="340"/>
                    </a:lnTo>
                    <a:lnTo>
                      <a:pt x="125" y="339"/>
                    </a:lnTo>
                    <a:lnTo>
                      <a:pt x="125" y="339"/>
                    </a:lnTo>
                    <a:lnTo>
                      <a:pt x="127" y="339"/>
                    </a:lnTo>
                    <a:lnTo>
                      <a:pt x="128" y="337"/>
                    </a:lnTo>
                    <a:lnTo>
                      <a:pt x="131" y="336"/>
                    </a:lnTo>
                    <a:lnTo>
                      <a:pt x="132" y="333"/>
                    </a:lnTo>
                    <a:lnTo>
                      <a:pt x="134" y="332"/>
                    </a:lnTo>
                    <a:lnTo>
                      <a:pt x="135" y="330"/>
                    </a:lnTo>
                    <a:lnTo>
                      <a:pt x="136" y="328"/>
                    </a:lnTo>
                    <a:lnTo>
                      <a:pt x="135" y="328"/>
                    </a:lnTo>
                    <a:lnTo>
                      <a:pt x="135" y="327"/>
                    </a:lnTo>
                    <a:lnTo>
                      <a:pt x="134" y="327"/>
                    </a:lnTo>
                    <a:lnTo>
                      <a:pt x="133" y="323"/>
                    </a:lnTo>
                    <a:lnTo>
                      <a:pt x="132" y="319"/>
                    </a:lnTo>
                    <a:lnTo>
                      <a:pt x="132" y="310"/>
                    </a:lnTo>
                    <a:lnTo>
                      <a:pt x="131" y="308"/>
                    </a:lnTo>
                    <a:lnTo>
                      <a:pt x="126" y="303"/>
                    </a:lnTo>
                    <a:lnTo>
                      <a:pt x="125" y="301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89"/>
                    </a:lnTo>
                    <a:lnTo>
                      <a:pt x="123" y="290"/>
                    </a:lnTo>
                    <a:lnTo>
                      <a:pt x="122" y="286"/>
                    </a:lnTo>
                    <a:lnTo>
                      <a:pt x="118" y="287"/>
                    </a:lnTo>
                    <a:lnTo>
                      <a:pt x="113" y="291"/>
                    </a:lnTo>
                    <a:lnTo>
                      <a:pt x="108" y="295"/>
                    </a:lnTo>
                    <a:lnTo>
                      <a:pt x="105" y="300"/>
                    </a:lnTo>
                    <a:lnTo>
                      <a:pt x="103" y="303"/>
                    </a:lnTo>
                    <a:lnTo>
                      <a:pt x="100" y="302"/>
                    </a:lnTo>
                    <a:lnTo>
                      <a:pt x="98" y="301"/>
                    </a:lnTo>
                    <a:lnTo>
                      <a:pt x="96" y="299"/>
                    </a:lnTo>
                    <a:lnTo>
                      <a:pt x="96" y="297"/>
                    </a:lnTo>
                    <a:lnTo>
                      <a:pt x="95" y="295"/>
                    </a:lnTo>
                    <a:lnTo>
                      <a:pt x="95" y="295"/>
                    </a:lnTo>
                    <a:lnTo>
                      <a:pt x="94" y="295"/>
                    </a:lnTo>
                    <a:lnTo>
                      <a:pt x="93" y="296"/>
                    </a:lnTo>
                    <a:lnTo>
                      <a:pt x="91" y="298"/>
                    </a:lnTo>
                    <a:lnTo>
                      <a:pt x="89" y="298"/>
                    </a:lnTo>
                    <a:lnTo>
                      <a:pt x="87" y="298"/>
                    </a:lnTo>
                    <a:lnTo>
                      <a:pt x="87" y="297"/>
                    </a:lnTo>
                    <a:lnTo>
                      <a:pt x="86" y="295"/>
                    </a:lnTo>
                    <a:lnTo>
                      <a:pt x="85" y="295"/>
                    </a:lnTo>
                    <a:lnTo>
                      <a:pt x="79" y="295"/>
                    </a:lnTo>
                    <a:lnTo>
                      <a:pt x="66" y="296"/>
                    </a:lnTo>
                    <a:lnTo>
                      <a:pt x="60" y="297"/>
                    </a:lnTo>
                    <a:lnTo>
                      <a:pt x="57" y="297"/>
                    </a:lnTo>
                    <a:lnTo>
                      <a:pt x="49" y="295"/>
                    </a:lnTo>
                    <a:lnTo>
                      <a:pt x="43" y="292"/>
                    </a:lnTo>
                    <a:lnTo>
                      <a:pt x="35" y="289"/>
                    </a:lnTo>
                    <a:lnTo>
                      <a:pt x="33" y="289"/>
                    </a:lnTo>
                    <a:lnTo>
                      <a:pt x="31" y="283"/>
                    </a:lnTo>
                    <a:lnTo>
                      <a:pt x="31" y="276"/>
                    </a:lnTo>
                    <a:lnTo>
                      <a:pt x="31" y="274"/>
                    </a:lnTo>
                    <a:lnTo>
                      <a:pt x="30" y="271"/>
                    </a:lnTo>
                    <a:lnTo>
                      <a:pt x="28" y="269"/>
                    </a:lnTo>
                    <a:lnTo>
                      <a:pt x="22" y="265"/>
                    </a:lnTo>
                    <a:lnTo>
                      <a:pt x="29" y="263"/>
                    </a:lnTo>
                    <a:lnTo>
                      <a:pt x="30" y="262"/>
                    </a:lnTo>
                    <a:lnTo>
                      <a:pt x="31" y="261"/>
                    </a:lnTo>
                    <a:lnTo>
                      <a:pt x="34" y="258"/>
                    </a:lnTo>
                    <a:lnTo>
                      <a:pt x="37" y="257"/>
                    </a:lnTo>
                    <a:lnTo>
                      <a:pt x="35" y="257"/>
                    </a:lnTo>
                    <a:lnTo>
                      <a:pt x="31" y="257"/>
                    </a:lnTo>
                    <a:lnTo>
                      <a:pt x="16" y="251"/>
                    </a:lnTo>
                    <a:lnTo>
                      <a:pt x="14" y="250"/>
                    </a:lnTo>
                    <a:lnTo>
                      <a:pt x="11" y="248"/>
                    </a:lnTo>
                    <a:lnTo>
                      <a:pt x="9" y="243"/>
                    </a:lnTo>
                    <a:lnTo>
                      <a:pt x="8" y="243"/>
                    </a:lnTo>
                    <a:lnTo>
                      <a:pt x="0" y="241"/>
                    </a:lnTo>
                    <a:lnTo>
                      <a:pt x="9" y="235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5" y="233"/>
                    </a:lnTo>
                    <a:lnTo>
                      <a:pt x="17" y="233"/>
                    </a:lnTo>
                    <a:lnTo>
                      <a:pt x="18" y="231"/>
                    </a:lnTo>
                    <a:lnTo>
                      <a:pt x="18" y="230"/>
                    </a:lnTo>
                    <a:lnTo>
                      <a:pt x="17" y="224"/>
                    </a:lnTo>
                    <a:lnTo>
                      <a:pt x="23" y="227"/>
                    </a:lnTo>
                    <a:lnTo>
                      <a:pt x="24" y="228"/>
                    </a:lnTo>
                    <a:lnTo>
                      <a:pt x="25" y="228"/>
                    </a:lnTo>
                    <a:lnTo>
                      <a:pt x="28" y="227"/>
                    </a:lnTo>
                    <a:lnTo>
                      <a:pt x="30" y="224"/>
                    </a:lnTo>
                    <a:lnTo>
                      <a:pt x="34" y="220"/>
                    </a:lnTo>
                    <a:lnTo>
                      <a:pt x="37" y="218"/>
                    </a:lnTo>
                    <a:lnTo>
                      <a:pt x="40" y="218"/>
                    </a:lnTo>
                    <a:lnTo>
                      <a:pt x="43" y="218"/>
                    </a:lnTo>
                    <a:lnTo>
                      <a:pt x="49" y="219"/>
                    </a:lnTo>
                    <a:lnTo>
                      <a:pt x="49" y="219"/>
                    </a:lnTo>
                    <a:lnTo>
                      <a:pt x="50" y="220"/>
                    </a:lnTo>
                    <a:lnTo>
                      <a:pt x="49" y="218"/>
                    </a:lnTo>
                    <a:lnTo>
                      <a:pt x="49" y="215"/>
                    </a:lnTo>
                    <a:lnTo>
                      <a:pt x="50" y="212"/>
                    </a:lnTo>
                    <a:lnTo>
                      <a:pt x="51" y="212"/>
                    </a:lnTo>
                    <a:lnTo>
                      <a:pt x="52" y="211"/>
                    </a:lnTo>
                    <a:lnTo>
                      <a:pt x="53" y="210"/>
                    </a:lnTo>
                    <a:lnTo>
                      <a:pt x="56" y="209"/>
                    </a:lnTo>
                    <a:lnTo>
                      <a:pt x="58" y="207"/>
                    </a:lnTo>
                    <a:lnTo>
                      <a:pt x="61" y="206"/>
                    </a:lnTo>
                    <a:lnTo>
                      <a:pt x="65" y="206"/>
                    </a:lnTo>
                    <a:lnTo>
                      <a:pt x="71" y="203"/>
                    </a:lnTo>
                    <a:lnTo>
                      <a:pt x="79" y="201"/>
                    </a:lnTo>
                    <a:lnTo>
                      <a:pt x="82" y="201"/>
                    </a:lnTo>
                    <a:lnTo>
                      <a:pt x="88" y="204"/>
                    </a:lnTo>
                    <a:lnTo>
                      <a:pt x="90" y="206"/>
                    </a:lnTo>
                    <a:lnTo>
                      <a:pt x="89" y="209"/>
                    </a:lnTo>
                    <a:lnTo>
                      <a:pt x="89" y="209"/>
                    </a:lnTo>
                    <a:lnTo>
                      <a:pt x="88" y="211"/>
                    </a:lnTo>
                    <a:lnTo>
                      <a:pt x="88" y="212"/>
                    </a:lnTo>
                    <a:lnTo>
                      <a:pt x="87" y="217"/>
                    </a:lnTo>
                    <a:lnTo>
                      <a:pt x="86" y="218"/>
                    </a:lnTo>
                    <a:lnTo>
                      <a:pt x="85" y="221"/>
                    </a:lnTo>
                    <a:lnTo>
                      <a:pt x="86" y="221"/>
                    </a:lnTo>
                    <a:lnTo>
                      <a:pt x="87" y="223"/>
                    </a:lnTo>
                    <a:lnTo>
                      <a:pt x="88" y="224"/>
                    </a:lnTo>
                    <a:lnTo>
                      <a:pt x="89" y="226"/>
                    </a:lnTo>
                    <a:lnTo>
                      <a:pt x="90" y="226"/>
                    </a:lnTo>
                    <a:lnTo>
                      <a:pt x="91" y="225"/>
                    </a:lnTo>
                    <a:lnTo>
                      <a:pt x="93" y="225"/>
                    </a:lnTo>
                    <a:lnTo>
                      <a:pt x="94" y="224"/>
                    </a:lnTo>
                    <a:lnTo>
                      <a:pt x="96" y="224"/>
                    </a:lnTo>
                    <a:lnTo>
                      <a:pt x="98" y="224"/>
                    </a:lnTo>
                    <a:lnTo>
                      <a:pt x="102" y="224"/>
                    </a:lnTo>
                    <a:lnTo>
                      <a:pt x="105" y="224"/>
                    </a:lnTo>
                    <a:lnTo>
                      <a:pt x="107" y="227"/>
                    </a:lnTo>
                    <a:lnTo>
                      <a:pt x="107" y="227"/>
                    </a:lnTo>
                    <a:lnTo>
                      <a:pt x="110" y="227"/>
                    </a:lnTo>
                    <a:lnTo>
                      <a:pt x="114" y="227"/>
                    </a:lnTo>
                    <a:lnTo>
                      <a:pt x="119" y="228"/>
                    </a:lnTo>
                    <a:lnTo>
                      <a:pt x="119" y="227"/>
                    </a:lnTo>
                    <a:lnTo>
                      <a:pt x="119" y="226"/>
                    </a:lnTo>
                    <a:lnTo>
                      <a:pt x="120" y="224"/>
                    </a:lnTo>
                    <a:lnTo>
                      <a:pt x="121" y="222"/>
                    </a:lnTo>
                    <a:lnTo>
                      <a:pt x="122" y="220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3" y="215"/>
                    </a:lnTo>
                    <a:lnTo>
                      <a:pt x="123" y="212"/>
                    </a:lnTo>
                    <a:lnTo>
                      <a:pt x="124" y="211"/>
                    </a:lnTo>
                    <a:lnTo>
                      <a:pt x="122" y="210"/>
                    </a:lnTo>
                    <a:lnTo>
                      <a:pt x="122" y="211"/>
                    </a:lnTo>
                    <a:lnTo>
                      <a:pt x="121" y="210"/>
                    </a:lnTo>
                    <a:lnTo>
                      <a:pt x="120" y="210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2" y="203"/>
                    </a:lnTo>
                    <a:lnTo>
                      <a:pt x="111" y="203"/>
                    </a:lnTo>
                    <a:lnTo>
                      <a:pt x="106" y="198"/>
                    </a:lnTo>
                    <a:lnTo>
                      <a:pt x="105" y="196"/>
                    </a:lnTo>
                    <a:lnTo>
                      <a:pt x="105" y="189"/>
                    </a:lnTo>
                    <a:lnTo>
                      <a:pt x="111" y="189"/>
                    </a:lnTo>
                    <a:lnTo>
                      <a:pt x="113" y="190"/>
                    </a:lnTo>
                    <a:lnTo>
                      <a:pt x="116" y="192"/>
                    </a:lnTo>
                    <a:lnTo>
                      <a:pt x="117" y="194"/>
                    </a:lnTo>
                    <a:lnTo>
                      <a:pt x="118" y="195"/>
                    </a:lnTo>
                    <a:lnTo>
                      <a:pt x="119" y="192"/>
                    </a:lnTo>
                    <a:lnTo>
                      <a:pt x="120" y="191"/>
                    </a:lnTo>
                    <a:lnTo>
                      <a:pt x="120" y="190"/>
                    </a:lnTo>
                    <a:lnTo>
                      <a:pt x="119" y="190"/>
                    </a:lnTo>
                    <a:lnTo>
                      <a:pt x="118" y="189"/>
                    </a:lnTo>
                    <a:lnTo>
                      <a:pt x="117" y="189"/>
                    </a:lnTo>
                    <a:lnTo>
                      <a:pt x="114" y="188"/>
                    </a:lnTo>
                    <a:lnTo>
                      <a:pt x="112" y="187"/>
                    </a:lnTo>
                    <a:lnTo>
                      <a:pt x="111" y="186"/>
                    </a:lnTo>
                    <a:lnTo>
                      <a:pt x="108" y="187"/>
                    </a:lnTo>
                    <a:lnTo>
                      <a:pt x="105" y="188"/>
                    </a:lnTo>
                    <a:lnTo>
                      <a:pt x="102" y="188"/>
                    </a:lnTo>
                    <a:lnTo>
                      <a:pt x="95" y="187"/>
                    </a:lnTo>
                    <a:lnTo>
                      <a:pt x="90" y="186"/>
                    </a:lnTo>
                    <a:lnTo>
                      <a:pt x="87" y="185"/>
                    </a:lnTo>
                    <a:lnTo>
                      <a:pt x="87" y="183"/>
                    </a:lnTo>
                    <a:lnTo>
                      <a:pt x="85" y="171"/>
                    </a:lnTo>
                    <a:lnTo>
                      <a:pt x="81" y="162"/>
                    </a:lnTo>
                    <a:lnTo>
                      <a:pt x="75" y="154"/>
                    </a:lnTo>
                    <a:lnTo>
                      <a:pt x="69" y="147"/>
                    </a:lnTo>
                    <a:lnTo>
                      <a:pt x="54" y="136"/>
                    </a:lnTo>
                    <a:lnTo>
                      <a:pt x="47" y="130"/>
                    </a:lnTo>
                    <a:lnTo>
                      <a:pt x="46" y="127"/>
                    </a:lnTo>
                    <a:lnTo>
                      <a:pt x="46" y="125"/>
                    </a:lnTo>
                    <a:lnTo>
                      <a:pt x="51" y="113"/>
                    </a:lnTo>
                    <a:lnTo>
                      <a:pt x="54" y="104"/>
                    </a:lnTo>
                    <a:lnTo>
                      <a:pt x="55" y="101"/>
                    </a:lnTo>
                    <a:lnTo>
                      <a:pt x="58" y="101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80" y="101"/>
                    </a:lnTo>
                    <a:lnTo>
                      <a:pt x="87" y="99"/>
                    </a:lnTo>
                    <a:lnTo>
                      <a:pt x="93" y="94"/>
                    </a:lnTo>
                    <a:lnTo>
                      <a:pt x="99" y="87"/>
                    </a:lnTo>
                    <a:lnTo>
                      <a:pt x="99" y="86"/>
                    </a:lnTo>
                    <a:lnTo>
                      <a:pt x="100" y="85"/>
                    </a:lnTo>
                    <a:lnTo>
                      <a:pt x="101" y="84"/>
                    </a:lnTo>
                    <a:lnTo>
                      <a:pt x="101" y="83"/>
                    </a:lnTo>
                    <a:lnTo>
                      <a:pt x="102" y="82"/>
                    </a:lnTo>
                    <a:lnTo>
                      <a:pt x="102" y="74"/>
                    </a:lnTo>
                    <a:lnTo>
                      <a:pt x="104" y="70"/>
                    </a:lnTo>
                    <a:lnTo>
                      <a:pt x="105" y="67"/>
                    </a:lnTo>
                    <a:lnTo>
                      <a:pt x="107" y="65"/>
                    </a:lnTo>
                    <a:lnTo>
                      <a:pt x="109" y="62"/>
                    </a:lnTo>
                    <a:lnTo>
                      <a:pt x="111" y="60"/>
                    </a:lnTo>
                    <a:lnTo>
                      <a:pt x="113" y="58"/>
                    </a:lnTo>
                    <a:lnTo>
                      <a:pt x="114" y="56"/>
                    </a:lnTo>
                    <a:lnTo>
                      <a:pt x="116" y="51"/>
                    </a:lnTo>
                    <a:lnTo>
                      <a:pt x="116" y="48"/>
                    </a:lnTo>
                    <a:lnTo>
                      <a:pt x="119" y="48"/>
                    </a:lnTo>
                    <a:lnTo>
                      <a:pt x="128" y="47"/>
                    </a:lnTo>
                    <a:lnTo>
                      <a:pt x="136" y="44"/>
                    </a:lnTo>
                    <a:lnTo>
                      <a:pt x="141" y="40"/>
                    </a:lnTo>
                    <a:lnTo>
                      <a:pt x="146" y="35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49" y="34"/>
                    </a:lnTo>
                    <a:lnTo>
                      <a:pt x="150" y="34"/>
                    </a:lnTo>
                    <a:lnTo>
                      <a:pt x="150" y="29"/>
                    </a:lnTo>
                    <a:lnTo>
                      <a:pt x="151" y="28"/>
                    </a:lnTo>
                    <a:lnTo>
                      <a:pt x="155" y="24"/>
                    </a:lnTo>
                    <a:lnTo>
                      <a:pt x="155" y="24"/>
                    </a:lnTo>
                    <a:lnTo>
                      <a:pt x="156" y="21"/>
                    </a:lnTo>
                    <a:lnTo>
                      <a:pt x="160" y="21"/>
                    </a:lnTo>
                    <a:lnTo>
                      <a:pt x="161" y="21"/>
                    </a:lnTo>
                    <a:lnTo>
                      <a:pt x="162" y="22"/>
                    </a:lnTo>
                    <a:lnTo>
                      <a:pt x="163" y="23"/>
                    </a:lnTo>
                    <a:lnTo>
                      <a:pt x="163" y="24"/>
                    </a:lnTo>
                    <a:lnTo>
                      <a:pt x="166" y="23"/>
                    </a:lnTo>
                    <a:lnTo>
                      <a:pt x="169" y="23"/>
                    </a:lnTo>
                    <a:lnTo>
                      <a:pt x="172" y="23"/>
                    </a:lnTo>
                    <a:lnTo>
                      <a:pt x="175" y="23"/>
                    </a:lnTo>
                    <a:lnTo>
                      <a:pt x="178" y="21"/>
                    </a:lnTo>
                    <a:lnTo>
                      <a:pt x="185" y="16"/>
                    </a:lnTo>
                    <a:lnTo>
                      <a:pt x="191" y="9"/>
                    </a:lnTo>
                    <a:lnTo>
                      <a:pt x="195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4"/>
              <p:cNvSpPr>
                <a:spLocks/>
              </p:cNvSpPr>
              <p:nvPr/>
            </p:nvSpPr>
            <p:spPr bwMode="auto">
              <a:xfrm>
                <a:off x="3805238" y="3536950"/>
                <a:ext cx="9525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3" y="6"/>
                  </a:cxn>
                  <a:cxn ang="0">
                    <a:pos x="2" y="7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1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5"/>
              <p:cNvSpPr>
                <a:spLocks/>
              </p:cNvSpPr>
              <p:nvPr/>
            </p:nvSpPr>
            <p:spPr bwMode="auto">
              <a:xfrm>
                <a:off x="4360863" y="3630613"/>
                <a:ext cx="95250" cy="809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25" y="6"/>
                  </a:cxn>
                  <a:cxn ang="0">
                    <a:pos x="38" y="14"/>
                  </a:cxn>
                  <a:cxn ang="0">
                    <a:pos x="41" y="22"/>
                  </a:cxn>
                  <a:cxn ang="0">
                    <a:pos x="42" y="24"/>
                  </a:cxn>
                  <a:cxn ang="0">
                    <a:pos x="46" y="25"/>
                  </a:cxn>
                  <a:cxn ang="0">
                    <a:pos x="51" y="26"/>
                  </a:cxn>
                  <a:cxn ang="0">
                    <a:pos x="54" y="30"/>
                  </a:cxn>
                  <a:cxn ang="0">
                    <a:pos x="58" y="39"/>
                  </a:cxn>
                  <a:cxn ang="0">
                    <a:pos x="54" y="48"/>
                  </a:cxn>
                  <a:cxn ang="0">
                    <a:pos x="52" y="49"/>
                  </a:cxn>
                  <a:cxn ang="0">
                    <a:pos x="47" y="47"/>
                  </a:cxn>
                  <a:cxn ang="0">
                    <a:pos x="44" y="44"/>
                  </a:cxn>
                  <a:cxn ang="0">
                    <a:pos x="42" y="42"/>
                  </a:cxn>
                  <a:cxn ang="0">
                    <a:pos x="41" y="40"/>
                  </a:cxn>
                  <a:cxn ang="0">
                    <a:pos x="41" y="38"/>
                  </a:cxn>
                  <a:cxn ang="0">
                    <a:pos x="36" y="41"/>
                  </a:cxn>
                  <a:cxn ang="0">
                    <a:pos x="34" y="40"/>
                  </a:cxn>
                  <a:cxn ang="0">
                    <a:pos x="28" y="36"/>
                  </a:cxn>
                  <a:cxn ang="0">
                    <a:pos x="22" y="31"/>
                  </a:cxn>
                  <a:cxn ang="0">
                    <a:pos x="14" y="30"/>
                  </a:cxn>
                  <a:cxn ang="0">
                    <a:pos x="15" y="24"/>
                  </a:cxn>
                  <a:cxn ang="0">
                    <a:pos x="14" y="19"/>
                  </a:cxn>
                  <a:cxn ang="0">
                    <a:pos x="13" y="16"/>
                  </a:cxn>
                  <a:cxn ang="0">
                    <a:pos x="11" y="15"/>
                  </a:cxn>
                  <a:cxn ang="0">
                    <a:pos x="10" y="17"/>
                  </a:cxn>
                  <a:cxn ang="0">
                    <a:pos x="9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3" y="9"/>
                  </a:cxn>
                  <a:cxn ang="0">
                    <a:pos x="5" y="6"/>
                  </a:cxn>
                  <a:cxn ang="0">
                    <a:pos x="8" y="0"/>
                  </a:cxn>
                </a:cxnLst>
                <a:rect l="0" t="0" r="r" b="b"/>
                <a:pathLst>
                  <a:path w="60" h="51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25" y="6"/>
                    </a:lnTo>
                    <a:lnTo>
                      <a:pt x="32" y="9"/>
                    </a:lnTo>
                    <a:lnTo>
                      <a:pt x="38" y="14"/>
                    </a:lnTo>
                    <a:lnTo>
                      <a:pt x="39" y="16"/>
                    </a:lnTo>
                    <a:lnTo>
                      <a:pt x="41" y="22"/>
                    </a:lnTo>
                    <a:lnTo>
                      <a:pt x="41" y="25"/>
                    </a:lnTo>
                    <a:lnTo>
                      <a:pt x="42" y="24"/>
                    </a:lnTo>
                    <a:lnTo>
                      <a:pt x="44" y="24"/>
                    </a:lnTo>
                    <a:lnTo>
                      <a:pt x="46" y="25"/>
                    </a:lnTo>
                    <a:lnTo>
                      <a:pt x="49" y="26"/>
                    </a:lnTo>
                    <a:lnTo>
                      <a:pt x="51" y="26"/>
                    </a:lnTo>
                    <a:lnTo>
                      <a:pt x="52" y="29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8" y="39"/>
                    </a:lnTo>
                    <a:lnTo>
                      <a:pt x="60" y="51"/>
                    </a:lnTo>
                    <a:lnTo>
                      <a:pt x="54" y="48"/>
                    </a:lnTo>
                    <a:lnTo>
                      <a:pt x="53" y="49"/>
                    </a:lnTo>
                    <a:lnTo>
                      <a:pt x="52" y="49"/>
                    </a:lnTo>
                    <a:lnTo>
                      <a:pt x="49" y="48"/>
                    </a:lnTo>
                    <a:lnTo>
                      <a:pt x="47" y="47"/>
                    </a:lnTo>
                    <a:lnTo>
                      <a:pt x="45" y="46"/>
                    </a:lnTo>
                    <a:lnTo>
                      <a:pt x="44" y="44"/>
                    </a:lnTo>
                    <a:lnTo>
                      <a:pt x="43" y="43"/>
                    </a:lnTo>
                    <a:lnTo>
                      <a:pt x="42" y="42"/>
                    </a:lnTo>
                    <a:lnTo>
                      <a:pt x="41" y="41"/>
                    </a:lnTo>
                    <a:lnTo>
                      <a:pt x="41" y="40"/>
                    </a:lnTo>
                    <a:lnTo>
                      <a:pt x="41" y="39"/>
                    </a:lnTo>
                    <a:lnTo>
                      <a:pt x="41" y="38"/>
                    </a:lnTo>
                    <a:lnTo>
                      <a:pt x="38" y="38"/>
                    </a:lnTo>
                    <a:lnTo>
                      <a:pt x="36" y="41"/>
                    </a:lnTo>
                    <a:lnTo>
                      <a:pt x="35" y="41"/>
                    </a:lnTo>
                    <a:lnTo>
                      <a:pt x="34" y="40"/>
                    </a:lnTo>
                    <a:lnTo>
                      <a:pt x="31" y="39"/>
                    </a:lnTo>
                    <a:lnTo>
                      <a:pt x="28" y="36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5" y="24"/>
                    </a:lnTo>
                    <a:lnTo>
                      <a:pt x="15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6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9" y="18"/>
                    </a:lnTo>
                    <a:lnTo>
                      <a:pt x="12" y="25"/>
                    </a:lnTo>
                    <a:lnTo>
                      <a:pt x="4" y="22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6"/>
              <p:cNvSpPr>
                <a:spLocks noEditPoints="1"/>
              </p:cNvSpPr>
              <p:nvPr/>
            </p:nvSpPr>
            <p:spPr bwMode="auto">
              <a:xfrm>
                <a:off x="3576638" y="3705225"/>
                <a:ext cx="98425" cy="93663"/>
              </a:xfrm>
              <a:custGeom>
                <a:avLst/>
                <a:gdLst/>
                <a:ahLst/>
                <a:cxnLst>
                  <a:cxn ang="0">
                    <a:pos x="19" y="48"/>
                  </a:cxn>
                  <a:cxn ang="0">
                    <a:pos x="22" y="45"/>
                  </a:cxn>
                  <a:cxn ang="0">
                    <a:pos x="19" y="14"/>
                  </a:cxn>
                  <a:cxn ang="0">
                    <a:pos x="21" y="22"/>
                  </a:cxn>
                  <a:cxn ang="0">
                    <a:pos x="22" y="23"/>
                  </a:cxn>
                  <a:cxn ang="0">
                    <a:pos x="22" y="19"/>
                  </a:cxn>
                  <a:cxn ang="0">
                    <a:pos x="21" y="16"/>
                  </a:cxn>
                  <a:cxn ang="0">
                    <a:pos x="36" y="0"/>
                  </a:cxn>
                  <a:cxn ang="0">
                    <a:pos x="41" y="0"/>
                  </a:cxn>
                  <a:cxn ang="0">
                    <a:pos x="44" y="3"/>
                  </a:cxn>
                  <a:cxn ang="0">
                    <a:pos x="47" y="0"/>
                  </a:cxn>
                  <a:cxn ang="0">
                    <a:pos x="53" y="0"/>
                  </a:cxn>
                  <a:cxn ang="0">
                    <a:pos x="56" y="5"/>
                  </a:cxn>
                  <a:cxn ang="0">
                    <a:pos x="56" y="11"/>
                  </a:cxn>
                  <a:cxn ang="0">
                    <a:pos x="62" y="10"/>
                  </a:cxn>
                  <a:cxn ang="0">
                    <a:pos x="62" y="18"/>
                  </a:cxn>
                  <a:cxn ang="0">
                    <a:pos x="59" y="20"/>
                  </a:cxn>
                  <a:cxn ang="0">
                    <a:pos x="60" y="27"/>
                  </a:cxn>
                  <a:cxn ang="0">
                    <a:pos x="47" y="24"/>
                  </a:cxn>
                  <a:cxn ang="0">
                    <a:pos x="43" y="27"/>
                  </a:cxn>
                  <a:cxn ang="0">
                    <a:pos x="41" y="27"/>
                  </a:cxn>
                  <a:cxn ang="0">
                    <a:pos x="41" y="32"/>
                  </a:cxn>
                  <a:cxn ang="0">
                    <a:pos x="44" y="33"/>
                  </a:cxn>
                  <a:cxn ang="0">
                    <a:pos x="45" y="38"/>
                  </a:cxn>
                  <a:cxn ang="0">
                    <a:pos x="43" y="45"/>
                  </a:cxn>
                  <a:cxn ang="0">
                    <a:pos x="36" y="45"/>
                  </a:cxn>
                  <a:cxn ang="0">
                    <a:pos x="33" y="41"/>
                  </a:cxn>
                  <a:cxn ang="0">
                    <a:pos x="32" y="41"/>
                  </a:cxn>
                  <a:cxn ang="0">
                    <a:pos x="31" y="43"/>
                  </a:cxn>
                  <a:cxn ang="0">
                    <a:pos x="31" y="45"/>
                  </a:cxn>
                  <a:cxn ang="0">
                    <a:pos x="30" y="48"/>
                  </a:cxn>
                  <a:cxn ang="0">
                    <a:pos x="28" y="50"/>
                  </a:cxn>
                  <a:cxn ang="0">
                    <a:pos x="27" y="54"/>
                  </a:cxn>
                  <a:cxn ang="0">
                    <a:pos x="25" y="56"/>
                  </a:cxn>
                  <a:cxn ang="0">
                    <a:pos x="21" y="59"/>
                  </a:cxn>
                  <a:cxn ang="0">
                    <a:pos x="17" y="59"/>
                  </a:cxn>
                  <a:cxn ang="0">
                    <a:pos x="16" y="53"/>
                  </a:cxn>
                  <a:cxn ang="0">
                    <a:pos x="12" y="51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7" y="43"/>
                  </a:cxn>
                  <a:cxn ang="0">
                    <a:pos x="6" y="41"/>
                  </a:cxn>
                  <a:cxn ang="0">
                    <a:pos x="3" y="38"/>
                  </a:cxn>
                  <a:cxn ang="0">
                    <a:pos x="2" y="34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9" y="17"/>
                  </a:cxn>
                  <a:cxn ang="0">
                    <a:pos x="18" y="13"/>
                  </a:cxn>
                  <a:cxn ang="0">
                    <a:pos x="18" y="8"/>
                  </a:cxn>
                  <a:cxn ang="0">
                    <a:pos x="20" y="5"/>
                  </a:cxn>
                  <a:cxn ang="0">
                    <a:pos x="25" y="3"/>
                  </a:cxn>
                  <a:cxn ang="0">
                    <a:pos x="29" y="9"/>
                  </a:cxn>
                  <a:cxn ang="0">
                    <a:pos x="33" y="9"/>
                  </a:cxn>
                  <a:cxn ang="0">
                    <a:pos x="36" y="0"/>
                  </a:cxn>
                </a:cxnLst>
                <a:rect l="0" t="0" r="r" b="b"/>
                <a:pathLst>
                  <a:path w="62" h="59">
                    <a:moveTo>
                      <a:pt x="19" y="45"/>
                    </a:moveTo>
                    <a:lnTo>
                      <a:pt x="19" y="48"/>
                    </a:lnTo>
                    <a:lnTo>
                      <a:pt x="21" y="48"/>
                    </a:lnTo>
                    <a:lnTo>
                      <a:pt x="22" y="45"/>
                    </a:lnTo>
                    <a:lnTo>
                      <a:pt x="19" y="45"/>
                    </a:lnTo>
                    <a:close/>
                    <a:moveTo>
                      <a:pt x="19" y="14"/>
                    </a:moveTo>
                    <a:lnTo>
                      <a:pt x="19" y="18"/>
                    </a:lnTo>
                    <a:lnTo>
                      <a:pt x="21" y="22"/>
                    </a:lnTo>
                    <a:lnTo>
                      <a:pt x="22" y="24"/>
                    </a:lnTo>
                    <a:lnTo>
                      <a:pt x="22" y="23"/>
                    </a:lnTo>
                    <a:lnTo>
                      <a:pt x="23" y="21"/>
                    </a:lnTo>
                    <a:lnTo>
                      <a:pt x="22" y="19"/>
                    </a:lnTo>
                    <a:lnTo>
                      <a:pt x="22" y="16"/>
                    </a:lnTo>
                    <a:lnTo>
                      <a:pt x="21" y="16"/>
                    </a:lnTo>
                    <a:lnTo>
                      <a:pt x="19" y="14"/>
                    </a:lnTo>
                    <a:close/>
                    <a:moveTo>
                      <a:pt x="36" y="0"/>
                    </a:moveTo>
                    <a:lnTo>
                      <a:pt x="38" y="0"/>
                    </a:lnTo>
                    <a:lnTo>
                      <a:pt x="41" y="0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46" y="2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4" y="2"/>
                    </a:lnTo>
                    <a:lnTo>
                      <a:pt x="56" y="5"/>
                    </a:lnTo>
                    <a:lnTo>
                      <a:pt x="56" y="10"/>
                    </a:lnTo>
                    <a:lnTo>
                      <a:pt x="56" y="11"/>
                    </a:lnTo>
                    <a:lnTo>
                      <a:pt x="58" y="11"/>
                    </a:lnTo>
                    <a:lnTo>
                      <a:pt x="62" y="10"/>
                    </a:lnTo>
                    <a:lnTo>
                      <a:pt x="62" y="16"/>
                    </a:lnTo>
                    <a:lnTo>
                      <a:pt x="62" y="18"/>
                    </a:lnTo>
                    <a:lnTo>
                      <a:pt x="60" y="18"/>
                    </a:lnTo>
                    <a:lnTo>
                      <a:pt x="59" y="20"/>
                    </a:lnTo>
                    <a:lnTo>
                      <a:pt x="59" y="21"/>
                    </a:lnTo>
                    <a:lnTo>
                      <a:pt x="60" y="27"/>
                    </a:lnTo>
                    <a:lnTo>
                      <a:pt x="49" y="24"/>
                    </a:lnTo>
                    <a:lnTo>
                      <a:pt x="47" y="24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2" y="26"/>
                    </a:lnTo>
                    <a:lnTo>
                      <a:pt x="41" y="27"/>
                    </a:lnTo>
                    <a:lnTo>
                      <a:pt x="41" y="30"/>
                    </a:lnTo>
                    <a:lnTo>
                      <a:pt x="41" y="32"/>
                    </a:lnTo>
                    <a:lnTo>
                      <a:pt x="42" y="32"/>
                    </a:lnTo>
                    <a:lnTo>
                      <a:pt x="44" y="33"/>
                    </a:lnTo>
                    <a:lnTo>
                      <a:pt x="48" y="34"/>
                    </a:lnTo>
                    <a:lnTo>
                      <a:pt x="45" y="38"/>
                    </a:lnTo>
                    <a:lnTo>
                      <a:pt x="42" y="41"/>
                    </a:lnTo>
                    <a:lnTo>
                      <a:pt x="43" y="45"/>
                    </a:lnTo>
                    <a:lnTo>
                      <a:pt x="38" y="45"/>
                    </a:lnTo>
                    <a:lnTo>
                      <a:pt x="36" y="45"/>
                    </a:lnTo>
                    <a:lnTo>
                      <a:pt x="34" y="42"/>
                    </a:lnTo>
                    <a:lnTo>
                      <a:pt x="33" y="41"/>
                    </a:lnTo>
                    <a:lnTo>
                      <a:pt x="33" y="39"/>
                    </a:lnTo>
                    <a:lnTo>
                      <a:pt x="32" y="41"/>
                    </a:lnTo>
                    <a:lnTo>
                      <a:pt x="31" y="42"/>
                    </a:lnTo>
                    <a:lnTo>
                      <a:pt x="31" y="43"/>
                    </a:lnTo>
                    <a:lnTo>
                      <a:pt x="30" y="43"/>
                    </a:lnTo>
                    <a:lnTo>
                      <a:pt x="31" y="45"/>
                    </a:lnTo>
                    <a:lnTo>
                      <a:pt x="31" y="47"/>
                    </a:lnTo>
                    <a:lnTo>
                      <a:pt x="30" y="48"/>
                    </a:lnTo>
                    <a:lnTo>
                      <a:pt x="29" y="49"/>
                    </a:lnTo>
                    <a:lnTo>
                      <a:pt x="28" y="50"/>
                    </a:lnTo>
                    <a:lnTo>
                      <a:pt x="29" y="51"/>
                    </a:lnTo>
                    <a:lnTo>
                      <a:pt x="27" y="54"/>
                    </a:lnTo>
                    <a:lnTo>
                      <a:pt x="26" y="55"/>
                    </a:lnTo>
                    <a:lnTo>
                      <a:pt x="25" y="56"/>
                    </a:lnTo>
                    <a:lnTo>
                      <a:pt x="24" y="57"/>
                    </a:lnTo>
                    <a:lnTo>
                      <a:pt x="21" y="59"/>
                    </a:lnTo>
                    <a:lnTo>
                      <a:pt x="21" y="59"/>
                    </a:lnTo>
                    <a:lnTo>
                      <a:pt x="17" y="59"/>
                    </a:lnTo>
                    <a:lnTo>
                      <a:pt x="15" y="55"/>
                    </a:lnTo>
                    <a:lnTo>
                      <a:pt x="16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45"/>
                    </a:lnTo>
                    <a:lnTo>
                      <a:pt x="7" y="45"/>
                    </a:lnTo>
                    <a:lnTo>
                      <a:pt x="7" y="44"/>
                    </a:lnTo>
                    <a:lnTo>
                      <a:pt x="8" y="44"/>
                    </a:lnTo>
                    <a:lnTo>
                      <a:pt x="7" y="43"/>
                    </a:lnTo>
                    <a:lnTo>
                      <a:pt x="6" y="42"/>
                    </a:lnTo>
                    <a:lnTo>
                      <a:pt x="6" y="41"/>
                    </a:lnTo>
                    <a:lnTo>
                      <a:pt x="5" y="39"/>
                    </a:lnTo>
                    <a:lnTo>
                      <a:pt x="3" y="38"/>
                    </a:lnTo>
                    <a:lnTo>
                      <a:pt x="3" y="36"/>
                    </a:lnTo>
                    <a:lnTo>
                      <a:pt x="2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4" y="21"/>
                    </a:lnTo>
                    <a:lnTo>
                      <a:pt x="9" y="17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9" y="6"/>
                    </a:lnTo>
                    <a:lnTo>
                      <a:pt x="20" y="5"/>
                    </a:lnTo>
                    <a:lnTo>
                      <a:pt x="21" y="3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47"/>
              <p:cNvSpPr>
                <a:spLocks/>
              </p:cNvSpPr>
              <p:nvPr/>
            </p:nvSpPr>
            <p:spPr bwMode="auto">
              <a:xfrm>
                <a:off x="3019425" y="3975100"/>
                <a:ext cx="115888" cy="714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66" y="5"/>
                  </a:cxn>
                  <a:cxn ang="0">
                    <a:pos x="68" y="3"/>
                  </a:cxn>
                  <a:cxn ang="0">
                    <a:pos x="71" y="3"/>
                  </a:cxn>
                  <a:cxn ang="0">
                    <a:pos x="73" y="7"/>
                  </a:cxn>
                  <a:cxn ang="0">
                    <a:pos x="71" y="10"/>
                  </a:cxn>
                  <a:cxn ang="0">
                    <a:pos x="67" y="13"/>
                  </a:cxn>
                  <a:cxn ang="0">
                    <a:pos x="65" y="16"/>
                  </a:cxn>
                  <a:cxn ang="0">
                    <a:pos x="64" y="17"/>
                  </a:cxn>
                  <a:cxn ang="0">
                    <a:pos x="62" y="19"/>
                  </a:cxn>
                  <a:cxn ang="0">
                    <a:pos x="59" y="22"/>
                  </a:cxn>
                  <a:cxn ang="0">
                    <a:pos x="53" y="25"/>
                  </a:cxn>
                  <a:cxn ang="0">
                    <a:pos x="48" y="29"/>
                  </a:cxn>
                  <a:cxn ang="0">
                    <a:pos x="46" y="31"/>
                  </a:cxn>
                  <a:cxn ang="0">
                    <a:pos x="43" y="31"/>
                  </a:cxn>
                  <a:cxn ang="0">
                    <a:pos x="41" y="32"/>
                  </a:cxn>
                  <a:cxn ang="0">
                    <a:pos x="40" y="37"/>
                  </a:cxn>
                  <a:cxn ang="0">
                    <a:pos x="31" y="32"/>
                  </a:cxn>
                  <a:cxn ang="0">
                    <a:pos x="28" y="30"/>
                  </a:cxn>
                  <a:cxn ang="0">
                    <a:pos x="24" y="31"/>
                  </a:cxn>
                  <a:cxn ang="0">
                    <a:pos x="18" y="32"/>
                  </a:cxn>
                  <a:cxn ang="0">
                    <a:pos x="16" y="37"/>
                  </a:cxn>
                  <a:cxn ang="0">
                    <a:pos x="13" y="39"/>
                  </a:cxn>
                  <a:cxn ang="0">
                    <a:pos x="10" y="40"/>
                  </a:cxn>
                  <a:cxn ang="0">
                    <a:pos x="9" y="41"/>
                  </a:cxn>
                  <a:cxn ang="0">
                    <a:pos x="3" y="42"/>
                  </a:cxn>
                  <a:cxn ang="0">
                    <a:pos x="0" y="36"/>
                  </a:cxn>
                  <a:cxn ang="0">
                    <a:pos x="2" y="31"/>
                  </a:cxn>
                  <a:cxn ang="0">
                    <a:pos x="7" y="27"/>
                  </a:cxn>
                  <a:cxn ang="0">
                    <a:pos x="12" y="23"/>
                  </a:cxn>
                  <a:cxn ang="0">
                    <a:pos x="18" y="16"/>
                  </a:cxn>
                  <a:cxn ang="0">
                    <a:pos x="29" y="16"/>
                  </a:cxn>
                  <a:cxn ang="0">
                    <a:pos x="33" y="21"/>
                  </a:cxn>
                  <a:cxn ang="0">
                    <a:pos x="32" y="23"/>
                  </a:cxn>
                  <a:cxn ang="0">
                    <a:pos x="34" y="23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9" y="19"/>
                  </a:cxn>
                  <a:cxn ang="0">
                    <a:pos x="54" y="20"/>
                  </a:cxn>
                  <a:cxn ang="0">
                    <a:pos x="53" y="15"/>
                  </a:cxn>
                  <a:cxn ang="0">
                    <a:pos x="50" y="13"/>
                  </a:cxn>
                  <a:cxn ang="0">
                    <a:pos x="46" y="11"/>
                  </a:cxn>
                  <a:cxn ang="0">
                    <a:pos x="49" y="5"/>
                  </a:cxn>
                  <a:cxn ang="0">
                    <a:pos x="56" y="0"/>
                  </a:cxn>
                </a:cxnLst>
                <a:rect l="0" t="0" r="r" b="b"/>
                <a:pathLst>
                  <a:path w="73" h="45">
                    <a:moveTo>
                      <a:pt x="56" y="0"/>
                    </a:moveTo>
                    <a:lnTo>
                      <a:pt x="65" y="0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7" y="4"/>
                    </a:lnTo>
                    <a:lnTo>
                      <a:pt x="68" y="3"/>
                    </a:lnTo>
                    <a:lnTo>
                      <a:pt x="69" y="2"/>
                    </a:lnTo>
                    <a:lnTo>
                      <a:pt x="71" y="3"/>
                    </a:lnTo>
                    <a:lnTo>
                      <a:pt x="73" y="4"/>
                    </a:lnTo>
                    <a:lnTo>
                      <a:pt x="73" y="7"/>
                    </a:lnTo>
                    <a:lnTo>
                      <a:pt x="72" y="9"/>
                    </a:lnTo>
                    <a:lnTo>
                      <a:pt x="71" y="10"/>
                    </a:lnTo>
                    <a:lnTo>
                      <a:pt x="69" y="12"/>
                    </a:lnTo>
                    <a:lnTo>
                      <a:pt x="67" y="13"/>
                    </a:lnTo>
                    <a:lnTo>
                      <a:pt x="66" y="15"/>
                    </a:lnTo>
                    <a:lnTo>
                      <a:pt x="65" y="16"/>
                    </a:lnTo>
                    <a:lnTo>
                      <a:pt x="64" y="16"/>
                    </a:lnTo>
                    <a:lnTo>
                      <a:pt x="64" y="17"/>
                    </a:lnTo>
                    <a:lnTo>
                      <a:pt x="63" y="19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2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8"/>
                    </a:lnTo>
                    <a:lnTo>
                      <a:pt x="48" y="29"/>
                    </a:lnTo>
                    <a:lnTo>
                      <a:pt x="46" y="30"/>
                    </a:lnTo>
                    <a:lnTo>
                      <a:pt x="46" y="31"/>
                    </a:lnTo>
                    <a:lnTo>
                      <a:pt x="44" y="31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1" y="32"/>
                    </a:lnTo>
                    <a:lnTo>
                      <a:pt x="39" y="32"/>
                    </a:lnTo>
                    <a:lnTo>
                      <a:pt x="40" y="37"/>
                    </a:lnTo>
                    <a:lnTo>
                      <a:pt x="33" y="34"/>
                    </a:lnTo>
                    <a:lnTo>
                      <a:pt x="31" y="32"/>
                    </a:lnTo>
                    <a:lnTo>
                      <a:pt x="29" y="31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7" y="34"/>
                    </a:lnTo>
                    <a:lnTo>
                      <a:pt x="16" y="37"/>
                    </a:lnTo>
                    <a:lnTo>
                      <a:pt x="14" y="37"/>
                    </a:lnTo>
                    <a:lnTo>
                      <a:pt x="13" y="39"/>
                    </a:lnTo>
                    <a:lnTo>
                      <a:pt x="11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9" y="41"/>
                    </a:lnTo>
                    <a:lnTo>
                      <a:pt x="7" y="45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0" y="36"/>
                    </a:lnTo>
                    <a:lnTo>
                      <a:pt x="1" y="34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11" y="26"/>
                    </a:lnTo>
                    <a:lnTo>
                      <a:pt x="12" y="23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5" y="16"/>
                    </a:lnTo>
                    <a:lnTo>
                      <a:pt x="29" y="16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2"/>
                    </a:lnTo>
                    <a:lnTo>
                      <a:pt x="32" y="23"/>
                    </a:lnTo>
                    <a:lnTo>
                      <a:pt x="31" y="24"/>
                    </a:lnTo>
                    <a:lnTo>
                      <a:pt x="34" y="23"/>
                    </a:lnTo>
                    <a:lnTo>
                      <a:pt x="37" y="22"/>
                    </a:lnTo>
                    <a:lnTo>
                      <a:pt x="39" y="22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3" y="22"/>
                    </a:lnTo>
                    <a:lnTo>
                      <a:pt x="49" y="19"/>
                    </a:lnTo>
                    <a:lnTo>
                      <a:pt x="51" y="19"/>
                    </a:lnTo>
                    <a:lnTo>
                      <a:pt x="54" y="20"/>
                    </a:lnTo>
                    <a:lnTo>
                      <a:pt x="55" y="16"/>
                    </a:lnTo>
                    <a:lnTo>
                      <a:pt x="53" y="15"/>
                    </a:lnTo>
                    <a:lnTo>
                      <a:pt x="51" y="13"/>
                    </a:lnTo>
                    <a:lnTo>
                      <a:pt x="50" y="13"/>
                    </a:lnTo>
                    <a:lnTo>
                      <a:pt x="49" y="13"/>
                    </a:lnTo>
                    <a:lnTo>
                      <a:pt x="46" y="11"/>
                    </a:lnTo>
                    <a:lnTo>
                      <a:pt x="47" y="7"/>
                    </a:lnTo>
                    <a:lnTo>
                      <a:pt x="49" y="5"/>
                    </a:lnTo>
                    <a:lnTo>
                      <a:pt x="51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48"/>
              <p:cNvSpPr>
                <a:spLocks/>
              </p:cNvSpPr>
              <p:nvPr/>
            </p:nvSpPr>
            <p:spPr bwMode="auto">
              <a:xfrm>
                <a:off x="2619375" y="4022725"/>
                <a:ext cx="22225" cy="317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3" y="10"/>
                  </a:cxn>
                  <a:cxn ang="0">
                    <a:pos x="14" y="12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12" y="18"/>
                  </a:cxn>
                  <a:cxn ang="0">
                    <a:pos x="10" y="19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5" y="19"/>
                  </a:cxn>
                  <a:cxn ang="0">
                    <a:pos x="3" y="17"/>
                  </a:cxn>
                  <a:cxn ang="0">
                    <a:pos x="3" y="15"/>
                  </a:cxn>
                  <a:cxn ang="0">
                    <a:pos x="4" y="13"/>
                  </a:cxn>
                  <a:cxn ang="0">
                    <a:pos x="1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4" h="20">
                    <a:moveTo>
                      <a:pt x="1" y="0"/>
                    </a:moveTo>
                    <a:lnTo>
                      <a:pt x="6" y="3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3" y="10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12" y="18"/>
                    </a:lnTo>
                    <a:lnTo>
                      <a:pt x="10" y="19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49"/>
              <p:cNvSpPr>
                <a:spLocks/>
              </p:cNvSpPr>
              <p:nvPr/>
            </p:nvSpPr>
            <p:spPr bwMode="auto">
              <a:xfrm>
                <a:off x="2808288" y="4057650"/>
                <a:ext cx="15875" cy="158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5" y="6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0"/>
              <p:cNvSpPr>
                <a:spLocks/>
              </p:cNvSpPr>
              <p:nvPr/>
            </p:nvSpPr>
            <p:spPr bwMode="auto">
              <a:xfrm>
                <a:off x="5181600" y="3252788"/>
                <a:ext cx="41275" cy="349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10"/>
                  </a:cxn>
                  <a:cxn ang="0">
                    <a:pos x="25" y="14"/>
                  </a:cxn>
                  <a:cxn ang="0">
                    <a:pos x="23" y="17"/>
                  </a:cxn>
                  <a:cxn ang="0">
                    <a:pos x="23" y="18"/>
                  </a:cxn>
                  <a:cxn ang="0">
                    <a:pos x="23" y="19"/>
                  </a:cxn>
                  <a:cxn ang="0">
                    <a:pos x="22" y="21"/>
                  </a:cxn>
                  <a:cxn ang="0">
                    <a:pos x="19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4" y="6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26" h="22">
                    <a:moveTo>
                      <a:pt x="17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10"/>
                    </a:lnTo>
                    <a:lnTo>
                      <a:pt x="25" y="14"/>
                    </a:lnTo>
                    <a:lnTo>
                      <a:pt x="23" y="17"/>
                    </a:lnTo>
                    <a:lnTo>
                      <a:pt x="23" y="18"/>
                    </a:lnTo>
                    <a:lnTo>
                      <a:pt x="23" y="19"/>
                    </a:lnTo>
                    <a:lnTo>
                      <a:pt x="22" y="21"/>
                    </a:lnTo>
                    <a:lnTo>
                      <a:pt x="19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1"/>
              <p:cNvSpPr>
                <a:spLocks noEditPoints="1"/>
              </p:cNvSpPr>
              <p:nvPr/>
            </p:nvSpPr>
            <p:spPr bwMode="auto">
              <a:xfrm>
                <a:off x="5284788" y="3294063"/>
                <a:ext cx="49213" cy="39688"/>
              </a:xfrm>
              <a:custGeom>
                <a:avLst/>
                <a:gdLst/>
                <a:ahLst/>
                <a:cxnLst>
                  <a:cxn ang="0">
                    <a:pos x="16" y="18"/>
                  </a:cxn>
                  <a:cxn ang="0">
                    <a:pos x="17" y="19"/>
                  </a:cxn>
                  <a:cxn ang="0">
                    <a:pos x="16" y="19"/>
                  </a:cxn>
                  <a:cxn ang="0">
                    <a:pos x="16" y="18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19" y="1"/>
                  </a:cxn>
                  <a:cxn ang="0">
                    <a:pos x="22" y="2"/>
                  </a:cxn>
                  <a:cxn ang="0">
                    <a:pos x="22" y="6"/>
                  </a:cxn>
                  <a:cxn ang="0">
                    <a:pos x="23" y="7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29" y="14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30" y="23"/>
                  </a:cxn>
                  <a:cxn ang="0">
                    <a:pos x="25" y="25"/>
                  </a:cxn>
                  <a:cxn ang="0">
                    <a:pos x="21" y="23"/>
                  </a:cxn>
                  <a:cxn ang="0">
                    <a:pos x="19" y="22"/>
                  </a:cxn>
                  <a:cxn ang="0">
                    <a:pos x="17" y="20"/>
                  </a:cxn>
                  <a:cxn ang="0">
                    <a:pos x="17" y="19"/>
                  </a:cxn>
                  <a:cxn ang="0">
                    <a:pos x="17" y="19"/>
                  </a:cxn>
                  <a:cxn ang="0">
                    <a:pos x="18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13" y="22"/>
                  </a:cxn>
                  <a:cxn ang="0">
                    <a:pos x="8" y="20"/>
                  </a:cxn>
                  <a:cxn ang="0">
                    <a:pos x="5" y="16"/>
                  </a:cxn>
                  <a:cxn ang="0">
                    <a:pos x="2" y="9"/>
                  </a:cxn>
                  <a:cxn ang="0">
                    <a:pos x="0" y="3"/>
                  </a:cxn>
                  <a:cxn ang="0">
                    <a:pos x="7" y="4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8" y="4"/>
                  </a:cxn>
                  <a:cxn ang="0">
                    <a:pos x="9" y="3"/>
                  </a:cxn>
                  <a:cxn ang="0">
                    <a:pos x="12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25">
                    <a:moveTo>
                      <a:pt x="16" y="18"/>
                    </a:moveTo>
                    <a:lnTo>
                      <a:pt x="17" y="19"/>
                    </a:lnTo>
                    <a:lnTo>
                      <a:pt x="16" y="19"/>
                    </a:lnTo>
                    <a:lnTo>
                      <a:pt x="16" y="18"/>
                    </a:lnTo>
                    <a:close/>
                    <a:moveTo>
                      <a:pt x="14" y="0"/>
                    </a:moveTo>
                    <a:lnTo>
                      <a:pt x="17" y="0"/>
                    </a:lnTo>
                    <a:lnTo>
                      <a:pt x="19" y="1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23" y="7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29" y="14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30" y="23"/>
                    </a:lnTo>
                    <a:lnTo>
                      <a:pt x="25" y="25"/>
                    </a:lnTo>
                    <a:lnTo>
                      <a:pt x="21" y="23"/>
                    </a:lnTo>
                    <a:lnTo>
                      <a:pt x="19" y="22"/>
                    </a:lnTo>
                    <a:lnTo>
                      <a:pt x="17" y="20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8" y="18"/>
                    </a:lnTo>
                    <a:lnTo>
                      <a:pt x="18" y="17"/>
                    </a:lnTo>
                    <a:lnTo>
                      <a:pt x="17" y="15"/>
                    </a:lnTo>
                    <a:lnTo>
                      <a:pt x="13" y="22"/>
                    </a:lnTo>
                    <a:lnTo>
                      <a:pt x="8" y="20"/>
                    </a:lnTo>
                    <a:lnTo>
                      <a:pt x="5" y="16"/>
                    </a:lnTo>
                    <a:lnTo>
                      <a:pt x="2" y="9"/>
                    </a:lnTo>
                    <a:lnTo>
                      <a:pt x="0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9" y="3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2"/>
              <p:cNvSpPr>
                <a:spLocks/>
              </p:cNvSpPr>
              <p:nvPr/>
            </p:nvSpPr>
            <p:spPr bwMode="auto">
              <a:xfrm>
                <a:off x="5403850" y="3349625"/>
                <a:ext cx="44450" cy="317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5" y="6"/>
                  </a:cxn>
                  <a:cxn ang="0">
                    <a:pos x="27" y="12"/>
                  </a:cxn>
                  <a:cxn ang="0">
                    <a:pos x="28" y="15"/>
                  </a:cxn>
                  <a:cxn ang="0">
                    <a:pos x="25" y="15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3" y="11"/>
                  </a:cxn>
                  <a:cxn ang="0">
                    <a:pos x="2" y="10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28" h="20">
                    <a:moveTo>
                      <a:pt x="3" y="0"/>
                    </a:moveTo>
                    <a:lnTo>
                      <a:pt x="12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5" y="6"/>
                    </a:lnTo>
                    <a:lnTo>
                      <a:pt x="27" y="12"/>
                    </a:lnTo>
                    <a:lnTo>
                      <a:pt x="28" y="15"/>
                    </a:lnTo>
                    <a:lnTo>
                      <a:pt x="25" y="15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3"/>
              <p:cNvSpPr>
                <a:spLocks/>
              </p:cNvSpPr>
              <p:nvPr/>
            </p:nvSpPr>
            <p:spPr bwMode="auto">
              <a:xfrm>
                <a:off x="5368925" y="3349625"/>
                <a:ext cx="2222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3"/>
                  </a:cxn>
                  <a:cxn ang="0">
                    <a:pos x="14" y="8"/>
                  </a:cxn>
                  <a:cxn ang="0">
                    <a:pos x="14" y="10"/>
                  </a:cxn>
                  <a:cxn ang="0">
                    <a:pos x="12" y="13"/>
                  </a:cxn>
                  <a:cxn ang="0">
                    <a:pos x="9" y="12"/>
                  </a:cxn>
                  <a:cxn ang="0">
                    <a:pos x="7" y="12"/>
                  </a:cxn>
                  <a:cxn ang="0">
                    <a:pos x="4" y="9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3" y="3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2" y="13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4"/>
              <p:cNvSpPr>
                <a:spLocks/>
              </p:cNvSpPr>
              <p:nvPr/>
            </p:nvSpPr>
            <p:spPr bwMode="auto">
              <a:xfrm>
                <a:off x="5443538" y="3394075"/>
                <a:ext cx="88900" cy="106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2"/>
                  </a:cxn>
                  <a:cxn ang="0">
                    <a:pos x="15" y="5"/>
                  </a:cxn>
                  <a:cxn ang="0">
                    <a:pos x="19" y="6"/>
                  </a:cxn>
                  <a:cxn ang="0">
                    <a:pos x="22" y="8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28" y="10"/>
                  </a:cxn>
                  <a:cxn ang="0">
                    <a:pos x="30" y="11"/>
                  </a:cxn>
                  <a:cxn ang="0">
                    <a:pos x="37" y="14"/>
                  </a:cxn>
                  <a:cxn ang="0">
                    <a:pos x="42" y="18"/>
                  </a:cxn>
                  <a:cxn ang="0">
                    <a:pos x="46" y="23"/>
                  </a:cxn>
                  <a:cxn ang="0">
                    <a:pos x="48" y="26"/>
                  </a:cxn>
                  <a:cxn ang="0">
                    <a:pos x="49" y="28"/>
                  </a:cxn>
                  <a:cxn ang="0">
                    <a:pos x="51" y="31"/>
                  </a:cxn>
                  <a:cxn ang="0">
                    <a:pos x="52" y="32"/>
                  </a:cxn>
                  <a:cxn ang="0">
                    <a:pos x="54" y="35"/>
                  </a:cxn>
                  <a:cxn ang="0">
                    <a:pos x="55" y="38"/>
                  </a:cxn>
                  <a:cxn ang="0">
                    <a:pos x="56" y="41"/>
                  </a:cxn>
                  <a:cxn ang="0">
                    <a:pos x="56" y="46"/>
                  </a:cxn>
                  <a:cxn ang="0">
                    <a:pos x="52" y="45"/>
                  </a:cxn>
                  <a:cxn ang="0">
                    <a:pos x="51" y="45"/>
                  </a:cxn>
                  <a:cxn ang="0">
                    <a:pos x="50" y="46"/>
                  </a:cxn>
                  <a:cxn ang="0">
                    <a:pos x="50" y="46"/>
                  </a:cxn>
                  <a:cxn ang="0">
                    <a:pos x="48" y="49"/>
                  </a:cxn>
                  <a:cxn ang="0">
                    <a:pos x="47" y="50"/>
                  </a:cxn>
                  <a:cxn ang="0">
                    <a:pos x="45" y="51"/>
                  </a:cxn>
                  <a:cxn ang="0">
                    <a:pos x="43" y="52"/>
                  </a:cxn>
                  <a:cxn ang="0">
                    <a:pos x="34" y="52"/>
                  </a:cxn>
                  <a:cxn ang="0">
                    <a:pos x="31" y="55"/>
                  </a:cxn>
                  <a:cxn ang="0">
                    <a:pos x="28" y="56"/>
                  </a:cxn>
                  <a:cxn ang="0">
                    <a:pos x="26" y="58"/>
                  </a:cxn>
                  <a:cxn ang="0">
                    <a:pos x="25" y="61"/>
                  </a:cxn>
                  <a:cxn ang="0">
                    <a:pos x="24" y="64"/>
                  </a:cxn>
                  <a:cxn ang="0">
                    <a:pos x="23" y="67"/>
                  </a:cxn>
                  <a:cxn ang="0">
                    <a:pos x="17" y="67"/>
                  </a:cxn>
                  <a:cxn ang="0">
                    <a:pos x="15" y="66"/>
                  </a:cxn>
                  <a:cxn ang="0">
                    <a:pos x="14" y="65"/>
                  </a:cxn>
                  <a:cxn ang="0">
                    <a:pos x="10" y="63"/>
                  </a:cxn>
                  <a:cxn ang="0">
                    <a:pos x="5" y="64"/>
                  </a:cxn>
                  <a:cxn ang="0">
                    <a:pos x="5" y="48"/>
                  </a:cxn>
                  <a:cxn ang="0">
                    <a:pos x="4" y="40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5" y="20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5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7" y="0"/>
                  </a:cxn>
                </a:cxnLst>
                <a:rect l="0" t="0" r="r" b="b"/>
                <a:pathLst>
                  <a:path w="56" h="67">
                    <a:moveTo>
                      <a:pt x="7" y="0"/>
                    </a:moveTo>
                    <a:lnTo>
                      <a:pt x="11" y="2"/>
                    </a:lnTo>
                    <a:lnTo>
                      <a:pt x="15" y="5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30" y="11"/>
                    </a:lnTo>
                    <a:lnTo>
                      <a:pt x="37" y="14"/>
                    </a:lnTo>
                    <a:lnTo>
                      <a:pt x="42" y="18"/>
                    </a:lnTo>
                    <a:lnTo>
                      <a:pt x="46" y="23"/>
                    </a:lnTo>
                    <a:lnTo>
                      <a:pt x="48" y="26"/>
                    </a:lnTo>
                    <a:lnTo>
                      <a:pt x="49" y="28"/>
                    </a:lnTo>
                    <a:lnTo>
                      <a:pt x="51" y="31"/>
                    </a:lnTo>
                    <a:lnTo>
                      <a:pt x="52" y="32"/>
                    </a:lnTo>
                    <a:lnTo>
                      <a:pt x="54" y="35"/>
                    </a:lnTo>
                    <a:lnTo>
                      <a:pt x="55" y="38"/>
                    </a:lnTo>
                    <a:lnTo>
                      <a:pt x="56" y="41"/>
                    </a:lnTo>
                    <a:lnTo>
                      <a:pt x="56" y="46"/>
                    </a:lnTo>
                    <a:lnTo>
                      <a:pt x="52" y="45"/>
                    </a:lnTo>
                    <a:lnTo>
                      <a:pt x="51" y="45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48" y="49"/>
                    </a:lnTo>
                    <a:lnTo>
                      <a:pt x="47" y="50"/>
                    </a:lnTo>
                    <a:lnTo>
                      <a:pt x="45" y="51"/>
                    </a:lnTo>
                    <a:lnTo>
                      <a:pt x="43" y="52"/>
                    </a:lnTo>
                    <a:lnTo>
                      <a:pt x="34" y="52"/>
                    </a:lnTo>
                    <a:lnTo>
                      <a:pt x="31" y="55"/>
                    </a:lnTo>
                    <a:lnTo>
                      <a:pt x="28" y="56"/>
                    </a:lnTo>
                    <a:lnTo>
                      <a:pt x="26" y="58"/>
                    </a:lnTo>
                    <a:lnTo>
                      <a:pt x="25" y="61"/>
                    </a:lnTo>
                    <a:lnTo>
                      <a:pt x="24" y="64"/>
                    </a:lnTo>
                    <a:lnTo>
                      <a:pt x="23" y="67"/>
                    </a:lnTo>
                    <a:lnTo>
                      <a:pt x="17" y="67"/>
                    </a:lnTo>
                    <a:lnTo>
                      <a:pt x="15" y="66"/>
                    </a:lnTo>
                    <a:lnTo>
                      <a:pt x="14" y="65"/>
                    </a:lnTo>
                    <a:lnTo>
                      <a:pt x="10" y="63"/>
                    </a:lnTo>
                    <a:lnTo>
                      <a:pt x="5" y="64"/>
                    </a:lnTo>
                    <a:lnTo>
                      <a:pt x="5" y="48"/>
                    </a:lnTo>
                    <a:lnTo>
                      <a:pt x="4" y="40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2" y="25"/>
                    </a:lnTo>
                    <a:lnTo>
                      <a:pt x="5" y="20"/>
                    </a:lnTo>
                    <a:lnTo>
                      <a:pt x="8" y="17"/>
                    </a:lnTo>
                    <a:lnTo>
                      <a:pt x="8" y="16"/>
                    </a:lnTo>
                    <a:lnTo>
                      <a:pt x="8" y="15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5"/>
              <p:cNvSpPr>
                <a:spLocks/>
              </p:cNvSpPr>
              <p:nvPr/>
            </p:nvSpPr>
            <p:spPr bwMode="auto">
              <a:xfrm>
                <a:off x="5370513" y="3330575"/>
                <a:ext cx="111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6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6478588" y="733425"/>
                <a:ext cx="19050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  <a:cxn ang="0">
                    <a:pos x="12" y="7"/>
                  </a:cxn>
                  <a:cxn ang="0">
                    <a:pos x="11" y="10"/>
                  </a:cxn>
                  <a:cxn ang="0">
                    <a:pos x="8" y="13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12" h="13">
                    <a:moveTo>
                      <a:pt x="5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7"/>
                    </a:lnTo>
                    <a:lnTo>
                      <a:pt x="11" y="10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7"/>
              <p:cNvSpPr>
                <a:spLocks noEditPoints="1"/>
              </p:cNvSpPr>
              <p:nvPr/>
            </p:nvSpPr>
            <p:spPr bwMode="auto">
              <a:xfrm>
                <a:off x="2590800" y="439738"/>
                <a:ext cx="3884613" cy="2398713"/>
              </a:xfrm>
              <a:custGeom>
                <a:avLst/>
                <a:gdLst/>
                <a:ahLst/>
                <a:cxnLst>
                  <a:cxn ang="0">
                    <a:pos x="1576" y="1240"/>
                  </a:cxn>
                  <a:cxn ang="0">
                    <a:pos x="1926" y="809"/>
                  </a:cxn>
                  <a:cxn ang="0">
                    <a:pos x="2151" y="727"/>
                  </a:cxn>
                  <a:cxn ang="0">
                    <a:pos x="2149" y="596"/>
                  </a:cxn>
                  <a:cxn ang="0">
                    <a:pos x="1608" y="334"/>
                  </a:cxn>
                  <a:cxn ang="0">
                    <a:pos x="1608" y="406"/>
                  </a:cxn>
                  <a:cxn ang="0">
                    <a:pos x="1655" y="534"/>
                  </a:cxn>
                  <a:cxn ang="0">
                    <a:pos x="1677" y="339"/>
                  </a:cxn>
                  <a:cxn ang="0">
                    <a:pos x="2395" y="229"/>
                  </a:cxn>
                  <a:cxn ang="0">
                    <a:pos x="189" y="80"/>
                  </a:cxn>
                  <a:cxn ang="0">
                    <a:pos x="258" y="13"/>
                  </a:cxn>
                  <a:cxn ang="0">
                    <a:pos x="931" y="124"/>
                  </a:cxn>
                  <a:cxn ang="0">
                    <a:pos x="1330" y="155"/>
                  </a:cxn>
                  <a:cxn ang="0">
                    <a:pos x="1447" y="173"/>
                  </a:cxn>
                  <a:cxn ang="0">
                    <a:pos x="1430" y="245"/>
                  </a:cxn>
                  <a:cxn ang="0">
                    <a:pos x="1549" y="220"/>
                  </a:cxn>
                  <a:cxn ang="0">
                    <a:pos x="1714" y="251"/>
                  </a:cxn>
                  <a:cxn ang="0">
                    <a:pos x="1776" y="387"/>
                  </a:cxn>
                  <a:cxn ang="0">
                    <a:pos x="1812" y="490"/>
                  </a:cxn>
                  <a:cxn ang="0">
                    <a:pos x="1959" y="461"/>
                  </a:cxn>
                  <a:cxn ang="0">
                    <a:pos x="2075" y="367"/>
                  </a:cxn>
                  <a:cxn ang="0">
                    <a:pos x="2280" y="203"/>
                  </a:cxn>
                  <a:cxn ang="0">
                    <a:pos x="2309" y="65"/>
                  </a:cxn>
                  <a:cxn ang="0">
                    <a:pos x="2436" y="170"/>
                  </a:cxn>
                  <a:cxn ang="0">
                    <a:pos x="2377" y="235"/>
                  </a:cxn>
                  <a:cxn ang="0">
                    <a:pos x="2326" y="346"/>
                  </a:cxn>
                  <a:cxn ang="0">
                    <a:pos x="2354" y="421"/>
                  </a:cxn>
                  <a:cxn ang="0">
                    <a:pos x="2245" y="478"/>
                  </a:cxn>
                  <a:cxn ang="0">
                    <a:pos x="2257" y="500"/>
                  </a:cxn>
                  <a:cxn ang="0">
                    <a:pos x="2207" y="607"/>
                  </a:cxn>
                  <a:cxn ang="0">
                    <a:pos x="2187" y="715"/>
                  </a:cxn>
                  <a:cxn ang="0">
                    <a:pos x="2142" y="611"/>
                  </a:cxn>
                  <a:cxn ang="0">
                    <a:pos x="2160" y="715"/>
                  </a:cxn>
                  <a:cxn ang="0">
                    <a:pos x="2176" y="803"/>
                  </a:cxn>
                  <a:cxn ang="0">
                    <a:pos x="2190" y="864"/>
                  </a:cxn>
                  <a:cxn ang="0">
                    <a:pos x="2078" y="980"/>
                  </a:cxn>
                  <a:cxn ang="0">
                    <a:pos x="2013" y="1054"/>
                  </a:cxn>
                  <a:cxn ang="0">
                    <a:pos x="2010" y="1202"/>
                  </a:cxn>
                  <a:cxn ang="0">
                    <a:pos x="2101" y="1467"/>
                  </a:cxn>
                  <a:cxn ang="0">
                    <a:pos x="2003" y="1411"/>
                  </a:cxn>
                  <a:cxn ang="0">
                    <a:pos x="1930" y="1264"/>
                  </a:cxn>
                  <a:cxn ang="0">
                    <a:pos x="1805" y="1246"/>
                  </a:cxn>
                  <a:cxn ang="0">
                    <a:pos x="1690" y="1224"/>
                  </a:cxn>
                  <a:cxn ang="0">
                    <a:pos x="1581" y="1246"/>
                  </a:cxn>
                  <a:cxn ang="0">
                    <a:pos x="1614" y="1287"/>
                  </a:cxn>
                  <a:cxn ang="0">
                    <a:pos x="1543" y="1296"/>
                  </a:cxn>
                  <a:cxn ang="0">
                    <a:pos x="1479" y="1281"/>
                  </a:cxn>
                  <a:cxn ang="0">
                    <a:pos x="1337" y="1292"/>
                  </a:cxn>
                  <a:cxn ang="0">
                    <a:pos x="1234" y="1349"/>
                  </a:cxn>
                  <a:cxn ang="0">
                    <a:pos x="1180" y="1446"/>
                  </a:cxn>
                  <a:cxn ang="0">
                    <a:pos x="1088" y="1456"/>
                  </a:cxn>
                  <a:cxn ang="0">
                    <a:pos x="1013" y="1311"/>
                  </a:cxn>
                  <a:cxn ang="0">
                    <a:pos x="837" y="1286"/>
                  </a:cxn>
                  <a:cxn ang="0">
                    <a:pos x="738" y="1142"/>
                  </a:cxn>
                  <a:cxn ang="0">
                    <a:pos x="415" y="1085"/>
                  </a:cxn>
                  <a:cxn ang="0">
                    <a:pos x="217" y="1003"/>
                  </a:cxn>
                  <a:cxn ang="0">
                    <a:pos x="78" y="818"/>
                  </a:cxn>
                  <a:cxn ang="0">
                    <a:pos x="37" y="687"/>
                  </a:cxn>
                  <a:cxn ang="0">
                    <a:pos x="13" y="582"/>
                  </a:cxn>
                  <a:cxn ang="0">
                    <a:pos x="36" y="331"/>
                  </a:cxn>
                  <a:cxn ang="0">
                    <a:pos x="127" y="146"/>
                  </a:cxn>
                  <a:cxn ang="0">
                    <a:pos x="120" y="17"/>
                  </a:cxn>
                  <a:cxn ang="0">
                    <a:pos x="200" y="54"/>
                  </a:cxn>
                </a:cxnLst>
                <a:rect l="0" t="0" r="r" b="b"/>
                <a:pathLst>
                  <a:path w="2447" h="1511">
                    <a:moveTo>
                      <a:pt x="1174" y="1422"/>
                    </a:moveTo>
                    <a:lnTo>
                      <a:pt x="1174" y="1423"/>
                    </a:lnTo>
                    <a:lnTo>
                      <a:pt x="1175" y="1423"/>
                    </a:lnTo>
                    <a:lnTo>
                      <a:pt x="1176" y="1424"/>
                    </a:lnTo>
                    <a:lnTo>
                      <a:pt x="1180" y="1424"/>
                    </a:lnTo>
                    <a:lnTo>
                      <a:pt x="1176" y="1423"/>
                    </a:lnTo>
                    <a:lnTo>
                      <a:pt x="1174" y="1422"/>
                    </a:lnTo>
                    <a:close/>
                    <a:moveTo>
                      <a:pt x="1960" y="1332"/>
                    </a:moveTo>
                    <a:lnTo>
                      <a:pt x="1963" y="1336"/>
                    </a:lnTo>
                    <a:lnTo>
                      <a:pt x="1962" y="1337"/>
                    </a:lnTo>
                    <a:lnTo>
                      <a:pt x="1962" y="1343"/>
                    </a:lnTo>
                    <a:lnTo>
                      <a:pt x="1963" y="1340"/>
                    </a:lnTo>
                    <a:lnTo>
                      <a:pt x="1966" y="1339"/>
                    </a:lnTo>
                    <a:lnTo>
                      <a:pt x="1966" y="1338"/>
                    </a:lnTo>
                    <a:lnTo>
                      <a:pt x="1967" y="1337"/>
                    </a:lnTo>
                    <a:lnTo>
                      <a:pt x="1966" y="1334"/>
                    </a:lnTo>
                    <a:lnTo>
                      <a:pt x="1966" y="1334"/>
                    </a:lnTo>
                    <a:lnTo>
                      <a:pt x="1964" y="1333"/>
                    </a:lnTo>
                    <a:lnTo>
                      <a:pt x="1962" y="1333"/>
                    </a:lnTo>
                    <a:lnTo>
                      <a:pt x="1960" y="1332"/>
                    </a:lnTo>
                    <a:close/>
                    <a:moveTo>
                      <a:pt x="1506" y="1296"/>
                    </a:moveTo>
                    <a:lnTo>
                      <a:pt x="1506" y="1297"/>
                    </a:lnTo>
                    <a:lnTo>
                      <a:pt x="1507" y="1297"/>
                    </a:lnTo>
                    <a:lnTo>
                      <a:pt x="1507" y="1296"/>
                    </a:lnTo>
                    <a:lnTo>
                      <a:pt x="1506" y="1296"/>
                    </a:lnTo>
                    <a:close/>
                    <a:moveTo>
                      <a:pt x="1370" y="1266"/>
                    </a:moveTo>
                    <a:lnTo>
                      <a:pt x="1370" y="1268"/>
                    </a:lnTo>
                    <a:lnTo>
                      <a:pt x="1369" y="1269"/>
                    </a:lnTo>
                    <a:lnTo>
                      <a:pt x="1370" y="1269"/>
                    </a:lnTo>
                    <a:lnTo>
                      <a:pt x="1370" y="1268"/>
                    </a:lnTo>
                    <a:lnTo>
                      <a:pt x="1370" y="1266"/>
                    </a:lnTo>
                    <a:close/>
                    <a:moveTo>
                      <a:pt x="1396" y="1264"/>
                    </a:moveTo>
                    <a:lnTo>
                      <a:pt x="1396" y="1265"/>
                    </a:lnTo>
                    <a:lnTo>
                      <a:pt x="1396" y="1266"/>
                    </a:lnTo>
                    <a:lnTo>
                      <a:pt x="1395" y="1268"/>
                    </a:lnTo>
                    <a:lnTo>
                      <a:pt x="1395" y="1269"/>
                    </a:lnTo>
                    <a:lnTo>
                      <a:pt x="1396" y="1270"/>
                    </a:lnTo>
                    <a:lnTo>
                      <a:pt x="1397" y="1267"/>
                    </a:lnTo>
                    <a:lnTo>
                      <a:pt x="1396" y="1264"/>
                    </a:lnTo>
                    <a:close/>
                    <a:moveTo>
                      <a:pt x="1555" y="1231"/>
                    </a:moveTo>
                    <a:lnTo>
                      <a:pt x="1549" y="1237"/>
                    </a:lnTo>
                    <a:lnTo>
                      <a:pt x="1546" y="1245"/>
                    </a:lnTo>
                    <a:lnTo>
                      <a:pt x="1547" y="1246"/>
                    </a:lnTo>
                    <a:lnTo>
                      <a:pt x="1549" y="1246"/>
                    </a:lnTo>
                    <a:lnTo>
                      <a:pt x="1550" y="1246"/>
                    </a:lnTo>
                    <a:lnTo>
                      <a:pt x="1552" y="1246"/>
                    </a:lnTo>
                    <a:lnTo>
                      <a:pt x="1562" y="1245"/>
                    </a:lnTo>
                    <a:lnTo>
                      <a:pt x="1570" y="1242"/>
                    </a:lnTo>
                    <a:lnTo>
                      <a:pt x="1573" y="1241"/>
                    </a:lnTo>
                    <a:lnTo>
                      <a:pt x="1574" y="1241"/>
                    </a:lnTo>
                    <a:lnTo>
                      <a:pt x="1576" y="1240"/>
                    </a:lnTo>
                    <a:lnTo>
                      <a:pt x="1576" y="1240"/>
                    </a:lnTo>
                    <a:lnTo>
                      <a:pt x="1578" y="1241"/>
                    </a:lnTo>
                    <a:lnTo>
                      <a:pt x="1576" y="1240"/>
                    </a:lnTo>
                    <a:lnTo>
                      <a:pt x="1575" y="1239"/>
                    </a:lnTo>
                    <a:lnTo>
                      <a:pt x="1573" y="1239"/>
                    </a:lnTo>
                    <a:lnTo>
                      <a:pt x="1571" y="1240"/>
                    </a:lnTo>
                    <a:lnTo>
                      <a:pt x="1567" y="1240"/>
                    </a:lnTo>
                    <a:lnTo>
                      <a:pt x="1563" y="1237"/>
                    </a:lnTo>
                    <a:lnTo>
                      <a:pt x="1562" y="1236"/>
                    </a:lnTo>
                    <a:lnTo>
                      <a:pt x="1559" y="1233"/>
                    </a:lnTo>
                    <a:lnTo>
                      <a:pt x="1557" y="1232"/>
                    </a:lnTo>
                    <a:lnTo>
                      <a:pt x="1555" y="1231"/>
                    </a:lnTo>
                    <a:close/>
                    <a:moveTo>
                      <a:pt x="1778" y="1216"/>
                    </a:moveTo>
                    <a:lnTo>
                      <a:pt x="1778" y="1220"/>
                    </a:lnTo>
                    <a:lnTo>
                      <a:pt x="1780" y="1217"/>
                    </a:lnTo>
                    <a:lnTo>
                      <a:pt x="1779" y="1217"/>
                    </a:lnTo>
                    <a:lnTo>
                      <a:pt x="1778" y="1216"/>
                    </a:lnTo>
                    <a:lnTo>
                      <a:pt x="1778" y="1216"/>
                    </a:lnTo>
                    <a:close/>
                    <a:moveTo>
                      <a:pt x="1487" y="1163"/>
                    </a:moveTo>
                    <a:lnTo>
                      <a:pt x="1487" y="1163"/>
                    </a:lnTo>
                    <a:lnTo>
                      <a:pt x="1487" y="1163"/>
                    </a:lnTo>
                    <a:lnTo>
                      <a:pt x="1487" y="1163"/>
                    </a:lnTo>
                    <a:close/>
                    <a:moveTo>
                      <a:pt x="503" y="1132"/>
                    </a:moveTo>
                    <a:lnTo>
                      <a:pt x="503" y="1134"/>
                    </a:lnTo>
                    <a:lnTo>
                      <a:pt x="504" y="1134"/>
                    </a:lnTo>
                    <a:lnTo>
                      <a:pt x="503" y="1132"/>
                    </a:lnTo>
                    <a:close/>
                    <a:moveTo>
                      <a:pt x="417" y="1081"/>
                    </a:moveTo>
                    <a:lnTo>
                      <a:pt x="417" y="1081"/>
                    </a:lnTo>
                    <a:lnTo>
                      <a:pt x="418" y="1081"/>
                    </a:lnTo>
                    <a:lnTo>
                      <a:pt x="418" y="1081"/>
                    </a:lnTo>
                    <a:lnTo>
                      <a:pt x="417" y="1081"/>
                    </a:lnTo>
                    <a:close/>
                    <a:moveTo>
                      <a:pt x="1946" y="1003"/>
                    </a:moveTo>
                    <a:lnTo>
                      <a:pt x="1946" y="1004"/>
                    </a:lnTo>
                    <a:lnTo>
                      <a:pt x="1946" y="1004"/>
                    </a:lnTo>
                    <a:lnTo>
                      <a:pt x="1946" y="1005"/>
                    </a:lnTo>
                    <a:lnTo>
                      <a:pt x="1946" y="1005"/>
                    </a:lnTo>
                    <a:lnTo>
                      <a:pt x="1947" y="1004"/>
                    </a:lnTo>
                    <a:lnTo>
                      <a:pt x="1948" y="1003"/>
                    </a:lnTo>
                    <a:lnTo>
                      <a:pt x="1946" y="1003"/>
                    </a:lnTo>
                    <a:close/>
                    <a:moveTo>
                      <a:pt x="2081" y="974"/>
                    </a:moveTo>
                    <a:lnTo>
                      <a:pt x="2080" y="975"/>
                    </a:lnTo>
                    <a:lnTo>
                      <a:pt x="2080" y="976"/>
                    </a:lnTo>
                    <a:lnTo>
                      <a:pt x="2079" y="976"/>
                    </a:lnTo>
                    <a:lnTo>
                      <a:pt x="2078" y="975"/>
                    </a:lnTo>
                    <a:lnTo>
                      <a:pt x="2078" y="977"/>
                    </a:lnTo>
                    <a:lnTo>
                      <a:pt x="2079" y="977"/>
                    </a:lnTo>
                    <a:lnTo>
                      <a:pt x="2081" y="976"/>
                    </a:lnTo>
                    <a:lnTo>
                      <a:pt x="2081" y="974"/>
                    </a:lnTo>
                    <a:close/>
                    <a:moveTo>
                      <a:pt x="1573" y="858"/>
                    </a:moveTo>
                    <a:lnTo>
                      <a:pt x="1569" y="859"/>
                    </a:lnTo>
                    <a:lnTo>
                      <a:pt x="1571" y="861"/>
                    </a:lnTo>
                    <a:lnTo>
                      <a:pt x="1573" y="861"/>
                    </a:lnTo>
                    <a:lnTo>
                      <a:pt x="1573" y="860"/>
                    </a:lnTo>
                    <a:lnTo>
                      <a:pt x="1573" y="859"/>
                    </a:lnTo>
                    <a:lnTo>
                      <a:pt x="1573" y="859"/>
                    </a:lnTo>
                    <a:lnTo>
                      <a:pt x="1573" y="858"/>
                    </a:lnTo>
                    <a:close/>
                    <a:moveTo>
                      <a:pt x="1926" y="809"/>
                    </a:moveTo>
                    <a:lnTo>
                      <a:pt x="1926" y="812"/>
                    </a:lnTo>
                    <a:lnTo>
                      <a:pt x="1928" y="812"/>
                    </a:lnTo>
                    <a:lnTo>
                      <a:pt x="1927" y="810"/>
                    </a:lnTo>
                    <a:lnTo>
                      <a:pt x="1926" y="809"/>
                    </a:lnTo>
                    <a:close/>
                    <a:moveTo>
                      <a:pt x="2165" y="806"/>
                    </a:moveTo>
                    <a:lnTo>
                      <a:pt x="2165" y="806"/>
                    </a:lnTo>
                    <a:lnTo>
                      <a:pt x="2166" y="808"/>
                    </a:lnTo>
                    <a:lnTo>
                      <a:pt x="2167" y="807"/>
                    </a:lnTo>
                    <a:lnTo>
                      <a:pt x="2168" y="807"/>
                    </a:lnTo>
                    <a:lnTo>
                      <a:pt x="2167" y="806"/>
                    </a:lnTo>
                    <a:lnTo>
                      <a:pt x="2166" y="806"/>
                    </a:lnTo>
                    <a:lnTo>
                      <a:pt x="2165" y="806"/>
                    </a:lnTo>
                    <a:close/>
                    <a:moveTo>
                      <a:pt x="2185" y="762"/>
                    </a:moveTo>
                    <a:lnTo>
                      <a:pt x="2184" y="763"/>
                    </a:lnTo>
                    <a:lnTo>
                      <a:pt x="2184" y="763"/>
                    </a:lnTo>
                    <a:lnTo>
                      <a:pt x="2186" y="765"/>
                    </a:lnTo>
                    <a:lnTo>
                      <a:pt x="2187" y="765"/>
                    </a:lnTo>
                    <a:lnTo>
                      <a:pt x="2187" y="765"/>
                    </a:lnTo>
                    <a:lnTo>
                      <a:pt x="2187" y="763"/>
                    </a:lnTo>
                    <a:lnTo>
                      <a:pt x="2187" y="762"/>
                    </a:lnTo>
                    <a:lnTo>
                      <a:pt x="2185" y="762"/>
                    </a:lnTo>
                    <a:close/>
                    <a:moveTo>
                      <a:pt x="2184" y="753"/>
                    </a:moveTo>
                    <a:lnTo>
                      <a:pt x="2184" y="753"/>
                    </a:lnTo>
                    <a:lnTo>
                      <a:pt x="2184" y="753"/>
                    </a:lnTo>
                    <a:lnTo>
                      <a:pt x="2184" y="754"/>
                    </a:lnTo>
                    <a:lnTo>
                      <a:pt x="2184" y="754"/>
                    </a:lnTo>
                    <a:lnTo>
                      <a:pt x="2185" y="753"/>
                    </a:lnTo>
                    <a:lnTo>
                      <a:pt x="2184" y="753"/>
                    </a:lnTo>
                    <a:close/>
                    <a:moveTo>
                      <a:pt x="1693" y="750"/>
                    </a:moveTo>
                    <a:lnTo>
                      <a:pt x="1693" y="750"/>
                    </a:lnTo>
                    <a:lnTo>
                      <a:pt x="1693" y="751"/>
                    </a:lnTo>
                    <a:lnTo>
                      <a:pt x="1693" y="751"/>
                    </a:lnTo>
                    <a:lnTo>
                      <a:pt x="1695" y="752"/>
                    </a:lnTo>
                    <a:lnTo>
                      <a:pt x="1696" y="750"/>
                    </a:lnTo>
                    <a:lnTo>
                      <a:pt x="1696" y="750"/>
                    </a:lnTo>
                    <a:lnTo>
                      <a:pt x="1693" y="750"/>
                    </a:lnTo>
                    <a:close/>
                    <a:moveTo>
                      <a:pt x="2167" y="747"/>
                    </a:moveTo>
                    <a:lnTo>
                      <a:pt x="2165" y="748"/>
                    </a:lnTo>
                    <a:lnTo>
                      <a:pt x="2163" y="748"/>
                    </a:lnTo>
                    <a:lnTo>
                      <a:pt x="2164" y="749"/>
                    </a:lnTo>
                    <a:lnTo>
                      <a:pt x="2165" y="748"/>
                    </a:lnTo>
                    <a:lnTo>
                      <a:pt x="2166" y="749"/>
                    </a:lnTo>
                    <a:lnTo>
                      <a:pt x="2167" y="749"/>
                    </a:lnTo>
                    <a:lnTo>
                      <a:pt x="2167" y="747"/>
                    </a:lnTo>
                    <a:close/>
                    <a:moveTo>
                      <a:pt x="2134" y="737"/>
                    </a:moveTo>
                    <a:lnTo>
                      <a:pt x="2132" y="739"/>
                    </a:lnTo>
                    <a:lnTo>
                      <a:pt x="2133" y="740"/>
                    </a:lnTo>
                    <a:lnTo>
                      <a:pt x="2135" y="740"/>
                    </a:lnTo>
                    <a:lnTo>
                      <a:pt x="2135" y="738"/>
                    </a:lnTo>
                    <a:lnTo>
                      <a:pt x="2134" y="738"/>
                    </a:lnTo>
                    <a:lnTo>
                      <a:pt x="2134" y="737"/>
                    </a:lnTo>
                    <a:lnTo>
                      <a:pt x="2134" y="737"/>
                    </a:lnTo>
                    <a:close/>
                    <a:moveTo>
                      <a:pt x="2152" y="726"/>
                    </a:moveTo>
                    <a:lnTo>
                      <a:pt x="2151" y="727"/>
                    </a:lnTo>
                    <a:lnTo>
                      <a:pt x="2152" y="727"/>
                    </a:lnTo>
                    <a:lnTo>
                      <a:pt x="2152" y="726"/>
                    </a:lnTo>
                    <a:close/>
                    <a:moveTo>
                      <a:pt x="2150" y="707"/>
                    </a:moveTo>
                    <a:lnTo>
                      <a:pt x="2151" y="708"/>
                    </a:lnTo>
                    <a:lnTo>
                      <a:pt x="2153" y="708"/>
                    </a:lnTo>
                    <a:lnTo>
                      <a:pt x="2151" y="707"/>
                    </a:lnTo>
                    <a:lnTo>
                      <a:pt x="2150" y="707"/>
                    </a:lnTo>
                    <a:close/>
                    <a:moveTo>
                      <a:pt x="2150" y="703"/>
                    </a:moveTo>
                    <a:lnTo>
                      <a:pt x="2148" y="705"/>
                    </a:lnTo>
                    <a:lnTo>
                      <a:pt x="2149" y="705"/>
                    </a:lnTo>
                    <a:lnTo>
                      <a:pt x="2149" y="706"/>
                    </a:lnTo>
                    <a:lnTo>
                      <a:pt x="2150" y="706"/>
                    </a:lnTo>
                    <a:lnTo>
                      <a:pt x="2151" y="706"/>
                    </a:lnTo>
                    <a:lnTo>
                      <a:pt x="2152" y="705"/>
                    </a:lnTo>
                    <a:lnTo>
                      <a:pt x="2152" y="703"/>
                    </a:lnTo>
                    <a:lnTo>
                      <a:pt x="2150" y="703"/>
                    </a:lnTo>
                    <a:lnTo>
                      <a:pt x="2150" y="703"/>
                    </a:lnTo>
                    <a:close/>
                    <a:moveTo>
                      <a:pt x="2137" y="698"/>
                    </a:moveTo>
                    <a:lnTo>
                      <a:pt x="2140" y="701"/>
                    </a:lnTo>
                    <a:lnTo>
                      <a:pt x="2142" y="701"/>
                    </a:lnTo>
                    <a:lnTo>
                      <a:pt x="2141" y="700"/>
                    </a:lnTo>
                    <a:lnTo>
                      <a:pt x="2140" y="698"/>
                    </a:lnTo>
                    <a:lnTo>
                      <a:pt x="2137" y="698"/>
                    </a:lnTo>
                    <a:close/>
                    <a:moveTo>
                      <a:pt x="2126" y="690"/>
                    </a:moveTo>
                    <a:lnTo>
                      <a:pt x="2126" y="692"/>
                    </a:lnTo>
                    <a:lnTo>
                      <a:pt x="2127" y="691"/>
                    </a:lnTo>
                    <a:lnTo>
                      <a:pt x="2127" y="690"/>
                    </a:lnTo>
                    <a:lnTo>
                      <a:pt x="2126" y="690"/>
                    </a:lnTo>
                    <a:close/>
                    <a:moveTo>
                      <a:pt x="2107" y="670"/>
                    </a:moveTo>
                    <a:lnTo>
                      <a:pt x="2106" y="672"/>
                    </a:lnTo>
                    <a:lnTo>
                      <a:pt x="2106" y="673"/>
                    </a:lnTo>
                    <a:lnTo>
                      <a:pt x="2105" y="673"/>
                    </a:lnTo>
                    <a:lnTo>
                      <a:pt x="2106" y="674"/>
                    </a:lnTo>
                    <a:lnTo>
                      <a:pt x="2109" y="674"/>
                    </a:lnTo>
                    <a:lnTo>
                      <a:pt x="2107" y="672"/>
                    </a:lnTo>
                    <a:lnTo>
                      <a:pt x="2107" y="670"/>
                    </a:lnTo>
                    <a:close/>
                    <a:moveTo>
                      <a:pt x="2116" y="668"/>
                    </a:moveTo>
                    <a:lnTo>
                      <a:pt x="2116" y="671"/>
                    </a:lnTo>
                    <a:lnTo>
                      <a:pt x="2116" y="671"/>
                    </a:lnTo>
                    <a:lnTo>
                      <a:pt x="2116" y="670"/>
                    </a:lnTo>
                    <a:lnTo>
                      <a:pt x="2117" y="670"/>
                    </a:lnTo>
                    <a:lnTo>
                      <a:pt x="2116" y="669"/>
                    </a:lnTo>
                    <a:lnTo>
                      <a:pt x="2116" y="668"/>
                    </a:lnTo>
                    <a:close/>
                    <a:moveTo>
                      <a:pt x="51" y="629"/>
                    </a:moveTo>
                    <a:lnTo>
                      <a:pt x="51" y="629"/>
                    </a:lnTo>
                    <a:lnTo>
                      <a:pt x="50" y="631"/>
                    </a:lnTo>
                    <a:lnTo>
                      <a:pt x="50" y="633"/>
                    </a:lnTo>
                    <a:lnTo>
                      <a:pt x="51" y="632"/>
                    </a:lnTo>
                    <a:lnTo>
                      <a:pt x="53" y="632"/>
                    </a:lnTo>
                    <a:lnTo>
                      <a:pt x="56" y="632"/>
                    </a:lnTo>
                    <a:lnTo>
                      <a:pt x="53" y="629"/>
                    </a:lnTo>
                    <a:lnTo>
                      <a:pt x="51" y="629"/>
                    </a:lnTo>
                    <a:close/>
                    <a:moveTo>
                      <a:pt x="2148" y="595"/>
                    </a:moveTo>
                    <a:lnTo>
                      <a:pt x="2149" y="596"/>
                    </a:lnTo>
                    <a:lnTo>
                      <a:pt x="2149" y="597"/>
                    </a:lnTo>
                    <a:lnTo>
                      <a:pt x="2150" y="596"/>
                    </a:lnTo>
                    <a:lnTo>
                      <a:pt x="2150" y="595"/>
                    </a:lnTo>
                    <a:lnTo>
                      <a:pt x="2148" y="595"/>
                    </a:lnTo>
                    <a:close/>
                    <a:moveTo>
                      <a:pt x="1251" y="573"/>
                    </a:moveTo>
                    <a:lnTo>
                      <a:pt x="1251" y="574"/>
                    </a:lnTo>
                    <a:lnTo>
                      <a:pt x="1252" y="573"/>
                    </a:lnTo>
                    <a:lnTo>
                      <a:pt x="1251" y="573"/>
                    </a:lnTo>
                    <a:close/>
                    <a:moveTo>
                      <a:pt x="1654" y="541"/>
                    </a:moveTo>
                    <a:lnTo>
                      <a:pt x="1652" y="543"/>
                    </a:lnTo>
                    <a:lnTo>
                      <a:pt x="1655" y="545"/>
                    </a:lnTo>
                    <a:lnTo>
                      <a:pt x="1654" y="542"/>
                    </a:lnTo>
                    <a:lnTo>
                      <a:pt x="1654" y="541"/>
                    </a:lnTo>
                    <a:close/>
                    <a:moveTo>
                      <a:pt x="1687" y="281"/>
                    </a:moveTo>
                    <a:lnTo>
                      <a:pt x="1681" y="282"/>
                    </a:lnTo>
                    <a:lnTo>
                      <a:pt x="1680" y="282"/>
                    </a:lnTo>
                    <a:lnTo>
                      <a:pt x="1677" y="285"/>
                    </a:lnTo>
                    <a:lnTo>
                      <a:pt x="1676" y="287"/>
                    </a:lnTo>
                    <a:lnTo>
                      <a:pt x="1675" y="289"/>
                    </a:lnTo>
                    <a:lnTo>
                      <a:pt x="1673" y="290"/>
                    </a:lnTo>
                    <a:lnTo>
                      <a:pt x="1672" y="291"/>
                    </a:lnTo>
                    <a:lnTo>
                      <a:pt x="1665" y="291"/>
                    </a:lnTo>
                    <a:lnTo>
                      <a:pt x="1663" y="292"/>
                    </a:lnTo>
                    <a:lnTo>
                      <a:pt x="1656" y="292"/>
                    </a:lnTo>
                    <a:lnTo>
                      <a:pt x="1654" y="293"/>
                    </a:lnTo>
                    <a:lnTo>
                      <a:pt x="1652" y="294"/>
                    </a:lnTo>
                    <a:lnTo>
                      <a:pt x="1650" y="296"/>
                    </a:lnTo>
                    <a:lnTo>
                      <a:pt x="1650" y="297"/>
                    </a:lnTo>
                    <a:lnTo>
                      <a:pt x="1649" y="298"/>
                    </a:lnTo>
                    <a:lnTo>
                      <a:pt x="1649" y="301"/>
                    </a:lnTo>
                    <a:lnTo>
                      <a:pt x="1646" y="303"/>
                    </a:lnTo>
                    <a:lnTo>
                      <a:pt x="1644" y="304"/>
                    </a:lnTo>
                    <a:lnTo>
                      <a:pt x="1643" y="304"/>
                    </a:lnTo>
                    <a:lnTo>
                      <a:pt x="1643" y="305"/>
                    </a:lnTo>
                    <a:lnTo>
                      <a:pt x="1643" y="305"/>
                    </a:lnTo>
                    <a:lnTo>
                      <a:pt x="1643" y="306"/>
                    </a:lnTo>
                    <a:lnTo>
                      <a:pt x="1636" y="302"/>
                    </a:lnTo>
                    <a:lnTo>
                      <a:pt x="1637" y="301"/>
                    </a:lnTo>
                    <a:lnTo>
                      <a:pt x="1637" y="301"/>
                    </a:lnTo>
                    <a:lnTo>
                      <a:pt x="1636" y="301"/>
                    </a:lnTo>
                    <a:lnTo>
                      <a:pt x="1636" y="300"/>
                    </a:lnTo>
                    <a:lnTo>
                      <a:pt x="1635" y="300"/>
                    </a:lnTo>
                    <a:lnTo>
                      <a:pt x="1634" y="301"/>
                    </a:lnTo>
                    <a:lnTo>
                      <a:pt x="1633" y="301"/>
                    </a:lnTo>
                    <a:lnTo>
                      <a:pt x="1631" y="304"/>
                    </a:lnTo>
                    <a:lnTo>
                      <a:pt x="1630" y="306"/>
                    </a:lnTo>
                    <a:lnTo>
                      <a:pt x="1628" y="307"/>
                    </a:lnTo>
                    <a:lnTo>
                      <a:pt x="1626" y="308"/>
                    </a:lnTo>
                    <a:lnTo>
                      <a:pt x="1623" y="309"/>
                    </a:lnTo>
                    <a:lnTo>
                      <a:pt x="1619" y="309"/>
                    </a:lnTo>
                    <a:lnTo>
                      <a:pt x="1618" y="311"/>
                    </a:lnTo>
                    <a:lnTo>
                      <a:pt x="1617" y="314"/>
                    </a:lnTo>
                    <a:lnTo>
                      <a:pt x="1612" y="322"/>
                    </a:lnTo>
                    <a:lnTo>
                      <a:pt x="1608" y="334"/>
                    </a:lnTo>
                    <a:lnTo>
                      <a:pt x="1602" y="346"/>
                    </a:lnTo>
                    <a:lnTo>
                      <a:pt x="1602" y="349"/>
                    </a:lnTo>
                    <a:lnTo>
                      <a:pt x="1601" y="349"/>
                    </a:lnTo>
                    <a:lnTo>
                      <a:pt x="1601" y="355"/>
                    </a:lnTo>
                    <a:lnTo>
                      <a:pt x="1599" y="356"/>
                    </a:lnTo>
                    <a:lnTo>
                      <a:pt x="1598" y="358"/>
                    </a:lnTo>
                    <a:lnTo>
                      <a:pt x="1593" y="359"/>
                    </a:lnTo>
                    <a:lnTo>
                      <a:pt x="1593" y="362"/>
                    </a:lnTo>
                    <a:lnTo>
                      <a:pt x="1592" y="364"/>
                    </a:lnTo>
                    <a:lnTo>
                      <a:pt x="1591" y="367"/>
                    </a:lnTo>
                    <a:lnTo>
                      <a:pt x="1590" y="369"/>
                    </a:lnTo>
                    <a:lnTo>
                      <a:pt x="1589" y="372"/>
                    </a:lnTo>
                    <a:lnTo>
                      <a:pt x="1587" y="374"/>
                    </a:lnTo>
                    <a:lnTo>
                      <a:pt x="1587" y="378"/>
                    </a:lnTo>
                    <a:lnTo>
                      <a:pt x="1590" y="375"/>
                    </a:lnTo>
                    <a:lnTo>
                      <a:pt x="1594" y="369"/>
                    </a:lnTo>
                    <a:lnTo>
                      <a:pt x="1598" y="363"/>
                    </a:lnTo>
                    <a:lnTo>
                      <a:pt x="1604" y="358"/>
                    </a:lnTo>
                    <a:lnTo>
                      <a:pt x="1605" y="357"/>
                    </a:lnTo>
                    <a:lnTo>
                      <a:pt x="1606" y="357"/>
                    </a:lnTo>
                    <a:lnTo>
                      <a:pt x="1607" y="356"/>
                    </a:lnTo>
                    <a:lnTo>
                      <a:pt x="1607" y="355"/>
                    </a:lnTo>
                    <a:lnTo>
                      <a:pt x="1608" y="352"/>
                    </a:lnTo>
                    <a:lnTo>
                      <a:pt x="1608" y="349"/>
                    </a:lnTo>
                    <a:lnTo>
                      <a:pt x="1609" y="348"/>
                    </a:lnTo>
                    <a:lnTo>
                      <a:pt x="1611" y="346"/>
                    </a:lnTo>
                    <a:lnTo>
                      <a:pt x="1618" y="338"/>
                    </a:lnTo>
                    <a:lnTo>
                      <a:pt x="1630" y="328"/>
                    </a:lnTo>
                    <a:lnTo>
                      <a:pt x="1630" y="336"/>
                    </a:lnTo>
                    <a:lnTo>
                      <a:pt x="1628" y="340"/>
                    </a:lnTo>
                    <a:lnTo>
                      <a:pt x="1628" y="341"/>
                    </a:lnTo>
                    <a:lnTo>
                      <a:pt x="1631" y="341"/>
                    </a:lnTo>
                    <a:lnTo>
                      <a:pt x="1629" y="346"/>
                    </a:lnTo>
                    <a:lnTo>
                      <a:pt x="1628" y="349"/>
                    </a:lnTo>
                    <a:lnTo>
                      <a:pt x="1623" y="352"/>
                    </a:lnTo>
                    <a:lnTo>
                      <a:pt x="1623" y="352"/>
                    </a:lnTo>
                    <a:lnTo>
                      <a:pt x="1622" y="352"/>
                    </a:lnTo>
                    <a:lnTo>
                      <a:pt x="1621" y="355"/>
                    </a:lnTo>
                    <a:lnTo>
                      <a:pt x="1620" y="357"/>
                    </a:lnTo>
                    <a:lnTo>
                      <a:pt x="1618" y="360"/>
                    </a:lnTo>
                    <a:lnTo>
                      <a:pt x="1617" y="362"/>
                    </a:lnTo>
                    <a:lnTo>
                      <a:pt x="1614" y="363"/>
                    </a:lnTo>
                    <a:lnTo>
                      <a:pt x="1615" y="367"/>
                    </a:lnTo>
                    <a:lnTo>
                      <a:pt x="1614" y="372"/>
                    </a:lnTo>
                    <a:lnTo>
                      <a:pt x="1612" y="375"/>
                    </a:lnTo>
                    <a:lnTo>
                      <a:pt x="1611" y="378"/>
                    </a:lnTo>
                    <a:lnTo>
                      <a:pt x="1610" y="383"/>
                    </a:lnTo>
                    <a:lnTo>
                      <a:pt x="1609" y="390"/>
                    </a:lnTo>
                    <a:lnTo>
                      <a:pt x="1609" y="395"/>
                    </a:lnTo>
                    <a:lnTo>
                      <a:pt x="1611" y="400"/>
                    </a:lnTo>
                    <a:lnTo>
                      <a:pt x="1614" y="405"/>
                    </a:lnTo>
                    <a:lnTo>
                      <a:pt x="1609" y="405"/>
                    </a:lnTo>
                    <a:lnTo>
                      <a:pt x="1608" y="405"/>
                    </a:lnTo>
                    <a:lnTo>
                      <a:pt x="1608" y="406"/>
                    </a:lnTo>
                    <a:lnTo>
                      <a:pt x="1607" y="408"/>
                    </a:lnTo>
                    <a:lnTo>
                      <a:pt x="1605" y="414"/>
                    </a:lnTo>
                    <a:lnTo>
                      <a:pt x="1605" y="419"/>
                    </a:lnTo>
                    <a:lnTo>
                      <a:pt x="1606" y="425"/>
                    </a:lnTo>
                    <a:lnTo>
                      <a:pt x="1606" y="428"/>
                    </a:lnTo>
                    <a:lnTo>
                      <a:pt x="1605" y="434"/>
                    </a:lnTo>
                    <a:lnTo>
                      <a:pt x="1604" y="440"/>
                    </a:lnTo>
                    <a:lnTo>
                      <a:pt x="1601" y="450"/>
                    </a:lnTo>
                    <a:lnTo>
                      <a:pt x="1602" y="464"/>
                    </a:lnTo>
                    <a:lnTo>
                      <a:pt x="1602" y="464"/>
                    </a:lnTo>
                    <a:lnTo>
                      <a:pt x="1603" y="466"/>
                    </a:lnTo>
                    <a:lnTo>
                      <a:pt x="1602" y="470"/>
                    </a:lnTo>
                    <a:lnTo>
                      <a:pt x="1602" y="471"/>
                    </a:lnTo>
                    <a:lnTo>
                      <a:pt x="1603" y="473"/>
                    </a:lnTo>
                    <a:lnTo>
                      <a:pt x="1603" y="474"/>
                    </a:lnTo>
                    <a:lnTo>
                      <a:pt x="1604" y="475"/>
                    </a:lnTo>
                    <a:lnTo>
                      <a:pt x="1604" y="476"/>
                    </a:lnTo>
                    <a:lnTo>
                      <a:pt x="1607" y="482"/>
                    </a:lnTo>
                    <a:lnTo>
                      <a:pt x="1608" y="490"/>
                    </a:lnTo>
                    <a:lnTo>
                      <a:pt x="1608" y="500"/>
                    </a:lnTo>
                    <a:lnTo>
                      <a:pt x="1609" y="500"/>
                    </a:lnTo>
                    <a:lnTo>
                      <a:pt x="1608" y="505"/>
                    </a:lnTo>
                    <a:lnTo>
                      <a:pt x="1608" y="511"/>
                    </a:lnTo>
                    <a:lnTo>
                      <a:pt x="1609" y="515"/>
                    </a:lnTo>
                    <a:lnTo>
                      <a:pt x="1612" y="520"/>
                    </a:lnTo>
                    <a:lnTo>
                      <a:pt x="1613" y="520"/>
                    </a:lnTo>
                    <a:lnTo>
                      <a:pt x="1613" y="522"/>
                    </a:lnTo>
                    <a:lnTo>
                      <a:pt x="1614" y="523"/>
                    </a:lnTo>
                    <a:lnTo>
                      <a:pt x="1614" y="523"/>
                    </a:lnTo>
                    <a:lnTo>
                      <a:pt x="1617" y="525"/>
                    </a:lnTo>
                    <a:lnTo>
                      <a:pt x="1617" y="526"/>
                    </a:lnTo>
                    <a:lnTo>
                      <a:pt x="1617" y="527"/>
                    </a:lnTo>
                    <a:lnTo>
                      <a:pt x="1617" y="531"/>
                    </a:lnTo>
                    <a:lnTo>
                      <a:pt x="1617" y="531"/>
                    </a:lnTo>
                    <a:lnTo>
                      <a:pt x="1618" y="532"/>
                    </a:lnTo>
                    <a:lnTo>
                      <a:pt x="1619" y="535"/>
                    </a:lnTo>
                    <a:lnTo>
                      <a:pt x="1620" y="536"/>
                    </a:lnTo>
                    <a:lnTo>
                      <a:pt x="1622" y="539"/>
                    </a:lnTo>
                    <a:lnTo>
                      <a:pt x="1625" y="546"/>
                    </a:lnTo>
                    <a:lnTo>
                      <a:pt x="1627" y="546"/>
                    </a:lnTo>
                    <a:lnTo>
                      <a:pt x="1628" y="548"/>
                    </a:lnTo>
                    <a:lnTo>
                      <a:pt x="1634" y="548"/>
                    </a:lnTo>
                    <a:lnTo>
                      <a:pt x="1634" y="549"/>
                    </a:lnTo>
                    <a:lnTo>
                      <a:pt x="1636" y="549"/>
                    </a:lnTo>
                    <a:lnTo>
                      <a:pt x="1638" y="548"/>
                    </a:lnTo>
                    <a:lnTo>
                      <a:pt x="1641" y="546"/>
                    </a:lnTo>
                    <a:lnTo>
                      <a:pt x="1645" y="543"/>
                    </a:lnTo>
                    <a:lnTo>
                      <a:pt x="1649" y="540"/>
                    </a:lnTo>
                    <a:lnTo>
                      <a:pt x="1650" y="540"/>
                    </a:lnTo>
                    <a:lnTo>
                      <a:pt x="1652" y="539"/>
                    </a:lnTo>
                    <a:lnTo>
                      <a:pt x="1653" y="539"/>
                    </a:lnTo>
                    <a:lnTo>
                      <a:pt x="1653" y="537"/>
                    </a:lnTo>
                    <a:lnTo>
                      <a:pt x="1654" y="535"/>
                    </a:lnTo>
                    <a:lnTo>
                      <a:pt x="1655" y="534"/>
                    </a:lnTo>
                    <a:lnTo>
                      <a:pt x="1658" y="533"/>
                    </a:lnTo>
                    <a:lnTo>
                      <a:pt x="1659" y="530"/>
                    </a:lnTo>
                    <a:lnTo>
                      <a:pt x="1660" y="527"/>
                    </a:lnTo>
                    <a:lnTo>
                      <a:pt x="1661" y="523"/>
                    </a:lnTo>
                    <a:lnTo>
                      <a:pt x="1667" y="505"/>
                    </a:lnTo>
                    <a:lnTo>
                      <a:pt x="1670" y="493"/>
                    </a:lnTo>
                    <a:lnTo>
                      <a:pt x="1670" y="479"/>
                    </a:lnTo>
                    <a:lnTo>
                      <a:pt x="1670" y="473"/>
                    </a:lnTo>
                    <a:lnTo>
                      <a:pt x="1667" y="467"/>
                    </a:lnTo>
                    <a:lnTo>
                      <a:pt x="1666" y="460"/>
                    </a:lnTo>
                    <a:lnTo>
                      <a:pt x="1665" y="452"/>
                    </a:lnTo>
                    <a:lnTo>
                      <a:pt x="1662" y="451"/>
                    </a:lnTo>
                    <a:lnTo>
                      <a:pt x="1661" y="449"/>
                    </a:lnTo>
                    <a:lnTo>
                      <a:pt x="1659" y="447"/>
                    </a:lnTo>
                    <a:lnTo>
                      <a:pt x="1658" y="444"/>
                    </a:lnTo>
                    <a:lnTo>
                      <a:pt x="1657" y="442"/>
                    </a:lnTo>
                    <a:lnTo>
                      <a:pt x="1655" y="437"/>
                    </a:lnTo>
                    <a:lnTo>
                      <a:pt x="1654" y="437"/>
                    </a:lnTo>
                    <a:lnTo>
                      <a:pt x="1653" y="435"/>
                    </a:lnTo>
                    <a:lnTo>
                      <a:pt x="1652" y="434"/>
                    </a:lnTo>
                    <a:lnTo>
                      <a:pt x="1652" y="433"/>
                    </a:lnTo>
                    <a:lnTo>
                      <a:pt x="1651" y="431"/>
                    </a:lnTo>
                    <a:lnTo>
                      <a:pt x="1651" y="426"/>
                    </a:lnTo>
                    <a:lnTo>
                      <a:pt x="1652" y="425"/>
                    </a:lnTo>
                    <a:lnTo>
                      <a:pt x="1654" y="422"/>
                    </a:lnTo>
                    <a:lnTo>
                      <a:pt x="1655" y="421"/>
                    </a:lnTo>
                    <a:lnTo>
                      <a:pt x="1655" y="419"/>
                    </a:lnTo>
                    <a:lnTo>
                      <a:pt x="1653" y="414"/>
                    </a:lnTo>
                    <a:lnTo>
                      <a:pt x="1650" y="408"/>
                    </a:lnTo>
                    <a:lnTo>
                      <a:pt x="1649" y="406"/>
                    </a:lnTo>
                    <a:lnTo>
                      <a:pt x="1649" y="405"/>
                    </a:lnTo>
                    <a:lnTo>
                      <a:pt x="1651" y="400"/>
                    </a:lnTo>
                    <a:lnTo>
                      <a:pt x="1653" y="396"/>
                    </a:lnTo>
                    <a:lnTo>
                      <a:pt x="1656" y="390"/>
                    </a:lnTo>
                    <a:lnTo>
                      <a:pt x="1658" y="384"/>
                    </a:lnTo>
                    <a:lnTo>
                      <a:pt x="1658" y="375"/>
                    </a:lnTo>
                    <a:lnTo>
                      <a:pt x="1658" y="375"/>
                    </a:lnTo>
                    <a:lnTo>
                      <a:pt x="1658" y="373"/>
                    </a:lnTo>
                    <a:lnTo>
                      <a:pt x="1657" y="372"/>
                    </a:lnTo>
                    <a:lnTo>
                      <a:pt x="1657" y="370"/>
                    </a:lnTo>
                    <a:lnTo>
                      <a:pt x="1656" y="369"/>
                    </a:lnTo>
                    <a:lnTo>
                      <a:pt x="1656" y="367"/>
                    </a:lnTo>
                    <a:lnTo>
                      <a:pt x="1658" y="363"/>
                    </a:lnTo>
                    <a:lnTo>
                      <a:pt x="1659" y="361"/>
                    </a:lnTo>
                    <a:lnTo>
                      <a:pt x="1661" y="357"/>
                    </a:lnTo>
                    <a:lnTo>
                      <a:pt x="1662" y="356"/>
                    </a:lnTo>
                    <a:lnTo>
                      <a:pt x="1662" y="355"/>
                    </a:lnTo>
                    <a:lnTo>
                      <a:pt x="1661" y="352"/>
                    </a:lnTo>
                    <a:lnTo>
                      <a:pt x="1664" y="350"/>
                    </a:lnTo>
                    <a:lnTo>
                      <a:pt x="1669" y="348"/>
                    </a:lnTo>
                    <a:lnTo>
                      <a:pt x="1673" y="344"/>
                    </a:lnTo>
                    <a:lnTo>
                      <a:pt x="1676" y="340"/>
                    </a:lnTo>
                    <a:lnTo>
                      <a:pt x="1676" y="339"/>
                    </a:lnTo>
                    <a:lnTo>
                      <a:pt x="1677" y="339"/>
                    </a:lnTo>
                    <a:lnTo>
                      <a:pt x="1677" y="338"/>
                    </a:lnTo>
                    <a:lnTo>
                      <a:pt x="1684" y="339"/>
                    </a:lnTo>
                    <a:lnTo>
                      <a:pt x="1684" y="343"/>
                    </a:lnTo>
                    <a:lnTo>
                      <a:pt x="1685" y="343"/>
                    </a:lnTo>
                    <a:lnTo>
                      <a:pt x="1685" y="350"/>
                    </a:lnTo>
                    <a:lnTo>
                      <a:pt x="1688" y="350"/>
                    </a:lnTo>
                    <a:lnTo>
                      <a:pt x="1690" y="347"/>
                    </a:lnTo>
                    <a:lnTo>
                      <a:pt x="1690" y="344"/>
                    </a:lnTo>
                    <a:lnTo>
                      <a:pt x="1690" y="343"/>
                    </a:lnTo>
                    <a:lnTo>
                      <a:pt x="1690" y="342"/>
                    </a:lnTo>
                    <a:lnTo>
                      <a:pt x="1690" y="341"/>
                    </a:lnTo>
                    <a:lnTo>
                      <a:pt x="1689" y="340"/>
                    </a:lnTo>
                    <a:lnTo>
                      <a:pt x="1688" y="337"/>
                    </a:lnTo>
                    <a:lnTo>
                      <a:pt x="1688" y="331"/>
                    </a:lnTo>
                    <a:lnTo>
                      <a:pt x="1689" y="329"/>
                    </a:lnTo>
                    <a:lnTo>
                      <a:pt x="1690" y="325"/>
                    </a:lnTo>
                    <a:lnTo>
                      <a:pt x="1693" y="322"/>
                    </a:lnTo>
                    <a:lnTo>
                      <a:pt x="1696" y="319"/>
                    </a:lnTo>
                    <a:lnTo>
                      <a:pt x="1701" y="316"/>
                    </a:lnTo>
                    <a:lnTo>
                      <a:pt x="1699" y="315"/>
                    </a:lnTo>
                    <a:lnTo>
                      <a:pt x="1698" y="314"/>
                    </a:lnTo>
                    <a:lnTo>
                      <a:pt x="1697" y="313"/>
                    </a:lnTo>
                    <a:lnTo>
                      <a:pt x="1697" y="308"/>
                    </a:lnTo>
                    <a:lnTo>
                      <a:pt x="1699" y="303"/>
                    </a:lnTo>
                    <a:lnTo>
                      <a:pt x="1702" y="299"/>
                    </a:lnTo>
                    <a:lnTo>
                      <a:pt x="1705" y="296"/>
                    </a:lnTo>
                    <a:lnTo>
                      <a:pt x="1706" y="295"/>
                    </a:lnTo>
                    <a:lnTo>
                      <a:pt x="1708" y="293"/>
                    </a:lnTo>
                    <a:lnTo>
                      <a:pt x="1709" y="291"/>
                    </a:lnTo>
                    <a:lnTo>
                      <a:pt x="1711" y="291"/>
                    </a:lnTo>
                    <a:lnTo>
                      <a:pt x="1708" y="290"/>
                    </a:lnTo>
                    <a:lnTo>
                      <a:pt x="1703" y="287"/>
                    </a:lnTo>
                    <a:lnTo>
                      <a:pt x="1702" y="286"/>
                    </a:lnTo>
                    <a:lnTo>
                      <a:pt x="1701" y="284"/>
                    </a:lnTo>
                    <a:lnTo>
                      <a:pt x="1701" y="284"/>
                    </a:lnTo>
                    <a:lnTo>
                      <a:pt x="1698" y="284"/>
                    </a:lnTo>
                    <a:lnTo>
                      <a:pt x="1693" y="282"/>
                    </a:lnTo>
                    <a:lnTo>
                      <a:pt x="1687" y="281"/>
                    </a:lnTo>
                    <a:close/>
                    <a:moveTo>
                      <a:pt x="489" y="263"/>
                    </a:moveTo>
                    <a:lnTo>
                      <a:pt x="489" y="266"/>
                    </a:lnTo>
                    <a:lnTo>
                      <a:pt x="489" y="266"/>
                    </a:lnTo>
                    <a:lnTo>
                      <a:pt x="489" y="263"/>
                    </a:lnTo>
                    <a:lnTo>
                      <a:pt x="489" y="263"/>
                    </a:lnTo>
                    <a:close/>
                    <a:moveTo>
                      <a:pt x="1558" y="245"/>
                    </a:moveTo>
                    <a:lnTo>
                      <a:pt x="1558" y="245"/>
                    </a:lnTo>
                    <a:lnTo>
                      <a:pt x="1558" y="246"/>
                    </a:lnTo>
                    <a:lnTo>
                      <a:pt x="1558" y="247"/>
                    </a:lnTo>
                    <a:lnTo>
                      <a:pt x="1558" y="247"/>
                    </a:lnTo>
                    <a:lnTo>
                      <a:pt x="1558" y="246"/>
                    </a:lnTo>
                    <a:lnTo>
                      <a:pt x="1559" y="246"/>
                    </a:lnTo>
                    <a:lnTo>
                      <a:pt x="1559" y="245"/>
                    </a:lnTo>
                    <a:lnTo>
                      <a:pt x="1558" y="245"/>
                    </a:lnTo>
                    <a:close/>
                    <a:moveTo>
                      <a:pt x="2396" y="228"/>
                    </a:moveTo>
                    <a:lnTo>
                      <a:pt x="2395" y="229"/>
                    </a:lnTo>
                    <a:lnTo>
                      <a:pt x="2394" y="229"/>
                    </a:lnTo>
                    <a:lnTo>
                      <a:pt x="2394" y="233"/>
                    </a:lnTo>
                    <a:lnTo>
                      <a:pt x="2396" y="228"/>
                    </a:lnTo>
                    <a:close/>
                    <a:moveTo>
                      <a:pt x="141" y="154"/>
                    </a:moveTo>
                    <a:lnTo>
                      <a:pt x="140" y="154"/>
                    </a:lnTo>
                    <a:lnTo>
                      <a:pt x="141" y="154"/>
                    </a:lnTo>
                    <a:lnTo>
                      <a:pt x="141" y="154"/>
                    </a:lnTo>
                    <a:close/>
                    <a:moveTo>
                      <a:pt x="1291" y="122"/>
                    </a:moveTo>
                    <a:lnTo>
                      <a:pt x="1291" y="124"/>
                    </a:lnTo>
                    <a:lnTo>
                      <a:pt x="1294" y="124"/>
                    </a:lnTo>
                    <a:lnTo>
                      <a:pt x="1294" y="123"/>
                    </a:lnTo>
                    <a:lnTo>
                      <a:pt x="1293" y="123"/>
                    </a:lnTo>
                    <a:lnTo>
                      <a:pt x="1292" y="122"/>
                    </a:lnTo>
                    <a:lnTo>
                      <a:pt x="1291" y="122"/>
                    </a:lnTo>
                    <a:close/>
                    <a:moveTo>
                      <a:pt x="181" y="95"/>
                    </a:moveTo>
                    <a:lnTo>
                      <a:pt x="180" y="96"/>
                    </a:lnTo>
                    <a:lnTo>
                      <a:pt x="180" y="97"/>
                    </a:lnTo>
                    <a:lnTo>
                      <a:pt x="179" y="97"/>
                    </a:lnTo>
                    <a:lnTo>
                      <a:pt x="175" y="101"/>
                    </a:lnTo>
                    <a:lnTo>
                      <a:pt x="171" y="104"/>
                    </a:lnTo>
                    <a:lnTo>
                      <a:pt x="171" y="106"/>
                    </a:lnTo>
                    <a:lnTo>
                      <a:pt x="172" y="106"/>
                    </a:lnTo>
                    <a:lnTo>
                      <a:pt x="172" y="105"/>
                    </a:lnTo>
                    <a:lnTo>
                      <a:pt x="179" y="107"/>
                    </a:lnTo>
                    <a:lnTo>
                      <a:pt x="180" y="107"/>
                    </a:lnTo>
                    <a:lnTo>
                      <a:pt x="180" y="106"/>
                    </a:lnTo>
                    <a:lnTo>
                      <a:pt x="181" y="104"/>
                    </a:lnTo>
                    <a:lnTo>
                      <a:pt x="182" y="103"/>
                    </a:lnTo>
                    <a:lnTo>
                      <a:pt x="183" y="102"/>
                    </a:lnTo>
                    <a:lnTo>
                      <a:pt x="184" y="101"/>
                    </a:lnTo>
                    <a:lnTo>
                      <a:pt x="181" y="96"/>
                    </a:lnTo>
                    <a:lnTo>
                      <a:pt x="181" y="95"/>
                    </a:lnTo>
                    <a:close/>
                    <a:moveTo>
                      <a:pt x="199" y="65"/>
                    </a:moveTo>
                    <a:lnTo>
                      <a:pt x="201" y="68"/>
                    </a:lnTo>
                    <a:lnTo>
                      <a:pt x="201" y="69"/>
                    </a:lnTo>
                    <a:lnTo>
                      <a:pt x="200" y="72"/>
                    </a:lnTo>
                    <a:lnTo>
                      <a:pt x="198" y="74"/>
                    </a:lnTo>
                    <a:lnTo>
                      <a:pt x="195" y="76"/>
                    </a:lnTo>
                    <a:lnTo>
                      <a:pt x="192" y="77"/>
                    </a:lnTo>
                    <a:lnTo>
                      <a:pt x="191" y="77"/>
                    </a:lnTo>
                    <a:lnTo>
                      <a:pt x="190" y="76"/>
                    </a:lnTo>
                    <a:lnTo>
                      <a:pt x="187" y="75"/>
                    </a:lnTo>
                    <a:lnTo>
                      <a:pt x="188" y="71"/>
                    </a:lnTo>
                    <a:lnTo>
                      <a:pt x="188" y="71"/>
                    </a:lnTo>
                    <a:lnTo>
                      <a:pt x="189" y="70"/>
                    </a:lnTo>
                    <a:lnTo>
                      <a:pt x="187" y="70"/>
                    </a:lnTo>
                    <a:lnTo>
                      <a:pt x="186" y="71"/>
                    </a:lnTo>
                    <a:lnTo>
                      <a:pt x="185" y="71"/>
                    </a:lnTo>
                    <a:lnTo>
                      <a:pt x="185" y="74"/>
                    </a:lnTo>
                    <a:lnTo>
                      <a:pt x="184" y="76"/>
                    </a:lnTo>
                    <a:lnTo>
                      <a:pt x="186" y="76"/>
                    </a:lnTo>
                    <a:lnTo>
                      <a:pt x="186" y="77"/>
                    </a:lnTo>
                    <a:lnTo>
                      <a:pt x="190" y="79"/>
                    </a:lnTo>
                    <a:lnTo>
                      <a:pt x="189" y="80"/>
                    </a:lnTo>
                    <a:lnTo>
                      <a:pt x="189" y="80"/>
                    </a:lnTo>
                    <a:lnTo>
                      <a:pt x="189" y="82"/>
                    </a:lnTo>
                    <a:lnTo>
                      <a:pt x="190" y="82"/>
                    </a:lnTo>
                    <a:lnTo>
                      <a:pt x="194" y="81"/>
                    </a:lnTo>
                    <a:lnTo>
                      <a:pt x="195" y="87"/>
                    </a:lnTo>
                    <a:lnTo>
                      <a:pt x="195" y="89"/>
                    </a:lnTo>
                    <a:lnTo>
                      <a:pt x="195" y="91"/>
                    </a:lnTo>
                    <a:lnTo>
                      <a:pt x="192" y="93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8" y="95"/>
                    </a:lnTo>
                    <a:lnTo>
                      <a:pt x="186" y="100"/>
                    </a:lnTo>
                    <a:lnTo>
                      <a:pt x="188" y="99"/>
                    </a:lnTo>
                    <a:lnTo>
                      <a:pt x="189" y="99"/>
                    </a:lnTo>
                    <a:lnTo>
                      <a:pt x="190" y="100"/>
                    </a:lnTo>
                    <a:lnTo>
                      <a:pt x="191" y="100"/>
                    </a:lnTo>
                    <a:lnTo>
                      <a:pt x="192" y="98"/>
                    </a:lnTo>
                    <a:lnTo>
                      <a:pt x="194" y="98"/>
                    </a:lnTo>
                    <a:lnTo>
                      <a:pt x="196" y="95"/>
                    </a:lnTo>
                    <a:lnTo>
                      <a:pt x="196" y="94"/>
                    </a:lnTo>
                    <a:lnTo>
                      <a:pt x="197" y="92"/>
                    </a:lnTo>
                    <a:lnTo>
                      <a:pt x="198" y="90"/>
                    </a:lnTo>
                    <a:lnTo>
                      <a:pt x="198" y="89"/>
                    </a:lnTo>
                    <a:lnTo>
                      <a:pt x="198" y="88"/>
                    </a:lnTo>
                    <a:lnTo>
                      <a:pt x="198" y="86"/>
                    </a:lnTo>
                    <a:lnTo>
                      <a:pt x="198" y="85"/>
                    </a:lnTo>
                    <a:lnTo>
                      <a:pt x="198" y="84"/>
                    </a:lnTo>
                    <a:lnTo>
                      <a:pt x="198" y="85"/>
                    </a:lnTo>
                    <a:lnTo>
                      <a:pt x="201" y="85"/>
                    </a:lnTo>
                    <a:lnTo>
                      <a:pt x="201" y="82"/>
                    </a:lnTo>
                    <a:lnTo>
                      <a:pt x="197" y="80"/>
                    </a:lnTo>
                    <a:lnTo>
                      <a:pt x="198" y="77"/>
                    </a:lnTo>
                    <a:lnTo>
                      <a:pt x="200" y="77"/>
                    </a:lnTo>
                    <a:lnTo>
                      <a:pt x="200" y="72"/>
                    </a:lnTo>
                    <a:lnTo>
                      <a:pt x="201" y="69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1" y="67"/>
                    </a:lnTo>
                    <a:lnTo>
                      <a:pt x="199" y="65"/>
                    </a:lnTo>
                    <a:close/>
                    <a:moveTo>
                      <a:pt x="205" y="0"/>
                    </a:moveTo>
                    <a:lnTo>
                      <a:pt x="207" y="0"/>
                    </a:lnTo>
                    <a:lnTo>
                      <a:pt x="212" y="2"/>
                    </a:lnTo>
                    <a:lnTo>
                      <a:pt x="213" y="2"/>
                    </a:lnTo>
                    <a:lnTo>
                      <a:pt x="213" y="3"/>
                    </a:lnTo>
                    <a:lnTo>
                      <a:pt x="225" y="4"/>
                    </a:lnTo>
                    <a:lnTo>
                      <a:pt x="235" y="6"/>
                    </a:lnTo>
                    <a:lnTo>
                      <a:pt x="242" y="9"/>
                    </a:lnTo>
                    <a:lnTo>
                      <a:pt x="245" y="11"/>
                    </a:lnTo>
                    <a:lnTo>
                      <a:pt x="248" y="12"/>
                    </a:lnTo>
                    <a:lnTo>
                      <a:pt x="251" y="13"/>
                    </a:lnTo>
                    <a:lnTo>
                      <a:pt x="253" y="14"/>
                    </a:lnTo>
                    <a:lnTo>
                      <a:pt x="257" y="14"/>
                    </a:lnTo>
                    <a:lnTo>
                      <a:pt x="258" y="13"/>
                    </a:lnTo>
                    <a:lnTo>
                      <a:pt x="260" y="13"/>
                    </a:lnTo>
                    <a:lnTo>
                      <a:pt x="262" y="14"/>
                    </a:lnTo>
                    <a:lnTo>
                      <a:pt x="266" y="15"/>
                    </a:lnTo>
                    <a:lnTo>
                      <a:pt x="269" y="16"/>
                    </a:lnTo>
                    <a:lnTo>
                      <a:pt x="272" y="18"/>
                    </a:lnTo>
                    <a:lnTo>
                      <a:pt x="274" y="19"/>
                    </a:lnTo>
                    <a:lnTo>
                      <a:pt x="275" y="21"/>
                    </a:lnTo>
                    <a:lnTo>
                      <a:pt x="276" y="21"/>
                    </a:lnTo>
                    <a:lnTo>
                      <a:pt x="279" y="19"/>
                    </a:lnTo>
                    <a:lnTo>
                      <a:pt x="283" y="19"/>
                    </a:lnTo>
                    <a:lnTo>
                      <a:pt x="289" y="21"/>
                    </a:lnTo>
                    <a:lnTo>
                      <a:pt x="291" y="22"/>
                    </a:lnTo>
                    <a:lnTo>
                      <a:pt x="293" y="23"/>
                    </a:lnTo>
                    <a:lnTo>
                      <a:pt x="296" y="24"/>
                    </a:lnTo>
                    <a:lnTo>
                      <a:pt x="305" y="24"/>
                    </a:lnTo>
                    <a:lnTo>
                      <a:pt x="308" y="26"/>
                    </a:lnTo>
                    <a:lnTo>
                      <a:pt x="312" y="27"/>
                    </a:lnTo>
                    <a:lnTo>
                      <a:pt x="313" y="28"/>
                    </a:lnTo>
                    <a:lnTo>
                      <a:pt x="314" y="29"/>
                    </a:lnTo>
                    <a:lnTo>
                      <a:pt x="316" y="30"/>
                    </a:lnTo>
                    <a:lnTo>
                      <a:pt x="317" y="30"/>
                    </a:lnTo>
                    <a:lnTo>
                      <a:pt x="338" y="34"/>
                    </a:lnTo>
                    <a:lnTo>
                      <a:pt x="341" y="36"/>
                    </a:lnTo>
                    <a:lnTo>
                      <a:pt x="345" y="36"/>
                    </a:lnTo>
                    <a:lnTo>
                      <a:pt x="348" y="37"/>
                    </a:lnTo>
                    <a:lnTo>
                      <a:pt x="364" y="39"/>
                    </a:lnTo>
                    <a:lnTo>
                      <a:pt x="380" y="42"/>
                    </a:lnTo>
                    <a:lnTo>
                      <a:pt x="381" y="42"/>
                    </a:lnTo>
                    <a:lnTo>
                      <a:pt x="382" y="43"/>
                    </a:lnTo>
                    <a:lnTo>
                      <a:pt x="385" y="45"/>
                    </a:lnTo>
                    <a:lnTo>
                      <a:pt x="386" y="45"/>
                    </a:lnTo>
                    <a:lnTo>
                      <a:pt x="387" y="46"/>
                    </a:lnTo>
                    <a:lnTo>
                      <a:pt x="402" y="48"/>
                    </a:lnTo>
                    <a:lnTo>
                      <a:pt x="413" y="50"/>
                    </a:lnTo>
                    <a:lnTo>
                      <a:pt x="425" y="53"/>
                    </a:lnTo>
                    <a:lnTo>
                      <a:pt x="429" y="55"/>
                    </a:lnTo>
                    <a:lnTo>
                      <a:pt x="460" y="62"/>
                    </a:lnTo>
                    <a:lnTo>
                      <a:pt x="463" y="62"/>
                    </a:lnTo>
                    <a:lnTo>
                      <a:pt x="480" y="64"/>
                    </a:lnTo>
                    <a:lnTo>
                      <a:pt x="499" y="67"/>
                    </a:lnTo>
                    <a:lnTo>
                      <a:pt x="518" y="71"/>
                    </a:lnTo>
                    <a:lnTo>
                      <a:pt x="546" y="76"/>
                    </a:lnTo>
                    <a:lnTo>
                      <a:pt x="556" y="78"/>
                    </a:lnTo>
                    <a:lnTo>
                      <a:pt x="617" y="88"/>
                    </a:lnTo>
                    <a:lnTo>
                      <a:pt x="678" y="98"/>
                    </a:lnTo>
                    <a:lnTo>
                      <a:pt x="730" y="105"/>
                    </a:lnTo>
                    <a:lnTo>
                      <a:pt x="786" y="111"/>
                    </a:lnTo>
                    <a:lnTo>
                      <a:pt x="844" y="117"/>
                    </a:lnTo>
                    <a:lnTo>
                      <a:pt x="865" y="119"/>
                    </a:lnTo>
                    <a:lnTo>
                      <a:pt x="882" y="121"/>
                    </a:lnTo>
                    <a:lnTo>
                      <a:pt x="899" y="123"/>
                    </a:lnTo>
                    <a:lnTo>
                      <a:pt x="911" y="123"/>
                    </a:lnTo>
                    <a:lnTo>
                      <a:pt x="921" y="124"/>
                    </a:lnTo>
                    <a:lnTo>
                      <a:pt x="931" y="124"/>
                    </a:lnTo>
                    <a:lnTo>
                      <a:pt x="932" y="124"/>
                    </a:lnTo>
                    <a:lnTo>
                      <a:pt x="935" y="124"/>
                    </a:lnTo>
                    <a:lnTo>
                      <a:pt x="984" y="128"/>
                    </a:lnTo>
                    <a:lnTo>
                      <a:pt x="1035" y="131"/>
                    </a:lnTo>
                    <a:lnTo>
                      <a:pt x="1085" y="132"/>
                    </a:lnTo>
                    <a:lnTo>
                      <a:pt x="1143" y="134"/>
                    </a:lnTo>
                    <a:lnTo>
                      <a:pt x="1200" y="137"/>
                    </a:lnTo>
                    <a:lnTo>
                      <a:pt x="1200" y="137"/>
                    </a:lnTo>
                    <a:lnTo>
                      <a:pt x="1208" y="136"/>
                    </a:lnTo>
                    <a:lnTo>
                      <a:pt x="1217" y="135"/>
                    </a:lnTo>
                    <a:lnTo>
                      <a:pt x="1251" y="135"/>
                    </a:lnTo>
                    <a:lnTo>
                      <a:pt x="1258" y="136"/>
                    </a:lnTo>
                    <a:lnTo>
                      <a:pt x="1269" y="135"/>
                    </a:lnTo>
                    <a:lnTo>
                      <a:pt x="1279" y="134"/>
                    </a:lnTo>
                    <a:lnTo>
                      <a:pt x="1279" y="127"/>
                    </a:lnTo>
                    <a:lnTo>
                      <a:pt x="1277" y="117"/>
                    </a:lnTo>
                    <a:lnTo>
                      <a:pt x="1277" y="114"/>
                    </a:lnTo>
                    <a:lnTo>
                      <a:pt x="1289" y="114"/>
                    </a:lnTo>
                    <a:lnTo>
                      <a:pt x="1290" y="113"/>
                    </a:lnTo>
                    <a:lnTo>
                      <a:pt x="1292" y="113"/>
                    </a:lnTo>
                    <a:lnTo>
                      <a:pt x="1293" y="114"/>
                    </a:lnTo>
                    <a:lnTo>
                      <a:pt x="1294" y="116"/>
                    </a:lnTo>
                    <a:lnTo>
                      <a:pt x="1294" y="116"/>
                    </a:lnTo>
                    <a:lnTo>
                      <a:pt x="1294" y="124"/>
                    </a:lnTo>
                    <a:lnTo>
                      <a:pt x="1295" y="124"/>
                    </a:lnTo>
                    <a:lnTo>
                      <a:pt x="1297" y="126"/>
                    </a:lnTo>
                    <a:lnTo>
                      <a:pt x="1297" y="129"/>
                    </a:lnTo>
                    <a:lnTo>
                      <a:pt x="1300" y="134"/>
                    </a:lnTo>
                    <a:lnTo>
                      <a:pt x="1301" y="140"/>
                    </a:lnTo>
                    <a:lnTo>
                      <a:pt x="1301" y="144"/>
                    </a:lnTo>
                    <a:lnTo>
                      <a:pt x="1302" y="145"/>
                    </a:lnTo>
                    <a:lnTo>
                      <a:pt x="1302" y="148"/>
                    </a:lnTo>
                    <a:lnTo>
                      <a:pt x="1301" y="147"/>
                    </a:lnTo>
                    <a:lnTo>
                      <a:pt x="1300" y="146"/>
                    </a:lnTo>
                    <a:lnTo>
                      <a:pt x="1298" y="146"/>
                    </a:lnTo>
                    <a:lnTo>
                      <a:pt x="1298" y="149"/>
                    </a:lnTo>
                    <a:lnTo>
                      <a:pt x="1302" y="149"/>
                    </a:lnTo>
                    <a:lnTo>
                      <a:pt x="1303" y="150"/>
                    </a:lnTo>
                    <a:lnTo>
                      <a:pt x="1304" y="151"/>
                    </a:lnTo>
                    <a:lnTo>
                      <a:pt x="1307" y="152"/>
                    </a:lnTo>
                    <a:lnTo>
                      <a:pt x="1308" y="153"/>
                    </a:lnTo>
                    <a:lnTo>
                      <a:pt x="1309" y="152"/>
                    </a:lnTo>
                    <a:lnTo>
                      <a:pt x="1310" y="152"/>
                    </a:lnTo>
                    <a:lnTo>
                      <a:pt x="1310" y="151"/>
                    </a:lnTo>
                    <a:lnTo>
                      <a:pt x="1314" y="151"/>
                    </a:lnTo>
                    <a:lnTo>
                      <a:pt x="1313" y="155"/>
                    </a:lnTo>
                    <a:lnTo>
                      <a:pt x="1317" y="155"/>
                    </a:lnTo>
                    <a:lnTo>
                      <a:pt x="1317" y="153"/>
                    </a:lnTo>
                    <a:lnTo>
                      <a:pt x="1315" y="152"/>
                    </a:lnTo>
                    <a:lnTo>
                      <a:pt x="1314" y="151"/>
                    </a:lnTo>
                    <a:lnTo>
                      <a:pt x="1315" y="151"/>
                    </a:lnTo>
                    <a:lnTo>
                      <a:pt x="1317" y="152"/>
                    </a:lnTo>
                    <a:lnTo>
                      <a:pt x="1325" y="154"/>
                    </a:lnTo>
                    <a:lnTo>
                      <a:pt x="1330" y="155"/>
                    </a:lnTo>
                    <a:lnTo>
                      <a:pt x="1335" y="155"/>
                    </a:lnTo>
                    <a:lnTo>
                      <a:pt x="1335" y="156"/>
                    </a:lnTo>
                    <a:lnTo>
                      <a:pt x="1337" y="158"/>
                    </a:lnTo>
                    <a:lnTo>
                      <a:pt x="1338" y="160"/>
                    </a:lnTo>
                    <a:lnTo>
                      <a:pt x="1347" y="160"/>
                    </a:lnTo>
                    <a:lnTo>
                      <a:pt x="1347" y="160"/>
                    </a:lnTo>
                    <a:lnTo>
                      <a:pt x="1347" y="159"/>
                    </a:lnTo>
                    <a:lnTo>
                      <a:pt x="1350" y="156"/>
                    </a:lnTo>
                    <a:lnTo>
                      <a:pt x="1351" y="154"/>
                    </a:lnTo>
                    <a:lnTo>
                      <a:pt x="1355" y="153"/>
                    </a:lnTo>
                    <a:lnTo>
                      <a:pt x="1360" y="153"/>
                    </a:lnTo>
                    <a:lnTo>
                      <a:pt x="1367" y="154"/>
                    </a:lnTo>
                    <a:lnTo>
                      <a:pt x="1373" y="155"/>
                    </a:lnTo>
                    <a:lnTo>
                      <a:pt x="1374" y="155"/>
                    </a:lnTo>
                    <a:lnTo>
                      <a:pt x="1375" y="156"/>
                    </a:lnTo>
                    <a:lnTo>
                      <a:pt x="1376" y="157"/>
                    </a:lnTo>
                    <a:lnTo>
                      <a:pt x="1379" y="157"/>
                    </a:lnTo>
                    <a:lnTo>
                      <a:pt x="1380" y="158"/>
                    </a:lnTo>
                    <a:lnTo>
                      <a:pt x="1382" y="160"/>
                    </a:lnTo>
                    <a:lnTo>
                      <a:pt x="1383" y="160"/>
                    </a:lnTo>
                    <a:lnTo>
                      <a:pt x="1384" y="162"/>
                    </a:lnTo>
                    <a:lnTo>
                      <a:pt x="1384" y="163"/>
                    </a:lnTo>
                    <a:lnTo>
                      <a:pt x="1388" y="161"/>
                    </a:lnTo>
                    <a:lnTo>
                      <a:pt x="1388" y="167"/>
                    </a:lnTo>
                    <a:lnTo>
                      <a:pt x="1389" y="169"/>
                    </a:lnTo>
                    <a:lnTo>
                      <a:pt x="1390" y="171"/>
                    </a:lnTo>
                    <a:lnTo>
                      <a:pt x="1394" y="175"/>
                    </a:lnTo>
                    <a:lnTo>
                      <a:pt x="1394" y="174"/>
                    </a:lnTo>
                    <a:lnTo>
                      <a:pt x="1396" y="169"/>
                    </a:lnTo>
                    <a:lnTo>
                      <a:pt x="1397" y="168"/>
                    </a:lnTo>
                    <a:lnTo>
                      <a:pt x="1399" y="167"/>
                    </a:lnTo>
                    <a:lnTo>
                      <a:pt x="1402" y="167"/>
                    </a:lnTo>
                    <a:lnTo>
                      <a:pt x="1403" y="168"/>
                    </a:lnTo>
                    <a:lnTo>
                      <a:pt x="1405" y="169"/>
                    </a:lnTo>
                    <a:lnTo>
                      <a:pt x="1407" y="169"/>
                    </a:lnTo>
                    <a:lnTo>
                      <a:pt x="1408" y="172"/>
                    </a:lnTo>
                    <a:lnTo>
                      <a:pt x="1409" y="173"/>
                    </a:lnTo>
                    <a:lnTo>
                      <a:pt x="1409" y="174"/>
                    </a:lnTo>
                    <a:lnTo>
                      <a:pt x="1410" y="175"/>
                    </a:lnTo>
                    <a:lnTo>
                      <a:pt x="1413" y="175"/>
                    </a:lnTo>
                    <a:lnTo>
                      <a:pt x="1415" y="176"/>
                    </a:lnTo>
                    <a:lnTo>
                      <a:pt x="1418" y="177"/>
                    </a:lnTo>
                    <a:lnTo>
                      <a:pt x="1420" y="179"/>
                    </a:lnTo>
                    <a:lnTo>
                      <a:pt x="1420" y="180"/>
                    </a:lnTo>
                    <a:lnTo>
                      <a:pt x="1421" y="183"/>
                    </a:lnTo>
                    <a:lnTo>
                      <a:pt x="1423" y="183"/>
                    </a:lnTo>
                    <a:lnTo>
                      <a:pt x="1428" y="183"/>
                    </a:lnTo>
                    <a:lnTo>
                      <a:pt x="1430" y="183"/>
                    </a:lnTo>
                    <a:lnTo>
                      <a:pt x="1436" y="183"/>
                    </a:lnTo>
                    <a:lnTo>
                      <a:pt x="1438" y="180"/>
                    </a:lnTo>
                    <a:lnTo>
                      <a:pt x="1440" y="178"/>
                    </a:lnTo>
                    <a:lnTo>
                      <a:pt x="1442" y="177"/>
                    </a:lnTo>
                    <a:lnTo>
                      <a:pt x="1445" y="175"/>
                    </a:lnTo>
                    <a:lnTo>
                      <a:pt x="1447" y="173"/>
                    </a:lnTo>
                    <a:lnTo>
                      <a:pt x="1448" y="173"/>
                    </a:lnTo>
                    <a:lnTo>
                      <a:pt x="1449" y="172"/>
                    </a:lnTo>
                    <a:lnTo>
                      <a:pt x="1452" y="172"/>
                    </a:lnTo>
                    <a:lnTo>
                      <a:pt x="1454" y="174"/>
                    </a:lnTo>
                    <a:lnTo>
                      <a:pt x="1455" y="175"/>
                    </a:lnTo>
                    <a:lnTo>
                      <a:pt x="1457" y="176"/>
                    </a:lnTo>
                    <a:lnTo>
                      <a:pt x="1457" y="177"/>
                    </a:lnTo>
                    <a:lnTo>
                      <a:pt x="1458" y="178"/>
                    </a:lnTo>
                    <a:lnTo>
                      <a:pt x="1458" y="179"/>
                    </a:lnTo>
                    <a:lnTo>
                      <a:pt x="1458" y="180"/>
                    </a:lnTo>
                    <a:lnTo>
                      <a:pt x="1467" y="178"/>
                    </a:lnTo>
                    <a:lnTo>
                      <a:pt x="1474" y="177"/>
                    </a:lnTo>
                    <a:lnTo>
                      <a:pt x="1482" y="178"/>
                    </a:lnTo>
                    <a:lnTo>
                      <a:pt x="1483" y="178"/>
                    </a:lnTo>
                    <a:lnTo>
                      <a:pt x="1487" y="180"/>
                    </a:lnTo>
                    <a:lnTo>
                      <a:pt x="1489" y="182"/>
                    </a:lnTo>
                    <a:lnTo>
                      <a:pt x="1491" y="183"/>
                    </a:lnTo>
                    <a:lnTo>
                      <a:pt x="1494" y="183"/>
                    </a:lnTo>
                    <a:lnTo>
                      <a:pt x="1495" y="182"/>
                    </a:lnTo>
                    <a:lnTo>
                      <a:pt x="1502" y="177"/>
                    </a:lnTo>
                    <a:lnTo>
                      <a:pt x="1501" y="186"/>
                    </a:lnTo>
                    <a:lnTo>
                      <a:pt x="1500" y="189"/>
                    </a:lnTo>
                    <a:lnTo>
                      <a:pt x="1496" y="194"/>
                    </a:lnTo>
                    <a:lnTo>
                      <a:pt x="1493" y="195"/>
                    </a:lnTo>
                    <a:lnTo>
                      <a:pt x="1490" y="195"/>
                    </a:lnTo>
                    <a:lnTo>
                      <a:pt x="1489" y="197"/>
                    </a:lnTo>
                    <a:lnTo>
                      <a:pt x="1486" y="200"/>
                    </a:lnTo>
                    <a:lnTo>
                      <a:pt x="1484" y="200"/>
                    </a:lnTo>
                    <a:lnTo>
                      <a:pt x="1482" y="201"/>
                    </a:lnTo>
                    <a:lnTo>
                      <a:pt x="1480" y="201"/>
                    </a:lnTo>
                    <a:lnTo>
                      <a:pt x="1473" y="204"/>
                    </a:lnTo>
                    <a:lnTo>
                      <a:pt x="1467" y="206"/>
                    </a:lnTo>
                    <a:lnTo>
                      <a:pt x="1461" y="213"/>
                    </a:lnTo>
                    <a:lnTo>
                      <a:pt x="1459" y="213"/>
                    </a:lnTo>
                    <a:lnTo>
                      <a:pt x="1458" y="213"/>
                    </a:lnTo>
                    <a:lnTo>
                      <a:pt x="1455" y="216"/>
                    </a:lnTo>
                    <a:lnTo>
                      <a:pt x="1454" y="216"/>
                    </a:lnTo>
                    <a:lnTo>
                      <a:pt x="1452" y="219"/>
                    </a:lnTo>
                    <a:lnTo>
                      <a:pt x="1451" y="219"/>
                    </a:lnTo>
                    <a:lnTo>
                      <a:pt x="1451" y="219"/>
                    </a:lnTo>
                    <a:lnTo>
                      <a:pt x="1449" y="222"/>
                    </a:lnTo>
                    <a:lnTo>
                      <a:pt x="1448" y="223"/>
                    </a:lnTo>
                    <a:lnTo>
                      <a:pt x="1446" y="225"/>
                    </a:lnTo>
                    <a:lnTo>
                      <a:pt x="1444" y="226"/>
                    </a:lnTo>
                    <a:lnTo>
                      <a:pt x="1443" y="231"/>
                    </a:lnTo>
                    <a:lnTo>
                      <a:pt x="1441" y="232"/>
                    </a:lnTo>
                    <a:lnTo>
                      <a:pt x="1438" y="234"/>
                    </a:lnTo>
                    <a:lnTo>
                      <a:pt x="1436" y="236"/>
                    </a:lnTo>
                    <a:lnTo>
                      <a:pt x="1436" y="237"/>
                    </a:lnTo>
                    <a:lnTo>
                      <a:pt x="1434" y="242"/>
                    </a:lnTo>
                    <a:lnTo>
                      <a:pt x="1433" y="242"/>
                    </a:lnTo>
                    <a:lnTo>
                      <a:pt x="1432" y="243"/>
                    </a:lnTo>
                    <a:lnTo>
                      <a:pt x="1430" y="245"/>
                    </a:lnTo>
                    <a:lnTo>
                      <a:pt x="1430" y="245"/>
                    </a:lnTo>
                    <a:lnTo>
                      <a:pt x="1429" y="245"/>
                    </a:lnTo>
                    <a:lnTo>
                      <a:pt x="1429" y="246"/>
                    </a:lnTo>
                    <a:lnTo>
                      <a:pt x="1426" y="248"/>
                    </a:lnTo>
                    <a:lnTo>
                      <a:pt x="1425" y="248"/>
                    </a:lnTo>
                    <a:lnTo>
                      <a:pt x="1422" y="250"/>
                    </a:lnTo>
                    <a:lnTo>
                      <a:pt x="1420" y="251"/>
                    </a:lnTo>
                    <a:lnTo>
                      <a:pt x="1420" y="253"/>
                    </a:lnTo>
                    <a:lnTo>
                      <a:pt x="1418" y="254"/>
                    </a:lnTo>
                    <a:lnTo>
                      <a:pt x="1417" y="257"/>
                    </a:lnTo>
                    <a:lnTo>
                      <a:pt x="1414" y="258"/>
                    </a:lnTo>
                    <a:lnTo>
                      <a:pt x="1411" y="260"/>
                    </a:lnTo>
                    <a:lnTo>
                      <a:pt x="1411" y="263"/>
                    </a:lnTo>
                    <a:lnTo>
                      <a:pt x="1414" y="263"/>
                    </a:lnTo>
                    <a:lnTo>
                      <a:pt x="1416" y="263"/>
                    </a:lnTo>
                    <a:lnTo>
                      <a:pt x="1423" y="262"/>
                    </a:lnTo>
                    <a:lnTo>
                      <a:pt x="1432" y="259"/>
                    </a:lnTo>
                    <a:lnTo>
                      <a:pt x="1440" y="254"/>
                    </a:lnTo>
                    <a:lnTo>
                      <a:pt x="1449" y="249"/>
                    </a:lnTo>
                    <a:lnTo>
                      <a:pt x="1457" y="246"/>
                    </a:lnTo>
                    <a:lnTo>
                      <a:pt x="1460" y="245"/>
                    </a:lnTo>
                    <a:lnTo>
                      <a:pt x="1461" y="248"/>
                    </a:lnTo>
                    <a:lnTo>
                      <a:pt x="1463" y="252"/>
                    </a:lnTo>
                    <a:lnTo>
                      <a:pt x="1462" y="257"/>
                    </a:lnTo>
                    <a:lnTo>
                      <a:pt x="1461" y="261"/>
                    </a:lnTo>
                    <a:lnTo>
                      <a:pt x="1460" y="263"/>
                    </a:lnTo>
                    <a:lnTo>
                      <a:pt x="1459" y="263"/>
                    </a:lnTo>
                    <a:lnTo>
                      <a:pt x="1459" y="265"/>
                    </a:lnTo>
                    <a:lnTo>
                      <a:pt x="1468" y="265"/>
                    </a:lnTo>
                    <a:lnTo>
                      <a:pt x="1477" y="268"/>
                    </a:lnTo>
                    <a:lnTo>
                      <a:pt x="1479" y="266"/>
                    </a:lnTo>
                    <a:lnTo>
                      <a:pt x="1480" y="265"/>
                    </a:lnTo>
                    <a:lnTo>
                      <a:pt x="1482" y="263"/>
                    </a:lnTo>
                    <a:lnTo>
                      <a:pt x="1485" y="263"/>
                    </a:lnTo>
                    <a:lnTo>
                      <a:pt x="1487" y="262"/>
                    </a:lnTo>
                    <a:lnTo>
                      <a:pt x="1489" y="262"/>
                    </a:lnTo>
                    <a:lnTo>
                      <a:pt x="1492" y="259"/>
                    </a:lnTo>
                    <a:lnTo>
                      <a:pt x="1493" y="257"/>
                    </a:lnTo>
                    <a:lnTo>
                      <a:pt x="1499" y="251"/>
                    </a:lnTo>
                    <a:lnTo>
                      <a:pt x="1501" y="250"/>
                    </a:lnTo>
                    <a:lnTo>
                      <a:pt x="1502" y="249"/>
                    </a:lnTo>
                    <a:lnTo>
                      <a:pt x="1503" y="250"/>
                    </a:lnTo>
                    <a:lnTo>
                      <a:pt x="1510" y="250"/>
                    </a:lnTo>
                    <a:lnTo>
                      <a:pt x="1515" y="248"/>
                    </a:lnTo>
                    <a:lnTo>
                      <a:pt x="1520" y="245"/>
                    </a:lnTo>
                    <a:lnTo>
                      <a:pt x="1525" y="242"/>
                    </a:lnTo>
                    <a:lnTo>
                      <a:pt x="1528" y="240"/>
                    </a:lnTo>
                    <a:lnTo>
                      <a:pt x="1531" y="239"/>
                    </a:lnTo>
                    <a:lnTo>
                      <a:pt x="1535" y="233"/>
                    </a:lnTo>
                    <a:lnTo>
                      <a:pt x="1537" y="231"/>
                    </a:lnTo>
                    <a:lnTo>
                      <a:pt x="1540" y="226"/>
                    </a:lnTo>
                    <a:lnTo>
                      <a:pt x="1542" y="226"/>
                    </a:lnTo>
                    <a:lnTo>
                      <a:pt x="1544" y="227"/>
                    </a:lnTo>
                    <a:lnTo>
                      <a:pt x="1546" y="227"/>
                    </a:lnTo>
                    <a:lnTo>
                      <a:pt x="1549" y="220"/>
                    </a:lnTo>
                    <a:lnTo>
                      <a:pt x="1553" y="215"/>
                    </a:lnTo>
                    <a:lnTo>
                      <a:pt x="1558" y="211"/>
                    </a:lnTo>
                    <a:lnTo>
                      <a:pt x="1564" y="208"/>
                    </a:lnTo>
                    <a:lnTo>
                      <a:pt x="1570" y="207"/>
                    </a:lnTo>
                    <a:lnTo>
                      <a:pt x="1574" y="206"/>
                    </a:lnTo>
                    <a:lnTo>
                      <a:pt x="1574" y="215"/>
                    </a:lnTo>
                    <a:lnTo>
                      <a:pt x="1572" y="220"/>
                    </a:lnTo>
                    <a:lnTo>
                      <a:pt x="1569" y="225"/>
                    </a:lnTo>
                    <a:lnTo>
                      <a:pt x="1565" y="228"/>
                    </a:lnTo>
                    <a:lnTo>
                      <a:pt x="1564" y="229"/>
                    </a:lnTo>
                    <a:lnTo>
                      <a:pt x="1563" y="231"/>
                    </a:lnTo>
                    <a:lnTo>
                      <a:pt x="1555" y="239"/>
                    </a:lnTo>
                    <a:lnTo>
                      <a:pt x="1556" y="241"/>
                    </a:lnTo>
                    <a:lnTo>
                      <a:pt x="1556" y="243"/>
                    </a:lnTo>
                    <a:lnTo>
                      <a:pt x="1557" y="243"/>
                    </a:lnTo>
                    <a:lnTo>
                      <a:pt x="1558" y="242"/>
                    </a:lnTo>
                    <a:lnTo>
                      <a:pt x="1563" y="242"/>
                    </a:lnTo>
                    <a:lnTo>
                      <a:pt x="1564" y="243"/>
                    </a:lnTo>
                    <a:lnTo>
                      <a:pt x="1566" y="242"/>
                    </a:lnTo>
                    <a:lnTo>
                      <a:pt x="1567" y="241"/>
                    </a:lnTo>
                    <a:lnTo>
                      <a:pt x="1570" y="239"/>
                    </a:lnTo>
                    <a:lnTo>
                      <a:pt x="1572" y="239"/>
                    </a:lnTo>
                    <a:lnTo>
                      <a:pt x="1579" y="239"/>
                    </a:lnTo>
                    <a:lnTo>
                      <a:pt x="1587" y="244"/>
                    </a:lnTo>
                    <a:lnTo>
                      <a:pt x="1594" y="251"/>
                    </a:lnTo>
                    <a:lnTo>
                      <a:pt x="1601" y="260"/>
                    </a:lnTo>
                    <a:lnTo>
                      <a:pt x="1609" y="260"/>
                    </a:lnTo>
                    <a:lnTo>
                      <a:pt x="1617" y="260"/>
                    </a:lnTo>
                    <a:lnTo>
                      <a:pt x="1623" y="260"/>
                    </a:lnTo>
                    <a:lnTo>
                      <a:pt x="1631" y="262"/>
                    </a:lnTo>
                    <a:lnTo>
                      <a:pt x="1631" y="261"/>
                    </a:lnTo>
                    <a:lnTo>
                      <a:pt x="1631" y="260"/>
                    </a:lnTo>
                    <a:lnTo>
                      <a:pt x="1634" y="256"/>
                    </a:lnTo>
                    <a:lnTo>
                      <a:pt x="1636" y="254"/>
                    </a:lnTo>
                    <a:lnTo>
                      <a:pt x="1638" y="254"/>
                    </a:lnTo>
                    <a:lnTo>
                      <a:pt x="1640" y="254"/>
                    </a:lnTo>
                    <a:lnTo>
                      <a:pt x="1643" y="250"/>
                    </a:lnTo>
                    <a:lnTo>
                      <a:pt x="1646" y="248"/>
                    </a:lnTo>
                    <a:lnTo>
                      <a:pt x="1649" y="246"/>
                    </a:lnTo>
                    <a:lnTo>
                      <a:pt x="1658" y="244"/>
                    </a:lnTo>
                    <a:lnTo>
                      <a:pt x="1668" y="244"/>
                    </a:lnTo>
                    <a:lnTo>
                      <a:pt x="1670" y="243"/>
                    </a:lnTo>
                    <a:lnTo>
                      <a:pt x="1673" y="242"/>
                    </a:lnTo>
                    <a:lnTo>
                      <a:pt x="1678" y="241"/>
                    </a:lnTo>
                    <a:lnTo>
                      <a:pt x="1679" y="239"/>
                    </a:lnTo>
                    <a:lnTo>
                      <a:pt x="1684" y="237"/>
                    </a:lnTo>
                    <a:lnTo>
                      <a:pt x="1689" y="236"/>
                    </a:lnTo>
                    <a:lnTo>
                      <a:pt x="1698" y="236"/>
                    </a:lnTo>
                    <a:lnTo>
                      <a:pt x="1697" y="239"/>
                    </a:lnTo>
                    <a:lnTo>
                      <a:pt x="1697" y="245"/>
                    </a:lnTo>
                    <a:lnTo>
                      <a:pt x="1699" y="252"/>
                    </a:lnTo>
                    <a:lnTo>
                      <a:pt x="1702" y="251"/>
                    </a:lnTo>
                    <a:lnTo>
                      <a:pt x="1705" y="251"/>
                    </a:lnTo>
                    <a:lnTo>
                      <a:pt x="1714" y="251"/>
                    </a:lnTo>
                    <a:lnTo>
                      <a:pt x="1717" y="252"/>
                    </a:lnTo>
                    <a:lnTo>
                      <a:pt x="1718" y="251"/>
                    </a:lnTo>
                    <a:lnTo>
                      <a:pt x="1719" y="249"/>
                    </a:lnTo>
                    <a:lnTo>
                      <a:pt x="1722" y="248"/>
                    </a:lnTo>
                    <a:lnTo>
                      <a:pt x="1723" y="248"/>
                    </a:lnTo>
                    <a:lnTo>
                      <a:pt x="1726" y="249"/>
                    </a:lnTo>
                    <a:lnTo>
                      <a:pt x="1730" y="251"/>
                    </a:lnTo>
                    <a:lnTo>
                      <a:pt x="1732" y="256"/>
                    </a:lnTo>
                    <a:lnTo>
                      <a:pt x="1733" y="263"/>
                    </a:lnTo>
                    <a:lnTo>
                      <a:pt x="1736" y="266"/>
                    </a:lnTo>
                    <a:lnTo>
                      <a:pt x="1738" y="266"/>
                    </a:lnTo>
                    <a:lnTo>
                      <a:pt x="1740" y="268"/>
                    </a:lnTo>
                    <a:lnTo>
                      <a:pt x="1744" y="272"/>
                    </a:lnTo>
                    <a:lnTo>
                      <a:pt x="1747" y="278"/>
                    </a:lnTo>
                    <a:lnTo>
                      <a:pt x="1749" y="282"/>
                    </a:lnTo>
                    <a:lnTo>
                      <a:pt x="1725" y="282"/>
                    </a:lnTo>
                    <a:lnTo>
                      <a:pt x="1716" y="281"/>
                    </a:lnTo>
                    <a:lnTo>
                      <a:pt x="1715" y="281"/>
                    </a:lnTo>
                    <a:lnTo>
                      <a:pt x="1715" y="291"/>
                    </a:lnTo>
                    <a:lnTo>
                      <a:pt x="1717" y="292"/>
                    </a:lnTo>
                    <a:lnTo>
                      <a:pt x="1719" y="293"/>
                    </a:lnTo>
                    <a:lnTo>
                      <a:pt x="1720" y="294"/>
                    </a:lnTo>
                    <a:lnTo>
                      <a:pt x="1720" y="295"/>
                    </a:lnTo>
                    <a:lnTo>
                      <a:pt x="1722" y="296"/>
                    </a:lnTo>
                    <a:lnTo>
                      <a:pt x="1722" y="296"/>
                    </a:lnTo>
                    <a:lnTo>
                      <a:pt x="1725" y="296"/>
                    </a:lnTo>
                    <a:lnTo>
                      <a:pt x="1727" y="297"/>
                    </a:lnTo>
                    <a:lnTo>
                      <a:pt x="1733" y="297"/>
                    </a:lnTo>
                    <a:lnTo>
                      <a:pt x="1737" y="298"/>
                    </a:lnTo>
                    <a:lnTo>
                      <a:pt x="1740" y="300"/>
                    </a:lnTo>
                    <a:lnTo>
                      <a:pt x="1743" y="304"/>
                    </a:lnTo>
                    <a:lnTo>
                      <a:pt x="1755" y="306"/>
                    </a:lnTo>
                    <a:lnTo>
                      <a:pt x="1765" y="309"/>
                    </a:lnTo>
                    <a:lnTo>
                      <a:pt x="1772" y="314"/>
                    </a:lnTo>
                    <a:lnTo>
                      <a:pt x="1780" y="322"/>
                    </a:lnTo>
                    <a:lnTo>
                      <a:pt x="1780" y="325"/>
                    </a:lnTo>
                    <a:lnTo>
                      <a:pt x="1778" y="328"/>
                    </a:lnTo>
                    <a:lnTo>
                      <a:pt x="1778" y="329"/>
                    </a:lnTo>
                    <a:lnTo>
                      <a:pt x="1776" y="330"/>
                    </a:lnTo>
                    <a:lnTo>
                      <a:pt x="1775" y="331"/>
                    </a:lnTo>
                    <a:lnTo>
                      <a:pt x="1776" y="334"/>
                    </a:lnTo>
                    <a:lnTo>
                      <a:pt x="1779" y="337"/>
                    </a:lnTo>
                    <a:lnTo>
                      <a:pt x="1781" y="339"/>
                    </a:lnTo>
                    <a:lnTo>
                      <a:pt x="1783" y="341"/>
                    </a:lnTo>
                    <a:lnTo>
                      <a:pt x="1783" y="343"/>
                    </a:lnTo>
                    <a:lnTo>
                      <a:pt x="1784" y="345"/>
                    </a:lnTo>
                    <a:lnTo>
                      <a:pt x="1784" y="348"/>
                    </a:lnTo>
                    <a:lnTo>
                      <a:pt x="1784" y="350"/>
                    </a:lnTo>
                    <a:lnTo>
                      <a:pt x="1785" y="358"/>
                    </a:lnTo>
                    <a:lnTo>
                      <a:pt x="1785" y="365"/>
                    </a:lnTo>
                    <a:lnTo>
                      <a:pt x="1783" y="372"/>
                    </a:lnTo>
                    <a:lnTo>
                      <a:pt x="1778" y="377"/>
                    </a:lnTo>
                    <a:lnTo>
                      <a:pt x="1778" y="380"/>
                    </a:lnTo>
                    <a:lnTo>
                      <a:pt x="1776" y="387"/>
                    </a:lnTo>
                    <a:lnTo>
                      <a:pt x="1776" y="392"/>
                    </a:lnTo>
                    <a:lnTo>
                      <a:pt x="1772" y="393"/>
                    </a:lnTo>
                    <a:lnTo>
                      <a:pt x="1767" y="396"/>
                    </a:lnTo>
                    <a:lnTo>
                      <a:pt x="1765" y="397"/>
                    </a:lnTo>
                    <a:lnTo>
                      <a:pt x="1765" y="405"/>
                    </a:lnTo>
                    <a:lnTo>
                      <a:pt x="1767" y="409"/>
                    </a:lnTo>
                    <a:lnTo>
                      <a:pt x="1769" y="412"/>
                    </a:lnTo>
                    <a:lnTo>
                      <a:pt x="1772" y="414"/>
                    </a:lnTo>
                    <a:lnTo>
                      <a:pt x="1777" y="409"/>
                    </a:lnTo>
                    <a:lnTo>
                      <a:pt x="1780" y="405"/>
                    </a:lnTo>
                    <a:lnTo>
                      <a:pt x="1782" y="401"/>
                    </a:lnTo>
                    <a:lnTo>
                      <a:pt x="1783" y="395"/>
                    </a:lnTo>
                    <a:lnTo>
                      <a:pt x="1783" y="391"/>
                    </a:lnTo>
                    <a:lnTo>
                      <a:pt x="1786" y="391"/>
                    </a:lnTo>
                    <a:lnTo>
                      <a:pt x="1788" y="390"/>
                    </a:lnTo>
                    <a:lnTo>
                      <a:pt x="1790" y="390"/>
                    </a:lnTo>
                    <a:lnTo>
                      <a:pt x="1791" y="388"/>
                    </a:lnTo>
                    <a:lnTo>
                      <a:pt x="1793" y="387"/>
                    </a:lnTo>
                    <a:lnTo>
                      <a:pt x="1796" y="385"/>
                    </a:lnTo>
                    <a:lnTo>
                      <a:pt x="1801" y="383"/>
                    </a:lnTo>
                    <a:lnTo>
                      <a:pt x="1807" y="382"/>
                    </a:lnTo>
                    <a:lnTo>
                      <a:pt x="1808" y="382"/>
                    </a:lnTo>
                    <a:lnTo>
                      <a:pt x="1808" y="383"/>
                    </a:lnTo>
                    <a:lnTo>
                      <a:pt x="1814" y="390"/>
                    </a:lnTo>
                    <a:lnTo>
                      <a:pt x="1819" y="397"/>
                    </a:lnTo>
                    <a:lnTo>
                      <a:pt x="1822" y="405"/>
                    </a:lnTo>
                    <a:lnTo>
                      <a:pt x="1825" y="414"/>
                    </a:lnTo>
                    <a:lnTo>
                      <a:pt x="1828" y="425"/>
                    </a:lnTo>
                    <a:lnTo>
                      <a:pt x="1831" y="433"/>
                    </a:lnTo>
                    <a:lnTo>
                      <a:pt x="1836" y="440"/>
                    </a:lnTo>
                    <a:lnTo>
                      <a:pt x="1838" y="443"/>
                    </a:lnTo>
                    <a:lnTo>
                      <a:pt x="1836" y="445"/>
                    </a:lnTo>
                    <a:lnTo>
                      <a:pt x="1835" y="448"/>
                    </a:lnTo>
                    <a:lnTo>
                      <a:pt x="1835" y="469"/>
                    </a:lnTo>
                    <a:lnTo>
                      <a:pt x="1834" y="470"/>
                    </a:lnTo>
                    <a:lnTo>
                      <a:pt x="1835" y="470"/>
                    </a:lnTo>
                    <a:lnTo>
                      <a:pt x="1837" y="472"/>
                    </a:lnTo>
                    <a:lnTo>
                      <a:pt x="1838" y="473"/>
                    </a:lnTo>
                    <a:lnTo>
                      <a:pt x="1840" y="475"/>
                    </a:lnTo>
                    <a:lnTo>
                      <a:pt x="1841" y="476"/>
                    </a:lnTo>
                    <a:lnTo>
                      <a:pt x="1843" y="477"/>
                    </a:lnTo>
                    <a:lnTo>
                      <a:pt x="1842" y="479"/>
                    </a:lnTo>
                    <a:lnTo>
                      <a:pt x="1840" y="484"/>
                    </a:lnTo>
                    <a:lnTo>
                      <a:pt x="1834" y="488"/>
                    </a:lnTo>
                    <a:lnTo>
                      <a:pt x="1829" y="491"/>
                    </a:lnTo>
                    <a:lnTo>
                      <a:pt x="1824" y="492"/>
                    </a:lnTo>
                    <a:lnTo>
                      <a:pt x="1822" y="492"/>
                    </a:lnTo>
                    <a:lnTo>
                      <a:pt x="1821" y="491"/>
                    </a:lnTo>
                    <a:lnTo>
                      <a:pt x="1819" y="490"/>
                    </a:lnTo>
                    <a:lnTo>
                      <a:pt x="1819" y="490"/>
                    </a:lnTo>
                    <a:lnTo>
                      <a:pt x="1819" y="489"/>
                    </a:lnTo>
                    <a:lnTo>
                      <a:pt x="1819" y="485"/>
                    </a:lnTo>
                    <a:lnTo>
                      <a:pt x="1816" y="487"/>
                    </a:lnTo>
                    <a:lnTo>
                      <a:pt x="1812" y="490"/>
                    </a:lnTo>
                    <a:lnTo>
                      <a:pt x="1812" y="497"/>
                    </a:lnTo>
                    <a:lnTo>
                      <a:pt x="1811" y="503"/>
                    </a:lnTo>
                    <a:lnTo>
                      <a:pt x="1809" y="508"/>
                    </a:lnTo>
                    <a:lnTo>
                      <a:pt x="1807" y="511"/>
                    </a:lnTo>
                    <a:lnTo>
                      <a:pt x="1805" y="517"/>
                    </a:lnTo>
                    <a:lnTo>
                      <a:pt x="1803" y="523"/>
                    </a:lnTo>
                    <a:lnTo>
                      <a:pt x="1807" y="523"/>
                    </a:lnTo>
                    <a:lnTo>
                      <a:pt x="1811" y="524"/>
                    </a:lnTo>
                    <a:lnTo>
                      <a:pt x="1814" y="526"/>
                    </a:lnTo>
                    <a:lnTo>
                      <a:pt x="1817" y="527"/>
                    </a:lnTo>
                    <a:lnTo>
                      <a:pt x="1821" y="529"/>
                    </a:lnTo>
                    <a:lnTo>
                      <a:pt x="1825" y="531"/>
                    </a:lnTo>
                    <a:lnTo>
                      <a:pt x="1828" y="532"/>
                    </a:lnTo>
                    <a:lnTo>
                      <a:pt x="1828" y="535"/>
                    </a:lnTo>
                    <a:lnTo>
                      <a:pt x="1830" y="533"/>
                    </a:lnTo>
                    <a:lnTo>
                      <a:pt x="1831" y="532"/>
                    </a:lnTo>
                    <a:lnTo>
                      <a:pt x="1835" y="532"/>
                    </a:lnTo>
                    <a:lnTo>
                      <a:pt x="1843" y="536"/>
                    </a:lnTo>
                    <a:lnTo>
                      <a:pt x="1843" y="536"/>
                    </a:lnTo>
                    <a:lnTo>
                      <a:pt x="1849" y="534"/>
                    </a:lnTo>
                    <a:lnTo>
                      <a:pt x="1855" y="530"/>
                    </a:lnTo>
                    <a:lnTo>
                      <a:pt x="1862" y="526"/>
                    </a:lnTo>
                    <a:lnTo>
                      <a:pt x="1863" y="525"/>
                    </a:lnTo>
                    <a:lnTo>
                      <a:pt x="1865" y="526"/>
                    </a:lnTo>
                    <a:lnTo>
                      <a:pt x="1867" y="526"/>
                    </a:lnTo>
                    <a:lnTo>
                      <a:pt x="1869" y="526"/>
                    </a:lnTo>
                    <a:lnTo>
                      <a:pt x="1874" y="525"/>
                    </a:lnTo>
                    <a:lnTo>
                      <a:pt x="1878" y="522"/>
                    </a:lnTo>
                    <a:lnTo>
                      <a:pt x="1884" y="516"/>
                    </a:lnTo>
                    <a:lnTo>
                      <a:pt x="1885" y="514"/>
                    </a:lnTo>
                    <a:lnTo>
                      <a:pt x="1886" y="512"/>
                    </a:lnTo>
                    <a:lnTo>
                      <a:pt x="1887" y="510"/>
                    </a:lnTo>
                    <a:lnTo>
                      <a:pt x="1890" y="508"/>
                    </a:lnTo>
                    <a:lnTo>
                      <a:pt x="1896" y="504"/>
                    </a:lnTo>
                    <a:lnTo>
                      <a:pt x="1898" y="503"/>
                    </a:lnTo>
                    <a:lnTo>
                      <a:pt x="1901" y="502"/>
                    </a:lnTo>
                    <a:lnTo>
                      <a:pt x="1903" y="500"/>
                    </a:lnTo>
                    <a:lnTo>
                      <a:pt x="1906" y="499"/>
                    </a:lnTo>
                    <a:lnTo>
                      <a:pt x="1910" y="496"/>
                    </a:lnTo>
                    <a:lnTo>
                      <a:pt x="1914" y="493"/>
                    </a:lnTo>
                    <a:lnTo>
                      <a:pt x="1919" y="490"/>
                    </a:lnTo>
                    <a:lnTo>
                      <a:pt x="1923" y="490"/>
                    </a:lnTo>
                    <a:lnTo>
                      <a:pt x="1925" y="487"/>
                    </a:lnTo>
                    <a:lnTo>
                      <a:pt x="1929" y="483"/>
                    </a:lnTo>
                    <a:lnTo>
                      <a:pt x="1932" y="481"/>
                    </a:lnTo>
                    <a:lnTo>
                      <a:pt x="1934" y="481"/>
                    </a:lnTo>
                    <a:lnTo>
                      <a:pt x="1934" y="481"/>
                    </a:lnTo>
                    <a:lnTo>
                      <a:pt x="1935" y="481"/>
                    </a:lnTo>
                    <a:lnTo>
                      <a:pt x="1942" y="474"/>
                    </a:lnTo>
                    <a:lnTo>
                      <a:pt x="1946" y="470"/>
                    </a:lnTo>
                    <a:lnTo>
                      <a:pt x="1952" y="468"/>
                    </a:lnTo>
                    <a:lnTo>
                      <a:pt x="1953" y="466"/>
                    </a:lnTo>
                    <a:lnTo>
                      <a:pt x="1957" y="462"/>
                    </a:lnTo>
                    <a:lnTo>
                      <a:pt x="1959" y="461"/>
                    </a:lnTo>
                    <a:lnTo>
                      <a:pt x="1960" y="458"/>
                    </a:lnTo>
                    <a:lnTo>
                      <a:pt x="1962" y="457"/>
                    </a:lnTo>
                    <a:lnTo>
                      <a:pt x="1963" y="455"/>
                    </a:lnTo>
                    <a:lnTo>
                      <a:pt x="1964" y="453"/>
                    </a:lnTo>
                    <a:lnTo>
                      <a:pt x="1966" y="451"/>
                    </a:lnTo>
                    <a:lnTo>
                      <a:pt x="1966" y="449"/>
                    </a:lnTo>
                    <a:lnTo>
                      <a:pt x="1968" y="448"/>
                    </a:lnTo>
                    <a:lnTo>
                      <a:pt x="1970" y="445"/>
                    </a:lnTo>
                    <a:lnTo>
                      <a:pt x="1972" y="443"/>
                    </a:lnTo>
                    <a:lnTo>
                      <a:pt x="1974" y="442"/>
                    </a:lnTo>
                    <a:lnTo>
                      <a:pt x="1975" y="440"/>
                    </a:lnTo>
                    <a:lnTo>
                      <a:pt x="1976" y="440"/>
                    </a:lnTo>
                    <a:lnTo>
                      <a:pt x="1977" y="439"/>
                    </a:lnTo>
                    <a:lnTo>
                      <a:pt x="1977" y="437"/>
                    </a:lnTo>
                    <a:lnTo>
                      <a:pt x="1979" y="435"/>
                    </a:lnTo>
                    <a:lnTo>
                      <a:pt x="1979" y="434"/>
                    </a:lnTo>
                    <a:lnTo>
                      <a:pt x="1980" y="434"/>
                    </a:lnTo>
                    <a:lnTo>
                      <a:pt x="1981" y="432"/>
                    </a:lnTo>
                    <a:lnTo>
                      <a:pt x="1982" y="431"/>
                    </a:lnTo>
                    <a:lnTo>
                      <a:pt x="1983" y="429"/>
                    </a:lnTo>
                    <a:lnTo>
                      <a:pt x="1983" y="426"/>
                    </a:lnTo>
                    <a:lnTo>
                      <a:pt x="1981" y="423"/>
                    </a:lnTo>
                    <a:lnTo>
                      <a:pt x="1980" y="422"/>
                    </a:lnTo>
                    <a:lnTo>
                      <a:pt x="1979" y="419"/>
                    </a:lnTo>
                    <a:lnTo>
                      <a:pt x="1979" y="417"/>
                    </a:lnTo>
                    <a:lnTo>
                      <a:pt x="1978" y="417"/>
                    </a:lnTo>
                    <a:lnTo>
                      <a:pt x="1975" y="415"/>
                    </a:lnTo>
                    <a:lnTo>
                      <a:pt x="1972" y="412"/>
                    </a:lnTo>
                    <a:lnTo>
                      <a:pt x="1971" y="408"/>
                    </a:lnTo>
                    <a:lnTo>
                      <a:pt x="1971" y="403"/>
                    </a:lnTo>
                    <a:lnTo>
                      <a:pt x="1972" y="400"/>
                    </a:lnTo>
                    <a:lnTo>
                      <a:pt x="1975" y="398"/>
                    </a:lnTo>
                    <a:lnTo>
                      <a:pt x="1983" y="395"/>
                    </a:lnTo>
                    <a:lnTo>
                      <a:pt x="1989" y="393"/>
                    </a:lnTo>
                    <a:lnTo>
                      <a:pt x="1996" y="390"/>
                    </a:lnTo>
                    <a:lnTo>
                      <a:pt x="2003" y="387"/>
                    </a:lnTo>
                    <a:lnTo>
                      <a:pt x="2011" y="386"/>
                    </a:lnTo>
                    <a:lnTo>
                      <a:pt x="2019" y="385"/>
                    </a:lnTo>
                    <a:lnTo>
                      <a:pt x="2023" y="385"/>
                    </a:lnTo>
                    <a:lnTo>
                      <a:pt x="2025" y="386"/>
                    </a:lnTo>
                    <a:lnTo>
                      <a:pt x="2027" y="386"/>
                    </a:lnTo>
                    <a:lnTo>
                      <a:pt x="2028" y="387"/>
                    </a:lnTo>
                    <a:lnTo>
                      <a:pt x="2030" y="387"/>
                    </a:lnTo>
                    <a:lnTo>
                      <a:pt x="2031" y="387"/>
                    </a:lnTo>
                    <a:lnTo>
                      <a:pt x="2032" y="388"/>
                    </a:lnTo>
                    <a:lnTo>
                      <a:pt x="2034" y="389"/>
                    </a:lnTo>
                    <a:lnTo>
                      <a:pt x="2034" y="389"/>
                    </a:lnTo>
                    <a:lnTo>
                      <a:pt x="2039" y="387"/>
                    </a:lnTo>
                    <a:lnTo>
                      <a:pt x="2044" y="385"/>
                    </a:lnTo>
                    <a:lnTo>
                      <a:pt x="2049" y="384"/>
                    </a:lnTo>
                    <a:lnTo>
                      <a:pt x="2056" y="384"/>
                    </a:lnTo>
                    <a:lnTo>
                      <a:pt x="2060" y="384"/>
                    </a:lnTo>
                    <a:lnTo>
                      <a:pt x="2068" y="376"/>
                    </a:lnTo>
                    <a:lnTo>
                      <a:pt x="2075" y="367"/>
                    </a:lnTo>
                    <a:lnTo>
                      <a:pt x="2075" y="367"/>
                    </a:lnTo>
                    <a:lnTo>
                      <a:pt x="2078" y="365"/>
                    </a:lnTo>
                    <a:lnTo>
                      <a:pt x="2080" y="364"/>
                    </a:lnTo>
                    <a:lnTo>
                      <a:pt x="2082" y="363"/>
                    </a:lnTo>
                    <a:lnTo>
                      <a:pt x="2084" y="362"/>
                    </a:lnTo>
                    <a:lnTo>
                      <a:pt x="2085" y="362"/>
                    </a:lnTo>
                    <a:lnTo>
                      <a:pt x="2084" y="355"/>
                    </a:lnTo>
                    <a:lnTo>
                      <a:pt x="2082" y="348"/>
                    </a:lnTo>
                    <a:lnTo>
                      <a:pt x="2081" y="347"/>
                    </a:lnTo>
                    <a:lnTo>
                      <a:pt x="2081" y="343"/>
                    </a:lnTo>
                    <a:lnTo>
                      <a:pt x="2082" y="341"/>
                    </a:lnTo>
                    <a:lnTo>
                      <a:pt x="2084" y="340"/>
                    </a:lnTo>
                    <a:lnTo>
                      <a:pt x="2084" y="338"/>
                    </a:lnTo>
                    <a:lnTo>
                      <a:pt x="2084" y="337"/>
                    </a:lnTo>
                    <a:lnTo>
                      <a:pt x="2083" y="336"/>
                    </a:lnTo>
                    <a:lnTo>
                      <a:pt x="2079" y="341"/>
                    </a:lnTo>
                    <a:lnTo>
                      <a:pt x="2076" y="335"/>
                    </a:lnTo>
                    <a:lnTo>
                      <a:pt x="2075" y="330"/>
                    </a:lnTo>
                    <a:lnTo>
                      <a:pt x="2078" y="325"/>
                    </a:lnTo>
                    <a:lnTo>
                      <a:pt x="2082" y="319"/>
                    </a:lnTo>
                    <a:lnTo>
                      <a:pt x="2092" y="310"/>
                    </a:lnTo>
                    <a:lnTo>
                      <a:pt x="2092" y="304"/>
                    </a:lnTo>
                    <a:lnTo>
                      <a:pt x="2093" y="301"/>
                    </a:lnTo>
                    <a:lnTo>
                      <a:pt x="2095" y="298"/>
                    </a:lnTo>
                    <a:lnTo>
                      <a:pt x="2095" y="297"/>
                    </a:lnTo>
                    <a:lnTo>
                      <a:pt x="2096" y="296"/>
                    </a:lnTo>
                    <a:lnTo>
                      <a:pt x="2098" y="294"/>
                    </a:lnTo>
                    <a:lnTo>
                      <a:pt x="2098" y="292"/>
                    </a:lnTo>
                    <a:lnTo>
                      <a:pt x="2101" y="287"/>
                    </a:lnTo>
                    <a:lnTo>
                      <a:pt x="2104" y="282"/>
                    </a:lnTo>
                    <a:lnTo>
                      <a:pt x="2110" y="276"/>
                    </a:lnTo>
                    <a:lnTo>
                      <a:pt x="2116" y="269"/>
                    </a:lnTo>
                    <a:lnTo>
                      <a:pt x="2125" y="264"/>
                    </a:lnTo>
                    <a:lnTo>
                      <a:pt x="2134" y="260"/>
                    </a:lnTo>
                    <a:lnTo>
                      <a:pt x="2160" y="256"/>
                    </a:lnTo>
                    <a:lnTo>
                      <a:pt x="2172" y="252"/>
                    </a:lnTo>
                    <a:lnTo>
                      <a:pt x="2184" y="248"/>
                    </a:lnTo>
                    <a:lnTo>
                      <a:pt x="2185" y="248"/>
                    </a:lnTo>
                    <a:lnTo>
                      <a:pt x="2187" y="248"/>
                    </a:lnTo>
                    <a:lnTo>
                      <a:pt x="2190" y="247"/>
                    </a:lnTo>
                    <a:lnTo>
                      <a:pt x="2212" y="241"/>
                    </a:lnTo>
                    <a:lnTo>
                      <a:pt x="2235" y="235"/>
                    </a:lnTo>
                    <a:lnTo>
                      <a:pt x="2258" y="231"/>
                    </a:lnTo>
                    <a:lnTo>
                      <a:pt x="2260" y="221"/>
                    </a:lnTo>
                    <a:lnTo>
                      <a:pt x="2262" y="213"/>
                    </a:lnTo>
                    <a:lnTo>
                      <a:pt x="2263" y="210"/>
                    </a:lnTo>
                    <a:lnTo>
                      <a:pt x="2269" y="210"/>
                    </a:lnTo>
                    <a:lnTo>
                      <a:pt x="2269" y="211"/>
                    </a:lnTo>
                    <a:lnTo>
                      <a:pt x="2272" y="201"/>
                    </a:lnTo>
                    <a:lnTo>
                      <a:pt x="2274" y="205"/>
                    </a:lnTo>
                    <a:lnTo>
                      <a:pt x="2275" y="204"/>
                    </a:lnTo>
                    <a:lnTo>
                      <a:pt x="2280" y="204"/>
                    </a:lnTo>
                    <a:lnTo>
                      <a:pt x="2280" y="204"/>
                    </a:lnTo>
                    <a:lnTo>
                      <a:pt x="2280" y="203"/>
                    </a:lnTo>
                    <a:lnTo>
                      <a:pt x="2281" y="201"/>
                    </a:lnTo>
                    <a:lnTo>
                      <a:pt x="2284" y="198"/>
                    </a:lnTo>
                    <a:lnTo>
                      <a:pt x="2283" y="197"/>
                    </a:lnTo>
                    <a:lnTo>
                      <a:pt x="2283" y="195"/>
                    </a:lnTo>
                    <a:lnTo>
                      <a:pt x="2283" y="194"/>
                    </a:lnTo>
                    <a:lnTo>
                      <a:pt x="2283" y="189"/>
                    </a:lnTo>
                    <a:lnTo>
                      <a:pt x="2286" y="182"/>
                    </a:lnTo>
                    <a:lnTo>
                      <a:pt x="2290" y="177"/>
                    </a:lnTo>
                    <a:lnTo>
                      <a:pt x="2290" y="174"/>
                    </a:lnTo>
                    <a:lnTo>
                      <a:pt x="2291" y="172"/>
                    </a:lnTo>
                    <a:lnTo>
                      <a:pt x="2292" y="169"/>
                    </a:lnTo>
                    <a:lnTo>
                      <a:pt x="2293" y="169"/>
                    </a:lnTo>
                    <a:lnTo>
                      <a:pt x="2293" y="164"/>
                    </a:lnTo>
                    <a:lnTo>
                      <a:pt x="2292" y="162"/>
                    </a:lnTo>
                    <a:lnTo>
                      <a:pt x="2291" y="159"/>
                    </a:lnTo>
                    <a:lnTo>
                      <a:pt x="2290" y="157"/>
                    </a:lnTo>
                    <a:lnTo>
                      <a:pt x="2289" y="154"/>
                    </a:lnTo>
                    <a:lnTo>
                      <a:pt x="2288" y="152"/>
                    </a:lnTo>
                    <a:lnTo>
                      <a:pt x="2288" y="146"/>
                    </a:lnTo>
                    <a:lnTo>
                      <a:pt x="2289" y="142"/>
                    </a:lnTo>
                    <a:lnTo>
                      <a:pt x="2289" y="140"/>
                    </a:lnTo>
                    <a:lnTo>
                      <a:pt x="2289" y="138"/>
                    </a:lnTo>
                    <a:lnTo>
                      <a:pt x="2290" y="137"/>
                    </a:lnTo>
                    <a:lnTo>
                      <a:pt x="2291" y="136"/>
                    </a:lnTo>
                    <a:lnTo>
                      <a:pt x="2292" y="135"/>
                    </a:lnTo>
                    <a:lnTo>
                      <a:pt x="2293" y="134"/>
                    </a:lnTo>
                    <a:lnTo>
                      <a:pt x="2294" y="134"/>
                    </a:lnTo>
                    <a:lnTo>
                      <a:pt x="2294" y="132"/>
                    </a:lnTo>
                    <a:lnTo>
                      <a:pt x="2293" y="129"/>
                    </a:lnTo>
                    <a:lnTo>
                      <a:pt x="2292" y="127"/>
                    </a:lnTo>
                    <a:lnTo>
                      <a:pt x="2292" y="123"/>
                    </a:lnTo>
                    <a:lnTo>
                      <a:pt x="2292" y="120"/>
                    </a:lnTo>
                    <a:lnTo>
                      <a:pt x="2292" y="115"/>
                    </a:lnTo>
                    <a:lnTo>
                      <a:pt x="2292" y="113"/>
                    </a:lnTo>
                    <a:lnTo>
                      <a:pt x="2293" y="111"/>
                    </a:lnTo>
                    <a:lnTo>
                      <a:pt x="2295" y="110"/>
                    </a:lnTo>
                    <a:lnTo>
                      <a:pt x="2298" y="104"/>
                    </a:lnTo>
                    <a:lnTo>
                      <a:pt x="2298" y="98"/>
                    </a:lnTo>
                    <a:lnTo>
                      <a:pt x="2298" y="96"/>
                    </a:lnTo>
                    <a:lnTo>
                      <a:pt x="2298" y="93"/>
                    </a:lnTo>
                    <a:lnTo>
                      <a:pt x="2299" y="91"/>
                    </a:lnTo>
                    <a:lnTo>
                      <a:pt x="2301" y="88"/>
                    </a:lnTo>
                    <a:lnTo>
                      <a:pt x="2301" y="85"/>
                    </a:lnTo>
                    <a:lnTo>
                      <a:pt x="2302" y="84"/>
                    </a:lnTo>
                    <a:lnTo>
                      <a:pt x="2302" y="83"/>
                    </a:lnTo>
                    <a:lnTo>
                      <a:pt x="2303" y="82"/>
                    </a:lnTo>
                    <a:lnTo>
                      <a:pt x="2304" y="79"/>
                    </a:lnTo>
                    <a:lnTo>
                      <a:pt x="2305" y="76"/>
                    </a:lnTo>
                    <a:lnTo>
                      <a:pt x="2305" y="74"/>
                    </a:lnTo>
                    <a:lnTo>
                      <a:pt x="2307" y="73"/>
                    </a:lnTo>
                    <a:lnTo>
                      <a:pt x="2307" y="71"/>
                    </a:lnTo>
                    <a:lnTo>
                      <a:pt x="2307" y="70"/>
                    </a:lnTo>
                    <a:lnTo>
                      <a:pt x="2307" y="68"/>
                    </a:lnTo>
                    <a:lnTo>
                      <a:pt x="2309" y="65"/>
                    </a:lnTo>
                    <a:lnTo>
                      <a:pt x="2310" y="64"/>
                    </a:lnTo>
                    <a:lnTo>
                      <a:pt x="2312" y="63"/>
                    </a:lnTo>
                    <a:lnTo>
                      <a:pt x="2318" y="63"/>
                    </a:lnTo>
                    <a:lnTo>
                      <a:pt x="2319" y="64"/>
                    </a:lnTo>
                    <a:lnTo>
                      <a:pt x="2320" y="64"/>
                    </a:lnTo>
                    <a:lnTo>
                      <a:pt x="2322" y="67"/>
                    </a:lnTo>
                    <a:lnTo>
                      <a:pt x="2322" y="71"/>
                    </a:lnTo>
                    <a:lnTo>
                      <a:pt x="2323" y="71"/>
                    </a:lnTo>
                    <a:lnTo>
                      <a:pt x="2325" y="73"/>
                    </a:lnTo>
                    <a:lnTo>
                      <a:pt x="2326" y="74"/>
                    </a:lnTo>
                    <a:lnTo>
                      <a:pt x="2327" y="75"/>
                    </a:lnTo>
                    <a:lnTo>
                      <a:pt x="2336" y="70"/>
                    </a:lnTo>
                    <a:lnTo>
                      <a:pt x="2343" y="63"/>
                    </a:lnTo>
                    <a:lnTo>
                      <a:pt x="2345" y="62"/>
                    </a:lnTo>
                    <a:lnTo>
                      <a:pt x="2347" y="60"/>
                    </a:lnTo>
                    <a:lnTo>
                      <a:pt x="2348" y="59"/>
                    </a:lnTo>
                    <a:lnTo>
                      <a:pt x="2351" y="59"/>
                    </a:lnTo>
                    <a:lnTo>
                      <a:pt x="2353" y="60"/>
                    </a:lnTo>
                    <a:lnTo>
                      <a:pt x="2356" y="60"/>
                    </a:lnTo>
                    <a:lnTo>
                      <a:pt x="2363" y="62"/>
                    </a:lnTo>
                    <a:lnTo>
                      <a:pt x="2366" y="65"/>
                    </a:lnTo>
                    <a:lnTo>
                      <a:pt x="2367" y="66"/>
                    </a:lnTo>
                    <a:lnTo>
                      <a:pt x="2367" y="67"/>
                    </a:lnTo>
                    <a:lnTo>
                      <a:pt x="2368" y="68"/>
                    </a:lnTo>
                    <a:lnTo>
                      <a:pt x="2372" y="68"/>
                    </a:lnTo>
                    <a:lnTo>
                      <a:pt x="2374" y="68"/>
                    </a:lnTo>
                    <a:lnTo>
                      <a:pt x="2375" y="70"/>
                    </a:lnTo>
                    <a:lnTo>
                      <a:pt x="2376" y="71"/>
                    </a:lnTo>
                    <a:lnTo>
                      <a:pt x="2377" y="74"/>
                    </a:lnTo>
                    <a:lnTo>
                      <a:pt x="2378" y="76"/>
                    </a:lnTo>
                    <a:lnTo>
                      <a:pt x="2379" y="80"/>
                    </a:lnTo>
                    <a:lnTo>
                      <a:pt x="2380" y="83"/>
                    </a:lnTo>
                    <a:lnTo>
                      <a:pt x="2381" y="87"/>
                    </a:lnTo>
                    <a:lnTo>
                      <a:pt x="2386" y="101"/>
                    </a:lnTo>
                    <a:lnTo>
                      <a:pt x="2389" y="114"/>
                    </a:lnTo>
                    <a:lnTo>
                      <a:pt x="2394" y="127"/>
                    </a:lnTo>
                    <a:lnTo>
                      <a:pt x="2394" y="128"/>
                    </a:lnTo>
                    <a:lnTo>
                      <a:pt x="2395" y="129"/>
                    </a:lnTo>
                    <a:lnTo>
                      <a:pt x="2397" y="136"/>
                    </a:lnTo>
                    <a:lnTo>
                      <a:pt x="2399" y="145"/>
                    </a:lnTo>
                    <a:lnTo>
                      <a:pt x="2406" y="148"/>
                    </a:lnTo>
                    <a:lnTo>
                      <a:pt x="2411" y="148"/>
                    </a:lnTo>
                    <a:lnTo>
                      <a:pt x="2413" y="147"/>
                    </a:lnTo>
                    <a:lnTo>
                      <a:pt x="2417" y="147"/>
                    </a:lnTo>
                    <a:lnTo>
                      <a:pt x="2417" y="151"/>
                    </a:lnTo>
                    <a:lnTo>
                      <a:pt x="2418" y="159"/>
                    </a:lnTo>
                    <a:lnTo>
                      <a:pt x="2421" y="165"/>
                    </a:lnTo>
                    <a:lnTo>
                      <a:pt x="2424" y="171"/>
                    </a:lnTo>
                    <a:lnTo>
                      <a:pt x="2426" y="169"/>
                    </a:lnTo>
                    <a:lnTo>
                      <a:pt x="2427" y="168"/>
                    </a:lnTo>
                    <a:lnTo>
                      <a:pt x="2428" y="166"/>
                    </a:lnTo>
                    <a:lnTo>
                      <a:pt x="2433" y="168"/>
                    </a:lnTo>
                    <a:lnTo>
                      <a:pt x="2434" y="169"/>
                    </a:lnTo>
                    <a:lnTo>
                      <a:pt x="2436" y="170"/>
                    </a:lnTo>
                    <a:lnTo>
                      <a:pt x="2436" y="172"/>
                    </a:lnTo>
                    <a:lnTo>
                      <a:pt x="2439" y="175"/>
                    </a:lnTo>
                    <a:lnTo>
                      <a:pt x="2442" y="175"/>
                    </a:lnTo>
                    <a:lnTo>
                      <a:pt x="2442" y="177"/>
                    </a:lnTo>
                    <a:lnTo>
                      <a:pt x="2442" y="180"/>
                    </a:lnTo>
                    <a:lnTo>
                      <a:pt x="2441" y="181"/>
                    </a:lnTo>
                    <a:lnTo>
                      <a:pt x="2445" y="184"/>
                    </a:lnTo>
                    <a:lnTo>
                      <a:pt x="2446" y="186"/>
                    </a:lnTo>
                    <a:lnTo>
                      <a:pt x="2447" y="188"/>
                    </a:lnTo>
                    <a:lnTo>
                      <a:pt x="2447" y="190"/>
                    </a:lnTo>
                    <a:lnTo>
                      <a:pt x="2446" y="193"/>
                    </a:lnTo>
                    <a:lnTo>
                      <a:pt x="2445" y="196"/>
                    </a:lnTo>
                    <a:lnTo>
                      <a:pt x="2440" y="201"/>
                    </a:lnTo>
                    <a:lnTo>
                      <a:pt x="2438" y="202"/>
                    </a:lnTo>
                    <a:lnTo>
                      <a:pt x="2435" y="203"/>
                    </a:lnTo>
                    <a:lnTo>
                      <a:pt x="2434" y="203"/>
                    </a:lnTo>
                    <a:lnTo>
                      <a:pt x="2433" y="202"/>
                    </a:lnTo>
                    <a:lnTo>
                      <a:pt x="2428" y="210"/>
                    </a:lnTo>
                    <a:lnTo>
                      <a:pt x="2422" y="215"/>
                    </a:lnTo>
                    <a:lnTo>
                      <a:pt x="2421" y="216"/>
                    </a:lnTo>
                    <a:lnTo>
                      <a:pt x="2420" y="216"/>
                    </a:lnTo>
                    <a:lnTo>
                      <a:pt x="2419" y="215"/>
                    </a:lnTo>
                    <a:lnTo>
                      <a:pt x="2416" y="212"/>
                    </a:lnTo>
                    <a:lnTo>
                      <a:pt x="2415" y="212"/>
                    </a:lnTo>
                    <a:lnTo>
                      <a:pt x="2415" y="216"/>
                    </a:lnTo>
                    <a:lnTo>
                      <a:pt x="2419" y="217"/>
                    </a:lnTo>
                    <a:lnTo>
                      <a:pt x="2418" y="219"/>
                    </a:lnTo>
                    <a:lnTo>
                      <a:pt x="2417" y="219"/>
                    </a:lnTo>
                    <a:lnTo>
                      <a:pt x="2416" y="220"/>
                    </a:lnTo>
                    <a:lnTo>
                      <a:pt x="2414" y="220"/>
                    </a:lnTo>
                    <a:lnTo>
                      <a:pt x="2413" y="221"/>
                    </a:lnTo>
                    <a:lnTo>
                      <a:pt x="2417" y="231"/>
                    </a:lnTo>
                    <a:lnTo>
                      <a:pt x="2408" y="226"/>
                    </a:lnTo>
                    <a:lnTo>
                      <a:pt x="2408" y="225"/>
                    </a:lnTo>
                    <a:lnTo>
                      <a:pt x="2407" y="225"/>
                    </a:lnTo>
                    <a:lnTo>
                      <a:pt x="2408" y="228"/>
                    </a:lnTo>
                    <a:lnTo>
                      <a:pt x="2408" y="230"/>
                    </a:lnTo>
                    <a:lnTo>
                      <a:pt x="2407" y="232"/>
                    </a:lnTo>
                    <a:lnTo>
                      <a:pt x="2406" y="234"/>
                    </a:lnTo>
                    <a:lnTo>
                      <a:pt x="2404" y="236"/>
                    </a:lnTo>
                    <a:lnTo>
                      <a:pt x="2401" y="237"/>
                    </a:lnTo>
                    <a:lnTo>
                      <a:pt x="2397" y="237"/>
                    </a:lnTo>
                    <a:lnTo>
                      <a:pt x="2394" y="237"/>
                    </a:lnTo>
                    <a:lnTo>
                      <a:pt x="2394" y="239"/>
                    </a:lnTo>
                    <a:lnTo>
                      <a:pt x="2391" y="240"/>
                    </a:lnTo>
                    <a:lnTo>
                      <a:pt x="2389" y="241"/>
                    </a:lnTo>
                    <a:lnTo>
                      <a:pt x="2385" y="241"/>
                    </a:lnTo>
                    <a:lnTo>
                      <a:pt x="2383" y="240"/>
                    </a:lnTo>
                    <a:lnTo>
                      <a:pt x="2382" y="239"/>
                    </a:lnTo>
                    <a:lnTo>
                      <a:pt x="2380" y="238"/>
                    </a:lnTo>
                    <a:lnTo>
                      <a:pt x="2380" y="237"/>
                    </a:lnTo>
                    <a:lnTo>
                      <a:pt x="2380" y="235"/>
                    </a:lnTo>
                    <a:lnTo>
                      <a:pt x="2379" y="234"/>
                    </a:lnTo>
                    <a:lnTo>
                      <a:pt x="2377" y="235"/>
                    </a:lnTo>
                    <a:lnTo>
                      <a:pt x="2377" y="235"/>
                    </a:lnTo>
                    <a:lnTo>
                      <a:pt x="2377" y="237"/>
                    </a:lnTo>
                    <a:lnTo>
                      <a:pt x="2377" y="238"/>
                    </a:lnTo>
                    <a:lnTo>
                      <a:pt x="2377" y="243"/>
                    </a:lnTo>
                    <a:lnTo>
                      <a:pt x="2377" y="245"/>
                    </a:lnTo>
                    <a:lnTo>
                      <a:pt x="2377" y="248"/>
                    </a:lnTo>
                    <a:lnTo>
                      <a:pt x="2376" y="251"/>
                    </a:lnTo>
                    <a:lnTo>
                      <a:pt x="2376" y="261"/>
                    </a:lnTo>
                    <a:lnTo>
                      <a:pt x="2373" y="264"/>
                    </a:lnTo>
                    <a:lnTo>
                      <a:pt x="2371" y="265"/>
                    </a:lnTo>
                    <a:lnTo>
                      <a:pt x="2369" y="265"/>
                    </a:lnTo>
                    <a:lnTo>
                      <a:pt x="2367" y="266"/>
                    </a:lnTo>
                    <a:lnTo>
                      <a:pt x="2364" y="266"/>
                    </a:lnTo>
                    <a:lnTo>
                      <a:pt x="2363" y="266"/>
                    </a:lnTo>
                    <a:lnTo>
                      <a:pt x="2363" y="270"/>
                    </a:lnTo>
                    <a:lnTo>
                      <a:pt x="2363" y="271"/>
                    </a:lnTo>
                    <a:lnTo>
                      <a:pt x="2363" y="272"/>
                    </a:lnTo>
                    <a:lnTo>
                      <a:pt x="2360" y="275"/>
                    </a:lnTo>
                    <a:lnTo>
                      <a:pt x="2357" y="275"/>
                    </a:lnTo>
                    <a:lnTo>
                      <a:pt x="2355" y="272"/>
                    </a:lnTo>
                    <a:lnTo>
                      <a:pt x="2354" y="271"/>
                    </a:lnTo>
                    <a:lnTo>
                      <a:pt x="2354" y="269"/>
                    </a:lnTo>
                    <a:lnTo>
                      <a:pt x="2353" y="270"/>
                    </a:lnTo>
                    <a:lnTo>
                      <a:pt x="2348" y="272"/>
                    </a:lnTo>
                    <a:lnTo>
                      <a:pt x="2348" y="272"/>
                    </a:lnTo>
                    <a:lnTo>
                      <a:pt x="2348" y="277"/>
                    </a:lnTo>
                    <a:lnTo>
                      <a:pt x="2347" y="284"/>
                    </a:lnTo>
                    <a:lnTo>
                      <a:pt x="2345" y="285"/>
                    </a:lnTo>
                    <a:lnTo>
                      <a:pt x="2342" y="285"/>
                    </a:lnTo>
                    <a:lnTo>
                      <a:pt x="2340" y="284"/>
                    </a:lnTo>
                    <a:lnTo>
                      <a:pt x="2339" y="283"/>
                    </a:lnTo>
                    <a:lnTo>
                      <a:pt x="2339" y="282"/>
                    </a:lnTo>
                    <a:lnTo>
                      <a:pt x="2338" y="284"/>
                    </a:lnTo>
                    <a:lnTo>
                      <a:pt x="2336" y="286"/>
                    </a:lnTo>
                    <a:lnTo>
                      <a:pt x="2336" y="296"/>
                    </a:lnTo>
                    <a:lnTo>
                      <a:pt x="2336" y="298"/>
                    </a:lnTo>
                    <a:lnTo>
                      <a:pt x="2334" y="301"/>
                    </a:lnTo>
                    <a:lnTo>
                      <a:pt x="2333" y="302"/>
                    </a:lnTo>
                    <a:lnTo>
                      <a:pt x="2333" y="303"/>
                    </a:lnTo>
                    <a:lnTo>
                      <a:pt x="2334" y="304"/>
                    </a:lnTo>
                    <a:lnTo>
                      <a:pt x="2335" y="305"/>
                    </a:lnTo>
                    <a:lnTo>
                      <a:pt x="2335" y="309"/>
                    </a:lnTo>
                    <a:lnTo>
                      <a:pt x="2334" y="311"/>
                    </a:lnTo>
                    <a:lnTo>
                      <a:pt x="2333" y="313"/>
                    </a:lnTo>
                    <a:lnTo>
                      <a:pt x="2332" y="313"/>
                    </a:lnTo>
                    <a:lnTo>
                      <a:pt x="2331" y="315"/>
                    </a:lnTo>
                    <a:lnTo>
                      <a:pt x="2330" y="316"/>
                    </a:lnTo>
                    <a:lnTo>
                      <a:pt x="2329" y="316"/>
                    </a:lnTo>
                    <a:lnTo>
                      <a:pt x="2329" y="328"/>
                    </a:lnTo>
                    <a:lnTo>
                      <a:pt x="2328" y="330"/>
                    </a:lnTo>
                    <a:lnTo>
                      <a:pt x="2327" y="331"/>
                    </a:lnTo>
                    <a:lnTo>
                      <a:pt x="2325" y="334"/>
                    </a:lnTo>
                    <a:lnTo>
                      <a:pt x="2327" y="339"/>
                    </a:lnTo>
                    <a:lnTo>
                      <a:pt x="2326" y="346"/>
                    </a:lnTo>
                    <a:lnTo>
                      <a:pt x="2325" y="348"/>
                    </a:lnTo>
                    <a:lnTo>
                      <a:pt x="2326" y="349"/>
                    </a:lnTo>
                    <a:lnTo>
                      <a:pt x="2327" y="350"/>
                    </a:lnTo>
                    <a:lnTo>
                      <a:pt x="2328" y="352"/>
                    </a:lnTo>
                    <a:lnTo>
                      <a:pt x="2329" y="354"/>
                    </a:lnTo>
                    <a:lnTo>
                      <a:pt x="2330" y="355"/>
                    </a:lnTo>
                    <a:lnTo>
                      <a:pt x="2332" y="355"/>
                    </a:lnTo>
                    <a:lnTo>
                      <a:pt x="2333" y="354"/>
                    </a:lnTo>
                    <a:lnTo>
                      <a:pt x="2337" y="360"/>
                    </a:lnTo>
                    <a:lnTo>
                      <a:pt x="2333" y="364"/>
                    </a:lnTo>
                    <a:lnTo>
                      <a:pt x="2329" y="369"/>
                    </a:lnTo>
                    <a:lnTo>
                      <a:pt x="2325" y="376"/>
                    </a:lnTo>
                    <a:lnTo>
                      <a:pt x="2325" y="377"/>
                    </a:lnTo>
                    <a:lnTo>
                      <a:pt x="2326" y="378"/>
                    </a:lnTo>
                    <a:lnTo>
                      <a:pt x="2326" y="379"/>
                    </a:lnTo>
                    <a:lnTo>
                      <a:pt x="2327" y="380"/>
                    </a:lnTo>
                    <a:lnTo>
                      <a:pt x="2328" y="380"/>
                    </a:lnTo>
                    <a:lnTo>
                      <a:pt x="2330" y="379"/>
                    </a:lnTo>
                    <a:lnTo>
                      <a:pt x="2331" y="379"/>
                    </a:lnTo>
                    <a:lnTo>
                      <a:pt x="2333" y="378"/>
                    </a:lnTo>
                    <a:lnTo>
                      <a:pt x="2337" y="378"/>
                    </a:lnTo>
                    <a:lnTo>
                      <a:pt x="2339" y="381"/>
                    </a:lnTo>
                    <a:lnTo>
                      <a:pt x="2339" y="381"/>
                    </a:lnTo>
                    <a:lnTo>
                      <a:pt x="2341" y="382"/>
                    </a:lnTo>
                    <a:lnTo>
                      <a:pt x="2344" y="385"/>
                    </a:lnTo>
                    <a:lnTo>
                      <a:pt x="2345" y="387"/>
                    </a:lnTo>
                    <a:lnTo>
                      <a:pt x="2346" y="389"/>
                    </a:lnTo>
                    <a:lnTo>
                      <a:pt x="2346" y="392"/>
                    </a:lnTo>
                    <a:lnTo>
                      <a:pt x="2351" y="395"/>
                    </a:lnTo>
                    <a:lnTo>
                      <a:pt x="2352" y="397"/>
                    </a:lnTo>
                    <a:lnTo>
                      <a:pt x="2354" y="399"/>
                    </a:lnTo>
                    <a:lnTo>
                      <a:pt x="2354" y="399"/>
                    </a:lnTo>
                    <a:lnTo>
                      <a:pt x="2354" y="400"/>
                    </a:lnTo>
                    <a:lnTo>
                      <a:pt x="2355" y="400"/>
                    </a:lnTo>
                    <a:lnTo>
                      <a:pt x="2355" y="401"/>
                    </a:lnTo>
                    <a:lnTo>
                      <a:pt x="2357" y="402"/>
                    </a:lnTo>
                    <a:lnTo>
                      <a:pt x="2358" y="402"/>
                    </a:lnTo>
                    <a:lnTo>
                      <a:pt x="2360" y="401"/>
                    </a:lnTo>
                    <a:lnTo>
                      <a:pt x="2362" y="401"/>
                    </a:lnTo>
                    <a:lnTo>
                      <a:pt x="2363" y="402"/>
                    </a:lnTo>
                    <a:lnTo>
                      <a:pt x="2364" y="402"/>
                    </a:lnTo>
                    <a:lnTo>
                      <a:pt x="2366" y="401"/>
                    </a:lnTo>
                    <a:lnTo>
                      <a:pt x="2368" y="401"/>
                    </a:lnTo>
                    <a:lnTo>
                      <a:pt x="2368" y="399"/>
                    </a:lnTo>
                    <a:lnTo>
                      <a:pt x="2376" y="393"/>
                    </a:lnTo>
                    <a:lnTo>
                      <a:pt x="2384" y="399"/>
                    </a:lnTo>
                    <a:lnTo>
                      <a:pt x="2382" y="402"/>
                    </a:lnTo>
                    <a:lnTo>
                      <a:pt x="2377" y="408"/>
                    </a:lnTo>
                    <a:lnTo>
                      <a:pt x="2369" y="411"/>
                    </a:lnTo>
                    <a:lnTo>
                      <a:pt x="2362" y="413"/>
                    </a:lnTo>
                    <a:lnTo>
                      <a:pt x="2361" y="416"/>
                    </a:lnTo>
                    <a:lnTo>
                      <a:pt x="2360" y="418"/>
                    </a:lnTo>
                    <a:lnTo>
                      <a:pt x="2357" y="419"/>
                    </a:lnTo>
                    <a:lnTo>
                      <a:pt x="2354" y="421"/>
                    </a:lnTo>
                    <a:lnTo>
                      <a:pt x="2351" y="422"/>
                    </a:lnTo>
                    <a:lnTo>
                      <a:pt x="2347" y="422"/>
                    </a:lnTo>
                    <a:lnTo>
                      <a:pt x="2348" y="417"/>
                    </a:lnTo>
                    <a:lnTo>
                      <a:pt x="2348" y="415"/>
                    </a:lnTo>
                    <a:lnTo>
                      <a:pt x="2347" y="414"/>
                    </a:lnTo>
                    <a:lnTo>
                      <a:pt x="2347" y="414"/>
                    </a:lnTo>
                    <a:lnTo>
                      <a:pt x="2345" y="416"/>
                    </a:lnTo>
                    <a:lnTo>
                      <a:pt x="2343" y="419"/>
                    </a:lnTo>
                    <a:lnTo>
                      <a:pt x="2341" y="422"/>
                    </a:lnTo>
                    <a:lnTo>
                      <a:pt x="2339" y="423"/>
                    </a:lnTo>
                    <a:lnTo>
                      <a:pt x="2338" y="425"/>
                    </a:lnTo>
                    <a:lnTo>
                      <a:pt x="2337" y="427"/>
                    </a:lnTo>
                    <a:lnTo>
                      <a:pt x="2332" y="427"/>
                    </a:lnTo>
                    <a:lnTo>
                      <a:pt x="2330" y="425"/>
                    </a:lnTo>
                    <a:lnTo>
                      <a:pt x="2328" y="425"/>
                    </a:lnTo>
                    <a:lnTo>
                      <a:pt x="2327" y="422"/>
                    </a:lnTo>
                    <a:lnTo>
                      <a:pt x="2326" y="421"/>
                    </a:lnTo>
                    <a:lnTo>
                      <a:pt x="2322" y="419"/>
                    </a:lnTo>
                    <a:lnTo>
                      <a:pt x="2321" y="418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8" y="418"/>
                    </a:lnTo>
                    <a:lnTo>
                      <a:pt x="2318" y="419"/>
                    </a:lnTo>
                    <a:lnTo>
                      <a:pt x="2321" y="428"/>
                    </a:lnTo>
                    <a:lnTo>
                      <a:pt x="2321" y="440"/>
                    </a:lnTo>
                    <a:lnTo>
                      <a:pt x="2316" y="443"/>
                    </a:lnTo>
                    <a:lnTo>
                      <a:pt x="2314" y="443"/>
                    </a:lnTo>
                    <a:lnTo>
                      <a:pt x="2312" y="445"/>
                    </a:lnTo>
                    <a:lnTo>
                      <a:pt x="2304" y="452"/>
                    </a:lnTo>
                    <a:lnTo>
                      <a:pt x="2304" y="449"/>
                    </a:lnTo>
                    <a:lnTo>
                      <a:pt x="2298" y="449"/>
                    </a:lnTo>
                    <a:lnTo>
                      <a:pt x="2295" y="450"/>
                    </a:lnTo>
                    <a:lnTo>
                      <a:pt x="2294" y="452"/>
                    </a:lnTo>
                    <a:lnTo>
                      <a:pt x="2292" y="453"/>
                    </a:lnTo>
                    <a:lnTo>
                      <a:pt x="2285" y="455"/>
                    </a:lnTo>
                    <a:lnTo>
                      <a:pt x="2284" y="455"/>
                    </a:lnTo>
                    <a:lnTo>
                      <a:pt x="2283" y="456"/>
                    </a:lnTo>
                    <a:lnTo>
                      <a:pt x="2282" y="459"/>
                    </a:lnTo>
                    <a:lnTo>
                      <a:pt x="2279" y="459"/>
                    </a:lnTo>
                    <a:lnTo>
                      <a:pt x="2278" y="460"/>
                    </a:lnTo>
                    <a:lnTo>
                      <a:pt x="2275" y="460"/>
                    </a:lnTo>
                    <a:lnTo>
                      <a:pt x="2269" y="461"/>
                    </a:lnTo>
                    <a:lnTo>
                      <a:pt x="2264" y="463"/>
                    </a:lnTo>
                    <a:lnTo>
                      <a:pt x="2259" y="466"/>
                    </a:lnTo>
                    <a:lnTo>
                      <a:pt x="2258" y="467"/>
                    </a:lnTo>
                    <a:lnTo>
                      <a:pt x="2258" y="467"/>
                    </a:lnTo>
                    <a:lnTo>
                      <a:pt x="2257" y="469"/>
                    </a:lnTo>
                    <a:lnTo>
                      <a:pt x="2255" y="471"/>
                    </a:lnTo>
                    <a:lnTo>
                      <a:pt x="2254" y="472"/>
                    </a:lnTo>
                    <a:lnTo>
                      <a:pt x="2250" y="472"/>
                    </a:lnTo>
                    <a:lnTo>
                      <a:pt x="2250" y="473"/>
                    </a:lnTo>
                    <a:lnTo>
                      <a:pt x="2248" y="476"/>
                    </a:lnTo>
                    <a:lnTo>
                      <a:pt x="2245" y="478"/>
                    </a:lnTo>
                    <a:lnTo>
                      <a:pt x="2242" y="478"/>
                    </a:lnTo>
                    <a:lnTo>
                      <a:pt x="2242" y="479"/>
                    </a:lnTo>
                    <a:lnTo>
                      <a:pt x="2242" y="480"/>
                    </a:lnTo>
                    <a:lnTo>
                      <a:pt x="2240" y="481"/>
                    </a:lnTo>
                    <a:lnTo>
                      <a:pt x="2239" y="484"/>
                    </a:lnTo>
                    <a:lnTo>
                      <a:pt x="2236" y="485"/>
                    </a:lnTo>
                    <a:lnTo>
                      <a:pt x="2236" y="486"/>
                    </a:lnTo>
                    <a:lnTo>
                      <a:pt x="2244" y="484"/>
                    </a:lnTo>
                    <a:lnTo>
                      <a:pt x="2250" y="482"/>
                    </a:lnTo>
                    <a:lnTo>
                      <a:pt x="2254" y="479"/>
                    </a:lnTo>
                    <a:lnTo>
                      <a:pt x="2254" y="477"/>
                    </a:lnTo>
                    <a:lnTo>
                      <a:pt x="2257" y="477"/>
                    </a:lnTo>
                    <a:lnTo>
                      <a:pt x="2262" y="476"/>
                    </a:lnTo>
                    <a:lnTo>
                      <a:pt x="2266" y="473"/>
                    </a:lnTo>
                    <a:lnTo>
                      <a:pt x="2271" y="470"/>
                    </a:lnTo>
                    <a:lnTo>
                      <a:pt x="2273" y="469"/>
                    </a:lnTo>
                    <a:lnTo>
                      <a:pt x="2275" y="467"/>
                    </a:lnTo>
                    <a:lnTo>
                      <a:pt x="2282" y="462"/>
                    </a:lnTo>
                    <a:lnTo>
                      <a:pt x="2281" y="468"/>
                    </a:lnTo>
                    <a:lnTo>
                      <a:pt x="2286" y="466"/>
                    </a:lnTo>
                    <a:lnTo>
                      <a:pt x="2289" y="466"/>
                    </a:lnTo>
                    <a:lnTo>
                      <a:pt x="2290" y="465"/>
                    </a:lnTo>
                    <a:lnTo>
                      <a:pt x="2292" y="464"/>
                    </a:lnTo>
                    <a:lnTo>
                      <a:pt x="2294" y="463"/>
                    </a:lnTo>
                    <a:lnTo>
                      <a:pt x="2296" y="462"/>
                    </a:lnTo>
                    <a:lnTo>
                      <a:pt x="2300" y="462"/>
                    </a:lnTo>
                    <a:lnTo>
                      <a:pt x="2302" y="463"/>
                    </a:lnTo>
                    <a:lnTo>
                      <a:pt x="2313" y="464"/>
                    </a:lnTo>
                    <a:lnTo>
                      <a:pt x="2303" y="470"/>
                    </a:lnTo>
                    <a:lnTo>
                      <a:pt x="2301" y="470"/>
                    </a:lnTo>
                    <a:lnTo>
                      <a:pt x="2301" y="472"/>
                    </a:lnTo>
                    <a:lnTo>
                      <a:pt x="2298" y="475"/>
                    </a:lnTo>
                    <a:lnTo>
                      <a:pt x="2296" y="477"/>
                    </a:lnTo>
                    <a:lnTo>
                      <a:pt x="2295" y="479"/>
                    </a:lnTo>
                    <a:lnTo>
                      <a:pt x="2292" y="479"/>
                    </a:lnTo>
                    <a:lnTo>
                      <a:pt x="2289" y="480"/>
                    </a:lnTo>
                    <a:lnTo>
                      <a:pt x="2286" y="480"/>
                    </a:lnTo>
                    <a:lnTo>
                      <a:pt x="2285" y="481"/>
                    </a:lnTo>
                    <a:lnTo>
                      <a:pt x="2284" y="484"/>
                    </a:lnTo>
                    <a:lnTo>
                      <a:pt x="2283" y="485"/>
                    </a:lnTo>
                    <a:lnTo>
                      <a:pt x="2282" y="487"/>
                    </a:lnTo>
                    <a:lnTo>
                      <a:pt x="2279" y="488"/>
                    </a:lnTo>
                    <a:lnTo>
                      <a:pt x="2275" y="488"/>
                    </a:lnTo>
                    <a:lnTo>
                      <a:pt x="2273" y="489"/>
                    </a:lnTo>
                    <a:lnTo>
                      <a:pt x="2273" y="490"/>
                    </a:lnTo>
                    <a:lnTo>
                      <a:pt x="2272" y="490"/>
                    </a:lnTo>
                    <a:lnTo>
                      <a:pt x="2272" y="492"/>
                    </a:lnTo>
                    <a:lnTo>
                      <a:pt x="2271" y="493"/>
                    </a:lnTo>
                    <a:lnTo>
                      <a:pt x="2269" y="493"/>
                    </a:lnTo>
                    <a:lnTo>
                      <a:pt x="2267" y="494"/>
                    </a:lnTo>
                    <a:lnTo>
                      <a:pt x="2262" y="494"/>
                    </a:lnTo>
                    <a:lnTo>
                      <a:pt x="2261" y="495"/>
                    </a:lnTo>
                    <a:lnTo>
                      <a:pt x="2260" y="496"/>
                    </a:lnTo>
                    <a:lnTo>
                      <a:pt x="2257" y="500"/>
                    </a:lnTo>
                    <a:lnTo>
                      <a:pt x="2251" y="503"/>
                    </a:lnTo>
                    <a:lnTo>
                      <a:pt x="2247" y="504"/>
                    </a:lnTo>
                    <a:lnTo>
                      <a:pt x="2244" y="505"/>
                    </a:lnTo>
                    <a:lnTo>
                      <a:pt x="2240" y="507"/>
                    </a:lnTo>
                    <a:lnTo>
                      <a:pt x="2239" y="508"/>
                    </a:lnTo>
                    <a:lnTo>
                      <a:pt x="2232" y="512"/>
                    </a:lnTo>
                    <a:lnTo>
                      <a:pt x="2226" y="514"/>
                    </a:lnTo>
                    <a:lnTo>
                      <a:pt x="2224" y="514"/>
                    </a:lnTo>
                    <a:lnTo>
                      <a:pt x="2219" y="511"/>
                    </a:lnTo>
                    <a:lnTo>
                      <a:pt x="2219" y="509"/>
                    </a:lnTo>
                    <a:lnTo>
                      <a:pt x="2219" y="508"/>
                    </a:lnTo>
                    <a:lnTo>
                      <a:pt x="2219" y="507"/>
                    </a:lnTo>
                    <a:lnTo>
                      <a:pt x="2219" y="506"/>
                    </a:lnTo>
                    <a:lnTo>
                      <a:pt x="2219" y="506"/>
                    </a:lnTo>
                    <a:lnTo>
                      <a:pt x="2219" y="508"/>
                    </a:lnTo>
                    <a:lnTo>
                      <a:pt x="2216" y="511"/>
                    </a:lnTo>
                    <a:lnTo>
                      <a:pt x="2215" y="516"/>
                    </a:lnTo>
                    <a:lnTo>
                      <a:pt x="2215" y="521"/>
                    </a:lnTo>
                    <a:lnTo>
                      <a:pt x="2216" y="521"/>
                    </a:lnTo>
                    <a:lnTo>
                      <a:pt x="2218" y="520"/>
                    </a:lnTo>
                    <a:lnTo>
                      <a:pt x="2220" y="520"/>
                    </a:lnTo>
                    <a:lnTo>
                      <a:pt x="2225" y="520"/>
                    </a:lnTo>
                    <a:lnTo>
                      <a:pt x="2227" y="520"/>
                    </a:lnTo>
                    <a:lnTo>
                      <a:pt x="2228" y="521"/>
                    </a:lnTo>
                    <a:lnTo>
                      <a:pt x="2230" y="528"/>
                    </a:lnTo>
                    <a:lnTo>
                      <a:pt x="2230" y="534"/>
                    </a:lnTo>
                    <a:lnTo>
                      <a:pt x="2229" y="540"/>
                    </a:lnTo>
                    <a:lnTo>
                      <a:pt x="2228" y="543"/>
                    </a:lnTo>
                    <a:lnTo>
                      <a:pt x="2228" y="553"/>
                    </a:lnTo>
                    <a:lnTo>
                      <a:pt x="2229" y="555"/>
                    </a:lnTo>
                    <a:lnTo>
                      <a:pt x="2229" y="561"/>
                    </a:lnTo>
                    <a:lnTo>
                      <a:pt x="2228" y="564"/>
                    </a:lnTo>
                    <a:lnTo>
                      <a:pt x="2228" y="564"/>
                    </a:lnTo>
                    <a:lnTo>
                      <a:pt x="2229" y="564"/>
                    </a:lnTo>
                    <a:lnTo>
                      <a:pt x="2229" y="569"/>
                    </a:lnTo>
                    <a:lnTo>
                      <a:pt x="2228" y="573"/>
                    </a:lnTo>
                    <a:lnTo>
                      <a:pt x="2222" y="579"/>
                    </a:lnTo>
                    <a:lnTo>
                      <a:pt x="2222" y="581"/>
                    </a:lnTo>
                    <a:lnTo>
                      <a:pt x="2222" y="583"/>
                    </a:lnTo>
                    <a:lnTo>
                      <a:pt x="2221" y="585"/>
                    </a:lnTo>
                    <a:lnTo>
                      <a:pt x="2221" y="588"/>
                    </a:lnTo>
                    <a:lnTo>
                      <a:pt x="2219" y="590"/>
                    </a:lnTo>
                    <a:lnTo>
                      <a:pt x="2219" y="592"/>
                    </a:lnTo>
                    <a:lnTo>
                      <a:pt x="2216" y="594"/>
                    </a:lnTo>
                    <a:lnTo>
                      <a:pt x="2216" y="600"/>
                    </a:lnTo>
                    <a:lnTo>
                      <a:pt x="2216" y="602"/>
                    </a:lnTo>
                    <a:lnTo>
                      <a:pt x="2216" y="610"/>
                    </a:lnTo>
                    <a:lnTo>
                      <a:pt x="2211" y="609"/>
                    </a:lnTo>
                    <a:lnTo>
                      <a:pt x="2210" y="609"/>
                    </a:lnTo>
                    <a:lnTo>
                      <a:pt x="2208" y="608"/>
                    </a:lnTo>
                    <a:lnTo>
                      <a:pt x="2208" y="604"/>
                    </a:lnTo>
                    <a:lnTo>
                      <a:pt x="2207" y="605"/>
                    </a:lnTo>
                    <a:lnTo>
                      <a:pt x="2208" y="606"/>
                    </a:lnTo>
                    <a:lnTo>
                      <a:pt x="2207" y="607"/>
                    </a:lnTo>
                    <a:lnTo>
                      <a:pt x="2205" y="606"/>
                    </a:lnTo>
                    <a:lnTo>
                      <a:pt x="2205" y="605"/>
                    </a:lnTo>
                    <a:lnTo>
                      <a:pt x="2203" y="606"/>
                    </a:lnTo>
                    <a:lnTo>
                      <a:pt x="2201" y="606"/>
                    </a:lnTo>
                    <a:lnTo>
                      <a:pt x="2199" y="605"/>
                    </a:lnTo>
                    <a:lnTo>
                      <a:pt x="2195" y="605"/>
                    </a:lnTo>
                    <a:lnTo>
                      <a:pt x="2195" y="611"/>
                    </a:lnTo>
                    <a:lnTo>
                      <a:pt x="2189" y="607"/>
                    </a:lnTo>
                    <a:lnTo>
                      <a:pt x="2187" y="605"/>
                    </a:lnTo>
                    <a:lnTo>
                      <a:pt x="2183" y="602"/>
                    </a:lnTo>
                    <a:lnTo>
                      <a:pt x="2178" y="600"/>
                    </a:lnTo>
                    <a:lnTo>
                      <a:pt x="2180" y="601"/>
                    </a:lnTo>
                    <a:lnTo>
                      <a:pt x="2181" y="602"/>
                    </a:lnTo>
                    <a:lnTo>
                      <a:pt x="2181" y="603"/>
                    </a:lnTo>
                    <a:lnTo>
                      <a:pt x="2183" y="608"/>
                    </a:lnTo>
                    <a:lnTo>
                      <a:pt x="2184" y="613"/>
                    </a:lnTo>
                    <a:lnTo>
                      <a:pt x="2188" y="617"/>
                    </a:lnTo>
                    <a:lnTo>
                      <a:pt x="2189" y="619"/>
                    </a:lnTo>
                    <a:lnTo>
                      <a:pt x="2190" y="621"/>
                    </a:lnTo>
                    <a:lnTo>
                      <a:pt x="2192" y="623"/>
                    </a:lnTo>
                    <a:lnTo>
                      <a:pt x="2192" y="624"/>
                    </a:lnTo>
                    <a:lnTo>
                      <a:pt x="2195" y="626"/>
                    </a:lnTo>
                    <a:lnTo>
                      <a:pt x="2198" y="626"/>
                    </a:lnTo>
                    <a:lnTo>
                      <a:pt x="2199" y="625"/>
                    </a:lnTo>
                    <a:lnTo>
                      <a:pt x="2204" y="625"/>
                    </a:lnTo>
                    <a:lnTo>
                      <a:pt x="2203" y="629"/>
                    </a:lnTo>
                    <a:lnTo>
                      <a:pt x="2203" y="632"/>
                    </a:lnTo>
                    <a:lnTo>
                      <a:pt x="2201" y="638"/>
                    </a:lnTo>
                    <a:lnTo>
                      <a:pt x="2204" y="638"/>
                    </a:lnTo>
                    <a:lnTo>
                      <a:pt x="2206" y="639"/>
                    </a:lnTo>
                    <a:lnTo>
                      <a:pt x="2207" y="641"/>
                    </a:lnTo>
                    <a:lnTo>
                      <a:pt x="2208" y="642"/>
                    </a:lnTo>
                    <a:lnTo>
                      <a:pt x="2208" y="650"/>
                    </a:lnTo>
                    <a:lnTo>
                      <a:pt x="2207" y="650"/>
                    </a:lnTo>
                    <a:lnTo>
                      <a:pt x="2207" y="651"/>
                    </a:lnTo>
                    <a:lnTo>
                      <a:pt x="2207" y="651"/>
                    </a:lnTo>
                    <a:lnTo>
                      <a:pt x="2207" y="652"/>
                    </a:lnTo>
                    <a:lnTo>
                      <a:pt x="2209" y="653"/>
                    </a:lnTo>
                    <a:lnTo>
                      <a:pt x="2208" y="656"/>
                    </a:lnTo>
                    <a:lnTo>
                      <a:pt x="2207" y="657"/>
                    </a:lnTo>
                    <a:lnTo>
                      <a:pt x="2206" y="659"/>
                    </a:lnTo>
                    <a:lnTo>
                      <a:pt x="2202" y="667"/>
                    </a:lnTo>
                    <a:lnTo>
                      <a:pt x="2199" y="676"/>
                    </a:lnTo>
                    <a:lnTo>
                      <a:pt x="2199" y="684"/>
                    </a:lnTo>
                    <a:lnTo>
                      <a:pt x="2198" y="687"/>
                    </a:lnTo>
                    <a:lnTo>
                      <a:pt x="2197" y="690"/>
                    </a:lnTo>
                    <a:lnTo>
                      <a:pt x="2195" y="697"/>
                    </a:lnTo>
                    <a:lnTo>
                      <a:pt x="2195" y="699"/>
                    </a:lnTo>
                    <a:lnTo>
                      <a:pt x="2195" y="700"/>
                    </a:lnTo>
                    <a:lnTo>
                      <a:pt x="2197" y="703"/>
                    </a:lnTo>
                    <a:lnTo>
                      <a:pt x="2194" y="706"/>
                    </a:lnTo>
                    <a:lnTo>
                      <a:pt x="2192" y="709"/>
                    </a:lnTo>
                    <a:lnTo>
                      <a:pt x="2189" y="712"/>
                    </a:lnTo>
                    <a:lnTo>
                      <a:pt x="2187" y="715"/>
                    </a:lnTo>
                    <a:lnTo>
                      <a:pt x="2184" y="713"/>
                    </a:lnTo>
                    <a:lnTo>
                      <a:pt x="2183" y="715"/>
                    </a:lnTo>
                    <a:lnTo>
                      <a:pt x="2184" y="715"/>
                    </a:lnTo>
                    <a:lnTo>
                      <a:pt x="2182" y="716"/>
                    </a:lnTo>
                    <a:lnTo>
                      <a:pt x="2181" y="716"/>
                    </a:lnTo>
                    <a:lnTo>
                      <a:pt x="2180" y="715"/>
                    </a:lnTo>
                    <a:lnTo>
                      <a:pt x="2181" y="715"/>
                    </a:lnTo>
                    <a:lnTo>
                      <a:pt x="2180" y="713"/>
                    </a:lnTo>
                    <a:lnTo>
                      <a:pt x="2176" y="713"/>
                    </a:lnTo>
                    <a:lnTo>
                      <a:pt x="2177" y="706"/>
                    </a:lnTo>
                    <a:lnTo>
                      <a:pt x="2179" y="697"/>
                    </a:lnTo>
                    <a:lnTo>
                      <a:pt x="2184" y="690"/>
                    </a:lnTo>
                    <a:lnTo>
                      <a:pt x="2178" y="691"/>
                    </a:lnTo>
                    <a:lnTo>
                      <a:pt x="2180" y="686"/>
                    </a:lnTo>
                    <a:lnTo>
                      <a:pt x="2171" y="686"/>
                    </a:lnTo>
                    <a:lnTo>
                      <a:pt x="2172" y="682"/>
                    </a:lnTo>
                    <a:lnTo>
                      <a:pt x="2175" y="677"/>
                    </a:lnTo>
                    <a:lnTo>
                      <a:pt x="2169" y="677"/>
                    </a:lnTo>
                    <a:lnTo>
                      <a:pt x="2167" y="675"/>
                    </a:lnTo>
                    <a:lnTo>
                      <a:pt x="2167" y="671"/>
                    </a:lnTo>
                    <a:lnTo>
                      <a:pt x="2169" y="670"/>
                    </a:lnTo>
                    <a:lnTo>
                      <a:pt x="2169" y="668"/>
                    </a:lnTo>
                    <a:lnTo>
                      <a:pt x="2166" y="668"/>
                    </a:lnTo>
                    <a:lnTo>
                      <a:pt x="2165" y="673"/>
                    </a:lnTo>
                    <a:lnTo>
                      <a:pt x="2160" y="670"/>
                    </a:lnTo>
                    <a:lnTo>
                      <a:pt x="2156" y="667"/>
                    </a:lnTo>
                    <a:lnTo>
                      <a:pt x="2154" y="665"/>
                    </a:lnTo>
                    <a:lnTo>
                      <a:pt x="2152" y="664"/>
                    </a:lnTo>
                    <a:lnTo>
                      <a:pt x="2150" y="664"/>
                    </a:lnTo>
                    <a:lnTo>
                      <a:pt x="2149" y="662"/>
                    </a:lnTo>
                    <a:lnTo>
                      <a:pt x="2149" y="658"/>
                    </a:lnTo>
                    <a:lnTo>
                      <a:pt x="2150" y="656"/>
                    </a:lnTo>
                    <a:lnTo>
                      <a:pt x="2150" y="655"/>
                    </a:lnTo>
                    <a:lnTo>
                      <a:pt x="2151" y="653"/>
                    </a:lnTo>
                    <a:lnTo>
                      <a:pt x="2151" y="651"/>
                    </a:lnTo>
                    <a:lnTo>
                      <a:pt x="2150" y="644"/>
                    </a:lnTo>
                    <a:lnTo>
                      <a:pt x="2151" y="645"/>
                    </a:lnTo>
                    <a:lnTo>
                      <a:pt x="2151" y="644"/>
                    </a:lnTo>
                    <a:lnTo>
                      <a:pt x="2150" y="643"/>
                    </a:lnTo>
                    <a:lnTo>
                      <a:pt x="2149" y="641"/>
                    </a:lnTo>
                    <a:lnTo>
                      <a:pt x="2148" y="639"/>
                    </a:lnTo>
                    <a:lnTo>
                      <a:pt x="2148" y="635"/>
                    </a:lnTo>
                    <a:lnTo>
                      <a:pt x="2147" y="635"/>
                    </a:lnTo>
                    <a:lnTo>
                      <a:pt x="2144" y="632"/>
                    </a:lnTo>
                    <a:lnTo>
                      <a:pt x="2144" y="629"/>
                    </a:lnTo>
                    <a:lnTo>
                      <a:pt x="2145" y="626"/>
                    </a:lnTo>
                    <a:lnTo>
                      <a:pt x="2146" y="623"/>
                    </a:lnTo>
                    <a:lnTo>
                      <a:pt x="2146" y="622"/>
                    </a:lnTo>
                    <a:lnTo>
                      <a:pt x="2148" y="622"/>
                    </a:lnTo>
                    <a:lnTo>
                      <a:pt x="2149" y="620"/>
                    </a:lnTo>
                    <a:lnTo>
                      <a:pt x="2149" y="620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2" y="611"/>
                    </a:lnTo>
                    <a:lnTo>
                      <a:pt x="2143" y="605"/>
                    </a:lnTo>
                    <a:lnTo>
                      <a:pt x="2142" y="605"/>
                    </a:lnTo>
                    <a:lnTo>
                      <a:pt x="2142" y="605"/>
                    </a:lnTo>
                    <a:lnTo>
                      <a:pt x="2140" y="607"/>
                    </a:lnTo>
                    <a:lnTo>
                      <a:pt x="2138" y="608"/>
                    </a:lnTo>
                    <a:lnTo>
                      <a:pt x="2138" y="612"/>
                    </a:lnTo>
                    <a:lnTo>
                      <a:pt x="2137" y="614"/>
                    </a:lnTo>
                    <a:lnTo>
                      <a:pt x="2136" y="615"/>
                    </a:lnTo>
                    <a:lnTo>
                      <a:pt x="2134" y="617"/>
                    </a:lnTo>
                    <a:lnTo>
                      <a:pt x="2132" y="616"/>
                    </a:lnTo>
                    <a:lnTo>
                      <a:pt x="2131" y="617"/>
                    </a:lnTo>
                    <a:lnTo>
                      <a:pt x="2132" y="617"/>
                    </a:lnTo>
                    <a:lnTo>
                      <a:pt x="2134" y="617"/>
                    </a:lnTo>
                    <a:lnTo>
                      <a:pt x="2136" y="619"/>
                    </a:lnTo>
                    <a:lnTo>
                      <a:pt x="2137" y="620"/>
                    </a:lnTo>
                    <a:lnTo>
                      <a:pt x="2137" y="623"/>
                    </a:lnTo>
                    <a:lnTo>
                      <a:pt x="2137" y="632"/>
                    </a:lnTo>
                    <a:lnTo>
                      <a:pt x="2138" y="641"/>
                    </a:lnTo>
                    <a:lnTo>
                      <a:pt x="2140" y="647"/>
                    </a:lnTo>
                    <a:lnTo>
                      <a:pt x="2140" y="654"/>
                    </a:lnTo>
                    <a:lnTo>
                      <a:pt x="2137" y="654"/>
                    </a:lnTo>
                    <a:lnTo>
                      <a:pt x="2137" y="656"/>
                    </a:lnTo>
                    <a:lnTo>
                      <a:pt x="2135" y="657"/>
                    </a:lnTo>
                    <a:lnTo>
                      <a:pt x="2134" y="657"/>
                    </a:lnTo>
                    <a:lnTo>
                      <a:pt x="2135" y="659"/>
                    </a:lnTo>
                    <a:lnTo>
                      <a:pt x="2136" y="661"/>
                    </a:lnTo>
                    <a:lnTo>
                      <a:pt x="2138" y="662"/>
                    </a:lnTo>
                    <a:lnTo>
                      <a:pt x="2141" y="664"/>
                    </a:lnTo>
                    <a:lnTo>
                      <a:pt x="2144" y="666"/>
                    </a:lnTo>
                    <a:lnTo>
                      <a:pt x="2146" y="667"/>
                    </a:lnTo>
                    <a:lnTo>
                      <a:pt x="2148" y="670"/>
                    </a:lnTo>
                    <a:lnTo>
                      <a:pt x="2151" y="671"/>
                    </a:lnTo>
                    <a:lnTo>
                      <a:pt x="2153" y="673"/>
                    </a:lnTo>
                    <a:lnTo>
                      <a:pt x="2154" y="676"/>
                    </a:lnTo>
                    <a:lnTo>
                      <a:pt x="2157" y="679"/>
                    </a:lnTo>
                    <a:lnTo>
                      <a:pt x="2152" y="681"/>
                    </a:lnTo>
                    <a:lnTo>
                      <a:pt x="2145" y="681"/>
                    </a:lnTo>
                    <a:lnTo>
                      <a:pt x="2145" y="682"/>
                    </a:lnTo>
                    <a:lnTo>
                      <a:pt x="2145" y="682"/>
                    </a:lnTo>
                    <a:lnTo>
                      <a:pt x="2149" y="685"/>
                    </a:lnTo>
                    <a:lnTo>
                      <a:pt x="2152" y="685"/>
                    </a:lnTo>
                    <a:lnTo>
                      <a:pt x="2155" y="685"/>
                    </a:lnTo>
                    <a:lnTo>
                      <a:pt x="2157" y="688"/>
                    </a:lnTo>
                    <a:lnTo>
                      <a:pt x="2157" y="688"/>
                    </a:lnTo>
                    <a:lnTo>
                      <a:pt x="2157" y="689"/>
                    </a:lnTo>
                    <a:lnTo>
                      <a:pt x="2159" y="694"/>
                    </a:lnTo>
                    <a:lnTo>
                      <a:pt x="2160" y="699"/>
                    </a:lnTo>
                    <a:lnTo>
                      <a:pt x="2160" y="706"/>
                    </a:lnTo>
                    <a:lnTo>
                      <a:pt x="2160" y="710"/>
                    </a:lnTo>
                    <a:lnTo>
                      <a:pt x="2159" y="710"/>
                    </a:lnTo>
                    <a:lnTo>
                      <a:pt x="2158" y="712"/>
                    </a:lnTo>
                    <a:lnTo>
                      <a:pt x="2158" y="712"/>
                    </a:lnTo>
                    <a:lnTo>
                      <a:pt x="2159" y="712"/>
                    </a:lnTo>
                    <a:lnTo>
                      <a:pt x="2160" y="715"/>
                    </a:lnTo>
                    <a:lnTo>
                      <a:pt x="2160" y="717"/>
                    </a:lnTo>
                    <a:lnTo>
                      <a:pt x="2162" y="718"/>
                    </a:lnTo>
                    <a:lnTo>
                      <a:pt x="2163" y="723"/>
                    </a:lnTo>
                    <a:lnTo>
                      <a:pt x="2160" y="723"/>
                    </a:lnTo>
                    <a:lnTo>
                      <a:pt x="2162" y="725"/>
                    </a:lnTo>
                    <a:lnTo>
                      <a:pt x="2162" y="728"/>
                    </a:lnTo>
                    <a:lnTo>
                      <a:pt x="2161" y="729"/>
                    </a:lnTo>
                    <a:lnTo>
                      <a:pt x="2160" y="730"/>
                    </a:lnTo>
                    <a:lnTo>
                      <a:pt x="2159" y="732"/>
                    </a:lnTo>
                    <a:lnTo>
                      <a:pt x="2161" y="732"/>
                    </a:lnTo>
                    <a:lnTo>
                      <a:pt x="2168" y="734"/>
                    </a:lnTo>
                    <a:lnTo>
                      <a:pt x="2171" y="737"/>
                    </a:lnTo>
                    <a:lnTo>
                      <a:pt x="2171" y="738"/>
                    </a:lnTo>
                    <a:lnTo>
                      <a:pt x="2172" y="740"/>
                    </a:lnTo>
                    <a:lnTo>
                      <a:pt x="2172" y="741"/>
                    </a:lnTo>
                    <a:lnTo>
                      <a:pt x="2171" y="744"/>
                    </a:lnTo>
                    <a:lnTo>
                      <a:pt x="2173" y="746"/>
                    </a:lnTo>
                    <a:lnTo>
                      <a:pt x="2175" y="746"/>
                    </a:lnTo>
                    <a:lnTo>
                      <a:pt x="2176" y="745"/>
                    </a:lnTo>
                    <a:lnTo>
                      <a:pt x="2185" y="745"/>
                    </a:lnTo>
                    <a:lnTo>
                      <a:pt x="2187" y="747"/>
                    </a:lnTo>
                    <a:lnTo>
                      <a:pt x="2189" y="750"/>
                    </a:lnTo>
                    <a:lnTo>
                      <a:pt x="2189" y="753"/>
                    </a:lnTo>
                    <a:lnTo>
                      <a:pt x="2188" y="753"/>
                    </a:lnTo>
                    <a:lnTo>
                      <a:pt x="2189" y="753"/>
                    </a:lnTo>
                    <a:lnTo>
                      <a:pt x="2189" y="754"/>
                    </a:lnTo>
                    <a:lnTo>
                      <a:pt x="2189" y="755"/>
                    </a:lnTo>
                    <a:lnTo>
                      <a:pt x="2190" y="758"/>
                    </a:lnTo>
                    <a:lnTo>
                      <a:pt x="2190" y="763"/>
                    </a:lnTo>
                    <a:lnTo>
                      <a:pt x="2189" y="765"/>
                    </a:lnTo>
                    <a:lnTo>
                      <a:pt x="2187" y="766"/>
                    </a:lnTo>
                    <a:lnTo>
                      <a:pt x="2188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93" y="774"/>
                    </a:lnTo>
                    <a:lnTo>
                      <a:pt x="2199" y="783"/>
                    </a:lnTo>
                    <a:lnTo>
                      <a:pt x="2201" y="785"/>
                    </a:lnTo>
                    <a:lnTo>
                      <a:pt x="2200" y="785"/>
                    </a:lnTo>
                    <a:lnTo>
                      <a:pt x="2203" y="790"/>
                    </a:lnTo>
                    <a:lnTo>
                      <a:pt x="2197" y="788"/>
                    </a:lnTo>
                    <a:lnTo>
                      <a:pt x="2197" y="789"/>
                    </a:lnTo>
                    <a:lnTo>
                      <a:pt x="2195" y="791"/>
                    </a:lnTo>
                    <a:lnTo>
                      <a:pt x="2194" y="791"/>
                    </a:lnTo>
                    <a:lnTo>
                      <a:pt x="2192" y="791"/>
                    </a:lnTo>
                    <a:lnTo>
                      <a:pt x="2191" y="791"/>
                    </a:lnTo>
                    <a:lnTo>
                      <a:pt x="2191" y="791"/>
                    </a:lnTo>
                    <a:lnTo>
                      <a:pt x="2190" y="792"/>
                    </a:lnTo>
                    <a:lnTo>
                      <a:pt x="2190" y="794"/>
                    </a:lnTo>
                    <a:lnTo>
                      <a:pt x="2186" y="796"/>
                    </a:lnTo>
                    <a:lnTo>
                      <a:pt x="2184" y="796"/>
                    </a:lnTo>
                    <a:lnTo>
                      <a:pt x="2182" y="797"/>
                    </a:lnTo>
                    <a:lnTo>
                      <a:pt x="2179" y="797"/>
                    </a:lnTo>
                    <a:lnTo>
                      <a:pt x="2176" y="803"/>
                    </a:lnTo>
                    <a:lnTo>
                      <a:pt x="2178" y="803"/>
                    </a:lnTo>
                    <a:lnTo>
                      <a:pt x="2178" y="804"/>
                    </a:lnTo>
                    <a:lnTo>
                      <a:pt x="2181" y="803"/>
                    </a:lnTo>
                    <a:lnTo>
                      <a:pt x="2184" y="802"/>
                    </a:lnTo>
                    <a:lnTo>
                      <a:pt x="2186" y="800"/>
                    </a:lnTo>
                    <a:lnTo>
                      <a:pt x="2195" y="798"/>
                    </a:lnTo>
                    <a:lnTo>
                      <a:pt x="2196" y="802"/>
                    </a:lnTo>
                    <a:lnTo>
                      <a:pt x="2196" y="803"/>
                    </a:lnTo>
                    <a:lnTo>
                      <a:pt x="2198" y="802"/>
                    </a:lnTo>
                    <a:lnTo>
                      <a:pt x="2200" y="803"/>
                    </a:lnTo>
                    <a:lnTo>
                      <a:pt x="2201" y="803"/>
                    </a:lnTo>
                    <a:lnTo>
                      <a:pt x="2202" y="799"/>
                    </a:lnTo>
                    <a:lnTo>
                      <a:pt x="2207" y="801"/>
                    </a:lnTo>
                    <a:lnTo>
                      <a:pt x="2210" y="804"/>
                    </a:lnTo>
                    <a:lnTo>
                      <a:pt x="2213" y="809"/>
                    </a:lnTo>
                    <a:lnTo>
                      <a:pt x="2214" y="815"/>
                    </a:lnTo>
                    <a:lnTo>
                      <a:pt x="2214" y="824"/>
                    </a:lnTo>
                    <a:lnTo>
                      <a:pt x="2207" y="824"/>
                    </a:lnTo>
                    <a:lnTo>
                      <a:pt x="2207" y="825"/>
                    </a:lnTo>
                    <a:lnTo>
                      <a:pt x="2207" y="826"/>
                    </a:lnTo>
                    <a:lnTo>
                      <a:pt x="2204" y="833"/>
                    </a:lnTo>
                    <a:lnTo>
                      <a:pt x="2201" y="840"/>
                    </a:lnTo>
                    <a:lnTo>
                      <a:pt x="2199" y="842"/>
                    </a:lnTo>
                    <a:lnTo>
                      <a:pt x="2197" y="842"/>
                    </a:lnTo>
                    <a:lnTo>
                      <a:pt x="2196" y="842"/>
                    </a:lnTo>
                    <a:lnTo>
                      <a:pt x="2195" y="842"/>
                    </a:lnTo>
                    <a:lnTo>
                      <a:pt x="2193" y="842"/>
                    </a:lnTo>
                    <a:lnTo>
                      <a:pt x="2187" y="842"/>
                    </a:lnTo>
                    <a:lnTo>
                      <a:pt x="2185" y="842"/>
                    </a:lnTo>
                    <a:lnTo>
                      <a:pt x="2185" y="842"/>
                    </a:lnTo>
                    <a:lnTo>
                      <a:pt x="2181" y="842"/>
                    </a:lnTo>
                    <a:lnTo>
                      <a:pt x="2179" y="842"/>
                    </a:lnTo>
                    <a:lnTo>
                      <a:pt x="2176" y="840"/>
                    </a:lnTo>
                    <a:lnTo>
                      <a:pt x="2175" y="839"/>
                    </a:lnTo>
                    <a:lnTo>
                      <a:pt x="2175" y="841"/>
                    </a:lnTo>
                    <a:lnTo>
                      <a:pt x="2173" y="842"/>
                    </a:lnTo>
                    <a:lnTo>
                      <a:pt x="2176" y="842"/>
                    </a:lnTo>
                    <a:lnTo>
                      <a:pt x="2183" y="844"/>
                    </a:lnTo>
                    <a:lnTo>
                      <a:pt x="2184" y="846"/>
                    </a:lnTo>
                    <a:lnTo>
                      <a:pt x="2184" y="851"/>
                    </a:lnTo>
                    <a:lnTo>
                      <a:pt x="2181" y="854"/>
                    </a:lnTo>
                    <a:lnTo>
                      <a:pt x="2181" y="855"/>
                    </a:lnTo>
                    <a:lnTo>
                      <a:pt x="2181" y="856"/>
                    </a:lnTo>
                    <a:lnTo>
                      <a:pt x="2182" y="857"/>
                    </a:lnTo>
                    <a:lnTo>
                      <a:pt x="2182" y="860"/>
                    </a:lnTo>
                    <a:lnTo>
                      <a:pt x="2181" y="861"/>
                    </a:lnTo>
                    <a:lnTo>
                      <a:pt x="2181" y="862"/>
                    </a:lnTo>
                    <a:lnTo>
                      <a:pt x="2179" y="864"/>
                    </a:lnTo>
                    <a:lnTo>
                      <a:pt x="2181" y="864"/>
                    </a:lnTo>
                    <a:lnTo>
                      <a:pt x="2181" y="862"/>
                    </a:lnTo>
                    <a:lnTo>
                      <a:pt x="2182" y="862"/>
                    </a:lnTo>
                    <a:lnTo>
                      <a:pt x="2184" y="861"/>
                    </a:lnTo>
                    <a:lnTo>
                      <a:pt x="2187" y="861"/>
                    </a:lnTo>
                    <a:lnTo>
                      <a:pt x="2190" y="864"/>
                    </a:lnTo>
                    <a:lnTo>
                      <a:pt x="2191" y="864"/>
                    </a:lnTo>
                    <a:lnTo>
                      <a:pt x="2192" y="870"/>
                    </a:lnTo>
                    <a:lnTo>
                      <a:pt x="2192" y="870"/>
                    </a:lnTo>
                    <a:lnTo>
                      <a:pt x="2192" y="872"/>
                    </a:lnTo>
                    <a:lnTo>
                      <a:pt x="2192" y="874"/>
                    </a:lnTo>
                    <a:lnTo>
                      <a:pt x="2192" y="874"/>
                    </a:lnTo>
                    <a:lnTo>
                      <a:pt x="2191" y="876"/>
                    </a:lnTo>
                    <a:lnTo>
                      <a:pt x="2190" y="877"/>
                    </a:lnTo>
                    <a:lnTo>
                      <a:pt x="2190" y="877"/>
                    </a:lnTo>
                    <a:lnTo>
                      <a:pt x="2191" y="880"/>
                    </a:lnTo>
                    <a:lnTo>
                      <a:pt x="2187" y="881"/>
                    </a:lnTo>
                    <a:lnTo>
                      <a:pt x="2184" y="881"/>
                    </a:lnTo>
                    <a:lnTo>
                      <a:pt x="2181" y="880"/>
                    </a:lnTo>
                    <a:lnTo>
                      <a:pt x="2181" y="879"/>
                    </a:lnTo>
                    <a:lnTo>
                      <a:pt x="2180" y="879"/>
                    </a:lnTo>
                    <a:lnTo>
                      <a:pt x="2175" y="884"/>
                    </a:lnTo>
                    <a:lnTo>
                      <a:pt x="2168" y="887"/>
                    </a:lnTo>
                    <a:lnTo>
                      <a:pt x="2160" y="889"/>
                    </a:lnTo>
                    <a:lnTo>
                      <a:pt x="2159" y="890"/>
                    </a:lnTo>
                    <a:lnTo>
                      <a:pt x="2157" y="892"/>
                    </a:lnTo>
                    <a:lnTo>
                      <a:pt x="2157" y="894"/>
                    </a:lnTo>
                    <a:lnTo>
                      <a:pt x="2154" y="898"/>
                    </a:lnTo>
                    <a:lnTo>
                      <a:pt x="2150" y="902"/>
                    </a:lnTo>
                    <a:lnTo>
                      <a:pt x="2148" y="899"/>
                    </a:lnTo>
                    <a:lnTo>
                      <a:pt x="2148" y="902"/>
                    </a:lnTo>
                    <a:lnTo>
                      <a:pt x="2146" y="905"/>
                    </a:lnTo>
                    <a:lnTo>
                      <a:pt x="2144" y="907"/>
                    </a:lnTo>
                    <a:lnTo>
                      <a:pt x="2142" y="910"/>
                    </a:lnTo>
                    <a:lnTo>
                      <a:pt x="2137" y="915"/>
                    </a:lnTo>
                    <a:lnTo>
                      <a:pt x="2134" y="921"/>
                    </a:lnTo>
                    <a:lnTo>
                      <a:pt x="2134" y="927"/>
                    </a:lnTo>
                    <a:lnTo>
                      <a:pt x="2134" y="933"/>
                    </a:lnTo>
                    <a:lnTo>
                      <a:pt x="2130" y="931"/>
                    </a:lnTo>
                    <a:lnTo>
                      <a:pt x="2130" y="941"/>
                    </a:lnTo>
                    <a:lnTo>
                      <a:pt x="2129" y="943"/>
                    </a:lnTo>
                    <a:lnTo>
                      <a:pt x="2127" y="944"/>
                    </a:lnTo>
                    <a:lnTo>
                      <a:pt x="2122" y="945"/>
                    </a:lnTo>
                    <a:lnTo>
                      <a:pt x="2116" y="946"/>
                    </a:lnTo>
                    <a:lnTo>
                      <a:pt x="2108" y="948"/>
                    </a:lnTo>
                    <a:lnTo>
                      <a:pt x="2101" y="951"/>
                    </a:lnTo>
                    <a:lnTo>
                      <a:pt x="2100" y="951"/>
                    </a:lnTo>
                    <a:lnTo>
                      <a:pt x="2098" y="954"/>
                    </a:lnTo>
                    <a:lnTo>
                      <a:pt x="2097" y="955"/>
                    </a:lnTo>
                    <a:lnTo>
                      <a:pt x="2095" y="956"/>
                    </a:lnTo>
                    <a:lnTo>
                      <a:pt x="2094" y="957"/>
                    </a:lnTo>
                    <a:lnTo>
                      <a:pt x="2090" y="960"/>
                    </a:lnTo>
                    <a:lnTo>
                      <a:pt x="2090" y="961"/>
                    </a:lnTo>
                    <a:lnTo>
                      <a:pt x="2087" y="967"/>
                    </a:lnTo>
                    <a:lnTo>
                      <a:pt x="2086" y="969"/>
                    </a:lnTo>
                    <a:lnTo>
                      <a:pt x="2090" y="968"/>
                    </a:lnTo>
                    <a:lnTo>
                      <a:pt x="2085" y="973"/>
                    </a:lnTo>
                    <a:lnTo>
                      <a:pt x="2082" y="979"/>
                    </a:lnTo>
                    <a:lnTo>
                      <a:pt x="2081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7" y="981"/>
                    </a:lnTo>
                    <a:lnTo>
                      <a:pt x="2075" y="982"/>
                    </a:lnTo>
                    <a:lnTo>
                      <a:pt x="2074" y="983"/>
                    </a:lnTo>
                    <a:lnTo>
                      <a:pt x="2074" y="989"/>
                    </a:lnTo>
                    <a:lnTo>
                      <a:pt x="2075" y="989"/>
                    </a:lnTo>
                    <a:lnTo>
                      <a:pt x="2077" y="989"/>
                    </a:lnTo>
                    <a:lnTo>
                      <a:pt x="2078" y="991"/>
                    </a:lnTo>
                    <a:lnTo>
                      <a:pt x="2080" y="993"/>
                    </a:lnTo>
                    <a:lnTo>
                      <a:pt x="2080" y="995"/>
                    </a:lnTo>
                    <a:lnTo>
                      <a:pt x="2079" y="997"/>
                    </a:lnTo>
                    <a:lnTo>
                      <a:pt x="2078" y="998"/>
                    </a:lnTo>
                    <a:lnTo>
                      <a:pt x="2077" y="1000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4" y="1003"/>
                    </a:lnTo>
                    <a:lnTo>
                      <a:pt x="2073" y="1004"/>
                    </a:lnTo>
                    <a:lnTo>
                      <a:pt x="2073" y="1004"/>
                    </a:lnTo>
                    <a:lnTo>
                      <a:pt x="2072" y="1004"/>
                    </a:lnTo>
                    <a:lnTo>
                      <a:pt x="2072" y="1010"/>
                    </a:lnTo>
                    <a:lnTo>
                      <a:pt x="2063" y="1010"/>
                    </a:lnTo>
                    <a:lnTo>
                      <a:pt x="2063" y="1011"/>
                    </a:lnTo>
                    <a:lnTo>
                      <a:pt x="2063" y="1012"/>
                    </a:lnTo>
                    <a:lnTo>
                      <a:pt x="2062" y="1012"/>
                    </a:lnTo>
                    <a:lnTo>
                      <a:pt x="2063" y="1014"/>
                    </a:lnTo>
                    <a:lnTo>
                      <a:pt x="2060" y="1019"/>
                    </a:lnTo>
                    <a:lnTo>
                      <a:pt x="2060" y="1019"/>
                    </a:lnTo>
                    <a:lnTo>
                      <a:pt x="2058" y="1020"/>
                    </a:lnTo>
                    <a:lnTo>
                      <a:pt x="2057" y="1022"/>
                    </a:lnTo>
                    <a:lnTo>
                      <a:pt x="2057" y="1026"/>
                    </a:lnTo>
                    <a:lnTo>
                      <a:pt x="2051" y="1026"/>
                    </a:lnTo>
                    <a:lnTo>
                      <a:pt x="2048" y="1025"/>
                    </a:lnTo>
                    <a:lnTo>
                      <a:pt x="2049" y="1026"/>
                    </a:lnTo>
                    <a:lnTo>
                      <a:pt x="2049" y="1027"/>
                    </a:lnTo>
                    <a:lnTo>
                      <a:pt x="2050" y="1028"/>
                    </a:lnTo>
                    <a:lnTo>
                      <a:pt x="2055" y="1039"/>
                    </a:lnTo>
                    <a:lnTo>
                      <a:pt x="2046" y="1035"/>
                    </a:lnTo>
                    <a:lnTo>
                      <a:pt x="2043" y="1039"/>
                    </a:lnTo>
                    <a:lnTo>
                      <a:pt x="2041" y="1039"/>
                    </a:lnTo>
                    <a:lnTo>
                      <a:pt x="2039" y="1041"/>
                    </a:lnTo>
                    <a:lnTo>
                      <a:pt x="2037" y="1042"/>
                    </a:lnTo>
                    <a:lnTo>
                      <a:pt x="2035" y="1042"/>
                    </a:lnTo>
                    <a:lnTo>
                      <a:pt x="2035" y="1045"/>
                    </a:lnTo>
                    <a:lnTo>
                      <a:pt x="2033" y="1045"/>
                    </a:lnTo>
                    <a:lnTo>
                      <a:pt x="2027" y="1047"/>
                    </a:lnTo>
                    <a:lnTo>
                      <a:pt x="2017" y="1047"/>
                    </a:lnTo>
                    <a:lnTo>
                      <a:pt x="2016" y="1048"/>
                    </a:lnTo>
                    <a:lnTo>
                      <a:pt x="2019" y="1048"/>
                    </a:lnTo>
                    <a:lnTo>
                      <a:pt x="2022" y="1051"/>
                    </a:lnTo>
                    <a:lnTo>
                      <a:pt x="2016" y="1056"/>
                    </a:lnTo>
                    <a:lnTo>
                      <a:pt x="2015" y="1054"/>
                    </a:lnTo>
                    <a:lnTo>
                      <a:pt x="2013" y="1054"/>
                    </a:lnTo>
                    <a:lnTo>
                      <a:pt x="2010" y="1053"/>
                    </a:lnTo>
                    <a:lnTo>
                      <a:pt x="2009" y="1053"/>
                    </a:lnTo>
                    <a:lnTo>
                      <a:pt x="2009" y="1054"/>
                    </a:lnTo>
                    <a:lnTo>
                      <a:pt x="2010" y="1056"/>
                    </a:lnTo>
                    <a:lnTo>
                      <a:pt x="2011" y="1058"/>
                    </a:lnTo>
                    <a:lnTo>
                      <a:pt x="2015" y="1062"/>
                    </a:lnTo>
                    <a:lnTo>
                      <a:pt x="2018" y="1063"/>
                    </a:lnTo>
                    <a:lnTo>
                      <a:pt x="2017" y="1066"/>
                    </a:lnTo>
                    <a:lnTo>
                      <a:pt x="2017" y="1067"/>
                    </a:lnTo>
                    <a:lnTo>
                      <a:pt x="2016" y="1068"/>
                    </a:lnTo>
                    <a:lnTo>
                      <a:pt x="2016" y="1069"/>
                    </a:lnTo>
                    <a:lnTo>
                      <a:pt x="2014" y="1070"/>
                    </a:lnTo>
                    <a:lnTo>
                      <a:pt x="2010" y="1070"/>
                    </a:lnTo>
                    <a:lnTo>
                      <a:pt x="2010" y="1078"/>
                    </a:lnTo>
                    <a:lnTo>
                      <a:pt x="2008" y="1084"/>
                    </a:lnTo>
                    <a:lnTo>
                      <a:pt x="2004" y="1089"/>
                    </a:lnTo>
                    <a:lnTo>
                      <a:pt x="2000" y="1090"/>
                    </a:lnTo>
                    <a:lnTo>
                      <a:pt x="2000" y="1091"/>
                    </a:lnTo>
                    <a:lnTo>
                      <a:pt x="2001" y="1092"/>
                    </a:lnTo>
                    <a:lnTo>
                      <a:pt x="2001" y="1094"/>
                    </a:lnTo>
                    <a:lnTo>
                      <a:pt x="2001" y="1095"/>
                    </a:lnTo>
                    <a:lnTo>
                      <a:pt x="2002" y="1101"/>
                    </a:lnTo>
                    <a:lnTo>
                      <a:pt x="1996" y="1099"/>
                    </a:lnTo>
                    <a:lnTo>
                      <a:pt x="1996" y="1099"/>
                    </a:lnTo>
                    <a:lnTo>
                      <a:pt x="1995" y="1102"/>
                    </a:lnTo>
                    <a:lnTo>
                      <a:pt x="1996" y="1107"/>
                    </a:lnTo>
                    <a:lnTo>
                      <a:pt x="1996" y="1112"/>
                    </a:lnTo>
                    <a:lnTo>
                      <a:pt x="1997" y="1115"/>
                    </a:lnTo>
                    <a:lnTo>
                      <a:pt x="2001" y="1119"/>
                    </a:lnTo>
                    <a:lnTo>
                      <a:pt x="1995" y="1121"/>
                    </a:lnTo>
                    <a:lnTo>
                      <a:pt x="1994" y="1121"/>
                    </a:lnTo>
                    <a:lnTo>
                      <a:pt x="1993" y="1122"/>
                    </a:lnTo>
                    <a:lnTo>
                      <a:pt x="1996" y="1125"/>
                    </a:lnTo>
                    <a:lnTo>
                      <a:pt x="1996" y="1129"/>
                    </a:lnTo>
                    <a:lnTo>
                      <a:pt x="1995" y="1132"/>
                    </a:lnTo>
                    <a:lnTo>
                      <a:pt x="1993" y="1134"/>
                    </a:lnTo>
                    <a:lnTo>
                      <a:pt x="1992" y="1134"/>
                    </a:lnTo>
                    <a:lnTo>
                      <a:pt x="1990" y="1134"/>
                    </a:lnTo>
                    <a:lnTo>
                      <a:pt x="1990" y="1150"/>
                    </a:lnTo>
                    <a:lnTo>
                      <a:pt x="1992" y="1156"/>
                    </a:lnTo>
                    <a:lnTo>
                      <a:pt x="1993" y="1156"/>
                    </a:lnTo>
                    <a:lnTo>
                      <a:pt x="1994" y="1159"/>
                    </a:lnTo>
                    <a:lnTo>
                      <a:pt x="1995" y="1163"/>
                    </a:lnTo>
                    <a:lnTo>
                      <a:pt x="1995" y="1166"/>
                    </a:lnTo>
                    <a:lnTo>
                      <a:pt x="1996" y="1169"/>
                    </a:lnTo>
                    <a:lnTo>
                      <a:pt x="1996" y="1171"/>
                    </a:lnTo>
                    <a:lnTo>
                      <a:pt x="1997" y="1172"/>
                    </a:lnTo>
                    <a:lnTo>
                      <a:pt x="1999" y="1173"/>
                    </a:lnTo>
                    <a:lnTo>
                      <a:pt x="2001" y="1174"/>
                    </a:lnTo>
                    <a:lnTo>
                      <a:pt x="2001" y="1176"/>
                    </a:lnTo>
                    <a:lnTo>
                      <a:pt x="2002" y="1184"/>
                    </a:lnTo>
                    <a:lnTo>
                      <a:pt x="2004" y="1191"/>
                    </a:lnTo>
                    <a:lnTo>
                      <a:pt x="2008" y="1199"/>
                    </a:lnTo>
                    <a:lnTo>
                      <a:pt x="2010" y="1202"/>
                    </a:lnTo>
                    <a:lnTo>
                      <a:pt x="2012" y="1205"/>
                    </a:lnTo>
                    <a:lnTo>
                      <a:pt x="2024" y="1228"/>
                    </a:lnTo>
                    <a:lnTo>
                      <a:pt x="2037" y="1248"/>
                    </a:lnTo>
                    <a:lnTo>
                      <a:pt x="2050" y="1263"/>
                    </a:lnTo>
                    <a:lnTo>
                      <a:pt x="2051" y="1264"/>
                    </a:lnTo>
                    <a:lnTo>
                      <a:pt x="2051" y="1266"/>
                    </a:lnTo>
                    <a:lnTo>
                      <a:pt x="2051" y="1267"/>
                    </a:lnTo>
                    <a:lnTo>
                      <a:pt x="2052" y="1268"/>
                    </a:lnTo>
                    <a:lnTo>
                      <a:pt x="2054" y="1269"/>
                    </a:lnTo>
                    <a:lnTo>
                      <a:pt x="2057" y="1270"/>
                    </a:lnTo>
                    <a:lnTo>
                      <a:pt x="2057" y="1273"/>
                    </a:lnTo>
                    <a:lnTo>
                      <a:pt x="2056" y="1275"/>
                    </a:lnTo>
                    <a:lnTo>
                      <a:pt x="2054" y="1277"/>
                    </a:lnTo>
                    <a:lnTo>
                      <a:pt x="2051" y="1278"/>
                    </a:lnTo>
                    <a:lnTo>
                      <a:pt x="2050" y="1278"/>
                    </a:lnTo>
                    <a:lnTo>
                      <a:pt x="2048" y="1278"/>
                    </a:lnTo>
                    <a:lnTo>
                      <a:pt x="2048" y="1278"/>
                    </a:lnTo>
                    <a:lnTo>
                      <a:pt x="2049" y="1281"/>
                    </a:lnTo>
                    <a:lnTo>
                      <a:pt x="2051" y="1284"/>
                    </a:lnTo>
                    <a:lnTo>
                      <a:pt x="2051" y="1286"/>
                    </a:lnTo>
                    <a:lnTo>
                      <a:pt x="2052" y="1287"/>
                    </a:lnTo>
                    <a:lnTo>
                      <a:pt x="2052" y="1287"/>
                    </a:lnTo>
                    <a:lnTo>
                      <a:pt x="2057" y="1295"/>
                    </a:lnTo>
                    <a:lnTo>
                      <a:pt x="2062" y="1302"/>
                    </a:lnTo>
                    <a:lnTo>
                      <a:pt x="2065" y="1307"/>
                    </a:lnTo>
                    <a:lnTo>
                      <a:pt x="2066" y="1308"/>
                    </a:lnTo>
                    <a:lnTo>
                      <a:pt x="2067" y="1310"/>
                    </a:lnTo>
                    <a:lnTo>
                      <a:pt x="2073" y="1319"/>
                    </a:lnTo>
                    <a:lnTo>
                      <a:pt x="2077" y="1324"/>
                    </a:lnTo>
                    <a:lnTo>
                      <a:pt x="2084" y="1339"/>
                    </a:lnTo>
                    <a:lnTo>
                      <a:pt x="2090" y="1345"/>
                    </a:lnTo>
                    <a:lnTo>
                      <a:pt x="2090" y="1346"/>
                    </a:lnTo>
                    <a:lnTo>
                      <a:pt x="2090" y="1352"/>
                    </a:lnTo>
                    <a:lnTo>
                      <a:pt x="2095" y="1355"/>
                    </a:lnTo>
                    <a:lnTo>
                      <a:pt x="2098" y="1360"/>
                    </a:lnTo>
                    <a:lnTo>
                      <a:pt x="2101" y="1366"/>
                    </a:lnTo>
                    <a:lnTo>
                      <a:pt x="2104" y="1374"/>
                    </a:lnTo>
                    <a:lnTo>
                      <a:pt x="2107" y="1383"/>
                    </a:lnTo>
                    <a:lnTo>
                      <a:pt x="2108" y="1395"/>
                    </a:lnTo>
                    <a:lnTo>
                      <a:pt x="2110" y="1408"/>
                    </a:lnTo>
                    <a:lnTo>
                      <a:pt x="2110" y="1422"/>
                    </a:lnTo>
                    <a:lnTo>
                      <a:pt x="2108" y="1433"/>
                    </a:lnTo>
                    <a:lnTo>
                      <a:pt x="2107" y="1437"/>
                    </a:lnTo>
                    <a:lnTo>
                      <a:pt x="2105" y="1440"/>
                    </a:lnTo>
                    <a:lnTo>
                      <a:pt x="2104" y="1442"/>
                    </a:lnTo>
                    <a:lnTo>
                      <a:pt x="2103" y="1445"/>
                    </a:lnTo>
                    <a:lnTo>
                      <a:pt x="2103" y="1448"/>
                    </a:lnTo>
                    <a:lnTo>
                      <a:pt x="2104" y="1450"/>
                    </a:lnTo>
                    <a:lnTo>
                      <a:pt x="2104" y="1452"/>
                    </a:lnTo>
                    <a:lnTo>
                      <a:pt x="2104" y="1458"/>
                    </a:lnTo>
                    <a:lnTo>
                      <a:pt x="2103" y="1462"/>
                    </a:lnTo>
                    <a:lnTo>
                      <a:pt x="2101" y="1465"/>
                    </a:lnTo>
                    <a:lnTo>
                      <a:pt x="2101" y="1466"/>
                    </a:lnTo>
                    <a:lnTo>
                      <a:pt x="2101" y="1467"/>
                    </a:lnTo>
                    <a:lnTo>
                      <a:pt x="2103" y="1473"/>
                    </a:lnTo>
                    <a:lnTo>
                      <a:pt x="2097" y="1471"/>
                    </a:lnTo>
                    <a:lnTo>
                      <a:pt x="2095" y="1471"/>
                    </a:lnTo>
                    <a:lnTo>
                      <a:pt x="2093" y="1472"/>
                    </a:lnTo>
                    <a:lnTo>
                      <a:pt x="2089" y="1475"/>
                    </a:lnTo>
                    <a:lnTo>
                      <a:pt x="2087" y="1476"/>
                    </a:lnTo>
                    <a:lnTo>
                      <a:pt x="2085" y="1477"/>
                    </a:lnTo>
                    <a:lnTo>
                      <a:pt x="2083" y="1479"/>
                    </a:lnTo>
                    <a:lnTo>
                      <a:pt x="2077" y="1479"/>
                    </a:lnTo>
                    <a:lnTo>
                      <a:pt x="2075" y="1478"/>
                    </a:lnTo>
                    <a:lnTo>
                      <a:pt x="2074" y="1479"/>
                    </a:lnTo>
                    <a:lnTo>
                      <a:pt x="2072" y="1479"/>
                    </a:lnTo>
                    <a:lnTo>
                      <a:pt x="2069" y="1482"/>
                    </a:lnTo>
                    <a:lnTo>
                      <a:pt x="2069" y="1480"/>
                    </a:lnTo>
                    <a:lnTo>
                      <a:pt x="2067" y="1480"/>
                    </a:lnTo>
                    <a:lnTo>
                      <a:pt x="2065" y="1473"/>
                    </a:lnTo>
                    <a:lnTo>
                      <a:pt x="2066" y="1473"/>
                    </a:lnTo>
                    <a:lnTo>
                      <a:pt x="2067" y="1473"/>
                    </a:lnTo>
                    <a:lnTo>
                      <a:pt x="2069" y="1473"/>
                    </a:lnTo>
                    <a:lnTo>
                      <a:pt x="2069" y="1471"/>
                    </a:lnTo>
                    <a:lnTo>
                      <a:pt x="2068" y="1470"/>
                    </a:lnTo>
                    <a:lnTo>
                      <a:pt x="2066" y="1470"/>
                    </a:lnTo>
                    <a:lnTo>
                      <a:pt x="2060" y="1470"/>
                    </a:lnTo>
                    <a:lnTo>
                      <a:pt x="2059" y="1468"/>
                    </a:lnTo>
                    <a:lnTo>
                      <a:pt x="2057" y="1465"/>
                    </a:lnTo>
                    <a:lnTo>
                      <a:pt x="2054" y="1461"/>
                    </a:lnTo>
                    <a:lnTo>
                      <a:pt x="2051" y="1458"/>
                    </a:lnTo>
                    <a:lnTo>
                      <a:pt x="2048" y="1455"/>
                    </a:lnTo>
                    <a:lnTo>
                      <a:pt x="2047" y="1453"/>
                    </a:lnTo>
                    <a:lnTo>
                      <a:pt x="2045" y="1450"/>
                    </a:lnTo>
                    <a:lnTo>
                      <a:pt x="2043" y="1448"/>
                    </a:lnTo>
                    <a:lnTo>
                      <a:pt x="2042" y="1446"/>
                    </a:lnTo>
                    <a:lnTo>
                      <a:pt x="2041" y="1444"/>
                    </a:lnTo>
                    <a:lnTo>
                      <a:pt x="2040" y="1443"/>
                    </a:lnTo>
                    <a:lnTo>
                      <a:pt x="2038" y="1442"/>
                    </a:lnTo>
                    <a:lnTo>
                      <a:pt x="2036" y="1441"/>
                    </a:lnTo>
                    <a:lnTo>
                      <a:pt x="2034" y="1441"/>
                    </a:lnTo>
                    <a:lnTo>
                      <a:pt x="2025" y="1441"/>
                    </a:lnTo>
                    <a:lnTo>
                      <a:pt x="2023" y="1440"/>
                    </a:lnTo>
                    <a:lnTo>
                      <a:pt x="2020" y="1439"/>
                    </a:lnTo>
                    <a:lnTo>
                      <a:pt x="2019" y="1438"/>
                    </a:lnTo>
                    <a:lnTo>
                      <a:pt x="2019" y="1438"/>
                    </a:lnTo>
                    <a:lnTo>
                      <a:pt x="2019" y="1437"/>
                    </a:lnTo>
                    <a:lnTo>
                      <a:pt x="2018" y="1435"/>
                    </a:lnTo>
                    <a:lnTo>
                      <a:pt x="2018" y="1435"/>
                    </a:lnTo>
                    <a:lnTo>
                      <a:pt x="2014" y="1429"/>
                    </a:lnTo>
                    <a:lnTo>
                      <a:pt x="2012" y="1423"/>
                    </a:lnTo>
                    <a:lnTo>
                      <a:pt x="2010" y="1414"/>
                    </a:lnTo>
                    <a:lnTo>
                      <a:pt x="2009" y="1414"/>
                    </a:lnTo>
                    <a:lnTo>
                      <a:pt x="2008" y="1414"/>
                    </a:lnTo>
                    <a:lnTo>
                      <a:pt x="2007" y="1413"/>
                    </a:lnTo>
                    <a:lnTo>
                      <a:pt x="2006" y="1413"/>
                    </a:lnTo>
                    <a:lnTo>
                      <a:pt x="2004" y="1411"/>
                    </a:lnTo>
                    <a:lnTo>
                      <a:pt x="2003" y="1411"/>
                    </a:lnTo>
                    <a:lnTo>
                      <a:pt x="2003" y="1409"/>
                    </a:lnTo>
                    <a:lnTo>
                      <a:pt x="2001" y="1408"/>
                    </a:lnTo>
                    <a:lnTo>
                      <a:pt x="1999" y="1408"/>
                    </a:lnTo>
                    <a:lnTo>
                      <a:pt x="1998" y="1406"/>
                    </a:lnTo>
                    <a:lnTo>
                      <a:pt x="1996" y="1404"/>
                    </a:lnTo>
                    <a:lnTo>
                      <a:pt x="1995" y="1401"/>
                    </a:lnTo>
                    <a:lnTo>
                      <a:pt x="1994" y="1399"/>
                    </a:lnTo>
                    <a:lnTo>
                      <a:pt x="1994" y="1396"/>
                    </a:lnTo>
                    <a:lnTo>
                      <a:pt x="1993" y="1393"/>
                    </a:lnTo>
                    <a:lnTo>
                      <a:pt x="1993" y="1395"/>
                    </a:lnTo>
                    <a:lnTo>
                      <a:pt x="1990" y="1394"/>
                    </a:lnTo>
                    <a:lnTo>
                      <a:pt x="1982" y="1391"/>
                    </a:lnTo>
                    <a:lnTo>
                      <a:pt x="1976" y="1387"/>
                    </a:lnTo>
                    <a:lnTo>
                      <a:pt x="1972" y="1382"/>
                    </a:lnTo>
                    <a:lnTo>
                      <a:pt x="1966" y="1368"/>
                    </a:lnTo>
                    <a:lnTo>
                      <a:pt x="1965" y="1367"/>
                    </a:lnTo>
                    <a:lnTo>
                      <a:pt x="1965" y="1366"/>
                    </a:lnTo>
                    <a:lnTo>
                      <a:pt x="1964" y="1365"/>
                    </a:lnTo>
                    <a:lnTo>
                      <a:pt x="1961" y="1364"/>
                    </a:lnTo>
                    <a:lnTo>
                      <a:pt x="1958" y="1361"/>
                    </a:lnTo>
                    <a:lnTo>
                      <a:pt x="1957" y="1358"/>
                    </a:lnTo>
                    <a:lnTo>
                      <a:pt x="1956" y="1355"/>
                    </a:lnTo>
                    <a:lnTo>
                      <a:pt x="1956" y="1351"/>
                    </a:lnTo>
                    <a:lnTo>
                      <a:pt x="1960" y="1352"/>
                    </a:lnTo>
                    <a:lnTo>
                      <a:pt x="1961" y="1351"/>
                    </a:lnTo>
                    <a:lnTo>
                      <a:pt x="1961" y="1346"/>
                    </a:lnTo>
                    <a:lnTo>
                      <a:pt x="1962" y="1343"/>
                    </a:lnTo>
                    <a:lnTo>
                      <a:pt x="1959" y="1344"/>
                    </a:lnTo>
                    <a:lnTo>
                      <a:pt x="1958" y="1345"/>
                    </a:lnTo>
                    <a:lnTo>
                      <a:pt x="1954" y="1345"/>
                    </a:lnTo>
                    <a:lnTo>
                      <a:pt x="1952" y="1344"/>
                    </a:lnTo>
                    <a:lnTo>
                      <a:pt x="1952" y="1343"/>
                    </a:lnTo>
                    <a:lnTo>
                      <a:pt x="1950" y="1343"/>
                    </a:lnTo>
                    <a:lnTo>
                      <a:pt x="1949" y="1341"/>
                    </a:lnTo>
                    <a:lnTo>
                      <a:pt x="1945" y="1341"/>
                    </a:lnTo>
                    <a:lnTo>
                      <a:pt x="1944" y="1338"/>
                    </a:lnTo>
                    <a:lnTo>
                      <a:pt x="1943" y="1336"/>
                    </a:lnTo>
                    <a:lnTo>
                      <a:pt x="1943" y="1334"/>
                    </a:lnTo>
                    <a:lnTo>
                      <a:pt x="1946" y="1330"/>
                    </a:lnTo>
                    <a:lnTo>
                      <a:pt x="1946" y="1328"/>
                    </a:lnTo>
                    <a:lnTo>
                      <a:pt x="1946" y="1325"/>
                    </a:lnTo>
                    <a:lnTo>
                      <a:pt x="1946" y="1317"/>
                    </a:lnTo>
                    <a:lnTo>
                      <a:pt x="1947" y="1308"/>
                    </a:lnTo>
                    <a:lnTo>
                      <a:pt x="1949" y="1297"/>
                    </a:lnTo>
                    <a:lnTo>
                      <a:pt x="1949" y="1287"/>
                    </a:lnTo>
                    <a:lnTo>
                      <a:pt x="1946" y="1277"/>
                    </a:lnTo>
                    <a:lnTo>
                      <a:pt x="1940" y="1270"/>
                    </a:lnTo>
                    <a:lnTo>
                      <a:pt x="1938" y="1267"/>
                    </a:lnTo>
                    <a:lnTo>
                      <a:pt x="1937" y="1265"/>
                    </a:lnTo>
                    <a:lnTo>
                      <a:pt x="1934" y="1262"/>
                    </a:lnTo>
                    <a:lnTo>
                      <a:pt x="1933" y="1262"/>
                    </a:lnTo>
                    <a:lnTo>
                      <a:pt x="1932" y="1263"/>
                    </a:lnTo>
                    <a:lnTo>
                      <a:pt x="1931" y="1263"/>
                    </a:lnTo>
                    <a:lnTo>
                      <a:pt x="1930" y="1264"/>
                    </a:lnTo>
                    <a:lnTo>
                      <a:pt x="1927" y="1264"/>
                    </a:lnTo>
                    <a:lnTo>
                      <a:pt x="1925" y="1263"/>
                    </a:lnTo>
                    <a:lnTo>
                      <a:pt x="1925" y="1261"/>
                    </a:lnTo>
                    <a:lnTo>
                      <a:pt x="1921" y="1259"/>
                    </a:lnTo>
                    <a:lnTo>
                      <a:pt x="1918" y="1256"/>
                    </a:lnTo>
                    <a:lnTo>
                      <a:pt x="1915" y="1254"/>
                    </a:lnTo>
                    <a:lnTo>
                      <a:pt x="1912" y="1251"/>
                    </a:lnTo>
                    <a:lnTo>
                      <a:pt x="1910" y="1249"/>
                    </a:lnTo>
                    <a:lnTo>
                      <a:pt x="1907" y="1247"/>
                    </a:lnTo>
                    <a:lnTo>
                      <a:pt x="1904" y="1246"/>
                    </a:lnTo>
                    <a:lnTo>
                      <a:pt x="1900" y="1245"/>
                    </a:lnTo>
                    <a:lnTo>
                      <a:pt x="1901" y="1241"/>
                    </a:lnTo>
                    <a:lnTo>
                      <a:pt x="1902" y="1240"/>
                    </a:lnTo>
                    <a:lnTo>
                      <a:pt x="1902" y="1238"/>
                    </a:lnTo>
                    <a:lnTo>
                      <a:pt x="1900" y="1237"/>
                    </a:lnTo>
                    <a:lnTo>
                      <a:pt x="1893" y="1234"/>
                    </a:lnTo>
                    <a:lnTo>
                      <a:pt x="1890" y="1231"/>
                    </a:lnTo>
                    <a:lnTo>
                      <a:pt x="1888" y="1228"/>
                    </a:lnTo>
                    <a:lnTo>
                      <a:pt x="1887" y="1227"/>
                    </a:lnTo>
                    <a:lnTo>
                      <a:pt x="1887" y="1225"/>
                    </a:lnTo>
                    <a:lnTo>
                      <a:pt x="1887" y="1225"/>
                    </a:lnTo>
                    <a:lnTo>
                      <a:pt x="1887" y="1224"/>
                    </a:lnTo>
                    <a:lnTo>
                      <a:pt x="1884" y="1222"/>
                    </a:lnTo>
                    <a:lnTo>
                      <a:pt x="1878" y="1221"/>
                    </a:lnTo>
                    <a:lnTo>
                      <a:pt x="1873" y="1219"/>
                    </a:lnTo>
                    <a:lnTo>
                      <a:pt x="1870" y="1217"/>
                    </a:lnTo>
                    <a:lnTo>
                      <a:pt x="1858" y="1217"/>
                    </a:lnTo>
                    <a:lnTo>
                      <a:pt x="1856" y="1219"/>
                    </a:lnTo>
                    <a:lnTo>
                      <a:pt x="1855" y="1220"/>
                    </a:lnTo>
                    <a:lnTo>
                      <a:pt x="1852" y="1224"/>
                    </a:lnTo>
                    <a:lnTo>
                      <a:pt x="1851" y="1224"/>
                    </a:lnTo>
                    <a:lnTo>
                      <a:pt x="1851" y="1225"/>
                    </a:lnTo>
                    <a:lnTo>
                      <a:pt x="1854" y="1227"/>
                    </a:lnTo>
                    <a:lnTo>
                      <a:pt x="1852" y="1228"/>
                    </a:lnTo>
                    <a:lnTo>
                      <a:pt x="1850" y="1230"/>
                    </a:lnTo>
                    <a:lnTo>
                      <a:pt x="1849" y="1230"/>
                    </a:lnTo>
                    <a:lnTo>
                      <a:pt x="1847" y="1231"/>
                    </a:lnTo>
                    <a:lnTo>
                      <a:pt x="1846" y="1231"/>
                    </a:lnTo>
                    <a:lnTo>
                      <a:pt x="1844" y="1231"/>
                    </a:lnTo>
                    <a:lnTo>
                      <a:pt x="1842" y="1233"/>
                    </a:lnTo>
                    <a:lnTo>
                      <a:pt x="1836" y="1239"/>
                    </a:lnTo>
                    <a:lnTo>
                      <a:pt x="1835" y="1240"/>
                    </a:lnTo>
                    <a:lnTo>
                      <a:pt x="1834" y="1242"/>
                    </a:lnTo>
                    <a:lnTo>
                      <a:pt x="1832" y="1243"/>
                    </a:lnTo>
                    <a:lnTo>
                      <a:pt x="1831" y="1243"/>
                    </a:lnTo>
                    <a:lnTo>
                      <a:pt x="1828" y="1243"/>
                    </a:lnTo>
                    <a:lnTo>
                      <a:pt x="1827" y="1242"/>
                    </a:lnTo>
                    <a:lnTo>
                      <a:pt x="1824" y="1245"/>
                    </a:lnTo>
                    <a:lnTo>
                      <a:pt x="1822" y="1246"/>
                    </a:lnTo>
                    <a:lnTo>
                      <a:pt x="1818" y="1247"/>
                    </a:lnTo>
                    <a:lnTo>
                      <a:pt x="1812" y="1247"/>
                    </a:lnTo>
                    <a:lnTo>
                      <a:pt x="1811" y="1248"/>
                    </a:lnTo>
                    <a:lnTo>
                      <a:pt x="1808" y="1255"/>
                    </a:lnTo>
                    <a:lnTo>
                      <a:pt x="1805" y="1246"/>
                    </a:lnTo>
                    <a:lnTo>
                      <a:pt x="1802" y="1240"/>
                    </a:lnTo>
                    <a:lnTo>
                      <a:pt x="1799" y="1236"/>
                    </a:lnTo>
                    <a:lnTo>
                      <a:pt x="1793" y="1234"/>
                    </a:lnTo>
                    <a:lnTo>
                      <a:pt x="1787" y="1233"/>
                    </a:lnTo>
                    <a:lnTo>
                      <a:pt x="1791" y="1228"/>
                    </a:lnTo>
                    <a:lnTo>
                      <a:pt x="1791" y="1227"/>
                    </a:lnTo>
                    <a:lnTo>
                      <a:pt x="1792" y="1227"/>
                    </a:lnTo>
                    <a:lnTo>
                      <a:pt x="1793" y="1226"/>
                    </a:lnTo>
                    <a:lnTo>
                      <a:pt x="1790" y="1225"/>
                    </a:lnTo>
                    <a:lnTo>
                      <a:pt x="1788" y="1224"/>
                    </a:lnTo>
                    <a:lnTo>
                      <a:pt x="1785" y="1223"/>
                    </a:lnTo>
                    <a:lnTo>
                      <a:pt x="1783" y="1223"/>
                    </a:lnTo>
                    <a:lnTo>
                      <a:pt x="1777" y="1222"/>
                    </a:lnTo>
                    <a:lnTo>
                      <a:pt x="1777" y="1222"/>
                    </a:lnTo>
                    <a:lnTo>
                      <a:pt x="1774" y="1221"/>
                    </a:lnTo>
                    <a:lnTo>
                      <a:pt x="1771" y="1221"/>
                    </a:lnTo>
                    <a:lnTo>
                      <a:pt x="1769" y="1220"/>
                    </a:lnTo>
                    <a:lnTo>
                      <a:pt x="1767" y="1219"/>
                    </a:lnTo>
                    <a:lnTo>
                      <a:pt x="1764" y="1218"/>
                    </a:lnTo>
                    <a:lnTo>
                      <a:pt x="1763" y="1218"/>
                    </a:lnTo>
                    <a:lnTo>
                      <a:pt x="1761" y="1217"/>
                    </a:lnTo>
                    <a:lnTo>
                      <a:pt x="1758" y="1217"/>
                    </a:lnTo>
                    <a:lnTo>
                      <a:pt x="1747" y="1219"/>
                    </a:lnTo>
                    <a:lnTo>
                      <a:pt x="1755" y="1211"/>
                    </a:lnTo>
                    <a:lnTo>
                      <a:pt x="1756" y="1210"/>
                    </a:lnTo>
                    <a:lnTo>
                      <a:pt x="1757" y="1210"/>
                    </a:lnTo>
                    <a:lnTo>
                      <a:pt x="1757" y="1210"/>
                    </a:lnTo>
                    <a:lnTo>
                      <a:pt x="1755" y="1209"/>
                    </a:lnTo>
                    <a:lnTo>
                      <a:pt x="1753" y="1209"/>
                    </a:lnTo>
                    <a:lnTo>
                      <a:pt x="1749" y="1207"/>
                    </a:lnTo>
                    <a:lnTo>
                      <a:pt x="1746" y="1207"/>
                    </a:lnTo>
                    <a:lnTo>
                      <a:pt x="1740" y="1211"/>
                    </a:lnTo>
                    <a:lnTo>
                      <a:pt x="1727" y="1216"/>
                    </a:lnTo>
                    <a:lnTo>
                      <a:pt x="1724" y="1216"/>
                    </a:lnTo>
                    <a:lnTo>
                      <a:pt x="1720" y="1217"/>
                    </a:lnTo>
                    <a:lnTo>
                      <a:pt x="1715" y="1219"/>
                    </a:lnTo>
                    <a:lnTo>
                      <a:pt x="1715" y="1212"/>
                    </a:lnTo>
                    <a:lnTo>
                      <a:pt x="1714" y="1211"/>
                    </a:lnTo>
                    <a:lnTo>
                      <a:pt x="1714" y="1211"/>
                    </a:lnTo>
                    <a:lnTo>
                      <a:pt x="1714" y="1212"/>
                    </a:lnTo>
                    <a:lnTo>
                      <a:pt x="1709" y="1212"/>
                    </a:lnTo>
                    <a:lnTo>
                      <a:pt x="1708" y="1211"/>
                    </a:lnTo>
                    <a:lnTo>
                      <a:pt x="1708" y="1213"/>
                    </a:lnTo>
                    <a:lnTo>
                      <a:pt x="1708" y="1214"/>
                    </a:lnTo>
                    <a:lnTo>
                      <a:pt x="1707" y="1216"/>
                    </a:lnTo>
                    <a:lnTo>
                      <a:pt x="1705" y="1218"/>
                    </a:lnTo>
                    <a:lnTo>
                      <a:pt x="1705" y="1219"/>
                    </a:lnTo>
                    <a:lnTo>
                      <a:pt x="1696" y="1219"/>
                    </a:lnTo>
                    <a:lnTo>
                      <a:pt x="1696" y="1217"/>
                    </a:lnTo>
                    <a:lnTo>
                      <a:pt x="1696" y="1222"/>
                    </a:lnTo>
                    <a:lnTo>
                      <a:pt x="1693" y="1221"/>
                    </a:lnTo>
                    <a:lnTo>
                      <a:pt x="1692" y="1222"/>
                    </a:lnTo>
                    <a:lnTo>
                      <a:pt x="1690" y="1222"/>
                    </a:lnTo>
                    <a:lnTo>
                      <a:pt x="1690" y="1224"/>
                    </a:lnTo>
                    <a:lnTo>
                      <a:pt x="1688" y="1225"/>
                    </a:lnTo>
                    <a:lnTo>
                      <a:pt x="1687" y="1225"/>
                    </a:lnTo>
                    <a:lnTo>
                      <a:pt x="1687" y="1228"/>
                    </a:lnTo>
                    <a:lnTo>
                      <a:pt x="1684" y="1230"/>
                    </a:lnTo>
                    <a:lnTo>
                      <a:pt x="1681" y="1230"/>
                    </a:lnTo>
                    <a:lnTo>
                      <a:pt x="1676" y="1228"/>
                    </a:lnTo>
                    <a:lnTo>
                      <a:pt x="1675" y="1227"/>
                    </a:lnTo>
                    <a:lnTo>
                      <a:pt x="1674" y="1225"/>
                    </a:lnTo>
                    <a:lnTo>
                      <a:pt x="1673" y="1222"/>
                    </a:lnTo>
                    <a:lnTo>
                      <a:pt x="1671" y="1221"/>
                    </a:lnTo>
                    <a:lnTo>
                      <a:pt x="1670" y="1221"/>
                    </a:lnTo>
                    <a:lnTo>
                      <a:pt x="1664" y="1222"/>
                    </a:lnTo>
                    <a:lnTo>
                      <a:pt x="1665" y="1217"/>
                    </a:lnTo>
                    <a:lnTo>
                      <a:pt x="1665" y="1211"/>
                    </a:lnTo>
                    <a:lnTo>
                      <a:pt x="1664" y="1207"/>
                    </a:lnTo>
                    <a:lnTo>
                      <a:pt x="1663" y="1204"/>
                    </a:lnTo>
                    <a:lnTo>
                      <a:pt x="1661" y="1212"/>
                    </a:lnTo>
                    <a:lnTo>
                      <a:pt x="1662" y="1221"/>
                    </a:lnTo>
                    <a:lnTo>
                      <a:pt x="1662" y="1225"/>
                    </a:lnTo>
                    <a:lnTo>
                      <a:pt x="1646" y="1225"/>
                    </a:lnTo>
                    <a:lnTo>
                      <a:pt x="1645" y="1226"/>
                    </a:lnTo>
                    <a:lnTo>
                      <a:pt x="1643" y="1228"/>
                    </a:lnTo>
                    <a:lnTo>
                      <a:pt x="1641" y="1229"/>
                    </a:lnTo>
                    <a:lnTo>
                      <a:pt x="1640" y="1228"/>
                    </a:lnTo>
                    <a:lnTo>
                      <a:pt x="1638" y="1228"/>
                    </a:lnTo>
                    <a:lnTo>
                      <a:pt x="1637" y="1228"/>
                    </a:lnTo>
                    <a:lnTo>
                      <a:pt x="1637" y="1228"/>
                    </a:lnTo>
                    <a:lnTo>
                      <a:pt x="1636" y="1227"/>
                    </a:lnTo>
                    <a:lnTo>
                      <a:pt x="1634" y="1226"/>
                    </a:lnTo>
                    <a:lnTo>
                      <a:pt x="1634" y="1226"/>
                    </a:lnTo>
                    <a:lnTo>
                      <a:pt x="1634" y="1227"/>
                    </a:lnTo>
                    <a:lnTo>
                      <a:pt x="1632" y="1230"/>
                    </a:lnTo>
                    <a:lnTo>
                      <a:pt x="1629" y="1228"/>
                    </a:lnTo>
                    <a:lnTo>
                      <a:pt x="1627" y="1228"/>
                    </a:lnTo>
                    <a:lnTo>
                      <a:pt x="1626" y="1228"/>
                    </a:lnTo>
                    <a:lnTo>
                      <a:pt x="1625" y="1227"/>
                    </a:lnTo>
                    <a:lnTo>
                      <a:pt x="1622" y="1225"/>
                    </a:lnTo>
                    <a:lnTo>
                      <a:pt x="1620" y="1225"/>
                    </a:lnTo>
                    <a:lnTo>
                      <a:pt x="1614" y="1227"/>
                    </a:lnTo>
                    <a:lnTo>
                      <a:pt x="1610" y="1228"/>
                    </a:lnTo>
                    <a:lnTo>
                      <a:pt x="1604" y="1231"/>
                    </a:lnTo>
                    <a:lnTo>
                      <a:pt x="1597" y="1232"/>
                    </a:lnTo>
                    <a:lnTo>
                      <a:pt x="1597" y="1233"/>
                    </a:lnTo>
                    <a:lnTo>
                      <a:pt x="1596" y="1234"/>
                    </a:lnTo>
                    <a:lnTo>
                      <a:pt x="1596" y="1235"/>
                    </a:lnTo>
                    <a:lnTo>
                      <a:pt x="1594" y="1238"/>
                    </a:lnTo>
                    <a:lnTo>
                      <a:pt x="1591" y="1241"/>
                    </a:lnTo>
                    <a:lnTo>
                      <a:pt x="1587" y="1241"/>
                    </a:lnTo>
                    <a:lnTo>
                      <a:pt x="1585" y="1243"/>
                    </a:lnTo>
                    <a:lnTo>
                      <a:pt x="1584" y="1243"/>
                    </a:lnTo>
                    <a:lnTo>
                      <a:pt x="1581" y="1243"/>
                    </a:lnTo>
                    <a:lnTo>
                      <a:pt x="1580" y="1243"/>
                    </a:lnTo>
                    <a:lnTo>
                      <a:pt x="1581" y="1244"/>
                    </a:lnTo>
                    <a:lnTo>
                      <a:pt x="1581" y="1246"/>
                    </a:lnTo>
                    <a:lnTo>
                      <a:pt x="1581" y="1248"/>
                    </a:lnTo>
                    <a:lnTo>
                      <a:pt x="1581" y="1249"/>
                    </a:lnTo>
                    <a:lnTo>
                      <a:pt x="1579" y="1250"/>
                    </a:lnTo>
                    <a:lnTo>
                      <a:pt x="1579" y="1251"/>
                    </a:lnTo>
                    <a:lnTo>
                      <a:pt x="1577" y="1252"/>
                    </a:lnTo>
                    <a:lnTo>
                      <a:pt x="1580" y="1253"/>
                    </a:lnTo>
                    <a:lnTo>
                      <a:pt x="1582" y="1254"/>
                    </a:lnTo>
                    <a:lnTo>
                      <a:pt x="1584" y="1254"/>
                    </a:lnTo>
                    <a:lnTo>
                      <a:pt x="1584" y="1255"/>
                    </a:lnTo>
                    <a:lnTo>
                      <a:pt x="1584" y="1254"/>
                    </a:lnTo>
                    <a:lnTo>
                      <a:pt x="1584" y="1251"/>
                    </a:lnTo>
                    <a:lnTo>
                      <a:pt x="1585" y="1250"/>
                    </a:lnTo>
                    <a:lnTo>
                      <a:pt x="1586" y="1248"/>
                    </a:lnTo>
                    <a:lnTo>
                      <a:pt x="1587" y="1246"/>
                    </a:lnTo>
                    <a:lnTo>
                      <a:pt x="1588" y="1246"/>
                    </a:lnTo>
                    <a:lnTo>
                      <a:pt x="1590" y="1244"/>
                    </a:lnTo>
                    <a:lnTo>
                      <a:pt x="1594" y="1244"/>
                    </a:lnTo>
                    <a:lnTo>
                      <a:pt x="1599" y="1245"/>
                    </a:lnTo>
                    <a:lnTo>
                      <a:pt x="1597" y="1249"/>
                    </a:lnTo>
                    <a:lnTo>
                      <a:pt x="1597" y="1252"/>
                    </a:lnTo>
                    <a:lnTo>
                      <a:pt x="1598" y="1253"/>
                    </a:lnTo>
                    <a:lnTo>
                      <a:pt x="1599" y="1255"/>
                    </a:lnTo>
                    <a:lnTo>
                      <a:pt x="1600" y="1256"/>
                    </a:lnTo>
                    <a:lnTo>
                      <a:pt x="1601" y="1258"/>
                    </a:lnTo>
                    <a:lnTo>
                      <a:pt x="1601" y="1264"/>
                    </a:lnTo>
                    <a:lnTo>
                      <a:pt x="1593" y="1264"/>
                    </a:lnTo>
                    <a:lnTo>
                      <a:pt x="1592" y="1265"/>
                    </a:lnTo>
                    <a:lnTo>
                      <a:pt x="1591" y="1265"/>
                    </a:lnTo>
                    <a:lnTo>
                      <a:pt x="1591" y="1266"/>
                    </a:lnTo>
                    <a:lnTo>
                      <a:pt x="1592" y="1267"/>
                    </a:lnTo>
                    <a:lnTo>
                      <a:pt x="1595" y="1273"/>
                    </a:lnTo>
                    <a:lnTo>
                      <a:pt x="1587" y="1273"/>
                    </a:lnTo>
                    <a:lnTo>
                      <a:pt x="1587" y="1274"/>
                    </a:lnTo>
                    <a:lnTo>
                      <a:pt x="1587" y="1275"/>
                    </a:lnTo>
                    <a:lnTo>
                      <a:pt x="1586" y="1276"/>
                    </a:lnTo>
                    <a:lnTo>
                      <a:pt x="1587" y="1276"/>
                    </a:lnTo>
                    <a:lnTo>
                      <a:pt x="1587" y="1277"/>
                    </a:lnTo>
                    <a:lnTo>
                      <a:pt x="1589" y="1277"/>
                    </a:lnTo>
                    <a:lnTo>
                      <a:pt x="1591" y="1278"/>
                    </a:lnTo>
                    <a:lnTo>
                      <a:pt x="1594" y="1279"/>
                    </a:lnTo>
                    <a:lnTo>
                      <a:pt x="1596" y="1281"/>
                    </a:lnTo>
                    <a:lnTo>
                      <a:pt x="1596" y="1282"/>
                    </a:lnTo>
                    <a:lnTo>
                      <a:pt x="1597" y="1281"/>
                    </a:lnTo>
                    <a:lnTo>
                      <a:pt x="1599" y="1281"/>
                    </a:lnTo>
                    <a:lnTo>
                      <a:pt x="1601" y="1282"/>
                    </a:lnTo>
                    <a:lnTo>
                      <a:pt x="1602" y="1284"/>
                    </a:lnTo>
                    <a:lnTo>
                      <a:pt x="1604" y="1284"/>
                    </a:lnTo>
                    <a:lnTo>
                      <a:pt x="1605" y="1286"/>
                    </a:lnTo>
                    <a:lnTo>
                      <a:pt x="1607" y="1286"/>
                    </a:lnTo>
                    <a:lnTo>
                      <a:pt x="1608" y="1285"/>
                    </a:lnTo>
                    <a:lnTo>
                      <a:pt x="1611" y="1284"/>
                    </a:lnTo>
                    <a:lnTo>
                      <a:pt x="1613" y="1287"/>
                    </a:lnTo>
                    <a:lnTo>
                      <a:pt x="1613" y="1287"/>
                    </a:lnTo>
                    <a:lnTo>
                      <a:pt x="1614" y="1287"/>
                    </a:lnTo>
                    <a:lnTo>
                      <a:pt x="1614" y="1288"/>
                    </a:lnTo>
                    <a:lnTo>
                      <a:pt x="1616" y="1291"/>
                    </a:lnTo>
                    <a:lnTo>
                      <a:pt x="1618" y="1295"/>
                    </a:lnTo>
                    <a:lnTo>
                      <a:pt x="1618" y="1299"/>
                    </a:lnTo>
                    <a:lnTo>
                      <a:pt x="1617" y="1305"/>
                    </a:lnTo>
                    <a:lnTo>
                      <a:pt x="1615" y="1308"/>
                    </a:lnTo>
                    <a:lnTo>
                      <a:pt x="1613" y="1307"/>
                    </a:lnTo>
                    <a:lnTo>
                      <a:pt x="1610" y="1306"/>
                    </a:lnTo>
                    <a:lnTo>
                      <a:pt x="1608" y="1305"/>
                    </a:lnTo>
                    <a:lnTo>
                      <a:pt x="1605" y="1302"/>
                    </a:lnTo>
                    <a:lnTo>
                      <a:pt x="1603" y="1302"/>
                    </a:lnTo>
                    <a:lnTo>
                      <a:pt x="1602" y="1303"/>
                    </a:lnTo>
                    <a:lnTo>
                      <a:pt x="1595" y="1303"/>
                    </a:lnTo>
                    <a:lnTo>
                      <a:pt x="1596" y="1299"/>
                    </a:lnTo>
                    <a:lnTo>
                      <a:pt x="1596" y="1299"/>
                    </a:lnTo>
                    <a:lnTo>
                      <a:pt x="1595" y="1298"/>
                    </a:lnTo>
                    <a:lnTo>
                      <a:pt x="1595" y="1297"/>
                    </a:lnTo>
                    <a:lnTo>
                      <a:pt x="1592" y="1297"/>
                    </a:lnTo>
                    <a:lnTo>
                      <a:pt x="1590" y="1296"/>
                    </a:lnTo>
                    <a:lnTo>
                      <a:pt x="1587" y="1295"/>
                    </a:lnTo>
                    <a:lnTo>
                      <a:pt x="1586" y="1293"/>
                    </a:lnTo>
                    <a:lnTo>
                      <a:pt x="1586" y="1293"/>
                    </a:lnTo>
                    <a:lnTo>
                      <a:pt x="1581" y="1293"/>
                    </a:lnTo>
                    <a:lnTo>
                      <a:pt x="1579" y="1292"/>
                    </a:lnTo>
                    <a:lnTo>
                      <a:pt x="1579" y="1291"/>
                    </a:lnTo>
                    <a:lnTo>
                      <a:pt x="1577" y="1288"/>
                    </a:lnTo>
                    <a:lnTo>
                      <a:pt x="1577" y="1287"/>
                    </a:lnTo>
                    <a:lnTo>
                      <a:pt x="1576" y="1286"/>
                    </a:lnTo>
                    <a:lnTo>
                      <a:pt x="1576" y="1286"/>
                    </a:lnTo>
                    <a:lnTo>
                      <a:pt x="1576" y="1287"/>
                    </a:lnTo>
                    <a:lnTo>
                      <a:pt x="1573" y="1287"/>
                    </a:lnTo>
                    <a:lnTo>
                      <a:pt x="1569" y="1286"/>
                    </a:lnTo>
                    <a:lnTo>
                      <a:pt x="1570" y="1288"/>
                    </a:lnTo>
                    <a:lnTo>
                      <a:pt x="1570" y="1291"/>
                    </a:lnTo>
                    <a:lnTo>
                      <a:pt x="1568" y="1293"/>
                    </a:lnTo>
                    <a:lnTo>
                      <a:pt x="1566" y="1295"/>
                    </a:lnTo>
                    <a:lnTo>
                      <a:pt x="1567" y="1296"/>
                    </a:lnTo>
                    <a:lnTo>
                      <a:pt x="1567" y="1299"/>
                    </a:lnTo>
                    <a:lnTo>
                      <a:pt x="1567" y="1301"/>
                    </a:lnTo>
                    <a:lnTo>
                      <a:pt x="1567" y="1303"/>
                    </a:lnTo>
                    <a:lnTo>
                      <a:pt x="1565" y="1305"/>
                    </a:lnTo>
                    <a:lnTo>
                      <a:pt x="1563" y="1306"/>
                    </a:lnTo>
                    <a:lnTo>
                      <a:pt x="1561" y="1307"/>
                    </a:lnTo>
                    <a:lnTo>
                      <a:pt x="1560" y="1308"/>
                    </a:lnTo>
                    <a:lnTo>
                      <a:pt x="1557" y="1308"/>
                    </a:lnTo>
                    <a:lnTo>
                      <a:pt x="1555" y="1307"/>
                    </a:lnTo>
                    <a:lnTo>
                      <a:pt x="1554" y="1305"/>
                    </a:lnTo>
                    <a:lnTo>
                      <a:pt x="1552" y="1301"/>
                    </a:lnTo>
                    <a:lnTo>
                      <a:pt x="1552" y="1298"/>
                    </a:lnTo>
                    <a:lnTo>
                      <a:pt x="1552" y="1299"/>
                    </a:lnTo>
                    <a:lnTo>
                      <a:pt x="1549" y="1299"/>
                    </a:lnTo>
                    <a:lnTo>
                      <a:pt x="1546" y="1298"/>
                    </a:lnTo>
                    <a:lnTo>
                      <a:pt x="1545" y="1297"/>
                    </a:lnTo>
                    <a:lnTo>
                      <a:pt x="1543" y="1296"/>
                    </a:lnTo>
                    <a:lnTo>
                      <a:pt x="1540" y="1297"/>
                    </a:lnTo>
                    <a:lnTo>
                      <a:pt x="1539" y="1299"/>
                    </a:lnTo>
                    <a:lnTo>
                      <a:pt x="1538" y="1300"/>
                    </a:lnTo>
                    <a:lnTo>
                      <a:pt x="1537" y="1302"/>
                    </a:lnTo>
                    <a:lnTo>
                      <a:pt x="1537" y="1305"/>
                    </a:lnTo>
                    <a:lnTo>
                      <a:pt x="1536" y="1309"/>
                    </a:lnTo>
                    <a:lnTo>
                      <a:pt x="1533" y="1309"/>
                    </a:lnTo>
                    <a:lnTo>
                      <a:pt x="1524" y="1307"/>
                    </a:lnTo>
                    <a:lnTo>
                      <a:pt x="1521" y="1305"/>
                    </a:lnTo>
                    <a:lnTo>
                      <a:pt x="1518" y="1305"/>
                    </a:lnTo>
                    <a:lnTo>
                      <a:pt x="1516" y="1305"/>
                    </a:lnTo>
                    <a:lnTo>
                      <a:pt x="1511" y="1308"/>
                    </a:lnTo>
                    <a:lnTo>
                      <a:pt x="1510" y="1302"/>
                    </a:lnTo>
                    <a:lnTo>
                      <a:pt x="1510" y="1302"/>
                    </a:lnTo>
                    <a:lnTo>
                      <a:pt x="1507" y="1303"/>
                    </a:lnTo>
                    <a:lnTo>
                      <a:pt x="1506" y="1303"/>
                    </a:lnTo>
                    <a:lnTo>
                      <a:pt x="1502" y="1302"/>
                    </a:lnTo>
                    <a:lnTo>
                      <a:pt x="1500" y="1300"/>
                    </a:lnTo>
                    <a:lnTo>
                      <a:pt x="1499" y="1298"/>
                    </a:lnTo>
                    <a:lnTo>
                      <a:pt x="1499" y="1296"/>
                    </a:lnTo>
                    <a:lnTo>
                      <a:pt x="1501" y="1293"/>
                    </a:lnTo>
                    <a:lnTo>
                      <a:pt x="1503" y="1291"/>
                    </a:lnTo>
                    <a:lnTo>
                      <a:pt x="1502" y="1290"/>
                    </a:lnTo>
                    <a:lnTo>
                      <a:pt x="1501" y="1287"/>
                    </a:lnTo>
                    <a:lnTo>
                      <a:pt x="1496" y="1287"/>
                    </a:lnTo>
                    <a:lnTo>
                      <a:pt x="1492" y="1285"/>
                    </a:lnTo>
                    <a:lnTo>
                      <a:pt x="1489" y="1285"/>
                    </a:lnTo>
                    <a:lnTo>
                      <a:pt x="1485" y="1287"/>
                    </a:lnTo>
                    <a:lnTo>
                      <a:pt x="1485" y="1282"/>
                    </a:lnTo>
                    <a:lnTo>
                      <a:pt x="1484" y="1279"/>
                    </a:lnTo>
                    <a:lnTo>
                      <a:pt x="1482" y="1277"/>
                    </a:lnTo>
                    <a:lnTo>
                      <a:pt x="1481" y="1276"/>
                    </a:lnTo>
                    <a:lnTo>
                      <a:pt x="1479" y="1275"/>
                    </a:lnTo>
                    <a:lnTo>
                      <a:pt x="1473" y="1275"/>
                    </a:lnTo>
                    <a:lnTo>
                      <a:pt x="1469" y="1275"/>
                    </a:lnTo>
                    <a:lnTo>
                      <a:pt x="1469" y="1271"/>
                    </a:lnTo>
                    <a:lnTo>
                      <a:pt x="1467" y="1272"/>
                    </a:lnTo>
                    <a:lnTo>
                      <a:pt x="1467" y="1272"/>
                    </a:lnTo>
                    <a:lnTo>
                      <a:pt x="1466" y="1272"/>
                    </a:lnTo>
                    <a:lnTo>
                      <a:pt x="1464" y="1273"/>
                    </a:lnTo>
                    <a:lnTo>
                      <a:pt x="1461" y="1275"/>
                    </a:lnTo>
                    <a:lnTo>
                      <a:pt x="1460" y="1275"/>
                    </a:lnTo>
                    <a:lnTo>
                      <a:pt x="1461" y="1277"/>
                    </a:lnTo>
                    <a:lnTo>
                      <a:pt x="1462" y="1278"/>
                    </a:lnTo>
                    <a:lnTo>
                      <a:pt x="1462" y="1280"/>
                    </a:lnTo>
                    <a:lnTo>
                      <a:pt x="1461" y="1282"/>
                    </a:lnTo>
                    <a:lnTo>
                      <a:pt x="1463" y="1280"/>
                    </a:lnTo>
                    <a:lnTo>
                      <a:pt x="1465" y="1278"/>
                    </a:lnTo>
                    <a:lnTo>
                      <a:pt x="1471" y="1277"/>
                    </a:lnTo>
                    <a:lnTo>
                      <a:pt x="1473" y="1277"/>
                    </a:lnTo>
                    <a:lnTo>
                      <a:pt x="1476" y="1278"/>
                    </a:lnTo>
                    <a:lnTo>
                      <a:pt x="1477" y="1279"/>
                    </a:lnTo>
                    <a:lnTo>
                      <a:pt x="1478" y="1281"/>
                    </a:lnTo>
                    <a:lnTo>
                      <a:pt x="1479" y="1281"/>
                    </a:lnTo>
                    <a:lnTo>
                      <a:pt x="1479" y="1283"/>
                    </a:lnTo>
                    <a:lnTo>
                      <a:pt x="1479" y="1287"/>
                    </a:lnTo>
                    <a:lnTo>
                      <a:pt x="1479" y="1288"/>
                    </a:lnTo>
                    <a:lnTo>
                      <a:pt x="1477" y="1290"/>
                    </a:lnTo>
                    <a:lnTo>
                      <a:pt x="1476" y="1290"/>
                    </a:lnTo>
                    <a:lnTo>
                      <a:pt x="1471" y="1290"/>
                    </a:lnTo>
                    <a:lnTo>
                      <a:pt x="1470" y="1290"/>
                    </a:lnTo>
                    <a:lnTo>
                      <a:pt x="1469" y="1288"/>
                    </a:lnTo>
                    <a:lnTo>
                      <a:pt x="1467" y="1287"/>
                    </a:lnTo>
                    <a:lnTo>
                      <a:pt x="1465" y="1287"/>
                    </a:lnTo>
                    <a:lnTo>
                      <a:pt x="1459" y="1288"/>
                    </a:lnTo>
                    <a:lnTo>
                      <a:pt x="1460" y="1287"/>
                    </a:lnTo>
                    <a:lnTo>
                      <a:pt x="1456" y="1285"/>
                    </a:lnTo>
                    <a:lnTo>
                      <a:pt x="1455" y="1285"/>
                    </a:lnTo>
                    <a:lnTo>
                      <a:pt x="1455" y="1286"/>
                    </a:lnTo>
                    <a:lnTo>
                      <a:pt x="1455" y="1286"/>
                    </a:lnTo>
                    <a:lnTo>
                      <a:pt x="1453" y="1287"/>
                    </a:lnTo>
                    <a:lnTo>
                      <a:pt x="1452" y="1288"/>
                    </a:lnTo>
                    <a:lnTo>
                      <a:pt x="1449" y="1289"/>
                    </a:lnTo>
                    <a:lnTo>
                      <a:pt x="1447" y="1289"/>
                    </a:lnTo>
                    <a:lnTo>
                      <a:pt x="1441" y="1287"/>
                    </a:lnTo>
                    <a:lnTo>
                      <a:pt x="1438" y="1287"/>
                    </a:lnTo>
                    <a:lnTo>
                      <a:pt x="1435" y="1285"/>
                    </a:lnTo>
                    <a:lnTo>
                      <a:pt x="1427" y="1284"/>
                    </a:lnTo>
                    <a:lnTo>
                      <a:pt x="1420" y="1282"/>
                    </a:lnTo>
                    <a:lnTo>
                      <a:pt x="1413" y="1280"/>
                    </a:lnTo>
                    <a:lnTo>
                      <a:pt x="1412" y="1280"/>
                    </a:lnTo>
                    <a:lnTo>
                      <a:pt x="1408" y="1278"/>
                    </a:lnTo>
                    <a:lnTo>
                      <a:pt x="1405" y="1277"/>
                    </a:lnTo>
                    <a:lnTo>
                      <a:pt x="1404" y="1276"/>
                    </a:lnTo>
                    <a:lnTo>
                      <a:pt x="1400" y="1276"/>
                    </a:lnTo>
                    <a:lnTo>
                      <a:pt x="1392" y="1278"/>
                    </a:lnTo>
                    <a:lnTo>
                      <a:pt x="1394" y="1274"/>
                    </a:lnTo>
                    <a:lnTo>
                      <a:pt x="1390" y="1277"/>
                    </a:lnTo>
                    <a:lnTo>
                      <a:pt x="1385" y="1278"/>
                    </a:lnTo>
                    <a:lnTo>
                      <a:pt x="1376" y="1278"/>
                    </a:lnTo>
                    <a:lnTo>
                      <a:pt x="1374" y="1279"/>
                    </a:lnTo>
                    <a:lnTo>
                      <a:pt x="1373" y="1279"/>
                    </a:lnTo>
                    <a:lnTo>
                      <a:pt x="1369" y="1281"/>
                    </a:lnTo>
                    <a:lnTo>
                      <a:pt x="1366" y="1283"/>
                    </a:lnTo>
                    <a:lnTo>
                      <a:pt x="1364" y="1284"/>
                    </a:lnTo>
                    <a:lnTo>
                      <a:pt x="1361" y="1284"/>
                    </a:lnTo>
                    <a:lnTo>
                      <a:pt x="1360" y="1284"/>
                    </a:lnTo>
                    <a:lnTo>
                      <a:pt x="1358" y="1285"/>
                    </a:lnTo>
                    <a:lnTo>
                      <a:pt x="1355" y="1285"/>
                    </a:lnTo>
                    <a:lnTo>
                      <a:pt x="1354" y="1286"/>
                    </a:lnTo>
                    <a:lnTo>
                      <a:pt x="1352" y="1287"/>
                    </a:lnTo>
                    <a:lnTo>
                      <a:pt x="1350" y="1289"/>
                    </a:lnTo>
                    <a:lnTo>
                      <a:pt x="1348" y="1290"/>
                    </a:lnTo>
                    <a:lnTo>
                      <a:pt x="1345" y="1292"/>
                    </a:lnTo>
                    <a:lnTo>
                      <a:pt x="1343" y="1293"/>
                    </a:lnTo>
                    <a:lnTo>
                      <a:pt x="1339" y="1293"/>
                    </a:lnTo>
                    <a:lnTo>
                      <a:pt x="1338" y="1292"/>
                    </a:lnTo>
                    <a:lnTo>
                      <a:pt x="1337" y="1292"/>
                    </a:lnTo>
                    <a:lnTo>
                      <a:pt x="1336" y="1291"/>
                    </a:lnTo>
                    <a:lnTo>
                      <a:pt x="1335" y="1291"/>
                    </a:lnTo>
                    <a:lnTo>
                      <a:pt x="1329" y="1293"/>
                    </a:lnTo>
                    <a:lnTo>
                      <a:pt x="1323" y="1293"/>
                    </a:lnTo>
                    <a:lnTo>
                      <a:pt x="1316" y="1291"/>
                    </a:lnTo>
                    <a:lnTo>
                      <a:pt x="1322" y="1285"/>
                    </a:lnTo>
                    <a:lnTo>
                      <a:pt x="1322" y="1280"/>
                    </a:lnTo>
                    <a:lnTo>
                      <a:pt x="1320" y="1282"/>
                    </a:lnTo>
                    <a:lnTo>
                      <a:pt x="1319" y="1284"/>
                    </a:lnTo>
                    <a:lnTo>
                      <a:pt x="1316" y="1285"/>
                    </a:lnTo>
                    <a:lnTo>
                      <a:pt x="1312" y="1285"/>
                    </a:lnTo>
                    <a:lnTo>
                      <a:pt x="1313" y="1288"/>
                    </a:lnTo>
                    <a:lnTo>
                      <a:pt x="1314" y="1290"/>
                    </a:lnTo>
                    <a:lnTo>
                      <a:pt x="1315" y="1293"/>
                    </a:lnTo>
                    <a:lnTo>
                      <a:pt x="1316" y="1296"/>
                    </a:lnTo>
                    <a:lnTo>
                      <a:pt x="1317" y="1299"/>
                    </a:lnTo>
                    <a:lnTo>
                      <a:pt x="1319" y="1302"/>
                    </a:lnTo>
                    <a:lnTo>
                      <a:pt x="1320" y="1306"/>
                    </a:lnTo>
                    <a:lnTo>
                      <a:pt x="1316" y="1307"/>
                    </a:lnTo>
                    <a:lnTo>
                      <a:pt x="1314" y="1308"/>
                    </a:lnTo>
                    <a:lnTo>
                      <a:pt x="1312" y="1310"/>
                    </a:lnTo>
                    <a:lnTo>
                      <a:pt x="1311" y="1312"/>
                    </a:lnTo>
                    <a:lnTo>
                      <a:pt x="1306" y="1315"/>
                    </a:lnTo>
                    <a:lnTo>
                      <a:pt x="1304" y="1322"/>
                    </a:lnTo>
                    <a:lnTo>
                      <a:pt x="1300" y="1326"/>
                    </a:lnTo>
                    <a:lnTo>
                      <a:pt x="1296" y="1330"/>
                    </a:lnTo>
                    <a:lnTo>
                      <a:pt x="1291" y="1333"/>
                    </a:lnTo>
                    <a:lnTo>
                      <a:pt x="1288" y="1334"/>
                    </a:lnTo>
                    <a:lnTo>
                      <a:pt x="1284" y="1337"/>
                    </a:lnTo>
                    <a:lnTo>
                      <a:pt x="1282" y="1340"/>
                    </a:lnTo>
                    <a:lnTo>
                      <a:pt x="1281" y="1341"/>
                    </a:lnTo>
                    <a:lnTo>
                      <a:pt x="1279" y="1341"/>
                    </a:lnTo>
                    <a:lnTo>
                      <a:pt x="1276" y="1340"/>
                    </a:lnTo>
                    <a:lnTo>
                      <a:pt x="1274" y="1340"/>
                    </a:lnTo>
                    <a:lnTo>
                      <a:pt x="1273" y="1341"/>
                    </a:lnTo>
                    <a:lnTo>
                      <a:pt x="1267" y="1343"/>
                    </a:lnTo>
                    <a:lnTo>
                      <a:pt x="1267" y="1349"/>
                    </a:lnTo>
                    <a:lnTo>
                      <a:pt x="1264" y="1350"/>
                    </a:lnTo>
                    <a:lnTo>
                      <a:pt x="1261" y="1350"/>
                    </a:lnTo>
                    <a:lnTo>
                      <a:pt x="1259" y="1349"/>
                    </a:lnTo>
                    <a:lnTo>
                      <a:pt x="1258" y="1348"/>
                    </a:lnTo>
                    <a:lnTo>
                      <a:pt x="1258" y="1347"/>
                    </a:lnTo>
                    <a:lnTo>
                      <a:pt x="1253" y="1349"/>
                    </a:lnTo>
                    <a:lnTo>
                      <a:pt x="1249" y="1349"/>
                    </a:lnTo>
                    <a:lnTo>
                      <a:pt x="1247" y="1348"/>
                    </a:lnTo>
                    <a:lnTo>
                      <a:pt x="1246" y="1346"/>
                    </a:lnTo>
                    <a:lnTo>
                      <a:pt x="1245" y="1345"/>
                    </a:lnTo>
                    <a:lnTo>
                      <a:pt x="1244" y="1346"/>
                    </a:lnTo>
                    <a:lnTo>
                      <a:pt x="1242" y="1346"/>
                    </a:lnTo>
                    <a:lnTo>
                      <a:pt x="1242" y="1347"/>
                    </a:lnTo>
                    <a:lnTo>
                      <a:pt x="1241" y="1349"/>
                    </a:lnTo>
                    <a:lnTo>
                      <a:pt x="1239" y="1350"/>
                    </a:lnTo>
                    <a:lnTo>
                      <a:pt x="1236" y="1350"/>
                    </a:lnTo>
                    <a:lnTo>
                      <a:pt x="1234" y="1349"/>
                    </a:lnTo>
                    <a:lnTo>
                      <a:pt x="1235" y="1351"/>
                    </a:lnTo>
                    <a:lnTo>
                      <a:pt x="1235" y="1352"/>
                    </a:lnTo>
                    <a:lnTo>
                      <a:pt x="1243" y="1352"/>
                    </a:lnTo>
                    <a:lnTo>
                      <a:pt x="1240" y="1357"/>
                    </a:lnTo>
                    <a:lnTo>
                      <a:pt x="1235" y="1362"/>
                    </a:lnTo>
                    <a:lnTo>
                      <a:pt x="1232" y="1364"/>
                    </a:lnTo>
                    <a:lnTo>
                      <a:pt x="1228" y="1364"/>
                    </a:lnTo>
                    <a:lnTo>
                      <a:pt x="1224" y="1364"/>
                    </a:lnTo>
                    <a:lnTo>
                      <a:pt x="1221" y="1363"/>
                    </a:lnTo>
                    <a:lnTo>
                      <a:pt x="1222" y="1367"/>
                    </a:lnTo>
                    <a:lnTo>
                      <a:pt x="1220" y="1371"/>
                    </a:lnTo>
                    <a:lnTo>
                      <a:pt x="1217" y="1375"/>
                    </a:lnTo>
                    <a:lnTo>
                      <a:pt x="1213" y="1377"/>
                    </a:lnTo>
                    <a:lnTo>
                      <a:pt x="1211" y="1373"/>
                    </a:lnTo>
                    <a:lnTo>
                      <a:pt x="1210" y="1373"/>
                    </a:lnTo>
                    <a:lnTo>
                      <a:pt x="1209" y="1374"/>
                    </a:lnTo>
                    <a:lnTo>
                      <a:pt x="1208" y="1374"/>
                    </a:lnTo>
                    <a:lnTo>
                      <a:pt x="1206" y="1376"/>
                    </a:lnTo>
                    <a:lnTo>
                      <a:pt x="1209" y="1379"/>
                    </a:lnTo>
                    <a:lnTo>
                      <a:pt x="1209" y="1382"/>
                    </a:lnTo>
                    <a:lnTo>
                      <a:pt x="1208" y="1383"/>
                    </a:lnTo>
                    <a:lnTo>
                      <a:pt x="1207" y="1384"/>
                    </a:lnTo>
                    <a:lnTo>
                      <a:pt x="1206" y="1385"/>
                    </a:lnTo>
                    <a:lnTo>
                      <a:pt x="1207" y="1390"/>
                    </a:lnTo>
                    <a:lnTo>
                      <a:pt x="1204" y="1388"/>
                    </a:lnTo>
                    <a:lnTo>
                      <a:pt x="1203" y="1390"/>
                    </a:lnTo>
                    <a:lnTo>
                      <a:pt x="1203" y="1390"/>
                    </a:lnTo>
                    <a:lnTo>
                      <a:pt x="1203" y="1397"/>
                    </a:lnTo>
                    <a:lnTo>
                      <a:pt x="1197" y="1394"/>
                    </a:lnTo>
                    <a:lnTo>
                      <a:pt x="1193" y="1393"/>
                    </a:lnTo>
                    <a:lnTo>
                      <a:pt x="1190" y="1393"/>
                    </a:lnTo>
                    <a:lnTo>
                      <a:pt x="1191" y="1394"/>
                    </a:lnTo>
                    <a:lnTo>
                      <a:pt x="1192" y="1395"/>
                    </a:lnTo>
                    <a:lnTo>
                      <a:pt x="1193" y="1396"/>
                    </a:lnTo>
                    <a:lnTo>
                      <a:pt x="1194" y="1397"/>
                    </a:lnTo>
                    <a:lnTo>
                      <a:pt x="1194" y="1398"/>
                    </a:lnTo>
                    <a:lnTo>
                      <a:pt x="1196" y="1400"/>
                    </a:lnTo>
                    <a:lnTo>
                      <a:pt x="1196" y="1402"/>
                    </a:lnTo>
                    <a:lnTo>
                      <a:pt x="1194" y="1408"/>
                    </a:lnTo>
                    <a:lnTo>
                      <a:pt x="1193" y="1410"/>
                    </a:lnTo>
                    <a:lnTo>
                      <a:pt x="1192" y="1411"/>
                    </a:lnTo>
                    <a:lnTo>
                      <a:pt x="1191" y="1416"/>
                    </a:lnTo>
                    <a:lnTo>
                      <a:pt x="1190" y="1417"/>
                    </a:lnTo>
                    <a:lnTo>
                      <a:pt x="1190" y="1420"/>
                    </a:lnTo>
                    <a:lnTo>
                      <a:pt x="1193" y="1419"/>
                    </a:lnTo>
                    <a:lnTo>
                      <a:pt x="1188" y="1429"/>
                    </a:lnTo>
                    <a:lnTo>
                      <a:pt x="1188" y="1429"/>
                    </a:lnTo>
                    <a:lnTo>
                      <a:pt x="1187" y="1431"/>
                    </a:lnTo>
                    <a:lnTo>
                      <a:pt x="1187" y="1432"/>
                    </a:lnTo>
                    <a:lnTo>
                      <a:pt x="1186" y="1433"/>
                    </a:lnTo>
                    <a:lnTo>
                      <a:pt x="1184" y="1440"/>
                    </a:lnTo>
                    <a:lnTo>
                      <a:pt x="1182" y="1442"/>
                    </a:lnTo>
                    <a:lnTo>
                      <a:pt x="1180" y="1444"/>
                    </a:lnTo>
                    <a:lnTo>
                      <a:pt x="1180" y="1446"/>
                    </a:lnTo>
                    <a:lnTo>
                      <a:pt x="1182" y="1448"/>
                    </a:lnTo>
                    <a:lnTo>
                      <a:pt x="1183" y="1450"/>
                    </a:lnTo>
                    <a:lnTo>
                      <a:pt x="1184" y="1452"/>
                    </a:lnTo>
                    <a:lnTo>
                      <a:pt x="1185" y="1454"/>
                    </a:lnTo>
                    <a:lnTo>
                      <a:pt x="1186" y="1456"/>
                    </a:lnTo>
                    <a:lnTo>
                      <a:pt x="1188" y="1465"/>
                    </a:lnTo>
                    <a:lnTo>
                      <a:pt x="1188" y="1469"/>
                    </a:lnTo>
                    <a:lnTo>
                      <a:pt x="1188" y="1473"/>
                    </a:lnTo>
                    <a:lnTo>
                      <a:pt x="1191" y="1479"/>
                    </a:lnTo>
                    <a:lnTo>
                      <a:pt x="1193" y="1481"/>
                    </a:lnTo>
                    <a:lnTo>
                      <a:pt x="1194" y="1483"/>
                    </a:lnTo>
                    <a:lnTo>
                      <a:pt x="1194" y="1486"/>
                    </a:lnTo>
                    <a:lnTo>
                      <a:pt x="1194" y="1496"/>
                    </a:lnTo>
                    <a:lnTo>
                      <a:pt x="1196" y="1499"/>
                    </a:lnTo>
                    <a:lnTo>
                      <a:pt x="1197" y="1500"/>
                    </a:lnTo>
                    <a:lnTo>
                      <a:pt x="1197" y="1503"/>
                    </a:lnTo>
                    <a:lnTo>
                      <a:pt x="1197" y="1505"/>
                    </a:lnTo>
                    <a:lnTo>
                      <a:pt x="1194" y="1507"/>
                    </a:lnTo>
                    <a:lnTo>
                      <a:pt x="1193" y="1507"/>
                    </a:lnTo>
                    <a:lnTo>
                      <a:pt x="1192" y="1508"/>
                    </a:lnTo>
                    <a:lnTo>
                      <a:pt x="1194" y="1511"/>
                    </a:lnTo>
                    <a:lnTo>
                      <a:pt x="1188" y="1511"/>
                    </a:lnTo>
                    <a:lnTo>
                      <a:pt x="1182" y="1510"/>
                    </a:lnTo>
                    <a:lnTo>
                      <a:pt x="1178" y="1507"/>
                    </a:lnTo>
                    <a:lnTo>
                      <a:pt x="1175" y="1503"/>
                    </a:lnTo>
                    <a:lnTo>
                      <a:pt x="1173" y="1502"/>
                    </a:lnTo>
                    <a:lnTo>
                      <a:pt x="1171" y="1500"/>
                    </a:lnTo>
                    <a:lnTo>
                      <a:pt x="1170" y="1499"/>
                    </a:lnTo>
                    <a:lnTo>
                      <a:pt x="1167" y="1498"/>
                    </a:lnTo>
                    <a:lnTo>
                      <a:pt x="1156" y="1498"/>
                    </a:lnTo>
                    <a:lnTo>
                      <a:pt x="1149" y="1499"/>
                    </a:lnTo>
                    <a:lnTo>
                      <a:pt x="1141" y="1498"/>
                    </a:lnTo>
                    <a:lnTo>
                      <a:pt x="1141" y="1498"/>
                    </a:lnTo>
                    <a:lnTo>
                      <a:pt x="1139" y="1497"/>
                    </a:lnTo>
                    <a:lnTo>
                      <a:pt x="1136" y="1494"/>
                    </a:lnTo>
                    <a:lnTo>
                      <a:pt x="1132" y="1491"/>
                    </a:lnTo>
                    <a:lnTo>
                      <a:pt x="1129" y="1489"/>
                    </a:lnTo>
                    <a:lnTo>
                      <a:pt x="1124" y="1488"/>
                    </a:lnTo>
                    <a:lnTo>
                      <a:pt x="1116" y="1488"/>
                    </a:lnTo>
                    <a:lnTo>
                      <a:pt x="1115" y="1485"/>
                    </a:lnTo>
                    <a:lnTo>
                      <a:pt x="1114" y="1482"/>
                    </a:lnTo>
                    <a:lnTo>
                      <a:pt x="1112" y="1481"/>
                    </a:lnTo>
                    <a:lnTo>
                      <a:pt x="1106" y="1479"/>
                    </a:lnTo>
                    <a:lnTo>
                      <a:pt x="1099" y="1479"/>
                    </a:lnTo>
                    <a:lnTo>
                      <a:pt x="1097" y="1479"/>
                    </a:lnTo>
                    <a:lnTo>
                      <a:pt x="1096" y="1478"/>
                    </a:lnTo>
                    <a:lnTo>
                      <a:pt x="1094" y="1475"/>
                    </a:lnTo>
                    <a:lnTo>
                      <a:pt x="1094" y="1472"/>
                    </a:lnTo>
                    <a:lnTo>
                      <a:pt x="1091" y="1472"/>
                    </a:lnTo>
                    <a:lnTo>
                      <a:pt x="1090" y="1469"/>
                    </a:lnTo>
                    <a:lnTo>
                      <a:pt x="1089" y="1467"/>
                    </a:lnTo>
                    <a:lnTo>
                      <a:pt x="1089" y="1461"/>
                    </a:lnTo>
                    <a:lnTo>
                      <a:pt x="1088" y="1459"/>
                    </a:lnTo>
                    <a:lnTo>
                      <a:pt x="1088" y="1456"/>
                    </a:lnTo>
                    <a:lnTo>
                      <a:pt x="1083" y="1446"/>
                    </a:lnTo>
                    <a:lnTo>
                      <a:pt x="1076" y="1438"/>
                    </a:lnTo>
                    <a:lnTo>
                      <a:pt x="1076" y="1438"/>
                    </a:lnTo>
                    <a:lnTo>
                      <a:pt x="1076" y="1437"/>
                    </a:lnTo>
                    <a:lnTo>
                      <a:pt x="1075" y="1435"/>
                    </a:lnTo>
                    <a:lnTo>
                      <a:pt x="1076" y="1433"/>
                    </a:lnTo>
                    <a:lnTo>
                      <a:pt x="1076" y="1432"/>
                    </a:lnTo>
                    <a:lnTo>
                      <a:pt x="1076" y="1430"/>
                    </a:lnTo>
                    <a:lnTo>
                      <a:pt x="1077" y="1429"/>
                    </a:lnTo>
                    <a:lnTo>
                      <a:pt x="1077" y="1428"/>
                    </a:lnTo>
                    <a:lnTo>
                      <a:pt x="1076" y="1426"/>
                    </a:lnTo>
                    <a:lnTo>
                      <a:pt x="1074" y="1424"/>
                    </a:lnTo>
                    <a:lnTo>
                      <a:pt x="1073" y="1422"/>
                    </a:lnTo>
                    <a:lnTo>
                      <a:pt x="1073" y="1420"/>
                    </a:lnTo>
                    <a:lnTo>
                      <a:pt x="1074" y="1417"/>
                    </a:lnTo>
                    <a:lnTo>
                      <a:pt x="1074" y="1416"/>
                    </a:lnTo>
                    <a:lnTo>
                      <a:pt x="1075" y="1413"/>
                    </a:lnTo>
                    <a:lnTo>
                      <a:pt x="1075" y="1411"/>
                    </a:lnTo>
                    <a:lnTo>
                      <a:pt x="1074" y="1408"/>
                    </a:lnTo>
                    <a:lnTo>
                      <a:pt x="1073" y="1406"/>
                    </a:lnTo>
                    <a:lnTo>
                      <a:pt x="1068" y="1403"/>
                    </a:lnTo>
                    <a:lnTo>
                      <a:pt x="1065" y="1402"/>
                    </a:lnTo>
                    <a:lnTo>
                      <a:pt x="1062" y="1401"/>
                    </a:lnTo>
                    <a:lnTo>
                      <a:pt x="1062" y="1399"/>
                    </a:lnTo>
                    <a:lnTo>
                      <a:pt x="1058" y="1393"/>
                    </a:lnTo>
                    <a:lnTo>
                      <a:pt x="1054" y="1387"/>
                    </a:lnTo>
                    <a:lnTo>
                      <a:pt x="1050" y="1380"/>
                    </a:lnTo>
                    <a:lnTo>
                      <a:pt x="1045" y="1373"/>
                    </a:lnTo>
                    <a:lnTo>
                      <a:pt x="1044" y="1372"/>
                    </a:lnTo>
                    <a:lnTo>
                      <a:pt x="1043" y="1372"/>
                    </a:lnTo>
                    <a:lnTo>
                      <a:pt x="1042" y="1371"/>
                    </a:lnTo>
                    <a:lnTo>
                      <a:pt x="1038" y="1369"/>
                    </a:lnTo>
                    <a:lnTo>
                      <a:pt x="1036" y="1367"/>
                    </a:lnTo>
                    <a:lnTo>
                      <a:pt x="1036" y="1366"/>
                    </a:lnTo>
                    <a:lnTo>
                      <a:pt x="1035" y="1364"/>
                    </a:lnTo>
                    <a:lnTo>
                      <a:pt x="1034" y="1360"/>
                    </a:lnTo>
                    <a:lnTo>
                      <a:pt x="1032" y="1352"/>
                    </a:lnTo>
                    <a:lnTo>
                      <a:pt x="1032" y="1351"/>
                    </a:lnTo>
                    <a:lnTo>
                      <a:pt x="1032" y="1349"/>
                    </a:lnTo>
                    <a:lnTo>
                      <a:pt x="1031" y="1347"/>
                    </a:lnTo>
                    <a:lnTo>
                      <a:pt x="1030" y="1346"/>
                    </a:lnTo>
                    <a:lnTo>
                      <a:pt x="1030" y="1345"/>
                    </a:lnTo>
                    <a:lnTo>
                      <a:pt x="1028" y="1345"/>
                    </a:lnTo>
                    <a:lnTo>
                      <a:pt x="1026" y="1344"/>
                    </a:lnTo>
                    <a:lnTo>
                      <a:pt x="1026" y="1343"/>
                    </a:lnTo>
                    <a:lnTo>
                      <a:pt x="1026" y="1338"/>
                    </a:lnTo>
                    <a:lnTo>
                      <a:pt x="1025" y="1337"/>
                    </a:lnTo>
                    <a:lnTo>
                      <a:pt x="1025" y="1337"/>
                    </a:lnTo>
                    <a:lnTo>
                      <a:pt x="1023" y="1334"/>
                    </a:lnTo>
                    <a:lnTo>
                      <a:pt x="1023" y="1333"/>
                    </a:lnTo>
                    <a:lnTo>
                      <a:pt x="1021" y="1331"/>
                    </a:lnTo>
                    <a:lnTo>
                      <a:pt x="1020" y="1329"/>
                    </a:lnTo>
                    <a:lnTo>
                      <a:pt x="1017" y="1317"/>
                    </a:lnTo>
                    <a:lnTo>
                      <a:pt x="1013" y="1311"/>
                    </a:lnTo>
                    <a:lnTo>
                      <a:pt x="1008" y="1305"/>
                    </a:lnTo>
                    <a:lnTo>
                      <a:pt x="1001" y="1299"/>
                    </a:lnTo>
                    <a:lnTo>
                      <a:pt x="998" y="1295"/>
                    </a:lnTo>
                    <a:lnTo>
                      <a:pt x="994" y="1290"/>
                    </a:lnTo>
                    <a:lnTo>
                      <a:pt x="989" y="1287"/>
                    </a:lnTo>
                    <a:lnTo>
                      <a:pt x="991" y="1287"/>
                    </a:lnTo>
                    <a:lnTo>
                      <a:pt x="992" y="1286"/>
                    </a:lnTo>
                    <a:lnTo>
                      <a:pt x="993" y="1284"/>
                    </a:lnTo>
                    <a:lnTo>
                      <a:pt x="992" y="1284"/>
                    </a:lnTo>
                    <a:lnTo>
                      <a:pt x="991" y="1284"/>
                    </a:lnTo>
                    <a:lnTo>
                      <a:pt x="991" y="1283"/>
                    </a:lnTo>
                    <a:lnTo>
                      <a:pt x="987" y="1286"/>
                    </a:lnTo>
                    <a:lnTo>
                      <a:pt x="984" y="1283"/>
                    </a:lnTo>
                    <a:lnTo>
                      <a:pt x="982" y="1280"/>
                    </a:lnTo>
                    <a:lnTo>
                      <a:pt x="980" y="1278"/>
                    </a:lnTo>
                    <a:lnTo>
                      <a:pt x="978" y="1273"/>
                    </a:lnTo>
                    <a:lnTo>
                      <a:pt x="970" y="1274"/>
                    </a:lnTo>
                    <a:lnTo>
                      <a:pt x="959" y="1273"/>
                    </a:lnTo>
                    <a:lnTo>
                      <a:pt x="948" y="1271"/>
                    </a:lnTo>
                    <a:lnTo>
                      <a:pt x="946" y="1271"/>
                    </a:lnTo>
                    <a:lnTo>
                      <a:pt x="943" y="1269"/>
                    </a:lnTo>
                    <a:lnTo>
                      <a:pt x="940" y="1269"/>
                    </a:lnTo>
                    <a:lnTo>
                      <a:pt x="938" y="1268"/>
                    </a:lnTo>
                    <a:lnTo>
                      <a:pt x="937" y="1268"/>
                    </a:lnTo>
                    <a:lnTo>
                      <a:pt x="936" y="1269"/>
                    </a:lnTo>
                    <a:lnTo>
                      <a:pt x="935" y="1269"/>
                    </a:lnTo>
                    <a:lnTo>
                      <a:pt x="934" y="1271"/>
                    </a:lnTo>
                    <a:lnTo>
                      <a:pt x="933" y="1274"/>
                    </a:lnTo>
                    <a:lnTo>
                      <a:pt x="929" y="1272"/>
                    </a:lnTo>
                    <a:lnTo>
                      <a:pt x="927" y="1272"/>
                    </a:lnTo>
                    <a:lnTo>
                      <a:pt x="924" y="1273"/>
                    </a:lnTo>
                    <a:lnTo>
                      <a:pt x="921" y="1274"/>
                    </a:lnTo>
                    <a:lnTo>
                      <a:pt x="919" y="1275"/>
                    </a:lnTo>
                    <a:lnTo>
                      <a:pt x="918" y="1277"/>
                    </a:lnTo>
                    <a:lnTo>
                      <a:pt x="915" y="1283"/>
                    </a:lnTo>
                    <a:lnTo>
                      <a:pt x="913" y="1287"/>
                    </a:lnTo>
                    <a:lnTo>
                      <a:pt x="912" y="1290"/>
                    </a:lnTo>
                    <a:lnTo>
                      <a:pt x="911" y="1293"/>
                    </a:lnTo>
                    <a:lnTo>
                      <a:pt x="909" y="1296"/>
                    </a:lnTo>
                    <a:lnTo>
                      <a:pt x="905" y="1303"/>
                    </a:lnTo>
                    <a:lnTo>
                      <a:pt x="898" y="1310"/>
                    </a:lnTo>
                    <a:lnTo>
                      <a:pt x="892" y="1315"/>
                    </a:lnTo>
                    <a:lnTo>
                      <a:pt x="891" y="1316"/>
                    </a:lnTo>
                    <a:lnTo>
                      <a:pt x="889" y="1316"/>
                    </a:lnTo>
                    <a:lnTo>
                      <a:pt x="881" y="1314"/>
                    </a:lnTo>
                    <a:lnTo>
                      <a:pt x="874" y="1311"/>
                    </a:lnTo>
                    <a:lnTo>
                      <a:pt x="865" y="1305"/>
                    </a:lnTo>
                    <a:lnTo>
                      <a:pt x="858" y="1298"/>
                    </a:lnTo>
                    <a:lnTo>
                      <a:pt x="853" y="1296"/>
                    </a:lnTo>
                    <a:lnTo>
                      <a:pt x="850" y="1296"/>
                    </a:lnTo>
                    <a:lnTo>
                      <a:pt x="847" y="1296"/>
                    </a:lnTo>
                    <a:lnTo>
                      <a:pt x="843" y="1293"/>
                    </a:lnTo>
                    <a:lnTo>
                      <a:pt x="838" y="1288"/>
                    </a:lnTo>
                    <a:lnTo>
                      <a:pt x="837" y="1286"/>
                    </a:lnTo>
                    <a:lnTo>
                      <a:pt x="833" y="1281"/>
                    </a:lnTo>
                    <a:lnTo>
                      <a:pt x="830" y="1278"/>
                    </a:lnTo>
                    <a:lnTo>
                      <a:pt x="825" y="1276"/>
                    </a:lnTo>
                    <a:lnTo>
                      <a:pt x="822" y="1276"/>
                    </a:lnTo>
                    <a:lnTo>
                      <a:pt x="822" y="1273"/>
                    </a:lnTo>
                    <a:lnTo>
                      <a:pt x="821" y="1270"/>
                    </a:lnTo>
                    <a:lnTo>
                      <a:pt x="821" y="1268"/>
                    </a:lnTo>
                    <a:lnTo>
                      <a:pt x="818" y="1264"/>
                    </a:lnTo>
                    <a:lnTo>
                      <a:pt x="815" y="1260"/>
                    </a:lnTo>
                    <a:lnTo>
                      <a:pt x="813" y="1255"/>
                    </a:lnTo>
                    <a:lnTo>
                      <a:pt x="812" y="1249"/>
                    </a:lnTo>
                    <a:lnTo>
                      <a:pt x="813" y="1243"/>
                    </a:lnTo>
                    <a:lnTo>
                      <a:pt x="814" y="1240"/>
                    </a:lnTo>
                    <a:lnTo>
                      <a:pt x="813" y="1237"/>
                    </a:lnTo>
                    <a:lnTo>
                      <a:pt x="812" y="1231"/>
                    </a:lnTo>
                    <a:lnTo>
                      <a:pt x="812" y="1231"/>
                    </a:lnTo>
                    <a:lnTo>
                      <a:pt x="811" y="1231"/>
                    </a:lnTo>
                    <a:lnTo>
                      <a:pt x="811" y="1229"/>
                    </a:lnTo>
                    <a:lnTo>
                      <a:pt x="810" y="1228"/>
                    </a:lnTo>
                    <a:lnTo>
                      <a:pt x="810" y="1227"/>
                    </a:lnTo>
                    <a:lnTo>
                      <a:pt x="809" y="1226"/>
                    </a:lnTo>
                    <a:lnTo>
                      <a:pt x="808" y="1226"/>
                    </a:lnTo>
                    <a:lnTo>
                      <a:pt x="806" y="1225"/>
                    </a:lnTo>
                    <a:lnTo>
                      <a:pt x="806" y="1224"/>
                    </a:lnTo>
                    <a:lnTo>
                      <a:pt x="806" y="1218"/>
                    </a:lnTo>
                    <a:lnTo>
                      <a:pt x="806" y="1217"/>
                    </a:lnTo>
                    <a:lnTo>
                      <a:pt x="803" y="1213"/>
                    </a:lnTo>
                    <a:lnTo>
                      <a:pt x="801" y="1211"/>
                    </a:lnTo>
                    <a:lnTo>
                      <a:pt x="800" y="1210"/>
                    </a:lnTo>
                    <a:lnTo>
                      <a:pt x="800" y="1209"/>
                    </a:lnTo>
                    <a:lnTo>
                      <a:pt x="793" y="1202"/>
                    </a:lnTo>
                    <a:lnTo>
                      <a:pt x="792" y="1202"/>
                    </a:lnTo>
                    <a:lnTo>
                      <a:pt x="791" y="1202"/>
                    </a:lnTo>
                    <a:lnTo>
                      <a:pt x="790" y="1201"/>
                    </a:lnTo>
                    <a:lnTo>
                      <a:pt x="783" y="1199"/>
                    </a:lnTo>
                    <a:lnTo>
                      <a:pt x="782" y="1197"/>
                    </a:lnTo>
                    <a:lnTo>
                      <a:pt x="781" y="1196"/>
                    </a:lnTo>
                    <a:lnTo>
                      <a:pt x="780" y="1194"/>
                    </a:lnTo>
                    <a:lnTo>
                      <a:pt x="778" y="1191"/>
                    </a:lnTo>
                    <a:lnTo>
                      <a:pt x="777" y="1189"/>
                    </a:lnTo>
                    <a:lnTo>
                      <a:pt x="776" y="1187"/>
                    </a:lnTo>
                    <a:lnTo>
                      <a:pt x="769" y="1181"/>
                    </a:lnTo>
                    <a:lnTo>
                      <a:pt x="767" y="1178"/>
                    </a:lnTo>
                    <a:lnTo>
                      <a:pt x="765" y="1175"/>
                    </a:lnTo>
                    <a:lnTo>
                      <a:pt x="759" y="1169"/>
                    </a:lnTo>
                    <a:lnTo>
                      <a:pt x="753" y="1163"/>
                    </a:lnTo>
                    <a:lnTo>
                      <a:pt x="745" y="1158"/>
                    </a:lnTo>
                    <a:lnTo>
                      <a:pt x="744" y="1157"/>
                    </a:lnTo>
                    <a:lnTo>
                      <a:pt x="743" y="1155"/>
                    </a:lnTo>
                    <a:lnTo>
                      <a:pt x="743" y="1153"/>
                    </a:lnTo>
                    <a:lnTo>
                      <a:pt x="741" y="1148"/>
                    </a:lnTo>
                    <a:lnTo>
                      <a:pt x="740" y="1146"/>
                    </a:lnTo>
                    <a:lnTo>
                      <a:pt x="740" y="1143"/>
                    </a:lnTo>
                    <a:lnTo>
                      <a:pt x="738" y="1142"/>
                    </a:lnTo>
                    <a:lnTo>
                      <a:pt x="735" y="1140"/>
                    </a:lnTo>
                    <a:lnTo>
                      <a:pt x="733" y="1138"/>
                    </a:lnTo>
                    <a:lnTo>
                      <a:pt x="730" y="1136"/>
                    </a:lnTo>
                    <a:lnTo>
                      <a:pt x="729" y="1137"/>
                    </a:lnTo>
                    <a:lnTo>
                      <a:pt x="728" y="1137"/>
                    </a:lnTo>
                    <a:lnTo>
                      <a:pt x="727" y="1137"/>
                    </a:lnTo>
                    <a:lnTo>
                      <a:pt x="698" y="1134"/>
                    </a:lnTo>
                    <a:lnTo>
                      <a:pt x="675" y="1132"/>
                    </a:lnTo>
                    <a:lnTo>
                      <a:pt x="652" y="1128"/>
                    </a:lnTo>
                    <a:lnTo>
                      <a:pt x="650" y="1139"/>
                    </a:lnTo>
                    <a:lnTo>
                      <a:pt x="649" y="1146"/>
                    </a:lnTo>
                    <a:lnTo>
                      <a:pt x="647" y="1153"/>
                    </a:lnTo>
                    <a:lnTo>
                      <a:pt x="645" y="1155"/>
                    </a:lnTo>
                    <a:lnTo>
                      <a:pt x="642" y="1155"/>
                    </a:lnTo>
                    <a:lnTo>
                      <a:pt x="635" y="1154"/>
                    </a:lnTo>
                    <a:lnTo>
                      <a:pt x="626" y="1153"/>
                    </a:lnTo>
                    <a:lnTo>
                      <a:pt x="615" y="1151"/>
                    </a:lnTo>
                    <a:lnTo>
                      <a:pt x="606" y="1149"/>
                    </a:lnTo>
                    <a:lnTo>
                      <a:pt x="606" y="1150"/>
                    </a:lnTo>
                    <a:lnTo>
                      <a:pt x="602" y="1149"/>
                    </a:lnTo>
                    <a:lnTo>
                      <a:pt x="557" y="1143"/>
                    </a:lnTo>
                    <a:lnTo>
                      <a:pt x="531" y="1140"/>
                    </a:lnTo>
                    <a:lnTo>
                      <a:pt x="504" y="1137"/>
                    </a:lnTo>
                    <a:lnTo>
                      <a:pt x="503" y="1137"/>
                    </a:lnTo>
                    <a:lnTo>
                      <a:pt x="502" y="1137"/>
                    </a:lnTo>
                    <a:lnTo>
                      <a:pt x="501" y="1136"/>
                    </a:lnTo>
                    <a:lnTo>
                      <a:pt x="499" y="1133"/>
                    </a:lnTo>
                    <a:lnTo>
                      <a:pt x="492" y="1131"/>
                    </a:lnTo>
                    <a:lnTo>
                      <a:pt x="491" y="1130"/>
                    </a:lnTo>
                    <a:lnTo>
                      <a:pt x="489" y="1128"/>
                    </a:lnTo>
                    <a:lnTo>
                      <a:pt x="488" y="1126"/>
                    </a:lnTo>
                    <a:lnTo>
                      <a:pt x="485" y="1125"/>
                    </a:lnTo>
                    <a:lnTo>
                      <a:pt x="480" y="1122"/>
                    </a:lnTo>
                    <a:lnTo>
                      <a:pt x="480" y="1122"/>
                    </a:lnTo>
                    <a:lnTo>
                      <a:pt x="478" y="1121"/>
                    </a:lnTo>
                    <a:lnTo>
                      <a:pt x="477" y="1121"/>
                    </a:lnTo>
                    <a:lnTo>
                      <a:pt x="474" y="1119"/>
                    </a:lnTo>
                    <a:lnTo>
                      <a:pt x="472" y="1119"/>
                    </a:lnTo>
                    <a:lnTo>
                      <a:pt x="469" y="1117"/>
                    </a:lnTo>
                    <a:lnTo>
                      <a:pt x="467" y="1116"/>
                    </a:lnTo>
                    <a:lnTo>
                      <a:pt x="465" y="1115"/>
                    </a:lnTo>
                    <a:lnTo>
                      <a:pt x="464" y="1114"/>
                    </a:lnTo>
                    <a:lnTo>
                      <a:pt x="463" y="1114"/>
                    </a:lnTo>
                    <a:lnTo>
                      <a:pt x="463" y="1113"/>
                    </a:lnTo>
                    <a:lnTo>
                      <a:pt x="462" y="1112"/>
                    </a:lnTo>
                    <a:lnTo>
                      <a:pt x="462" y="1111"/>
                    </a:lnTo>
                    <a:lnTo>
                      <a:pt x="450" y="1106"/>
                    </a:lnTo>
                    <a:lnTo>
                      <a:pt x="438" y="1099"/>
                    </a:lnTo>
                    <a:lnTo>
                      <a:pt x="437" y="1098"/>
                    </a:lnTo>
                    <a:lnTo>
                      <a:pt x="428" y="1093"/>
                    </a:lnTo>
                    <a:lnTo>
                      <a:pt x="420" y="1086"/>
                    </a:lnTo>
                    <a:lnTo>
                      <a:pt x="418" y="1086"/>
                    </a:lnTo>
                    <a:lnTo>
                      <a:pt x="417" y="1086"/>
                    </a:lnTo>
                    <a:lnTo>
                      <a:pt x="415" y="1085"/>
                    </a:lnTo>
                    <a:lnTo>
                      <a:pt x="412" y="1085"/>
                    </a:lnTo>
                    <a:lnTo>
                      <a:pt x="410" y="1084"/>
                    </a:lnTo>
                    <a:lnTo>
                      <a:pt x="410" y="1084"/>
                    </a:lnTo>
                    <a:lnTo>
                      <a:pt x="409" y="1082"/>
                    </a:lnTo>
                    <a:lnTo>
                      <a:pt x="408" y="1081"/>
                    </a:lnTo>
                    <a:lnTo>
                      <a:pt x="407" y="1081"/>
                    </a:lnTo>
                    <a:lnTo>
                      <a:pt x="407" y="1081"/>
                    </a:lnTo>
                    <a:lnTo>
                      <a:pt x="405" y="1081"/>
                    </a:lnTo>
                    <a:lnTo>
                      <a:pt x="403" y="1080"/>
                    </a:lnTo>
                    <a:lnTo>
                      <a:pt x="396" y="1075"/>
                    </a:lnTo>
                    <a:lnTo>
                      <a:pt x="395" y="1074"/>
                    </a:lnTo>
                    <a:lnTo>
                      <a:pt x="394" y="1073"/>
                    </a:lnTo>
                    <a:lnTo>
                      <a:pt x="392" y="1072"/>
                    </a:lnTo>
                    <a:lnTo>
                      <a:pt x="390" y="1072"/>
                    </a:lnTo>
                    <a:lnTo>
                      <a:pt x="389" y="1071"/>
                    </a:lnTo>
                    <a:lnTo>
                      <a:pt x="388" y="1070"/>
                    </a:lnTo>
                    <a:lnTo>
                      <a:pt x="386" y="1070"/>
                    </a:lnTo>
                    <a:lnTo>
                      <a:pt x="386" y="1069"/>
                    </a:lnTo>
                    <a:lnTo>
                      <a:pt x="384" y="1069"/>
                    </a:lnTo>
                    <a:lnTo>
                      <a:pt x="374" y="1063"/>
                    </a:lnTo>
                    <a:lnTo>
                      <a:pt x="365" y="1056"/>
                    </a:lnTo>
                    <a:lnTo>
                      <a:pt x="363" y="1056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57" y="1052"/>
                    </a:lnTo>
                    <a:lnTo>
                      <a:pt x="354" y="1051"/>
                    </a:lnTo>
                    <a:lnTo>
                      <a:pt x="351" y="1048"/>
                    </a:lnTo>
                    <a:lnTo>
                      <a:pt x="350" y="1048"/>
                    </a:lnTo>
                    <a:lnTo>
                      <a:pt x="349" y="1047"/>
                    </a:lnTo>
                    <a:lnTo>
                      <a:pt x="348" y="1046"/>
                    </a:lnTo>
                    <a:lnTo>
                      <a:pt x="347" y="1045"/>
                    </a:lnTo>
                    <a:lnTo>
                      <a:pt x="344" y="1044"/>
                    </a:lnTo>
                    <a:lnTo>
                      <a:pt x="342" y="1043"/>
                    </a:lnTo>
                    <a:lnTo>
                      <a:pt x="336" y="1040"/>
                    </a:lnTo>
                    <a:lnTo>
                      <a:pt x="330" y="1036"/>
                    </a:lnTo>
                    <a:lnTo>
                      <a:pt x="328" y="1035"/>
                    </a:lnTo>
                    <a:lnTo>
                      <a:pt x="329" y="1033"/>
                    </a:lnTo>
                    <a:lnTo>
                      <a:pt x="329" y="1030"/>
                    </a:lnTo>
                    <a:lnTo>
                      <a:pt x="330" y="1029"/>
                    </a:lnTo>
                    <a:lnTo>
                      <a:pt x="331" y="1028"/>
                    </a:lnTo>
                    <a:lnTo>
                      <a:pt x="333" y="1026"/>
                    </a:lnTo>
                    <a:lnTo>
                      <a:pt x="334" y="1026"/>
                    </a:lnTo>
                    <a:lnTo>
                      <a:pt x="334" y="1025"/>
                    </a:lnTo>
                    <a:lnTo>
                      <a:pt x="310" y="1022"/>
                    </a:lnTo>
                    <a:lnTo>
                      <a:pt x="283" y="1020"/>
                    </a:lnTo>
                    <a:lnTo>
                      <a:pt x="251" y="1016"/>
                    </a:lnTo>
                    <a:lnTo>
                      <a:pt x="219" y="1013"/>
                    </a:lnTo>
                    <a:lnTo>
                      <a:pt x="218" y="1013"/>
                    </a:lnTo>
                    <a:lnTo>
                      <a:pt x="217" y="1012"/>
                    </a:lnTo>
                    <a:lnTo>
                      <a:pt x="216" y="1010"/>
                    </a:lnTo>
                    <a:lnTo>
                      <a:pt x="216" y="1008"/>
                    </a:lnTo>
                    <a:lnTo>
                      <a:pt x="216" y="1006"/>
                    </a:lnTo>
                    <a:lnTo>
                      <a:pt x="217" y="1003"/>
                    </a:lnTo>
                    <a:lnTo>
                      <a:pt x="215" y="1002"/>
                    </a:lnTo>
                    <a:lnTo>
                      <a:pt x="213" y="1001"/>
                    </a:lnTo>
                    <a:lnTo>
                      <a:pt x="213" y="999"/>
                    </a:lnTo>
                    <a:lnTo>
                      <a:pt x="213" y="992"/>
                    </a:lnTo>
                    <a:lnTo>
                      <a:pt x="213" y="989"/>
                    </a:lnTo>
                    <a:lnTo>
                      <a:pt x="215" y="977"/>
                    </a:lnTo>
                    <a:lnTo>
                      <a:pt x="213" y="968"/>
                    </a:lnTo>
                    <a:lnTo>
                      <a:pt x="209" y="961"/>
                    </a:lnTo>
                    <a:lnTo>
                      <a:pt x="204" y="954"/>
                    </a:lnTo>
                    <a:lnTo>
                      <a:pt x="198" y="948"/>
                    </a:lnTo>
                    <a:lnTo>
                      <a:pt x="192" y="940"/>
                    </a:lnTo>
                    <a:lnTo>
                      <a:pt x="185" y="930"/>
                    </a:lnTo>
                    <a:lnTo>
                      <a:pt x="183" y="930"/>
                    </a:lnTo>
                    <a:lnTo>
                      <a:pt x="181" y="930"/>
                    </a:lnTo>
                    <a:lnTo>
                      <a:pt x="177" y="931"/>
                    </a:lnTo>
                    <a:lnTo>
                      <a:pt x="171" y="933"/>
                    </a:lnTo>
                    <a:lnTo>
                      <a:pt x="172" y="927"/>
                    </a:lnTo>
                    <a:lnTo>
                      <a:pt x="172" y="920"/>
                    </a:lnTo>
                    <a:lnTo>
                      <a:pt x="171" y="913"/>
                    </a:lnTo>
                    <a:lnTo>
                      <a:pt x="170" y="912"/>
                    </a:lnTo>
                    <a:lnTo>
                      <a:pt x="170" y="911"/>
                    </a:lnTo>
                    <a:lnTo>
                      <a:pt x="166" y="910"/>
                    </a:lnTo>
                    <a:lnTo>
                      <a:pt x="163" y="909"/>
                    </a:lnTo>
                    <a:lnTo>
                      <a:pt x="155" y="907"/>
                    </a:lnTo>
                    <a:lnTo>
                      <a:pt x="148" y="903"/>
                    </a:lnTo>
                    <a:lnTo>
                      <a:pt x="140" y="898"/>
                    </a:lnTo>
                    <a:lnTo>
                      <a:pt x="139" y="896"/>
                    </a:lnTo>
                    <a:lnTo>
                      <a:pt x="137" y="892"/>
                    </a:lnTo>
                    <a:lnTo>
                      <a:pt x="137" y="890"/>
                    </a:lnTo>
                    <a:lnTo>
                      <a:pt x="136" y="889"/>
                    </a:lnTo>
                    <a:lnTo>
                      <a:pt x="136" y="889"/>
                    </a:lnTo>
                    <a:lnTo>
                      <a:pt x="131" y="881"/>
                    </a:lnTo>
                    <a:lnTo>
                      <a:pt x="125" y="877"/>
                    </a:lnTo>
                    <a:lnTo>
                      <a:pt x="116" y="876"/>
                    </a:lnTo>
                    <a:lnTo>
                      <a:pt x="114" y="876"/>
                    </a:lnTo>
                    <a:lnTo>
                      <a:pt x="113" y="874"/>
                    </a:lnTo>
                    <a:lnTo>
                      <a:pt x="110" y="871"/>
                    </a:lnTo>
                    <a:lnTo>
                      <a:pt x="105" y="869"/>
                    </a:lnTo>
                    <a:lnTo>
                      <a:pt x="99" y="868"/>
                    </a:lnTo>
                    <a:lnTo>
                      <a:pt x="93" y="867"/>
                    </a:lnTo>
                    <a:lnTo>
                      <a:pt x="89" y="867"/>
                    </a:lnTo>
                    <a:lnTo>
                      <a:pt x="85" y="863"/>
                    </a:lnTo>
                    <a:lnTo>
                      <a:pt x="84" y="860"/>
                    </a:lnTo>
                    <a:lnTo>
                      <a:pt x="81" y="858"/>
                    </a:lnTo>
                    <a:lnTo>
                      <a:pt x="73" y="858"/>
                    </a:lnTo>
                    <a:lnTo>
                      <a:pt x="78" y="852"/>
                    </a:lnTo>
                    <a:lnTo>
                      <a:pt x="80" y="846"/>
                    </a:lnTo>
                    <a:lnTo>
                      <a:pt x="81" y="839"/>
                    </a:lnTo>
                    <a:lnTo>
                      <a:pt x="84" y="830"/>
                    </a:lnTo>
                    <a:lnTo>
                      <a:pt x="86" y="823"/>
                    </a:lnTo>
                    <a:lnTo>
                      <a:pt x="85" y="822"/>
                    </a:lnTo>
                    <a:lnTo>
                      <a:pt x="84" y="821"/>
                    </a:lnTo>
                    <a:lnTo>
                      <a:pt x="80" y="818"/>
                    </a:lnTo>
                    <a:lnTo>
                      <a:pt x="78" y="818"/>
                    </a:lnTo>
                    <a:lnTo>
                      <a:pt x="75" y="815"/>
                    </a:lnTo>
                    <a:lnTo>
                      <a:pt x="75" y="812"/>
                    </a:lnTo>
                    <a:lnTo>
                      <a:pt x="75" y="811"/>
                    </a:lnTo>
                    <a:lnTo>
                      <a:pt x="76" y="809"/>
                    </a:lnTo>
                    <a:lnTo>
                      <a:pt x="78" y="807"/>
                    </a:lnTo>
                    <a:lnTo>
                      <a:pt x="78" y="804"/>
                    </a:lnTo>
                    <a:lnTo>
                      <a:pt x="77" y="801"/>
                    </a:lnTo>
                    <a:lnTo>
                      <a:pt x="72" y="797"/>
                    </a:lnTo>
                    <a:lnTo>
                      <a:pt x="70" y="794"/>
                    </a:lnTo>
                    <a:lnTo>
                      <a:pt x="69" y="791"/>
                    </a:lnTo>
                    <a:lnTo>
                      <a:pt x="69" y="790"/>
                    </a:lnTo>
                    <a:lnTo>
                      <a:pt x="70" y="788"/>
                    </a:lnTo>
                    <a:lnTo>
                      <a:pt x="70" y="788"/>
                    </a:lnTo>
                    <a:lnTo>
                      <a:pt x="69" y="788"/>
                    </a:lnTo>
                    <a:lnTo>
                      <a:pt x="69" y="787"/>
                    </a:lnTo>
                    <a:lnTo>
                      <a:pt x="67" y="785"/>
                    </a:lnTo>
                    <a:lnTo>
                      <a:pt x="63" y="781"/>
                    </a:lnTo>
                    <a:lnTo>
                      <a:pt x="61" y="774"/>
                    </a:lnTo>
                    <a:lnTo>
                      <a:pt x="60" y="771"/>
                    </a:lnTo>
                    <a:lnTo>
                      <a:pt x="60" y="766"/>
                    </a:lnTo>
                    <a:lnTo>
                      <a:pt x="60" y="765"/>
                    </a:lnTo>
                    <a:lnTo>
                      <a:pt x="59" y="762"/>
                    </a:lnTo>
                    <a:lnTo>
                      <a:pt x="58" y="762"/>
                    </a:lnTo>
                    <a:lnTo>
                      <a:pt x="56" y="760"/>
                    </a:lnTo>
                    <a:lnTo>
                      <a:pt x="54" y="758"/>
                    </a:lnTo>
                    <a:lnTo>
                      <a:pt x="53" y="756"/>
                    </a:lnTo>
                    <a:lnTo>
                      <a:pt x="53" y="753"/>
                    </a:lnTo>
                    <a:lnTo>
                      <a:pt x="52" y="751"/>
                    </a:lnTo>
                    <a:lnTo>
                      <a:pt x="52" y="750"/>
                    </a:lnTo>
                    <a:lnTo>
                      <a:pt x="51" y="749"/>
                    </a:lnTo>
                    <a:lnTo>
                      <a:pt x="48" y="744"/>
                    </a:lnTo>
                    <a:lnTo>
                      <a:pt x="46" y="738"/>
                    </a:lnTo>
                    <a:lnTo>
                      <a:pt x="45" y="731"/>
                    </a:lnTo>
                    <a:lnTo>
                      <a:pt x="46" y="721"/>
                    </a:lnTo>
                    <a:lnTo>
                      <a:pt x="47" y="718"/>
                    </a:lnTo>
                    <a:lnTo>
                      <a:pt x="51" y="718"/>
                    </a:lnTo>
                    <a:lnTo>
                      <a:pt x="52" y="718"/>
                    </a:lnTo>
                    <a:lnTo>
                      <a:pt x="52" y="718"/>
                    </a:lnTo>
                    <a:lnTo>
                      <a:pt x="54" y="716"/>
                    </a:lnTo>
                    <a:lnTo>
                      <a:pt x="55" y="715"/>
                    </a:lnTo>
                    <a:lnTo>
                      <a:pt x="56" y="715"/>
                    </a:lnTo>
                    <a:lnTo>
                      <a:pt x="57" y="714"/>
                    </a:lnTo>
                    <a:lnTo>
                      <a:pt x="57" y="709"/>
                    </a:lnTo>
                    <a:lnTo>
                      <a:pt x="57" y="706"/>
                    </a:lnTo>
                    <a:lnTo>
                      <a:pt x="56" y="703"/>
                    </a:lnTo>
                    <a:lnTo>
                      <a:pt x="51" y="703"/>
                    </a:lnTo>
                    <a:lnTo>
                      <a:pt x="49" y="702"/>
                    </a:lnTo>
                    <a:lnTo>
                      <a:pt x="47" y="701"/>
                    </a:lnTo>
                    <a:lnTo>
                      <a:pt x="45" y="700"/>
                    </a:lnTo>
                    <a:lnTo>
                      <a:pt x="45" y="698"/>
                    </a:lnTo>
                    <a:lnTo>
                      <a:pt x="43" y="695"/>
                    </a:lnTo>
                    <a:lnTo>
                      <a:pt x="42" y="693"/>
                    </a:lnTo>
                    <a:lnTo>
                      <a:pt x="40" y="691"/>
                    </a:lnTo>
                    <a:lnTo>
                      <a:pt x="37" y="687"/>
                    </a:lnTo>
                    <a:lnTo>
                      <a:pt x="37" y="685"/>
                    </a:lnTo>
                    <a:lnTo>
                      <a:pt x="36" y="682"/>
                    </a:lnTo>
                    <a:lnTo>
                      <a:pt x="36" y="678"/>
                    </a:lnTo>
                    <a:lnTo>
                      <a:pt x="37" y="675"/>
                    </a:lnTo>
                    <a:lnTo>
                      <a:pt x="38" y="674"/>
                    </a:lnTo>
                    <a:lnTo>
                      <a:pt x="40" y="671"/>
                    </a:lnTo>
                    <a:lnTo>
                      <a:pt x="40" y="670"/>
                    </a:lnTo>
                    <a:lnTo>
                      <a:pt x="37" y="666"/>
                    </a:lnTo>
                    <a:lnTo>
                      <a:pt x="37" y="664"/>
                    </a:lnTo>
                    <a:lnTo>
                      <a:pt x="37" y="662"/>
                    </a:lnTo>
                    <a:lnTo>
                      <a:pt x="37" y="661"/>
                    </a:lnTo>
                    <a:lnTo>
                      <a:pt x="37" y="659"/>
                    </a:lnTo>
                    <a:lnTo>
                      <a:pt x="40" y="656"/>
                    </a:lnTo>
                    <a:lnTo>
                      <a:pt x="40" y="655"/>
                    </a:lnTo>
                    <a:lnTo>
                      <a:pt x="40" y="653"/>
                    </a:lnTo>
                    <a:lnTo>
                      <a:pt x="42" y="650"/>
                    </a:lnTo>
                    <a:lnTo>
                      <a:pt x="48" y="654"/>
                    </a:lnTo>
                    <a:lnTo>
                      <a:pt x="47" y="655"/>
                    </a:lnTo>
                    <a:lnTo>
                      <a:pt x="47" y="656"/>
                    </a:lnTo>
                    <a:lnTo>
                      <a:pt x="51" y="659"/>
                    </a:lnTo>
                    <a:lnTo>
                      <a:pt x="54" y="664"/>
                    </a:lnTo>
                    <a:lnTo>
                      <a:pt x="55" y="664"/>
                    </a:lnTo>
                    <a:lnTo>
                      <a:pt x="55" y="662"/>
                    </a:lnTo>
                    <a:lnTo>
                      <a:pt x="54" y="656"/>
                    </a:lnTo>
                    <a:lnTo>
                      <a:pt x="53" y="654"/>
                    </a:lnTo>
                    <a:lnTo>
                      <a:pt x="52" y="651"/>
                    </a:lnTo>
                    <a:lnTo>
                      <a:pt x="51" y="648"/>
                    </a:lnTo>
                    <a:lnTo>
                      <a:pt x="49" y="641"/>
                    </a:lnTo>
                    <a:lnTo>
                      <a:pt x="48" y="641"/>
                    </a:lnTo>
                    <a:lnTo>
                      <a:pt x="48" y="643"/>
                    </a:lnTo>
                    <a:lnTo>
                      <a:pt x="47" y="647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7" y="640"/>
                    </a:lnTo>
                    <a:lnTo>
                      <a:pt x="34" y="637"/>
                    </a:lnTo>
                    <a:lnTo>
                      <a:pt x="31" y="633"/>
                    </a:lnTo>
                    <a:lnTo>
                      <a:pt x="27" y="629"/>
                    </a:lnTo>
                    <a:lnTo>
                      <a:pt x="25" y="626"/>
                    </a:lnTo>
                    <a:lnTo>
                      <a:pt x="25" y="623"/>
                    </a:lnTo>
                    <a:lnTo>
                      <a:pt x="25" y="618"/>
                    </a:lnTo>
                    <a:lnTo>
                      <a:pt x="27" y="616"/>
                    </a:lnTo>
                    <a:lnTo>
                      <a:pt x="28" y="616"/>
                    </a:lnTo>
                    <a:lnTo>
                      <a:pt x="24" y="602"/>
                    </a:lnTo>
                    <a:lnTo>
                      <a:pt x="23" y="601"/>
                    </a:lnTo>
                    <a:lnTo>
                      <a:pt x="22" y="601"/>
                    </a:lnTo>
                    <a:lnTo>
                      <a:pt x="20" y="599"/>
                    </a:lnTo>
                    <a:lnTo>
                      <a:pt x="20" y="598"/>
                    </a:lnTo>
                    <a:lnTo>
                      <a:pt x="18" y="596"/>
                    </a:lnTo>
                    <a:lnTo>
                      <a:pt x="17" y="594"/>
                    </a:lnTo>
                    <a:lnTo>
                      <a:pt x="16" y="592"/>
                    </a:lnTo>
                    <a:lnTo>
                      <a:pt x="14" y="589"/>
                    </a:lnTo>
                    <a:lnTo>
                      <a:pt x="14" y="585"/>
                    </a:lnTo>
                    <a:lnTo>
                      <a:pt x="15" y="584"/>
                    </a:lnTo>
                    <a:lnTo>
                      <a:pt x="13" y="582"/>
                    </a:lnTo>
                    <a:lnTo>
                      <a:pt x="13" y="580"/>
                    </a:lnTo>
                    <a:lnTo>
                      <a:pt x="11" y="579"/>
                    </a:lnTo>
                    <a:lnTo>
                      <a:pt x="7" y="573"/>
                    </a:lnTo>
                    <a:lnTo>
                      <a:pt x="5" y="567"/>
                    </a:lnTo>
                    <a:lnTo>
                      <a:pt x="5" y="564"/>
                    </a:lnTo>
                    <a:lnTo>
                      <a:pt x="6" y="563"/>
                    </a:lnTo>
                    <a:lnTo>
                      <a:pt x="7" y="561"/>
                    </a:lnTo>
                    <a:lnTo>
                      <a:pt x="8" y="557"/>
                    </a:lnTo>
                    <a:lnTo>
                      <a:pt x="9" y="554"/>
                    </a:lnTo>
                    <a:lnTo>
                      <a:pt x="8" y="550"/>
                    </a:lnTo>
                    <a:lnTo>
                      <a:pt x="8" y="547"/>
                    </a:lnTo>
                    <a:lnTo>
                      <a:pt x="7" y="545"/>
                    </a:lnTo>
                    <a:lnTo>
                      <a:pt x="7" y="540"/>
                    </a:lnTo>
                    <a:lnTo>
                      <a:pt x="8" y="537"/>
                    </a:lnTo>
                    <a:lnTo>
                      <a:pt x="13" y="526"/>
                    </a:lnTo>
                    <a:lnTo>
                      <a:pt x="15" y="522"/>
                    </a:lnTo>
                    <a:lnTo>
                      <a:pt x="14" y="515"/>
                    </a:lnTo>
                    <a:lnTo>
                      <a:pt x="13" y="509"/>
                    </a:lnTo>
                    <a:lnTo>
                      <a:pt x="10" y="502"/>
                    </a:lnTo>
                    <a:lnTo>
                      <a:pt x="7" y="495"/>
                    </a:lnTo>
                    <a:lnTo>
                      <a:pt x="6" y="492"/>
                    </a:lnTo>
                    <a:lnTo>
                      <a:pt x="5" y="491"/>
                    </a:lnTo>
                    <a:lnTo>
                      <a:pt x="3" y="488"/>
                    </a:lnTo>
                    <a:lnTo>
                      <a:pt x="0" y="481"/>
                    </a:lnTo>
                    <a:lnTo>
                      <a:pt x="1" y="472"/>
                    </a:lnTo>
                    <a:lnTo>
                      <a:pt x="4" y="464"/>
                    </a:lnTo>
                    <a:lnTo>
                      <a:pt x="10" y="457"/>
                    </a:lnTo>
                    <a:lnTo>
                      <a:pt x="16" y="452"/>
                    </a:lnTo>
                    <a:lnTo>
                      <a:pt x="16" y="450"/>
                    </a:lnTo>
                    <a:lnTo>
                      <a:pt x="18" y="447"/>
                    </a:lnTo>
                    <a:lnTo>
                      <a:pt x="22" y="443"/>
                    </a:lnTo>
                    <a:lnTo>
                      <a:pt x="22" y="441"/>
                    </a:lnTo>
                    <a:lnTo>
                      <a:pt x="21" y="438"/>
                    </a:lnTo>
                    <a:lnTo>
                      <a:pt x="21" y="435"/>
                    </a:lnTo>
                    <a:lnTo>
                      <a:pt x="22" y="433"/>
                    </a:lnTo>
                    <a:lnTo>
                      <a:pt x="23" y="430"/>
                    </a:lnTo>
                    <a:lnTo>
                      <a:pt x="25" y="428"/>
                    </a:lnTo>
                    <a:lnTo>
                      <a:pt x="27" y="425"/>
                    </a:lnTo>
                    <a:lnTo>
                      <a:pt x="28" y="424"/>
                    </a:lnTo>
                    <a:lnTo>
                      <a:pt x="30" y="422"/>
                    </a:lnTo>
                    <a:lnTo>
                      <a:pt x="31" y="420"/>
                    </a:lnTo>
                    <a:lnTo>
                      <a:pt x="32" y="414"/>
                    </a:lnTo>
                    <a:lnTo>
                      <a:pt x="31" y="406"/>
                    </a:lnTo>
                    <a:lnTo>
                      <a:pt x="31" y="399"/>
                    </a:lnTo>
                    <a:lnTo>
                      <a:pt x="32" y="391"/>
                    </a:lnTo>
                    <a:lnTo>
                      <a:pt x="34" y="384"/>
                    </a:lnTo>
                    <a:lnTo>
                      <a:pt x="33" y="383"/>
                    </a:lnTo>
                    <a:lnTo>
                      <a:pt x="33" y="381"/>
                    </a:lnTo>
                    <a:lnTo>
                      <a:pt x="31" y="372"/>
                    </a:lnTo>
                    <a:lnTo>
                      <a:pt x="31" y="362"/>
                    </a:lnTo>
                    <a:lnTo>
                      <a:pt x="33" y="353"/>
                    </a:lnTo>
                    <a:lnTo>
                      <a:pt x="37" y="346"/>
                    </a:lnTo>
                    <a:lnTo>
                      <a:pt x="36" y="338"/>
                    </a:lnTo>
                    <a:lnTo>
                      <a:pt x="36" y="331"/>
                    </a:lnTo>
                    <a:lnTo>
                      <a:pt x="39" y="325"/>
                    </a:lnTo>
                    <a:lnTo>
                      <a:pt x="42" y="320"/>
                    </a:lnTo>
                    <a:lnTo>
                      <a:pt x="45" y="314"/>
                    </a:lnTo>
                    <a:lnTo>
                      <a:pt x="46" y="308"/>
                    </a:lnTo>
                    <a:lnTo>
                      <a:pt x="48" y="296"/>
                    </a:lnTo>
                    <a:lnTo>
                      <a:pt x="52" y="305"/>
                    </a:lnTo>
                    <a:lnTo>
                      <a:pt x="56" y="301"/>
                    </a:lnTo>
                    <a:lnTo>
                      <a:pt x="57" y="301"/>
                    </a:lnTo>
                    <a:lnTo>
                      <a:pt x="57" y="300"/>
                    </a:lnTo>
                    <a:lnTo>
                      <a:pt x="57" y="296"/>
                    </a:lnTo>
                    <a:lnTo>
                      <a:pt x="57" y="293"/>
                    </a:lnTo>
                    <a:lnTo>
                      <a:pt x="58" y="291"/>
                    </a:lnTo>
                    <a:lnTo>
                      <a:pt x="60" y="291"/>
                    </a:lnTo>
                    <a:lnTo>
                      <a:pt x="60" y="290"/>
                    </a:lnTo>
                    <a:lnTo>
                      <a:pt x="61" y="290"/>
                    </a:lnTo>
                    <a:lnTo>
                      <a:pt x="62" y="288"/>
                    </a:lnTo>
                    <a:lnTo>
                      <a:pt x="63" y="287"/>
                    </a:lnTo>
                    <a:lnTo>
                      <a:pt x="65" y="286"/>
                    </a:lnTo>
                    <a:lnTo>
                      <a:pt x="67" y="285"/>
                    </a:lnTo>
                    <a:lnTo>
                      <a:pt x="66" y="284"/>
                    </a:lnTo>
                    <a:lnTo>
                      <a:pt x="66" y="277"/>
                    </a:lnTo>
                    <a:lnTo>
                      <a:pt x="67" y="276"/>
                    </a:lnTo>
                    <a:lnTo>
                      <a:pt x="71" y="270"/>
                    </a:lnTo>
                    <a:lnTo>
                      <a:pt x="73" y="262"/>
                    </a:lnTo>
                    <a:lnTo>
                      <a:pt x="75" y="256"/>
                    </a:lnTo>
                    <a:lnTo>
                      <a:pt x="78" y="250"/>
                    </a:lnTo>
                    <a:lnTo>
                      <a:pt x="82" y="245"/>
                    </a:lnTo>
                    <a:lnTo>
                      <a:pt x="84" y="234"/>
                    </a:lnTo>
                    <a:lnTo>
                      <a:pt x="87" y="225"/>
                    </a:lnTo>
                    <a:lnTo>
                      <a:pt x="91" y="216"/>
                    </a:lnTo>
                    <a:lnTo>
                      <a:pt x="98" y="199"/>
                    </a:lnTo>
                    <a:lnTo>
                      <a:pt x="100" y="190"/>
                    </a:lnTo>
                    <a:lnTo>
                      <a:pt x="100" y="189"/>
                    </a:lnTo>
                    <a:lnTo>
                      <a:pt x="101" y="188"/>
                    </a:lnTo>
                    <a:lnTo>
                      <a:pt x="102" y="187"/>
                    </a:lnTo>
                    <a:lnTo>
                      <a:pt x="104" y="186"/>
                    </a:lnTo>
                    <a:lnTo>
                      <a:pt x="104" y="183"/>
                    </a:lnTo>
                    <a:lnTo>
                      <a:pt x="104" y="181"/>
                    </a:lnTo>
                    <a:lnTo>
                      <a:pt x="106" y="180"/>
                    </a:lnTo>
                    <a:lnTo>
                      <a:pt x="107" y="178"/>
                    </a:lnTo>
                    <a:lnTo>
                      <a:pt x="107" y="177"/>
                    </a:lnTo>
                    <a:lnTo>
                      <a:pt x="107" y="169"/>
                    </a:lnTo>
                    <a:lnTo>
                      <a:pt x="108" y="165"/>
                    </a:lnTo>
                    <a:lnTo>
                      <a:pt x="111" y="157"/>
                    </a:lnTo>
                    <a:lnTo>
                      <a:pt x="113" y="150"/>
                    </a:lnTo>
                    <a:lnTo>
                      <a:pt x="113" y="147"/>
                    </a:lnTo>
                    <a:lnTo>
                      <a:pt x="117" y="145"/>
                    </a:lnTo>
                    <a:lnTo>
                      <a:pt x="119" y="145"/>
                    </a:lnTo>
                    <a:lnTo>
                      <a:pt x="121" y="146"/>
                    </a:lnTo>
                    <a:lnTo>
                      <a:pt x="122" y="147"/>
                    </a:lnTo>
                    <a:lnTo>
                      <a:pt x="123" y="149"/>
                    </a:lnTo>
                    <a:lnTo>
                      <a:pt x="125" y="148"/>
                    </a:lnTo>
                    <a:lnTo>
                      <a:pt x="127" y="148"/>
                    </a:lnTo>
                    <a:lnTo>
                      <a:pt x="127" y="146"/>
                    </a:lnTo>
                    <a:lnTo>
                      <a:pt x="126" y="146"/>
                    </a:lnTo>
                    <a:lnTo>
                      <a:pt x="126" y="145"/>
                    </a:lnTo>
                    <a:lnTo>
                      <a:pt x="127" y="145"/>
                    </a:lnTo>
                    <a:lnTo>
                      <a:pt x="126" y="145"/>
                    </a:lnTo>
                    <a:lnTo>
                      <a:pt x="122" y="145"/>
                    </a:lnTo>
                    <a:lnTo>
                      <a:pt x="122" y="135"/>
                    </a:lnTo>
                    <a:lnTo>
                      <a:pt x="121" y="133"/>
                    </a:lnTo>
                    <a:lnTo>
                      <a:pt x="121" y="128"/>
                    </a:lnTo>
                    <a:lnTo>
                      <a:pt x="122" y="127"/>
                    </a:lnTo>
                    <a:lnTo>
                      <a:pt x="122" y="127"/>
                    </a:lnTo>
                    <a:lnTo>
                      <a:pt x="122" y="124"/>
                    </a:lnTo>
                    <a:lnTo>
                      <a:pt x="122" y="122"/>
                    </a:lnTo>
                    <a:lnTo>
                      <a:pt x="122" y="119"/>
                    </a:lnTo>
                    <a:lnTo>
                      <a:pt x="123" y="119"/>
                    </a:lnTo>
                    <a:lnTo>
                      <a:pt x="122" y="118"/>
                    </a:lnTo>
                    <a:lnTo>
                      <a:pt x="121" y="118"/>
                    </a:lnTo>
                    <a:lnTo>
                      <a:pt x="119" y="117"/>
                    </a:lnTo>
                    <a:lnTo>
                      <a:pt x="119" y="116"/>
                    </a:lnTo>
                    <a:lnTo>
                      <a:pt x="118" y="115"/>
                    </a:lnTo>
                    <a:lnTo>
                      <a:pt x="118" y="111"/>
                    </a:lnTo>
                    <a:lnTo>
                      <a:pt x="119" y="109"/>
                    </a:lnTo>
                    <a:lnTo>
                      <a:pt x="120" y="107"/>
                    </a:lnTo>
                    <a:lnTo>
                      <a:pt x="122" y="106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8" y="104"/>
                    </a:lnTo>
                    <a:lnTo>
                      <a:pt x="125" y="101"/>
                    </a:lnTo>
                    <a:lnTo>
                      <a:pt x="122" y="99"/>
                    </a:lnTo>
                    <a:lnTo>
                      <a:pt x="119" y="98"/>
                    </a:lnTo>
                    <a:lnTo>
                      <a:pt x="120" y="95"/>
                    </a:lnTo>
                    <a:lnTo>
                      <a:pt x="121" y="89"/>
                    </a:lnTo>
                    <a:lnTo>
                      <a:pt x="119" y="76"/>
                    </a:lnTo>
                    <a:lnTo>
                      <a:pt x="120" y="68"/>
                    </a:lnTo>
                    <a:lnTo>
                      <a:pt x="120" y="67"/>
                    </a:lnTo>
                    <a:lnTo>
                      <a:pt x="121" y="62"/>
                    </a:lnTo>
                    <a:lnTo>
                      <a:pt x="122" y="55"/>
                    </a:lnTo>
                    <a:lnTo>
                      <a:pt x="120" y="49"/>
                    </a:lnTo>
                    <a:lnTo>
                      <a:pt x="120" y="48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9" y="47"/>
                    </a:lnTo>
                    <a:lnTo>
                      <a:pt x="117" y="46"/>
                    </a:lnTo>
                    <a:lnTo>
                      <a:pt x="116" y="45"/>
                    </a:lnTo>
                    <a:lnTo>
                      <a:pt x="116" y="43"/>
                    </a:lnTo>
                    <a:lnTo>
                      <a:pt x="116" y="35"/>
                    </a:lnTo>
                    <a:lnTo>
                      <a:pt x="116" y="27"/>
                    </a:lnTo>
                    <a:lnTo>
                      <a:pt x="116" y="25"/>
                    </a:lnTo>
                    <a:lnTo>
                      <a:pt x="118" y="25"/>
                    </a:lnTo>
                    <a:lnTo>
                      <a:pt x="118" y="24"/>
                    </a:lnTo>
                    <a:lnTo>
                      <a:pt x="119" y="23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20" y="18"/>
                    </a:lnTo>
                    <a:lnTo>
                      <a:pt x="120" y="17"/>
                    </a:lnTo>
                    <a:lnTo>
                      <a:pt x="121" y="15"/>
                    </a:lnTo>
                    <a:lnTo>
                      <a:pt x="122" y="15"/>
                    </a:lnTo>
                    <a:lnTo>
                      <a:pt x="123" y="14"/>
                    </a:lnTo>
                    <a:lnTo>
                      <a:pt x="126" y="14"/>
                    </a:lnTo>
                    <a:lnTo>
                      <a:pt x="128" y="16"/>
                    </a:lnTo>
                    <a:lnTo>
                      <a:pt x="129" y="16"/>
                    </a:lnTo>
                    <a:lnTo>
                      <a:pt x="129" y="17"/>
                    </a:lnTo>
                    <a:lnTo>
                      <a:pt x="131" y="18"/>
                    </a:lnTo>
                    <a:lnTo>
                      <a:pt x="131" y="20"/>
                    </a:lnTo>
                    <a:lnTo>
                      <a:pt x="133" y="21"/>
                    </a:lnTo>
                    <a:lnTo>
                      <a:pt x="134" y="22"/>
                    </a:lnTo>
                    <a:lnTo>
                      <a:pt x="136" y="24"/>
                    </a:lnTo>
                    <a:lnTo>
                      <a:pt x="138" y="26"/>
                    </a:lnTo>
                    <a:lnTo>
                      <a:pt x="140" y="26"/>
                    </a:lnTo>
                    <a:lnTo>
                      <a:pt x="143" y="27"/>
                    </a:lnTo>
                    <a:lnTo>
                      <a:pt x="143" y="30"/>
                    </a:lnTo>
                    <a:lnTo>
                      <a:pt x="145" y="32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51" y="33"/>
                    </a:lnTo>
                    <a:lnTo>
                      <a:pt x="154" y="34"/>
                    </a:lnTo>
                    <a:lnTo>
                      <a:pt x="157" y="36"/>
                    </a:lnTo>
                    <a:lnTo>
                      <a:pt x="158" y="36"/>
                    </a:lnTo>
                    <a:lnTo>
                      <a:pt x="159" y="37"/>
                    </a:lnTo>
                    <a:lnTo>
                      <a:pt x="160" y="39"/>
                    </a:lnTo>
                    <a:lnTo>
                      <a:pt x="160" y="39"/>
                    </a:lnTo>
                    <a:lnTo>
                      <a:pt x="166" y="39"/>
                    </a:lnTo>
                    <a:lnTo>
                      <a:pt x="169" y="40"/>
                    </a:lnTo>
                    <a:lnTo>
                      <a:pt x="170" y="41"/>
                    </a:lnTo>
                    <a:lnTo>
                      <a:pt x="171" y="42"/>
                    </a:lnTo>
                    <a:lnTo>
                      <a:pt x="172" y="42"/>
                    </a:lnTo>
                    <a:lnTo>
                      <a:pt x="173" y="43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7" y="43"/>
                    </a:lnTo>
                    <a:lnTo>
                      <a:pt x="185" y="37"/>
                    </a:lnTo>
                    <a:lnTo>
                      <a:pt x="182" y="47"/>
                    </a:lnTo>
                    <a:lnTo>
                      <a:pt x="182" y="48"/>
                    </a:lnTo>
                    <a:lnTo>
                      <a:pt x="183" y="48"/>
                    </a:lnTo>
                    <a:lnTo>
                      <a:pt x="186" y="50"/>
                    </a:lnTo>
                    <a:lnTo>
                      <a:pt x="186" y="51"/>
                    </a:lnTo>
                    <a:lnTo>
                      <a:pt x="188" y="51"/>
                    </a:lnTo>
                    <a:lnTo>
                      <a:pt x="189" y="53"/>
                    </a:lnTo>
                    <a:lnTo>
                      <a:pt x="195" y="53"/>
                    </a:lnTo>
                    <a:lnTo>
                      <a:pt x="195" y="63"/>
                    </a:lnTo>
                    <a:lnTo>
                      <a:pt x="195" y="64"/>
                    </a:lnTo>
                    <a:lnTo>
                      <a:pt x="197" y="64"/>
                    </a:lnTo>
                    <a:lnTo>
                      <a:pt x="198" y="65"/>
                    </a:lnTo>
                    <a:lnTo>
                      <a:pt x="198" y="65"/>
                    </a:lnTo>
                    <a:lnTo>
                      <a:pt x="198" y="64"/>
                    </a:lnTo>
                    <a:lnTo>
                      <a:pt x="196" y="59"/>
                    </a:lnTo>
                    <a:lnTo>
                      <a:pt x="198" y="55"/>
                    </a:lnTo>
                    <a:lnTo>
                      <a:pt x="199" y="55"/>
                    </a:lnTo>
                    <a:lnTo>
                      <a:pt x="200" y="54"/>
                    </a:lnTo>
                    <a:lnTo>
                      <a:pt x="203" y="54"/>
                    </a:lnTo>
                    <a:lnTo>
                      <a:pt x="205" y="56"/>
                    </a:lnTo>
                    <a:lnTo>
                      <a:pt x="206" y="53"/>
                    </a:lnTo>
                    <a:lnTo>
                      <a:pt x="207" y="50"/>
                    </a:lnTo>
                    <a:lnTo>
                      <a:pt x="207" y="48"/>
                    </a:lnTo>
                    <a:lnTo>
                      <a:pt x="207" y="46"/>
                    </a:lnTo>
                    <a:lnTo>
                      <a:pt x="205" y="44"/>
                    </a:lnTo>
                    <a:lnTo>
                      <a:pt x="202" y="42"/>
                    </a:lnTo>
                    <a:lnTo>
                      <a:pt x="204" y="39"/>
                    </a:lnTo>
                    <a:lnTo>
                      <a:pt x="207" y="33"/>
                    </a:lnTo>
                    <a:lnTo>
                      <a:pt x="209" y="27"/>
                    </a:lnTo>
                    <a:lnTo>
                      <a:pt x="210" y="21"/>
                    </a:lnTo>
                    <a:lnTo>
                      <a:pt x="207" y="20"/>
                    </a:lnTo>
                    <a:lnTo>
                      <a:pt x="206" y="19"/>
                    </a:lnTo>
                    <a:lnTo>
                      <a:pt x="206" y="18"/>
                    </a:lnTo>
                    <a:lnTo>
                      <a:pt x="205" y="18"/>
                    </a:lnTo>
                    <a:lnTo>
                      <a:pt x="205" y="17"/>
                    </a:lnTo>
                    <a:lnTo>
                      <a:pt x="204" y="16"/>
                    </a:lnTo>
                    <a:lnTo>
                      <a:pt x="204" y="15"/>
                    </a:lnTo>
                    <a:lnTo>
                      <a:pt x="204" y="14"/>
                    </a:lnTo>
                    <a:lnTo>
                      <a:pt x="203" y="14"/>
                    </a:lnTo>
                    <a:lnTo>
                      <a:pt x="203" y="13"/>
                    </a:lnTo>
                    <a:lnTo>
                      <a:pt x="202" y="12"/>
                    </a:lnTo>
                    <a:lnTo>
                      <a:pt x="202" y="9"/>
                    </a:lnTo>
                    <a:lnTo>
                      <a:pt x="201" y="9"/>
                    </a:lnTo>
                    <a:lnTo>
                      <a:pt x="201" y="3"/>
                    </a:lnTo>
                    <a:lnTo>
                      <a:pt x="203" y="1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5" name="Straight Connector 324"/>
            <p:cNvCxnSpPr>
              <a:stCxn id="249" idx="4"/>
              <a:endCxn id="323" idx="7"/>
            </p:cNvCxnSpPr>
            <p:nvPr/>
          </p:nvCxnSpPr>
          <p:spPr>
            <a:xfrm rot="16200000" flipH="1">
              <a:off x="2933438" y="2761987"/>
              <a:ext cx="1233545" cy="5684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63" idx="7"/>
              <a:endCxn id="323" idx="7"/>
            </p:cNvCxnSpPr>
            <p:nvPr/>
          </p:nvCxnSpPr>
          <p:spPr>
            <a:xfrm rot="16200000" flipH="1">
              <a:off x="2843855" y="2672405"/>
              <a:ext cx="1905000" cy="76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7"/>
              <a:endCxn id="323" idx="6"/>
            </p:cNvCxnSpPr>
            <p:nvPr/>
          </p:nvCxnSpPr>
          <p:spPr>
            <a:xfrm rot="16200000" flipH="1" flipV="1">
              <a:off x="3945107" y="2765897"/>
              <a:ext cx="821041" cy="1091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254" idx="6"/>
              <a:endCxn id="323" idx="3"/>
            </p:cNvCxnSpPr>
            <p:nvPr/>
          </p:nvCxnSpPr>
          <p:spPr>
            <a:xfrm rot="10800000" flipV="1">
              <a:off x="3952538" y="2865915"/>
              <a:ext cx="1784875" cy="9151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253" idx="4"/>
              <a:endCxn id="323" idx="1"/>
            </p:cNvCxnSpPr>
            <p:nvPr/>
          </p:nvCxnSpPr>
          <p:spPr>
            <a:xfrm rot="5400000">
              <a:off x="3579831" y="3164640"/>
              <a:ext cx="875529" cy="217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56" idx="4"/>
              <a:endCxn id="249" idx="0"/>
            </p:cNvCxnSpPr>
            <p:nvPr/>
          </p:nvCxnSpPr>
          <p:spPr>
            <a:xfrm rot="5400000">
              <a:off x="2810086" y="1779694"/>
              <a:ext cx="938654" cy="268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49" idx="2"/>
              <a:endCxn id="253" idx="6"/>
            </p:cNvCxnSpPr>
            <p:nvPr/>
          </p:nvCxnSpPr>
          <p:spPr>
            <a:xfrm>
              <a:off x="3349462" y="2345964"/>
              <a:ext cx="693620" cy="4063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endCxn id="263" idx="5"/>
            </p:cNvCxnSpPr>
            <p:nvPr/>
          </p:nvCxnSpPr>
          <p:spPr>
            <a:xfrm flipV="1">
              <a:off x="3352800" y="1876087"/>
              <a:ext cx="405455" cy="390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56" idx="3"/>
              <a:endCxn id="263" idx="7"/>
            </p:cNvCxnSpPr>
            <p:nvPr/>
          </p:nvCxnSpPr>
          <p:spPr>
            <a:xfrm rot="16200000" flipH="1">
              <a:off x="3325755" y="1325505"/>
              <a:ext cx="458646" cy="4063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56" idx="3"/>
              <a:endCxn id="254" idx="7"/>
            </p:cNvCxnSpPr>
            <p:nvPr/>
          </p:nvCxnSpPr>
          <p:spPr>
            <a:xfrm rot="16200000" flipH="1">
              <a:off x="3803126" y="848134"/>
              <a:ext cx="1507516" cy="2409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53" idx="1"/>
              <a:endCxn id="250" idx="5"/>
            </p:cNvCxnSpPr>
            <p:nvPr/>
          </p:nvCxnSpPr>
          <p:spPr>
            <a:xfrm rot="5400000" flipH="1" flipV="1">
              <a:off x="4363420" y="2003087"/>
              <a:ext cx="512435" cy="86803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53" idx="1"/>
              <a:endCxn id="255" idx="4"/>
            </p:cNvCxnSpPr>
            <p:nvPr/>
          </p:nvCxnSpPr>
          <p:spPr>
            <a:xfrm rot="5400000" flipH="1" flipV="1">
              <a:off x="4747320" y="1063923"/>
              <a:ext cx="1067698" cy="2191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59" idx="4"/>
              <a:endCxn id="260" idx="7"/>
            </p:cNvCxnSpPr>
            <p:nvPr/>
          </p:nvCxnSpPr>
          <p:spPr>
            <a:xfrm rot="16200000" flipH="1">
              <a:off x="3973344" y="1973093"/>
              <a:ext cx="1381463" cy="4743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59" idx="4"/>
              <a:endCxn id="253" idx="0"/>
            </p:cNvCxnSpPr>
            <p:nvPr/>
          </p:nvCxnSpPr>
          <p:spPr>
            <a:xfrm rot="5400000">
              <a:off x="3702075" y="1944045"/>
              <a:ext cx="1149325" cy="3003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59" idx="2"/>
              <a:endCxn id="255" idx="6"/>
            </p:cNvCxnSpPr>
            <p:nvPr/>
          </p:nvCxnSpPr>
          <p:spPr>
            <a:xfrm>
              <a:off x="4510392" y="1436046"/>
              <a:ext cx="1782831" cy="1060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56" idx="1"/>
              <a:endCxn id="259" idx="6"/>
            </p:cNvCxnSpPr>
            <p:nvPr/>
          </p:nvCxnSpPr>
          <p:spPr>
            <a:xfrm rot="16200000" flipH="1">
              <a:off x="3720265" y="812912"/>
              <a:ext cx="254769" cy="9914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63" idx="2"/>
              <a:endCxn id="250" idx="6"/>
            </p:cNvCxnSpPr>
            <p:nvPr/>
          </p:nvCxnSpPr>
          <p:spPr>
            <a:xfrm>
              <a:off x="3900792" y="1817046"/>
              <a:ext cx="1128408" cy="30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50" idx="2"/>
              <a:endCxn id="254" idx="7"/>
            </p:cNvCxnSpPr>
            <p:nvPr/>
          </p:nvCxnSpPr>
          <p:spPr>
            <a:xfrm>
              <a:off x="5196192" y="2121846"/>
              <a:ext cx="565675" cy="6850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49" idx="2"/>
              <a:endCxn id="250" idx="6"/>
            </p:cNvCxnSpPr>
            <p:nvPr/>
          </p:nvCxnSpPr>
          <p:spPr>
            <a:xfrm flipV="1">
              <a:off x="3349462" y="2121846"/>
              <a:ext cx="1679738" cy="2241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50" idx="2"/>
              <a:endCxn id="255" idx="5"/>
            </p:cNvCxnSpPr>
            <p:nvPr/>
          </p:nvCxnSpPr>
          <p:spPr>
            <a:xfrm flipV="1">
              <a:off x="5196192" y="1601169"/>
              <a:ext cx="1121486" cy="520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 flipH="1">
              <a:off x="3182470" y="2262468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H="1">
              <a:off x="5029200" y="20383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4043082" y="2668867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flipH="1">
              <a:off x="5737412" y="278242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 flipH="1">
              <a:off x="6293223" y="1458632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 flipH="1">
              <a:off x="3209364" y="1156822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flipH="1">
              <a:off x="4343400" y="1352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 flipH="1">
              <a:off x="4876800" y="2876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 flipH="1">
              <a:off x="3733800" y="173355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 flipH="1">
              <a:off x="3810000" y="36385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5808660" y="1272005"/>
            <a:ext cx="5572164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>
              <a:lnSpc>
                <a:spcPct val="1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Voting is possible from any physical location, reducing the loss of votes by NRIs and travelling people.</a:t>
            </a:r>
            <a:endParaRPr 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cs typeface="Arial" pitchFamily="34" charset="0"/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9876" y="274639"/>
            <a:ext cx="8280920" cy="711081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Electronic Voting System using blockchain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4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Lucida Console" panose="020B0609040504020204" pitchFamily="49" charset="0"/>
              </a:rPr>
              <a:t>THANK YOU!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5188</TotalTime>
  <Words>272</Words>
  <Application>Microsoft Office PowerPoint</Application>
  <PresentationFormat>Custom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Impact</vt:lpstr>
      <vt:lpstr>Lucida Console</vt:lpstr>
      <vt:lpstr>Office Theme</vt:lpstr>
      <vt:lpstr>              BHARATH NIKETAN ENGINEERING COLLEGE</vt:lpstr>
      <vt:lpstr>Electronic Voting System with a Decision Helper feature</vt:lpstr>
      <vt:lpstr>Features</vt:lpstr>
      <vt:lpstr>Ballot Box with Checklist</vt:lpstr>
      <vt:lpstr>Location hassle solved</vt:lpstr>
      <vt:lpstr>Electronic Voting System using blockchain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Ballot box PowerPoint</dc:title>
  <dc:creator>Julian</dc:creator>
  <cp:lastModifiedBy>SI</cp:lastModifiedBy>
  <cp:revision>89</cp:revision>
  <dcterms:created xsi:type="dcterms:W3CDTF">2013-09-12T13:05:01Z</dcterms:created>
  <dcterms:modified xsi:type="dcterms:W3CDTF">2023-10-31T05:15:50Z</dcterms:modified>
</cp:coreProperties>
</file>