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2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2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8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9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0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1048611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585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58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104858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61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1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1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104861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595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6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1048597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9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1048620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bg object 19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1048579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580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581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2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1048583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skdocumentation.com" TargetMode="External" /><Relationship Id="rId2" Type="http://schemas.openxmlformats.org/officeDocument/2006/relationships/hyperlink" Target="http://www.pythondocumentation.com" TargetMode="External" /><Relationship Id="rId1" Type="http://schemas.openxmlformats.org/officeDocument/2006/relationships/slideLayout" Target="../slideLayouts/slideLayout4.xml" /><Relationship Id="rId5" Type="http://schemas.openxmlformats.org/officeDocument/2006/relationships/hyperlink" Target="http://www.sqlitedocumentation.com" TargetMode="External" /><Relationship Id="rId4" Type="http://schemas.openxmlformats.org/officeDocument/2006/relationships/hyperlink" Target="http://www.tkinterdocumentation.com" TargetMode="Externa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 txBox="1"/>
          <p:nvPr/>
        </p:nvSpPr>
        <p:spPr>
          <a:xfrm>
            <a:off x="4137405" y="2185924"/>
            <a:ext cx="358647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5" dirty="0">
                <a:solidFill>
                  <a:srgbClr val="1CACE3"/>
                </a:solidFill>
                <a:latin typeface="Arial"/>
                <a:cs typeface="Arial"/>
              </a:rPr>
              <a:t>PROJECT</a:t>
            </a:r>
            <a:r>
              <a:rPr sz="3600" b="1" spc="-150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3600" b="1" spc="5" dirty="0">
                <a:solidFill>
                  <a:srgbClr val="1CACE3"/>
                </a:solidFill>
                <a:latin typeface="Arial"/>
                <a:cs typeface="Arial"/>
              </a:rPr>
              <a:t>TITLE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48590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1048591" name="object 4"/>
          <p:cNvSpPr txBox="1"/>
          <p:nvPr/>
        </p:nvSpPr>
        <p:spPr>
          <a:xfrm>
            <a:off x="447675" y="3086100"/>
            <a:ext cx="11296650" cy="2329815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y:</a:t>
            </a:r>
            <a:endParaRPr sz="200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1.</a:t>
            </a:r>
            <a:r>
              <a:rPr sz="2000" b="1" spc="-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2000" b="1" spc="10" dirty="0">
                <a:solidFill>
                  <a:srgbClr val="1382AC"/>
                </a:solidFill>
                <a:latin typeface="Arial"/>
                <a:cs typeface="Arial"/>
              </a:rPr>
              <a:t>T.Sudhan/Alagappa college of technology -ApparelTechnology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48627" name="TextBox 1048626"/>
          <p:cNvSpPr txBox="1"/>
          <p:nvPr/>
        </p:nvSpPr>
        <p:spPr>
          <a:xfrm>
            <a:off x="3810000" y="3251200"/>
            <a:ext cx="4572000" cy="1869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https://github.com/Tamilanbansudhan/Data-Science-Project-.git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1048646" name="TextBox 1048645"/>
          <p:cNvSpPr txBox="1"/>
          <p:nvPr/>
        </p:nvSpPr>
        <p:spPr>
          <a:xfrm>
            <a:off x="3579994" y="1989862"/>
            <a:ext cx="6004775" cy="2313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  <a:hlinkClick r:id="rId2"/>
              </a:rPr>
              <a:t>www.pythondocumentation.com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  <a:hlinkClick r:id="rId3"/>
              </a:rPr>
              <a:t>www.flaskdocumentation.com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  <a:hlinkClick r:id="rId4"/>
              </a:rPr>
              <a:t>www.tkinterdocumentation.com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  <a:hlinkClick r:id="rId5"/>
              </a:rPr>
              <a:t>www.sqlitedocumentation.com</a:t>
            </a:r>
            <a:endParaRPr lang="en-US" sz="2800">
              <a:solidFill>
                <a:srgbClr val="000000"/>
              </a:solidFill>
            </a:endParaRPr>
          </a:p>
          <a:p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1048593" name="object 3"/>
          <p:cNvSpPr txBox="1"/>
          <p:nvPr/>
        </p:nvSpPr>
        <p:spPr>
          <a:xfrm>
            <a:off x="917575" y="1952988"/>
            <a:ext cx="4178300" cy="390080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1048629" name="TextBox 1048628"/>
          <p:cNvSpPr txBox="1"/>
          <p:nvPr/>
        </p:nvSpPr>
        <p:spPr>
          <a:xfrm>
            <a:off x="1644371" y="1495246"/>
            <a:ext cx="9415069" cy="980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Develop a Python program to manage bus ticket bookings for a transportation company.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1048637" name="TextBox 1048636"/>
          <p:cNvSpPr txBox="1"/>
          <p:nvPr/>
        </p:nvSpPr>
        <p:spPr>
          <a:xfrm>
            <a:off x="1396776" y="1432560"/>
            <a:ext cx="10795224" cy="5425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User Authentication Module</a:t>
            </a:r>
          </a:p>
          <a:p>
            <a:r>
              <a:rPr lang="en-US" sz="2800">
                <a:solidFill>
                  <a:srgbClr val="000000"/>
                </a:solidFill>
              </a:rPr>
              <a:t>Bus schedule Management Module</a:t>
            </a:r>
          </a:p>
          <a:p>
            <a:r>
              <a:rPr lang="en-US" sz="2800">
                <a:solidFill>
                  <a:srgbClr val="000000"/>
                </a:solidFill>
              </a:rPr>
              <a:t>Ticket booking module</a:t>
            </a:r>
          </a:p>
          <a:p>
            <a:r>
              <a:rPr lang="en-US" sz="2800">
                <a:solidFill>
                  <a:srgbClr val="000000"/>
                </a:solidFill>
              </a:rPr>
              <a:t>Ticket cancellation module</a:t>
            </a:r>
          </a:p>
          <a:p>
            <a:r>
              <a:rPr lang="en-US" sz="2800">
                <a:solidFill>
                  <a:srgbClr val="000000"/>
                </a:solidFill>
              </a:rPr>
              <a:t>Booking history module</a:t>
            </a:r>
          </a:p>
          <a:p>
            <a:r>
              <a:rPr lang="en-US" sz="2800">
                <a:solidFill>
                  <a:srgbClr val="000000"/>
                </a:solidFill>
              </a:rPr>
              <a:t>Admin panel</a:t>
            </a:r>
          </a:p>
          <a:p>
            <a:r>
              <a:rPr lang="en-US" sz="2800">
                <a:solidFill>
                  <a:srgbClr val="000000"/>
                </a:solidFill>
              </a:rPr>
              <a:t>Data persistence </a:t>
            </a:r>
          </a:p>
          <a:p>
            <a:r>
              <a:rPr lang="en-US" sz="2800">
                <a:solidFill>
                  <a:srgbClr val="000000"/>
                </a:solidFill>
              </a:rPr>
              <a:t>Input validation and error handling </a:t>
            </a:r>
          </a:p>
          <a:p>
            <a:r>
              <a:rPr lang="en-US" sz="2800">
                <a:solidFill>
                  <a:srgbClr val="000000"/>
                </a:solidFill>
              </a:rPr>
              <a:t>User Interface (optional)</a:t>
            </a:r>
          </a:p>
          <a:p>
            <a:r>
              <a:rPr lang="en-US" sz="2800">
                <a:solidFill>
                  <a:srgbClr val="000000"/>
                </a:solidFill>
              </a:rPr>
              <a:t>Documentation</a:t>
            </a:r>
          </a:p>
          <a:p>
            <a:r>
              <a:rPr lang="en-US" sz="2800">
                <a:solidFill>
                  <a:srgbClr val="000000"/>
                </a:solidFill>
              </a:rPr>
              <a:t>Testing</a:t>
            </a:r>
          </a:p>
          <a:p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1048640" name="TextBox 1048639"/>
          <p:cNvSpPr txBox="1"/>
          <p:nvPr/>
        </p:nvSpPr>
        <p:spPr>
          <a:xfrm>
            <a:off x="4096000" y="1605280"/>
            <a:ext cx="4000000" cy="3647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System Architecture </a:t>
            </a:r>
          </a:p>
          <a:p>
            <a:r>
              <a:rPr lang="en-US" sz="2800">
                <a:solidFill>
                  <a:srgbClr val="000000"/>
                </a:solidFill>
              </a:rPr>
              <a:t>Components</a:t>
            </a:r>
          </a:p>
          <a:p>
            <a:r>
              <a:rPr lang="en-US" sz="2800">
                <a:solidFill>
                  <a:srgbClr val="000000"/>
                </a:solidFill>
              </a:rPr>
              <a:t>User interface </a:t>
            </a:r>
          </a:p>
          <a:p>
            <a:r>
              <a:rPr lang="en-US" sz="2800">
                <a:solidFill>
                  <a:srgbClr val="000000"/>
                </a:solidFill>
              </a:rPr>
              <a:t>Backend service </a:t>
            </a:r>
          </a:p>
          <a:p>
            <a:r>
              <a:rPr lang="en-US" sz="2800">
                <a:solidFill>
                  <a:srgbClr val="000000"/>
                </a:solidFill>
              </a:rPr>
              <a:t>Data base design </a:t>
            </a:r>
          </a:p>
          <a:p>
            <a:r>
              <a:rPr lang="en-US" sz="2800">
                <a:solidFill>
                  <a:srgbClr val="000000"/>
                </a:solidFill>
              </a:rPr>
              <a:t>Communication protocols </a:t>
            </a:r>
          </a:p>
          <a:p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1048641" name="TextBox 1048640"/>
          <p:cNvSpPr txBox="1"/>
          <p:nvPr/>
        </p:nvSpPr>
        <p:spPr>
          <a:xfrm>
            <a:off x="4282122" y="1522621"/>
            <a:ext cx="4000000" cy="40919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Design the data model</a:t>
            </a:r>
          </a:p>
          <a:p>
            <a:r>
              <a:rPr lang="en-US" sz="2800">
                <a:solidFill>
                  <a:srgbClr val="000000"/>
                </a:solidFill>
              </a:rPr>
              <a:t>Implement the booking system </a:t>
            </a:r>
          </a:p>
          <a:p>
            <a:r>
              <a:rPr lang="en-US" sz="2800">
                <a:solidFill>
                  <a:srgbClr val="000000"/>
                </a:solidFill>
              </a:rPr>
              <a:t>Handle seat availability </a:t>
            </a:r>
          </a:p>
          <a:p>
            <a:r>
              <a:rPr lang="en-US" sz="2800">
                <a:solidFill>
                  <a:srgbClr val="000000"/>
                </a:solidFill>
              </a:rPr>
              <a:t>Implement payment system </a:t>
            </a:r>
          </a:p>
          <a:p>
            <a:r>
              <a:rPr lang="en-US" sz="2800">
                <a:solidFill>
                  <a:srgbClr val="000000"/>
                </a:solidFill>
              </a:rPr>
              <a:t>Error handling </a:t>
            </a:r>
          </a:p>
          <a:p>
            <a:r>
              <a:rPr lang="en-US" sz="2800">
                <a:solidFill>
                  <a:srgbClr val="000000"/>
                </a:solidFill>
              </a:rPr>
              <a:t>User interface optional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sp>
        <p:nvSpPr>
          <p:cNvPr id="1048642" name="TextBox 1048641"/>
          <p:cNvSpPr txBox="1"/>
          <p:nvPr/>
        </p:nvSpPr>
        <p:spPr>
          <a:xfrm>
            <a:off x="4096000" y="871537"/>
            <a:ext cx="4000000" cy="5869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User input </a:t>
            </a:r>
          </a:p>
          <a:p>
            <a:r>
              <a:rPr lang="en-US" sz="2800">
                <a:solidFill>
                  <a:srgbClr val="000000"/>
                </a:solidFill>
              </a:rPr>
              <a:t>Search for available buses</a:t>
            </a:r>
          </a:p>
          <a:p>
            <a:r>
              <a:rPr lang="en-US" sz="2800">
                <a:solidFill>
                  <a:srgbClr val="000000"/>
                </a:solidFill>
              </a:rPr>
              <a:t>Display available buses </a:t>
            </a:r>
          </a:p>
          <a:p>
            <a:r>
              <a:rPr lang="en-US" sz="2800">
                <a:solidFill>
                  <a:srgbClr val="000000"/>
                </a:solidFill>
              </a:rPr>
              <a:t>User selection </a:t>
            </a:r>
          </a:p>
          <a:p>
            <a:r>
              <a:rPr lang="en-US" sz="2800">
                <a:solidFill>
                  <a:srgbClr val="000000"/>
                </a:solidFill>
              </a:rPr>
              <a:t>Booking process</a:t>
            </a:r>
          </a:p>
          <a:p>
            <a:r>
              <a:rPr lang="en-US" sz="2800">
                <a:solidFill>
                  <a:srgbClr val="000000"/>
                </a:solidFill>
              </a:rPr>
              <a:t>Confirmation </a:t>
            </a:r>
          </a:p>
          <a:p>
            <a:r>
              <a:rPr lang="en-US" sz="2800">
                <a:solidFill>
                  <a:srgbClr val="000000"/>
                </a:solidFill>
              </a:rPr>
              <a:t>Payment optional </a:t>
            </a:r>
          </a:p>
          <a:p>
            <a:r>
              <a:rPr lang="en-US" sz="2800">
                <a:solidFill>
                  <a:srgbClr val="000000"/>
                </a:solidFill>
              </a:rPr>
              <a:t>Error handling </a:t>
            </a:r>
          </a:p>
          <a:p>
            <a:r>
              <a:rPr lang="en-US" sz="2800">
                <a:solidFill>
                  <a:srgbClr val="000000"/>
                </a:solidFill>
              </a:rPr>
              <a:t>Logging and database updates </a:t>
            </a:r>
          </a:p>
          <a:p>
            <a:r>
              <a:rPr lang="en-US" sz="2800">
                <a:solidFill>
                  <a:srgbClr val="000000"/>
                </a:solidFill>
              </a:rPr>
              <a:t>Exit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1048643" name="TextBox 1048642"/>
          <p:cNvSpPr txBox="1"/>
          <p:nvPr/>
        </p:nvSpPr>
        <p:spPr>
          <a:xfrm>
            <a:off x="1617485" y="1605280"/>
            <a:ext cx="9630964" cy="3647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developing a bus ticket booking program in Python involves designing a system that allows users to search for available buses based on their origin, destination, and date of travel, book tickets, and receive confirmation of their booking.</a:t>
            </a:r>
          </a:p>
          <a:p>
            <a:r>
              <a:rPr lang="en-US" sz="2800">
                <a:solidFill>
                  <a:srgbClr val="000000"/>
                </a:solidFill>
              </a:rPr>
              <a:t>The program should handle various scenarios such as seat availability, user input validation, error handling, and optionally, payment processing.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1048644" name="TextBox 1048643"/>
          <p:cNvSpPr txBox="1"/>
          <p:nvPr/>
        </p:nvSpPr>
        <p:spPr>
          <a:xfrm>
            <a:off x="1060558" y="1704252"/>
            <a:ext cx="9957761" cy="3202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Artificial intelligence and machine learning </a:t>
            </a:r>
          </a:p>
          <a:p>
            <a:r>
              <a:rPr lang="en-US" sz="2800">
                <a:solidFill>
                  <a:srgbClr val="000000"/>
                </a:solidFill>
              </a:rPr>
              <a:t>Augmented Reality (AR)and Virtual Reality (VR)</a:t>
            </a:r>
          </a:p>
          <a:p>
            <a:r>
              <a:rPr lang="en-US" sz="2800">
                <a:solidFill>
                  <a:srgbClr val="000000"/>
                </a:solidFill>
              </a:rPr>
              <a:t>Internet of things</a:t>
            </a:r>
          </a:p>
          <a:p>
            <a:r>
              <a:rPr lang="en-US" sz="2800">
                <a:solidFill>
                  <a:srgbClr val="000000"/>
                </a:solidFill>
              </a:rPr>
              <a:t>Blockchain technology </a:t>
            </a:r>
          </a:p>
          <a:p>
            <a:r>
              <a:rPr lang="en-US" sz="2800">
                <a:solidFill>
                  <a:srgbClr val="000000"/>
                </a:solidFill>
              </a:rPr>
              <a:t>Mobile and contactless payment </a:t>
            </a:r>
          </a:p>
          <a:p>
            <a:r>
              <a:rPr lang="en-US" sz="2800">
                <a:solidFill>
                  <a:srgbClr val="000000"/>
                </a:solidFill>
              </a:rPr>
              <a:t>Environment Sustainability </a:t>
            </a:r>
          </a:p>
          <a:p>
            <a:r>
              <a:rPr lang="en-US" sz="2800">
                <a:solidFill>
                  <a:srgbClr val="000000"/>
                </a:solidFill>
              </a:rPr>
              <a:t>Accessibility and inclusivity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RMX3241</dc:creator>
  <cp:lastModifiedBy>tamilanbansudhan07@gmail.com</cp:lastModifiedBy>
  <cp:revision>1</cp:revision>
  <dcterms:created xsi:type="dcterms:W3CDTF">2024-04-04T08:22:38Z</dcterms:created>
  <dcterms:modified xsi:type="dcterms:W3CDTF">2024-04-24T05:24:34Z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  <property fmtid="{D5CDD505-2E9C-101B-9397-08002B2CF9AE}" pid="4" name="ICV">
    <vt:lpwstr>cd8ea748395a43939bcd315158501df7</vt:lpwstr>
  </property>
</Properties>
</file>