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934458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asunm1661unm1661m2208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2476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10843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2252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2024-03-28T17:07:22Z</dcterms:created>
  <dcterms:modified xsi:type="dcterms:W3CDTF">2024-09-30T10:06:43Z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c93ea7853c3b49019737cf927577771a</vt:lpwstr>
  </property>
</Properties>
</file>