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12" r:id="rId5"/>
    <p:sldId id="268" r:id="rId6"/>
    <p:sldId id="311" r:id="rId7"/>
    <p:sldId id="313" r:id="rId8"/>
    <p:sldId id="314" r:id="rId9"/>
    <p:sldId id="315" r:id="rId10"/>
    <p:sldId id="316" r:id="rId11"/>
    <p:sldId id="317" r:id="rId12"/>
    <p:sldId id="318" r:id="rId13"/>
    <p:sldId id="319" r:id="rId14"/>
    <p:sldId id="320" r:id="rId15"/>
    <p:sldId id="321" r:id="rId16"/>
    <p:sldId id="322" r:id="rId17"/>
    <p:sldId id="32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69F50-7AAA-4911-933B-A6B7D99B575F}" v="55" dt="2024-09-27T06:35:34.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APRATHABAN A" userId="777ab4850c753b5e" providerId="LiveId" clId="{18169F50-7AAA-4911-933B-A6B7D99B575F}"/>
    <pc:docChg chg="undo custSel addSld delSld modSld sldOrd modMainMaster">
      <pc:chgData name="VIJAYAPRATHABAN A" userId="777ab4850c753b5e" providerId="LiveId" clId="{18169F50-7AAA-4911-933B-A6B7D99B575F}" dt="2024-09-27T06:38:13.674" v="302" actId="108"/>
      <pc:docMkLst>
        <pc:docMk/>
      </pc:docMkLst>
      <pc:sldChg chg="addSp delSp modSp mod setBg">
        <pc:chgData name="VIJAYAPRATHABAN A" userId="777ab4850c753b5e" providerId="LiveId" clId="{18169F50-7AAA-4911-933B-A6B7D99B575F}" dt="2024-09-27T06:37:24.017" v="300" actId="1076"/>
        <pc:sldMkLst>
          <pc:docMk/>
          <pc:sldMk cId="3912747309" sldId="268"/>
        </pc:sldMkLst>
        <pc:spChg chg="mod">
          <ac:chgData name="VIJAYAPRATHABAN A" userId="777ab4850c753b5e" providerId="LiveId" clId="{18169F50-7AAA-4911-933B-A6B7D99B575F}" dt="2024-09-27T06:37:24.017" v="300" actId="1076"/>
          <ac:spMkLst>
            <pc:docMk/>
            <pc:sldMk cId="3912747309" sldId="268"/>
            <ac:spMk id="2" creationId="{4010AF38-26DF-48B3-952C-4A9091D6863C}"/>
          </ac:spMkLst>
        </pc:spChg>
        <pc:spChg chg="add del">
          <ac:chgData name="VIJAYAPRATHABAN A" userId="777ab4850c753b5e" providerId="LiveId" clId="{18169F50-7AAA-4911-933B-A6B7D99B575F}" dt="2024-09-27T05:52:30.495" v="1" actId="22"/>
          <ac:spMkLst>
            <pc:docMk/>
            <pc:sldMk cId="3912747309" sldId="268"/>
            <ac:spMk id="8" creationId="{9A2816B5-A229-43F4-7B9A-3396A552BD68}"/>
          </ac:spMkLst>
        </pc:spChg>
        <pc:picChg chg="mod">
          <ac:chgData name="VIJAYAPRATHABAN A" userId="777ab4850c753b5e" providerId="LiveId" clId="{18169F50-7AAA-4911-933B-A6B7D99B575F}" dt="2024-09-27T05:53:00.623" v="2" actId="14826"/>
          <ac:picMkLst>
            <pc:docMk/>
            <pc:sldMk cId="3912747309" sldId="268"/>
            <ac:picMk id="6" creationId="{308AC96E-AA33-4309-B51D-072F59E6EC0B}"/>
          </ac:picMkLst>
        </pc:picChg>
      </pc:sldChg>
      <pc:sldChg chg="del setBg">
        <pc:chgData name="VIJAYAPRATHABAN A" userId="777ab4850c753b5e" providerId="LiveId" clId="{18169F50-7AAA-4911-933B-A6B7D99B575F}" dt="2024-09-27T06:02:47.554" v="84" actId="2696"/>
        <pc:sldMkLst>
          <pc:docMk/>
          <pc:sldMk cId="2482546811" sldId="310"/>
        </pc:sldMkLst>
      </pc:sldChg>
      <pc:sldChg chg="addSp modSp mod setBg">
        <pc:chgData name="VIJAYAPRATHABAN A" userId="777ab4850c753b5e" providerId="LiveId" clId="{18169F50-7AAA-4911-933B-A6B7D99B575F}" dt="2024-09-27T06:31:47.809" v="282" actId="1076"/>
        <pc:sldMkLst>
          <pc:docMk/>
          <pc:sldMk cId="1540304713" sldId="311"/>
        </pc:sldMkLst>
        <pc:spChg chg="mod">
          <ac:chgData name="VIJAYAPRATHABAN A" userId="777ab4850c753b5e" providerId="LiveId" clId="{18169F50-7AAA-4911-933B-A6B7D99B575F}" dt="2024-09-27T06:01:25.681" v="67" actId="113"/>
          <ac:spMkLst>
            <pc:docMk/>
            <pc:sldMk cId="1540304713" sldId="311"/>
            <ac:spMk id="2" creationId="{CA9EA701-1A68-1B57-7FBE-ADDE6519A41E}"/>
          </ac:spMkLst>
        </pc:spChg>
        <pc:spChg chg="add mod">
          <ac:chgData name="VIJAYAPRATHABAN A" userId="777ab4850c753b5e" providerId="LiveId" clId="{18169F50-7AAA-4911-933B-A6B7D99B575F}" dt="2024-09-27T06:27:52.553" v="229" actId="1076"/>
          <ac:spMkLst>
            <pc:docMk/>
            <pc:sldMk cId="1540304713" sldId="311"/>
            <ac:spMk id="3" creationId="{9239FB18-6A58-E371-E248-A248BCBF835B}"/>
          </ac:spMkLst>
        </pc:spChg>
        <pc:spChg chg="add mod">
          <ac:chgData name="VIJAYAPRATHABAN A" userId="777ab4850c753b5e" providerId="LiveId" clId="{18169F50-7AAA-4911-933B-A6B7D99B575F}" dt="2024-09-27T06:31:47.809" v="282" actId="1076"/>
          <ac:spMkLst>
            <pc:docMk/>
            <pc:sldMk cId="1540304713" sldId="311"/>
            <ac:spMk id="4" creationId="{B15CE11A-ACC9-C58E-A001-869BC539595A}"/>
          </ac:spMkLst>
        </pc:spChg>
      </pc:sldChg>
      <pc:sldChg chg="modSp mod setBg">
        <pc:chgData name="VIJAYAPRATHABAN A" userId="777ab4850c753b5e" providerId="LiveId" clId="{18169F50-7AAA-4911-933B-A6B7D99B575F}" dt="2024-09-27T06:36:43.140" v="299" actId="1076"/>
        <pc:sldMkLst>
          <pc:docMk/>
          <pc:sldMk cId="1425765866" sldId="312"/>
        </pc:sldMkLst>
        <pc:spChg chg="mod">
          <ac:chgData name="VIJAYAPRATHABAN A" userId="777ab4850c753b5e" providerId="LiveId" clId="{18169F50-7AAA-4911-933B-A6B7D99B575F}" dt="2024-09-27T06:36:43.140" v="299" actId="1076"/>
          <ac:spMkLst>
            <pc:docMk/>
            <pc:sldMk cId="1425765866" sldId="312"/>
            <ac:spMk id="3" creationId="{5D74D7AB-B906-6493-6C42-69DACB6B0899}"/>
          </ac:spMkLst>
        </pc:spChg>
        <pc:spChg chg="mod">
          <ac:chgData name="VIJAYAPRATHABAN A" userId="777ab4850c753b5e" providerId="LiveId" clId="{18169F50-7AAA-4911-933B-A6B7D99B575F}" dt="2024-09-27T06:36:35.562" v="298" actId="1076"/>
          <ac:spMkLst>
            <pc:docMk/>
            <pc:sldMk cId="1425765866" sldId="312"/>
            <ac:spMk id="5" creationId="{53DEB652-6CE7-C0A2-8F5D-1A34F8C89324}"/>
          </ac:spMkLst>
        </pc:spChg>
      </pc:sldChg>
      <pc:sldChg chg="addSp modSp new mod">
        <pc:chgData name="VIJAYAPRATHABAN A" userId="777ab4850c753b5e" providerId="LiveId" clId="{18169F50-7AAA-4911-933B-A6B7D99B575F}" dt="2024-09-27T06:08:21.157" v="105" actId="255"/>
        <pc:sldMkLst>
          <pc:docMk/>
          <pc:sldMk cId="834154867" sldId="313"/>
        </pc:sldMkLst>
        <pc:spChg chg="mod">
          <ac:chgData name="VIJAYAPRATHABAN A" userId="777ab4850c753b5e" providerId="LiveId" clId="{18169F50-7AAA-4911-933B-A6B7D99B575F}" dt="2024-09-27T06:07:05.110" v="100" actId="113"/>
          <ac:spMkLst>
            <pc:docMk/>
            <pc:sldMk cId="834154867" sldId="313"/>
            <ac:spMk id="2" creationId="{93D2F4BE-EE8F-37F5-A6AA-FA7A2C8FB9F9}"/>
          </ac:spMkLst>
        </pc:spChg>
        <pc:spChg chg="add mod">
          <ac:chgData name="VIJAYAPRATHABAN A" userId="777ab4850c753b5e" providerId="LiveId" clId="{18169F50-7AAA-4911-933B-A6B7D99B575F}" dt="2024-09-27T06:08:21.157" v="105" actId="255"/>
          <ac:spMkLst>
            <pc:docMk/>
            <pc:sldMk cId="834154867" sldId="313"/>
            <ac:spMk id="5" creationId="{977E7F79-075F-3395-3B01-D3E2B60FB3A2}"/>
          </ac:spMkLst>
        </pc:spChg>
        <pc:picChg chg="add mod">
          <ac:chgData name="VIJAYAPRATHABAN A" userId="777ab4850c753b5e" providerId="LiveId" clId="{18169F50-7AAA-4911-933B-A6B7D99B575F}" dt="2024-09-27T06:04:28.587" v="90" actId="14100"/>
          <ac:picMkLst>
            <pc:docMk/>
            <pc:sldMk cId="834154867" sldId="313"/>
            <ac:picMk id="4" creationId="{AEE119C6-F030-EFD2-3758-7AABF2E897E3}"/>
          </ac:picMkLst>
        </pc:picChg>
      </pc:sldChg>
      <pc:sldChg chg="modSp add mod">
        <pc:chgData name="VIJAYAPRATHABAN A" userId="777ab4850c753b5e" providerId="LiveId" clId="{18169F50-7AAA-4911-933B-A6B7D99B575F}" dt="2024-09-27T06:11:21.476" v="123" actId="108"/>
        <pc:sldMkLst>
          <pc:docMk/>
          <pc:sldMk cId="2673116595" sldId="314"/>
        </pc:sldMkLst>
        <pc:spChg chg="mod">
          <ac:chgData name="VIJAYAPRATHABAN A" userId="777ab4850c753b5e" providerId="LiveId" clId="{18169F50-7AAA-4911-933B-A6B7D99B575F}" dt="2024-09-27T06:10:24.537" v="115" actId="14100"/>
          <ac:spMkLst>
            <pc:docMk/>
            <pc:sldMk cId="2673116595" sldId="314"/>
            <ac:spMk id="2" creationId="{93D2F4BE-EE8F-37F5-A6AA-FA7A2C8FB9F9}"/>
          </ac:spMkLst>
        </pc:spChg>
        <pc:spChg chg="mod">
          <ac:chgData name="VIJAYAPRATHABAN A" userId="777ab4850c753b5e" providerId="LiveId" clId="{18169F50-7AAA-4911-933B-A6B7D99B575F}" dt="2024-09-27T06:11:21.476" v="123" actId="108"/>
          <ac:spMkLst>
            <pc:docMk/>
            <pc:sldMk cId="2673116595" sldId="314"/>
            <ac:spMk id="5" creationId="{977E7F79-075F-3395-3B01-D3E2B60FB3A2}"/>
          </ac:spMkLst>
        </pc:spChg>
        <pc:picChg chg="mod">
          <ac:chgData name="VIJAYAPRATHABAN A" userId="777ab4850c753b5e" providerId="LiveId" clId="{18169F50-7AAA-4911-933B-A6B7D99B575F}" dt="2024-09-27T06:10:00.077" v="110" actId="1076"/>
          <ac:picMkLst>
            <pc:docMk/>
            <pc:sldMk cId="2673116595" sldId="314"/>
            <ac:picMk id="4" creationId="{AEE119C6-F030-EFD2-3758-7AABF2E897E3}"/>
          </ac:picMkLst>
        </pc:picChg>
      </pc:sldChg>
      <pc:sldChg chg="new del">
        <pc:chgData name="VIJAYAPRATHABAN A" userId="777ab4850c753b5e" providerId="LiveId" clId="{18169F50-7AAA-4911-933B-A6B7D99B575F}" dt="2024-09-27T06:02:38.726" v="83" actId="2696"/>
        <pc:sldMkLst>
          <pc:docMk/>
          <pc:sldMk cId="3133229576" sldId="314"/>
        </pc:sldMkLst>
      </pc:sldChg>
      <pc:sldChg chg="modSp add mod ord">
        <pc:chgData name="VIJAYAPRATHABAN A" userId="777ab4850c753b5e" providerId="LiveId" clId="{18169F50-7AAA-4911-933B-A6B7D99B575F}" dt="2024-09-27T06:12:47.669" v="131"/>
        <pc:sldMkLst>
          <pc:docMk/>
          <pc:sldMk cId="3186343261" sldId="315"/>
        </pc:sldMkLst>
        <pc:spChg chg="mod">
          <ac:chgData name="VIJAYAPRATHABAN A" userId="777ab4850c753b5e" providerId="LiveId" clId="{18169F50-7AAA-4911-933B-A6B7D99B575F}" dt="2024-09-27T06:12:10.406" v="129" actId="1076"/>
          <ac:spMkLst>
            <pc:docMk/>
            <pc:sldMk cId="3186343261" sldId="315"/>
            <ac:spMk id="2" creationId="{93D2F4BE-EE8F-37F5-A6AA-FA7A2C8FB9F9}"/>
          </ac:spMkLst>
        </pc:spChg>
        <pc:spChg chg="mod">
          <ac:chgData name="VIJAYAPRATHABAN A" userId="777ab4850c753b5e" providerId="LiveId" clId="{18169F50-7AAA-4911-933B-A6B7D99B575F}" dt="2024-09-27T06:12:47.669" v="131"/>
          <ac:spMkLst>
            <pc:docMk/>
            <pc:sldMk cId="3186343261" sldId="315"/>
            <ac:spMk id="5" creationId="{977E7F79-075F-3395-3B01-D3E2B60FB3A2}"/>
          </ac:spMkLst>
        </pc:spChg>
        <pc:picChg chg="mod">
          <ac:chgData name="VIJAYAPRATHABAN A" userId="777ab4850c753b5e" providerId="LiveId" clId="{18169F50-7AAA-4911-933B-A6B7D99B575F}" dt="2024-09-27T06:12:40.044" v="130" actId="14826"/>
          <ac:picMkLst>
            <pc:docMk/>
            <pc:sldMk cId="3186343261" sldId="315"/>
            <ac:picMk id="4" creationId="{AEE119C6-F030-EFD2-3758-7AABF2E897E3}"/>
          </ac:picMkLst>
        </pc:picChg>
      </pc:sldChg>
      <pc:sldChg chg="modSp add mod ord">
        <pc:chgData name="VIJAYAPRATHABAN A" userId="777ab4850c753b5e" providerId="LiveId" clId="{18169F50-7AAA-4911-933B-A6B7D99B575F}" dt="2024-09-27T06:16:07.145" v="164" actId="14100"/>
        <pc:sldMkLst>
          <pc:docMk/>
          <pc:sldMk cId="3142240276" sldId="316"/>
        </pc:sldMkLst>
        <pc:spChg chg="mod">
          <ac:chgData name="VIJAYAPRATHABAN A" userId="777ab4850c753b5e" providerId="LiveId" clId="{18169F50-7AAA-4911-933B-A6B7D99B575F}" dt="2024-09-27T06:13:59.124" v="137" actId="1076"/>
          <ac:spMkLst>
            <pc:docMk/>
            <pc:sldMk cId="3142240276" sldId="316"/>
            <ac:spMk id="2" creationId="{93D2F4BE-EE8F-37F5-A6AA-FA7A2C8FB9F9}"/>
          </ac:spMkLst>
        </pc:spChg>
        <pc:spChg chg="mod">
          <ac:chgData name="VIJAYAPRATHABAN A" userId="777ab4850c753b5e" providerId="LiveId" clId="{18169F50-7AAA-4911-933B-A6B7D99B575F}" dt="2024-09-27T06:15:07.907" v="158"/>
          <ac:spMkLst>
            <pc:docMk/>
            <pc:sldMk cId="3142240276" sldId="316"/>
            <ac:spMk id="5" creationId="{977E7F79-075F-3395-3B01-D3E2B60FB3A2}"/>
          </ac:spMkLst>
        </pc:spChg>
        <pc:picChg chg="mod">
          <ac:chgData name="VIJAYAPRATHABAN A" userId="777ab4850c753b5e" providerId="LiveId" clId="{18169F50-7AAA-4911-933B-A6B7D99B575F}" dt="2024-09-27T06:16:07.145" v="164" actId="14100"/>
          <ac:picMkLst>
            <pc:docMk/>
            <pc:sldMk cId="3142240276" sldId="316"/>
            <ac:picMk id="4" creationId="{AEE119C6-F030-EFD2-3758-7AABF2E897E3}"/>
          </ac:picMkLst>
        </pc:picChg>
      </pc:sldChg>
      <pc:sldChg chg="modSp add mod ord">
        <pc:chgData name="VIJAYAPRATHABAN A" userId="777ab4850c753b5e" providerId="LiveId" clId="{18169F50-7AAA-4911-933B-A6B7D99B575F}" dt="2024-09-27T06:19:07.124" v="183" actId="14100"/>
        <pc:sldMkLst>
          <pc:docMk/>
          <pc:sldMk cId="2520245767" sldId="317"/>
        </pc:sldMkLst>
        <pc:spChg chg="mod">
          <ac:chgData name="VIJAYAPRATHABAN A" userId="777ab4850c753b5e" providerId="LiveId" clId="{18169F50-7AAA-4911-933B-A6B7D99B575F}" dt="2024-09-27T06:17:49.880" v="169" actId="1076"/>
          <ac:spMkLst>
            <pc:docMk/>
            <pc:sldMk cId="2520245767" sldId="317"/>
            <ac:spMk id="2" creationId="{93D2F4BE-EE8F-37F5-A6AA-FA7A2C8FB9F9}"/>
          </ac:spMkLst>
        </pc:spChg>
        <pc:spChg chg="mod">
          <ac:chgData name="VIJAYAPRATHABAN A" userId="777ab4850c753b5e" providerId="LiveId" clId="{18169F50-7AAA-4911-933B-A6B7D99B575F}" dt="2024-09-27T06:18:33.046" v="179" actId="14100"/>
          <ac:spMkLst>
            <pc:docMk/>
            <pc:sldMk cId="2520245767" sldId="317"/>
            <ac:spMk id="5" creationId="{977E7F79-075F-3395-3B01-D3E2B60FB3A2}"/>
          </ac:spMkLst>
        </pc:spChg>
        <pc:picChg chg="mod">
          <ac:chgData name="VIJAYAPRATHABAN A" userId="777ab4850c753b5e" providerId="LiveId" clId="{18169F50-7AAA-4911-933B-A6B7D99B575F}" dt="2024-09-27T06:19:07.124" v="183" actId="14100"/>
          <ac:picMkLst>
            <pc:docMk/>
            <pc:sldMk cId="2520245767" sldId="317"/>
            <ac:picMk id="4" creationId="{AEE119C6-F030-EFD2-3758-7AABF2E897E3}"/>
          </ac:picMkLst>
        </pc:picChg>
      </pc:sldChg>
      <pc:sldChg chg="addSp delSp modSp add mod ord">
        <pc:chgData name="VIJAYAPRATHABAN A" userId="777ab4850c753b5e" providerId="LiveId" clId="{18169F50-7AAA-4911-933B-A6B7D99B575F}" dt="2024-09-27T06:21:24.337" v="201" actId="1076"/>
        <pc:sldMkLst>
          <pc:docMk/>
          <pc:sldMk cId="989556488" sldId="318"/>
        </pc:sldMkLst>
        <pc:spChg chg="add del mod">
          <ac:chgData name="VIJAYAPRATHABAN A" userId="777ab4850c753b5e" providerId="LiveId" clId="{18169F50-7AAA-4911-933B-A6B7D99B575F}" dt="2024-09-27T06:20:55.561" v="198" actId="1076"/>
          <ac:spMkLst>
            <pc:docMk/>
            <pc:sldMk cId="989556488" sldId="318"/>
            <ac:spMk id="2" creationId="{93D2F4BE-EE8F-37F5-A6AA-FA7A2C8FB9F9}"/>
          </ac:spMkLst>
        </pc:spChg>
        <pc:spChg chg="mod">
          <ac:chgData name="VIJAYAPRATHABAN A" userId="777ab4850c753b5e" providerId="LiveId" clId="{18169F50-7AAA-4911-933B-A6B7D99B575F}" dt="2024-09-27T06:21:09.384" v="199"/>
          <ac:spMkLst>
            <pc:docMk/>
            <pc:sldMk cId="989556488" sldId="318"/>
            <ac:spMk id="5" creationId="{977E7F79-075F-3395-3B01-D3E2B60FB3A2}"/>
          </ac:spMkLst>
        </pc:spChg>
        <pc:spChg chg="add del mod">
          <ac:chgData name="VIJAYAPRATHABAN A" userId="777ab4850c753b5e" providerId="LiveId" clId="{18169F50-7AAA-4911-933B-A6B7D99B575F}" dt="2024-09-27T06:20:42.436" v="195" actId="21"/>
          <ac:spMkLst>
            <pc:docMk/>
            <pc:sldMk cId="989556488" sldId="318"/>
            <ac:spMk id="6" creationId="{71A5568A-334B-D800-1CA3-B50B5E7C8CEF}"/>
          </ac:spMkLst>
        </pc:spChg>
        <pc:picChg chg="mod">
          <ac:chgData name="VIJAYAPRATHABAN A" userId="777ab4850c753b5e" providerId="LiveId" clId="{18169F50-7AAA-4911-933B-A6B7D99B575F}" dt="2024-09-27T06:21:24.337" v="201" actId="1076"/>
          <ac:picMkLst>
            <pc:docMk/>
            <pc:sldMk cId="989556488" sldId="318"/>
            <ac:picMk id="4" creationId="{AEE119C6-F030-EFD2-3758-7AABF2E897E3}"/>
          </ac:picMkLst>
        </pc:picChg>
      </pc:sldChg>
      <pc:sldChg chg="modSp add mod ord">
        <pc:chgData name="VIJAYAPRATHABAN A" userId="777ab4850c753b5e" providerId="LiveId" clId="{18169F50-7AAA-4911-933B-A6B7D99B575F}" dt="2024-09-27T06:24:11.339" v="210" actId="14100"/>
        <pc:sldMkLst>
          <pc:docMk/>
          <pc:sldMk cId="2262050510" sldId="319"/>
        </pc:sldMkLst>
        <pc:spChg chg="mod">
          <ac:chgData name="VIJAYAPRATHABAN A" userId="777ab4850c753b5e" providerId="LiveId" clId="{18169F50-7AAA-4911-933B-A6B7D99B575F}" dt="2024-09-27T06:23:21.699" v="207"/>
          <ac:spMkLst>
            <pc:docMk/>
            <pc:sldMk cId="2262050510" sldId="319"/>
            <ac:spMk id="2" creationId="{93D2F4BE-EE8F-37F5-A6AA-FA7A2C8FB9F9}"/>
          </ac:spMkLst>
        </pc:spChg>
        <pc:spChg chg="mod">
          <ac:chgData name="VIJAYAPRATHABAN A" userId="777ab4850c753b5e" providerId="LiveId" clId="{18169F50-7AAA-4911-933B-A6B7D99B575F}" dt="2024-09-27T06:23:39.534" v="208"/>
          <ac:spMkLst>
            <pc:docMk/>
            <pc:sldMk cId="2262050510" sldId="319"/>
            <ac:spMk id="5" creationId="{977E7F79-075F-3395-3B01-D3E2B60FB3A2}"/>
          </ac:spMkLst>
        </pc:spChg>
        <pc:picChg chg="mod">
          <ac:chgData name="VIJAYAPRATHABAN A" userId="777ab4850c753b5e" providerId="LiveId" clId="{18169F50-7AAA-4911-933B-A6B7D99B575F}" dt="2024-09-27T06:24:11.339" v="210" actId="14100"/>
          <ac:picMkLst>
            <pc:docMk/>
            <pc:sldMk cId="2262050510" sldId="319"/>
            <ac:picMk id="4" creationId="{AEE119C6-F030-EFD2-3758-7AABF2E897E3}"/>
          </ac:picMkLst>
        </pc:picChg>
      </pc:sldChg>
      <pc:sldChg chg="modSp add mod ord">
        <pc:chgData name="VIJAYAPRATHABAN A" userId="777ab4850c753b5e" providerId="LiveId" clId="{18169F50-7AAA-4911-933B-A6B7D99B575F}" dt="2024-09-27T06:26:11.098" v="220"/>
        <pc:sldMkLst>
          <pc:docMk/>
          <pc:sldMk cId="3694908225" sldId="320"/>
        </pc:sldMkLst>
        <pc:spChg chg="mod">
          <ac:chgData name="VIJAYAPRATHABAN A" userId="777ab4850c753b5e" providerId="LiveId" clId="{18169F50-7AAA-4911-933B-A6B7D99B575F}" dt="2024-09-27T06:25:19.138" v="216" actId="1076"/>
          <ac:spMkLst>
            <pc:docMk/>
            <pc:sldMk cId="3694908225" sldId="320"/>
            <ac:spMk id="2" creationId="{93D2F4BE-EE8F-37F5-A6AA-FA7A2C8FB9F9}"/>
          </ac:spMkLst>
        </pc:spChg>
        <pc:spChg chg="mod">
          <ac:chgData name="VIJAYAPRATHABAN A" userId="777ab4850c753b5e" providerId="LiveId" clId="{18169F50-7AAA-4911-933B-A6B7D99B575F}" dt="2024-09-27T06:26:11.098" v="220"/>
          <ac:spMkLst>
            <pc:docMk/>
            <pc:sldMk cId="3694908225" sldId="320"/>
            <ac:spMk id="5" creationId="{977E7F79-075F-3395-3B01-D3E2B60FB3A2}"/>
          </ac:spMkLst>
        </pc:spChg>
        <pc:picChg chg="mod">
          <ac:chgData name="VIJAYAPRATHABAN A" userId="777ab4850c753b5e" providerId="LiveId" clId="{18169F50-7AAA-4911-933B-A6B7D99B575F}" dt="2024-09-27T06:25:31.026" v="217" actId="14826"/>
          <ac:picMkLst>
            <pc:docMk/>
            <pc:sldMk cId="3694908225" sldId="320"/>
            <ac:picMk id="4" creationId="{AEE119C6-F030-EFD2-3758-7AABF2E897E3}"/>
          </ac:picMkLst>
        </pc:picChg>
      </pc:sldChg>
      <pc:sldChg chg="modSp add mod ord">
        <pc:chgData name="VIJAYAPRATHABAN A" userId="777ab4850c753b5e" providerId="LiveId" clId="{18169F50-7AAA-4911-933B-A6B7D99B575F}" dt="2024-09-27T06:28:42.741" v="232" actId="14100"/>
        <pc:sldMkLst>
          <pc:docMk/>
          <pc:sldMk cId="1305884780" sldId="321"/>
        </pc:sldMkLst>
        <pc:spChg chg="mod">
          <ac:chgData name="VIJAYAPRATHABAN A" userId="777ab4850c753b5e" providerId="LiveId" clId="{18169F50-7AAA-4911-933B-A6B7D99B575F}" dt="2024-09-27T06:27:35.520" v="224"/>
          <ac:spMkLst>
            <pc:docMk/>
            <pc:sldMk cId="1305884780" sldId="321"/>
            <ac:spMk id="2" creationId="{93D2F4BE-EE8F-37F5-A6AA-FA7A2C8FB9F9}"/>
          </ac:spMkLst>
        </pc:spChg>
        <pc:spChg chg="mod">
          <ac:chgData name="VIJAYAPRATHABAN A" userId="777ab4850c753b5e" providerId="LiveId" clId="{18169F50-7AAA-4911-933B-A6B7D99B575F}" dt="2024-09-27T06:28:29.289" v="230"/>
          <ac:spMkLst>
            <pc:docMk/>
            <pc:sldMk cId="1305884780" sldId="321"/>
            <ac:spMk id="5" creationId="{977E7F79-075F-3395-3B01-D3E2B60FB3A2}"/>
          </ac:spMkLst>
        </pc:spChg>
        <pc:picChg chg="mod">
          <ac:chgData name="VIJAYAPRATHABAN A" userId="777ab4850c753b5e" providerId="LiveId" clId="{18169F50-7AAA-4911-933B-A6B7D99B575F}" dt="2024-09-27T06:28:42.741" v="232" actId="14100"/>
          <ac:picMkLst>
            <pc:docMk/>
            <pc:sldMk cId="1305884780" sldId="321"/>
            <ac:picMk id="4" creationId="{AEE119C6-F030-EFD2-3758-7AABF2E897E3}"/>
          </ac:picMkLst>
        </pc:picChg>
      </pc:sldChg>
      <pc:sldChg chg="add del ord">
        <pc:chgData name="VIJAYAPRATHABAN A" userId="777ab4850c753b5e" providerId="LiveId" clId="{18169F50-7AAA-4911-933B-A6B7D99B575F}" dt="2024-09-27T06:29:30.064" v="236" actId="2696"/>
        <pc:sldMkLst>
          <pc:docMk/>
          <pc:sldMk cId="3331439059" sldId="322"/>
        </pc:sldMkLst>
      </pc:sldChg>
      <pc:sldChg chg="modSp add mod ord">
        <pc:chgData name="VIJAYAPRATHABAN A" userId="777ab4850c753b5e" providerId="LiveId" clId="{18169F50-7AAA-4911-933B-A6B7D99B575F}" dt="2024-09-27T06:38:13.674" v="302" actId="108"/>
        <pc:sldMkLst>
          <pc:docMk/>
          <pc:sldMk cId="3500762208" sldId="322"/>
        </pc:sldMkLst>
        <pc:spChg chg="mod">
          <ac:chgData name="VIJAYAPRATHABAN A" userId="777ab4850c753b5e" providerId="LiveId" clId="{18169F50-7AAA-4911-933B-A6B7D99B575F}" dt="2024-09-27T06:29:57.690" v="254" actId="20577"/>
          <ac:spMkLst>
            <pc:docMk/>
            <pc:sldMk cId="3500762208" sldId="322"/>
            <ac:spMk id="2" creationId="{CA9EA701-1A68-1B57-7FBE-ADDE6519A41E}"/>
          </ac:spMkLst>
        </pc:spChg>
        <pc:spChg chg="mod">
          <ac:chgData name="VIJAYAPRATHABAN A" userId="777ab4850c753b5e" providerId="LiveId" clId="{18169F50-7AAA-4911-933B-A6B7D99B575F}" dt="2024-09-27T06:30:48.513" v="259" actId="1076"/>
          <ac:spMkLst>
            <pc:docMk/>
            <pc:sldMk cId="3500762208" sldId="322"/>
            <ac:spMk id="3" creationId="{9239FB18-6A58-E371-E248-A248BCBF835B}"/>
          </ac:spMkLst>
        </pc:spChg>
        <pc:spChg chg="mod">
          <ac:chgData name="VIJAYAPRATHABAN A" userId="777ab4850c753b5e" providerId="LiveId" clId="{18169F50-7AAA-4911-933B-A6B7D99B575F}" dt="2024-09-27T06:38:13.674" v="302" actId="108"/>
          <ac:spMkLst>
            <pc:docMk/>
            <pc:sldMk cId="3500762208" sldId="322"/>
            <ac:spMk id="4" creationId="{B15CE11A-ACC9-C58E-A001-869BC539595A}"/>
          </ac:spMkLst>
        </pc:spChg>
      </pc:sldChg>
      <pc:sldChg chg="addSp delSp modSp new mod setBg">
        <pc:chgData name="VIJAYAPRATHABAN A" userId="777ab4850c753b5e" providerId="LiveId" clId="{18169F50-7AAA-4911-933B-A6B7D99B575F}" dt="2024-09-27T06:35:57.952" v="297" actId="14100"/>
        <pc:sldMkLst>
          <pc:docMk/>
          <pc:sldMk cId="455591695" sldId="323"/>
        </pc:sldMkLst>
        <pc:spChg chg="del">
          <ac:chgData name="VIJAYAPRATHABAN A" userId="777ab4850c753b5e" providerId="LiveId" clId="{18169F50-7AAA-4911-933B-A6B7D99B575F}" dt="2024-09-27T06:34:41.435" v="286" actId="478"/>
          <ac:spMkLst>
            <pc:docMk/>
            <pc:sldMk cId="455591695" sldId="323"/>
            <ac:spMk id="2" creationId="{7C2A4027-3FFD-005E-9AF2-3780F260F25C}"/>
          </ac:spMkLst>
        </pc:spChg>
        <pc:spChg chg="add mod">
          <ac:chgData name="VIJAYAPRATHABAN A" userId="777ab4850c753b5e" providerId="LiveId" clId="{18169F50-7AAA-4911-933B-A6B7D99B575F}" dt="2024-09-27T06:35:57.952" v="297" actId="14100"/>
          <ac:spMkLst>
            <pc:docMk/>
            <pc:sldMk cId="455591695" sldId="323"/>
            <ac:spMk id="3" creationId="{1B970E45-8D56-E58D-BD11-2654C7742727}"/>
          </ac:spMkLst>
        </pc:spChg>
      </pc:sldChg>
      <pc:sldChg chg="new del">
        <pc:chgData name="VIJAYAPRATHABAN A" userId="777ab4850c753b5e" providerId="LiveId" clId="{18169F50-7AAA-4911-933B-A6B7D99B575F}" dt="2024-09-27T06:34:09.029" v="284" actId="2696"/>
        <pc:sldMkLst>
          <pc:docMk/>
          <pc:sldMk cId="1180994468" sldId="323"/>
        </pc:sldMkLst>
      </pc:sldChg>
      <pc:sldMasterChg chg="setBg modSldLayout">
        <pc:chgData name="VIJAYAPRATHABAN A" userId="777ab4850c753b5e" providerId="LiveId" clId="{18169F50-7AAA-4911-933B-A6B7D99B575F}" dt="2024-09-27T05:58:39.965" v="52"/>
        <pc:sldMasterMkLst>
          <pc:docMk/>
          <pc:sldMasterMk cId="2479070856" sldId="2147483660"/>
        </pc:sldMasterMkLst>
        <pc:sldLayoutChg chg="setBg">
          <pc:chgData name="VIJAYAPRATHABAN A" userId="777ab4850c753b5e" providerId="LiveId" clId="{18169F50-7AAA-4911-933B-A6B7D99B575F}" dt="2024-09-27T05:58:39.965" v="52"/>
          <pc:sldLayoutMkLst>
            <pc:docMk/>
            <pc:sldMasterMk cId="2479070856" sldId="2147483660"/>
            <pc:sldLayoutMk cId="227225117" sldId="2147483661"/>
          </pc:sldLayoutMkLst>
        </pc:sldLayoutChg>
        <pc:sldLayoutChg chg="setBg">
          <pc:chgData name="VIJAYAPRATHABAN A" userId="777ab4850c753b5e" providerId="LiveId" clId="{18169F50-7AAA-4911-933B-A6B7D99B575F}" dt="2024-09-27T05:58:39.965" v="52"/>
          <pc:sldLayoutMkLst>
            <pc:docMk/>
            <pc:sldMasterMk cId="2479070856" sldId="2147483660"/>
            <pc:sldLayoutMk cId="3752010150" sldId="2147483662"/>
          </pc:sldLayoutMkLst>
        </pc:sldLayoutChg>
        <pc:sldLayoutChg chg="setBg">
          <pc:chgData name="VIJAYAPRATHABAN A" userId="777ab4850c753b5e" providerId="LiveId" clId="{18169F50-7AAA-4911-933B-A6B7D99B575F}" dt="2024-09-27T05:58:39.965" v="52"/>
          <pc:sldLayoutMkLst>
            <pc:docMk/>
            <pc:sldMasterMk cId="2479070856" sldId="2147483660"/>
            <pc:sldLayoutMk cId="770401705" sldId="2147483663"/>
          </pc:sldLayoutMkLst>
        </pc:sldLayoutChg>
        <pc:sldLayoutChg chg="setBg">
          <pc:chgData name="VIJAYAPRATHABAN A" userId="777ab4850c753b5e" providerId="LiveId" clId="{18169F50-7AAA-4911-933B-A6B7D99B575F}" dt="2024-09-27T05:58:39.965" v="52"/>
          <pc:sldLayoutMkLst>
            <pc:docMk/>
            <pc:sldMasterMk cId="2479070856" sldId="2147483660"/>
            <pc:sldLayoutMk cId="1152231341" sldId="2147483664"/>
          </pc:sldLayoutMkLst>
        </pc:sldLayoutChg>
        <pc:sldLayoutChg chg="setBg">
          <pc:chgData name="VIJAYAPRATHABAN A" userId="777ab4850c753b5e" providerId="LiveId" clId="{18169F50-7AAA-4911-933B-A6B7D99B575F}" dt="2024-09-27T05:58:39.965" v="52"/>
          <pc:sldLayoutMkLst>
            <pc:docMk/>
            <pc:sldMasterMk cId="2479070856" sldId="2147483660"/>
            <pc:sldLayoutMk cId="3316775558" sldId="2147483665"/>
          </pc:sldLayoutMkLst>
        </pc:sldLayoutChg>
        <pc:sldLayoutChg chg="setBg">
          <pc:chgData name="VIJAYAPRATHABAN A" userId="777ab4850c753b5e" providerId="LiveId" clId="{18169F50-7AAA-4911-933B-A6B7D99B575F}" dt="2024-09-27T05:58:39.965" v="52"/>
          <pc:sldLayoutMkLst>
            <pc:docMk/>
            <pc:sldMasterMk cId="2479070856" sldId="2147483660"/>
            <pc:sldLayoutMk cId="1042260156" sldId="2147483666"/>
          </pc:sldLayoutMkLst>
        </pc:sldLayoutChg>
        <pc:sldLayoutChg chg="setBg">
          <pc:chgData name="VIJAYAPRATHABAN A" userId="777ab4850c753b5e" providerId="LiveId" clId="{18169F50-7AAA-4911-933B-A6B7D99B575F}" dt="2024-09-27T05:58:39.965" v="52"/>
          <pc:sldLayoutMkLst>
            <pc:docMk/>
            <pc:sldMasterMk cId="2479070856" sldId="2147483660"/>
            <pc:sldLayoutMk cId="3440723578" sldId="2147483667"/>
          </pc:sldLayoutMkLst>
        </pc:sldLayoutChg>
        <pc:sldLayoutChg chg="setBg">
          <pc:chgData name="VIJAYAPRATHABAN A" userId="777ab4850c753b5e" providerId="LiveId" clId="{18169F50-7AAA-4911-933B-A6B7D99B575F}" dt="2024-09-27T05:58:39.965" v="52"/>
          <pc:sldLayoutMkLst>
            <pc:docMk/>
            <pc:sldMasterMk cId="2479070856" sldId="2147483660"/>
            <pc:sldLayoutMk cId="2411850497" sldId="2147483668"/>
          </pc:sldLayoutMkLst>
        </pc:sldLayoutChg>
        <pc:sldLayoutChg chg="setBg">
          <pc:chgData name="VIJAYAPRATHABAN A" userId="777ab4850c753b5e" providerId="LiveId" clId="{18169F50-7AAA-4911-933B-A6B7D99B575F}" dt="2024-09-27T05:58:39.965" v="52"/>
          <pc:sldLayoutMkLst>
            <pc:docMk/>
            <pc:sldMasterMk cId="2479070856" sldId="2147483660"/>
            <pc:sldLayoutMk cId="2884398989" sldId="214748366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74D7AB-B906-6493-6C42-69DACB6B0899}"/>
              </a:ext>
            </a:extLst>
          </p:cNvPr>
          <p:cNvSpPr>
            <a:spLocks noGrp="1"/>
          </p:cNvSpPr>
          <p:nvPr>
            <p:ph type="title"/>
          </p:nvPr>
        </p:nvSpPr>
        <p:spPr>
          <a:xfrm>
            <a:off x="1520066" y="5084497"/>
            <a:ext cx="10113645" cy="743682"/>
          </a:xfrm>
        </p:spPr>
        <p:txBody>
          <a:bodyPr/>
          <a:lstStyle/>
          <a:p>
            <a:pPr algn="just"/>
            <a:r>
              <a:rPr lang="en-US" sz="4400" b="1" dirty="0">
                <a:latin typeface="Times New Roman" panose="02020603050405020304" pitchFamily="18" charset="0"/>
                <a:cs typeface="Times New Roman" panose="02020603050405020304" pitchFamily="18" charset="0"/>
              </a:rPr>
              <a:t>Employee Data Analysis Using Excel</a:t>
            </a:r>
          </a:p>
        </p:txBody>
      </p:sp>
      <p:sp>
        <p:nvSpPr>
          <p:cNvPr id="5" name="TextBox 4">
            <a:extLst>
              <a:ext uri="{FF2B5EF4-FFF2-40B4-BE49-F238E27FC236}">
                <a16:creationId xmlns:a16="http://schemas.microsoft.com/office/drawing/2014/main" id="{53DEB652-6CE7-C0A2-8F5D-1A34F8C89324}"/>
              </a:ext>
            </a:extLst>
          </p:cNvPr>
          <p:cNvSpPr txBox="1"/>
          <p:nvPr/>
        </p:nvSpPr>
        <p:spPr>
          <a:xfrm>
            <a:off x="2427676" y="550608"/>
            <a:ext cx="8298426" cy="341632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STUDENT NAME :   </a:t>
            </a:r>
            <a:r>
              <a:rPr lang="en-US" sz="2400" dirty="0">
                <a:latin typeface="Times New Roman" panose="02020603050405020304" pitchFamily="18" charset="0"/>
                <a:cs typeface="Times New Roman" panose="02020603050405020304" pitchFamily="18" charset="0"/>
              </a:rPr>
              <a:t>TAMILARASAN A</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REGISTER NO :   </a:t>
            </a:r>
            <a:r>
              <a:rPr lang="en-US" sz="2400" dirty="0">
                <a:latin typeface="Times New Roman" panose="02020603050405020304" pitchFamily="18" charset="0"/>
                <a:cs typeface="Times New Roman" panose="02020603050405020304" pitchFamily="18" charset="0"/>
              </a:rPr>
              <a:t>312205736</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 :   </a:t>
            </a:r>
            <a:r>
              <a:rPr lang="en-US" sz="2400" dirty="0">
                <a:latin typeface="Times New Roman" panose="02020603050405020304" pitchFamily="18" charset="0"/>
                <a:cs typeface="Times New Roman" panose="02020603050405020304" pitchFamily="18" charset="0"/>
              </a:rPr>
              <a:t>COMMERCE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COLLAGE : </a:t>
            </a:r>
            <a:r>
              <a:rPr lang="en-US" sz="2400" dirty="0">
                <a:latin typeface="Times New Roman" panose="02020603050405020304" pitchFamily="18" charset="0"/>
                <a:cs typeface="Times New Roman" panose="02020603050405020304" pitchFamily="18" charset="0"/>
              </a:rPr>
              <a:t>MEENAKSHI AMMAL ARTS AND SCIENCE COLLAGE</a:t>
            </a:r>
          </a:p>
          <a:p>
            <a:endParaRPr lang="en-US" sz="2400" dirty="0"/>
          </a:p>
        </p:txBody>
      </p:sp>
    </p:spTree>
    <p:extLst>
      <p:ext uri="{BB962C8B-B14F-4D97-AF65-F5344CB8AC3E}">
        <p14:creationId xmlns:p14="http://schemas.microsoft.com/office/powerpoint/2010/main" val="1425765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F4BE-EE8F-37F5-A6AA-FA7A2C8FB9F9}"/>
              </a:ext>
            </a:extLst>
          </p:cNvPr>
          <p:cNvSpPr>
            <a:spLocks noGrp="1"/>
          </p:cNvSpPr>
          <p:nvPr>
            <p:ph type="title"/>
          </p:nvPr>
        </p:nvSpPr>
        <p:spPr>
          <a:xfrm>
            <a:off x="1563209" y="437536"/>
            <a:ext cx="6031107" cy="1248697"/>
          </a:xfrm>
        </p:spPr>
        <p:txBody>
          <a:bodyPr>
            <a:normAutofit/>
          </a:bodyPr>
          <a:lstStyle/>
          <a:p>
            <a:r>
              <a:rPr lang="en-US" sz="3200" b="1" dirty="0">
                <a:latin typeface="Times New Roman" panose="02020603050405020304" pitchFamily="18" charset="0"/>
                <a:cs typeface="Times New Roman" panose="02020603050405020304" pitchFamily="18" charset="0"/>
              </a:rPr>
              <a:t>Training and Development</a:t>
            </a:r>
          </a:p>
        </p:txBody>
      </p:sp>
      <p:pic>
        <p:nvPicPr>
          <p:cNvPr id="4" name="Picture 3">
            <a:extLst>
              <a:ext uri="{FF2B5EF4-FFF2-40B4-BE49-F238E27FC236}">
                <a16:creationId xmlns:a16="http://schemas.microsoft.com/office/drawing/2014/main" id="{AEE119C6-F030-EFD2-3758-7AABF2E897E3}"/>
              </a:ext>
            </a:extLst>
          </p:cNvPr>
          <p:cNvPicPr>
            <a:picLocks noChangeAspect="1"/>
          </p:cNvPicPr>
          <p:nvPr/>
        </p:nvPicPr>
        <p:blipFill>
          <a:blip r:embed="rId2"/>
          <a:srcRect/>
          <a:stretch/>
        </p:blipFill>
        <p:spPr>
          <a:xfrm>
            <a:off x="7753538" y="0"/>
            <a:ext cx="4438462" cy="6420464"/>
          </a:xfrm>
          <a:prstGeom prst="rect">
            <a:avLst/>
          </a:prstGeom>
        </p:spPr>
      </p:pic>
      <p:sp>
        <p:nvSpPr>
          <p:cNvPr id="5" name="TextBox 4">
            <a:extLst>
              <a:ext uri="{FF2B5EF4-FFF2-40B4-BE49-F238E27FC236}">
                <a16:creationId xmlns:a16="http://schemas.microsoft.com/office/drawing/2014/main" id="{977E7F79-075F-3395-3B01-D3E2B60FB3A2}"/>
              </a:ext>
            </a:extLst>
          </p:cNvPr>
          <p:cNvSpPr txBox="1"/>
          <p:nvPr/>
        </p:nvSpPr>
        <p:spPr>
          <a:xfrm>
            <a:off x="1199536" y="2251587"/>
            <a:ext cx="6129430" cy="2308324"/>
          </a:xfrm>
          <a:prstGeom prst="rect">
            <a:avLst/>
          </a:prstGeom>
          <a:noFill/>
        </p:spPr>
        <p:txBody>
          <a:bodyPr wrap="square" rtlCol="0">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Investing in training and development is key to optimizing performance. Excel can be used to track employee training sessions and evaluate their effectiveness. Continuous learning opportunities lead to a more skilled and engaged workforce.</a:t>
            </a:r>
          </a:p>
        </p:txBody>
      </p:sp>
    </p:spTree>
    <p:extLst>
      <p:ext uri="{BB962C8B-B14F-4D97-AF65-F5344CB8AC3E}">
        <p14:creationId xmlns:p14="http://schemas.microsoft.com/office/powerpoint/2010/main" val="226205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F4BE-EE8F-37F5-A6AA-FA7A2C8FB9F9}"/>
              </a:ext>
            </a:extLst>
          </p:cNvPr>
          <p:cNvSpPr>
            <a:spLocks noGrp="1"/>
          </p:cNvSpPr>
          <p:nvPr>
            <p:ph type="title"/>
          </p:nvPr>
        </p:nvSpPr>
        <p:spPr>
          <a:xfrm>
            <a:off x="5782572" y="422787"/>
            <a:ext cx="4837471" cy="1248697"/>
          </a:xfrm>
        </p:spPr>
        <p:txBody>
          <a:bodyPr>
            <a:normAutofit/>
          </a:bodyPr>
          <a:lstStyle/>
          <a:p>
            <a:pPr algn="r"/>
            <a:r>
              <a:rPr lang="en-US" sz="2800" b="1" dirty="0">
                <a:latin typeface="Times New Roman" panose="02020603050405020304" pitchFamily="18" charset="0"/>
                <a:cs typeface="Times New Roman" panose="02020603050405020304" pitchFamily="18" charset="0"/>
              </a:rPr>
              <a:t>Addressing Performance Issues</a:t>
            </a:r>
          </a:p>
        </p:txBody>
      </p:sp>
      <p:pic>
        <p:nvPicPr>
          <p:cNvPr id="4" name="Picture 3">
            <a:extLst>
              <a:ext uri="{FF2B5EF4-FFF2-40B4-BE49-F238E27FC236}">
                <a16:creationId xmlns:a16="http://schemas.microsoft.com/office/drawing/2014/main" id="{AEE119C6-F030-EFD2-3758-7AABF2E897E3}"/>
              </a:ext>
            </a:extLst>
          </p:cNvPr>
          <p:cNvPicPr>
            <a:picLocks noChangeAspect="1"/>
          </p:cNvPicPr>
          <p:nvPr/>
        </p:nvPicPr>
        <p:blipFill>
          <a:blip r:embed="rId2"/>
          <a:srcRect/>
          <a:stretch/>
        </p:blipFill>
        <p:spPr>
          <a:xfrm>
            <a:off x="0" y="1"/>
            <a:ext cx="4279239" cy="6420463"/>
          </a:xfrm>
          <a:prstGeom prst="rect">
            <a:avLst/>
          </a:prstGeom>
        </p:spPr>
      </p:pic>
      <p:sp>
        <p:nvSpPr>
          <p:cNvPr id="5" name="TextBox 4">
            <a:extLst>
              <a:ext uri="{FF2B5EF4-FFF2-40B4-BE49-F238E27FC236}">
                <a16:creationId xmlns:a16="http://schemas.microsoft.com/office/drawing/2014/main" id="{977E7F79-075F-3395-3B01-D3E2B60FB3A2}"/>
              </a:ext>
            </a:extLst>
          </p:cNvPr>
          <p:cNvSpPr txBox="1"/>
          <p:nvPr/>
        </p:nvSpPr>
        <p:spPr>
          <a:xfrm>
            <a:off x="5399115" y="2430203"/>
            <a:ext cx="560438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Identifying and addressing performance issues promptly is crucial for team dynamics. Excel can help track performance trends that indicate potential problems, allowing managers to intervene early and provide necessary support.</a:t>
            </a:r>
          </a:p>
        </p:txBody>
      </p:sp>
    </p:spTree>
    <p:extLst>
      <p:ext uri="{BB962C8B-B14F-4D97-AF65-F5344CB8AC3E}">
        <p14:creationId xmlns:p14="http://schemas.microsoft.com/office/powerpoint/2010/main" val="369490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F4BE-EE8F-37F5-A6AA-FA7A2C8FB9F9}"/>
              </a:ext>
            </a:extLst>
          </p:cNvPr>
          <p:cNvSpPr>
            <a:spLocks noGrp="1"/>
          </p:cNvSpPr>
          <p:nvPr>
            <p:ph type="title"/>
          </p:nvPr>
        </p:nvSpPr>
        <p:spPr>
          <a:xfrm>
            <a:off x="1563209" y="437536"/>
            <a:ext cx="6031107" cy="1248697"/>
          </a:xfrm>
        </p:spPr>
        <p:txBody>
          <a:bodyPr>
            <a:normAutofit/>
          </a:bodyPr>
          <a:lstStyle/>
          <a:p>
            <a:r>
              <a:rPr lang="en-US" sz="3200" b="1" dirty="0">
                <a:latin typeface="Times New Roman" panose="02020603050405020304" pitchFamily="18" charset="0"/>
                <a:cs typeface="Times New Roman" panose="02020603050405020304" pitchFamily="18" charset="0"/>
              </a:rPr>
              <a:t>Continuous Improvement</a:t>
            </a:r>
          </a:p>
        </p:txBody>
      </p:sp>
      <p:pic>
        <p:nvPicPr>
          <p:cNvPr id="4" name="Picture 3">
            <a:extLst>
              <a:ext uri="{FF2B5EF4-FFF2-40B4-BE49-F238E27FC236}">
                <a16:creationId xmlns:a16="http://schemas.microsoft.com/office/drawing/2014/main" id="{AEE119C6-F030-EFD2-3758-7AABF2E897E3}"/>
              </a:ext>
            </a:extLst>
          </p:cNvPr>
          <p:cNvPicPr>
            <a:picLocks noChangeAspect="1"/>
          </p:cNvPicPr>
          <p:nvPr/>
        </p:nvPicPr>
        <p:blipFill>
          <a:blip r:embed="rId2"/>
          <a:srcRect/>
          <a:stretch/>
        </p:blipFill>
        <p:spPr>
          <a:xfrm>
            <a:off x="7833149" y="0"/>
            <a:ext cx="4358851" cy="6420464"/>
          </a:xfrm>
          <a:prstGeom prst="rect">
            <a:avLst/>
          </a:prstGeom>
        </p:spPr>
      </p:pic>
      <p:sp>
        <p:nvSpPr>
          <p:cNvPr id="5" name="TextBox 4">
            <a:extLst>
              <a:ext uri="{FF2B5EF4-FFF2-40B4-BE49-F238E27FC236}">
                <a16:creationId xmlns:a16="http://schemas.microsoft.com/office/drawing/2014/main" id="{977E7F79-075F-3395-3B01-D3E2B60FB3A2}"/>
              </a:ext>
            </a:extLst>
          </p:cNvPr>
          <p:cNvSpPr txBox="1"/>
          <p:nvPr/>
        </p:nvSpPr>
        <p:spPr>
          <a:xfrm>
            <a:off x="1199536" y="2251587"/>
            <a:ext cx="6129430" cy="2308324"/>
          </a:xfrm>
          <a:prstGeom prst="rect">
            <a:avLst/>
          </a:prstGeom>
          <a:noFill/>
        </p:spPr>
        <p:txBody>
          <a:bodyPr wrap="square" rtlCol="0">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Optimizing employee performance is an ongoing process. Regularly reviewing performance data and adapting strategies is vital. Excel can facilitate this continuous improvement cycle by providing insights into performance trends and outcomes.</a:t>
            </a:r>
          </a:p>
        </p:txBody>
      </p:sp>
    </p:spTree>
    <p:extLst>
      <p:ext uri="{BB962C8B-B14F-4D97-AF65-F5344CB8AC3E}">
        <p14:creationId xmlns:p14="http://schemas.microsoft.com/office/powerpoint/2010/main" val="130588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A701-1A68-1B57-7FBE-ADDE6519A41E}"/>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Conclusion </a:t>
            </a:r>
          </a:p>
        </p:txBody>
      </p:sp>
      <p:sp>
        <p:nvSpPr>
          <p:cNvPr id="3" name="TextBox 2">
            <a:extLst>
              <a:ext uri="{FF2B5EF4-FFF2-40B4-BE49-F238E27FC236}">
                <a16:creationId xmlns:a16="http://schemas.microsoft.com/office/drawing/2014/main" id="{9239FB18-6A58-E371-E248-A248BCBF835B}"/>
              </a:ext>
            </a:extLst>
          </p:cNvPr>
          <p:cNvSpPr txBox="1"/>
          <p:nvPr/>
        </p:nvSpPr>
        <p:spPr>
          <a:xfrm>
            <a:off x="2212260" y="2025446"/>
            <a:ext cx="8101780" cy="345112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B15CE11A-ACC9-C58E-A001-869BC539595A}"/>
              </a:ext>
            </a:extLst>
          </p:cNvPr>
          <p:cNvSpPr txBox="1"/>
          <p:nvPr/>
        </p:nvSpPr>
        <p:spPr>
          <a:xfrm>
            <a:off x="1730478" y="2324683"/>
            <a:ext cx="8367252" cy="2795958"/>
          </a:xfrm>
          <a:prstGeom prst="rect">
            <a:avLst/>
          </a:prstGeom>
          <a:noFill/>
        </p:spPr>
        <p:txBody>
          <a:bodyPr wrap="square" rtlCol="0">
            <a:spAutoFit/>
          </a:bodyPr>
          <a:lstStyle/>
          <a:p>
            <a:pPr algn="l">
              <a:lnSpc>
                <a:spcPct val="150000"/>
              </a:lnSpc>
            </a:pPr>
            <a:r>
              <a:rPr lang="en-US" sz="2400" dirty="0">
                <a:solidFill>
                  <a:srgbClr val="000000"/>
                </a:solidFill>
                <a:latin typeface="Times New Roman" panose="02020603050405020304" pitchFamily="18" charset="0"/>
                <a:cs typeface="Times New Roman" panose="02020603050405020304" pitchFamily="18" charset="0"/>
              </a:rPr>
              <a:t>In conclusion, optimizing employee performance through Excel is a strategic approach that can lead to significant benefits. By leveraging data, setting clear goals, and fostering a culture of feedback, organizations can enhance overall performance and achieve their objectives.</a:t>
            </a:r>
          </a:p>
        </p:txBody>
      </p:sp>
    </p:spTree>
    <p:extLst>
      <p:ext uri="{BB962C8B-B14F-4D97-AF65-F5344CB8AC3E}">
        <p14:creationId xmlns:p14="http://schemas.microsoft.com/office/powerpoint/2010/main" val="3500762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970E45-8D56-E58D-BD11-2654C7742727}"/>
              </a:ext>
            </a:extLst>
          </p:cNvPr>
          <p:cNvSpPr txBox="1"/>
          <p:nvPr/>
        </p:nvSpPr>
        <p:spPr>
          <a:xfrm>
            <a:off x="3952568" y="2251586"/>
            <a:ext cx="4375355" cy="3046988"/>
          </a:xfrm>
          <a:prstGeom prst="rect">
            <a:avLst/>
          </a:prstGeom>
          <a:noFill/>
        </p:spPr>
        <p:txBody>
          <a:bodyPr wrap="square" rtlCol="0">
            <a:spAutoFit/>
          </a:bodyPr>
          <a:lstStyle/>
          <a:p>
            <a:r>
              <a:rPr lang="en-US" sz="9600" dirty="0">
                <a:latin typeface="Times New Roman" panose="02020603050405020304" pitchFamily="18" charset="0"/>
                <a:cs typeface="Times New Roman" panose="02020603050405020304" pitchFamily="18" charset="0"/>
              </a:rPr>
              <a:t>Thanks!</a:t>
            </a:r>
          </a:p>
          <a:p>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59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20516" y="342253"/>
            <a:ext cx="7261717" cy="3686015"/>
          </a:xfrm>
        </p:spPr>
        <p:txBody>
          <a:bodyPr>
            <a:normAutofit/>
          </a:bodyPr>
          <a:lstStyle/>
          <a:p>
            <a:r>
              <a:rPr lang="en-US" sz="6000" b="1" dirty="0">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Project title</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7682233" y="1"/>
            <a:ext cx="4384220"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A701-1A68-1B57-7FBE-ADDE6519A41E}"/>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AGENDA</a:t>
            </a:r>
          </a:p>
        </p:txBody>
      </p:sp>
      <p:sp>
        <p:nvSpPr>
          <p:cNvPr id="3" name="TextBox 2">
            <a:extLst>
              <a:ext uri="{FF2B5EF4-FFF2-40B4-BE49-F238E27FC236}">
                <a16:creationId xmlns:a16="http://schemas.microsoft.com/office/drawing/2014/main" id="{9239FB18-6A58-E371-E248-A248BCBF835B}"/>
              </a:ext>
            </a:extLst>
          </p:cNvPr>
          <p:cNvSpPr txBox="1"/>
          <p:nvPr/>
        </p:nvSpPr>
        <p:spPr>
          <a:xfrm>
            <a:off x="2212260" y="2202426"/>
            <a:ext cx="8101780" cy="345112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B15CE11A-ACC9-C58E-A001-869BC539595A}"/>
              </a:ext>
            </a:extLst>
          </p:cNvPr>
          <p:cNvSpPr txBox="1"/>
          <p:nvPr/>
        </p:nvSpPr>
        <p:spPr>
          <a:xfrm>
            <a:off x="1877960" y="1443963"/>
            <a:ext cx="4139381" cy="5893921"/>
          </a:xfrm>
          <a:prstGeom prst="rect">
            <a:avLst/>
          </a:prstGeom>
          <a:noFill/>
        </p:spPr>
        <p:txBody>
          <a:bodyPr wrap="square" rtlCol="0">
            <a:spAutoFit/>
          </a:bodyPr>
          <a:lstStyle/>
          <a:p>
            <a:pPr algn="l">
              <a:lnSpc>
                <a:spcPct val="150000"/>
              </a:lnSpc>
            </a:pPr>
            <a:endParaRPr lang="en-US" sz="2000" b="1"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000" i="0" dirty="0">
                <a:solidFill>
                  <a:srgbClr val="0D0D0D"/>
                </a:solidFill>
                <a:effectLst/>
                <a:latin typeface="Times New Roman" panose="02020603050405020304" pitchFamily="18" charset="0"/>
                <a:cs typeface="Times New Roman" panose="02020603050405020304" pitchFamily="18" charset="0"/>
              </a:rPr>
              <a:t> </a:t>
            </a:r>
            <a:r>
              <a:rPr lang="en-US" i="0" dirty="0">
                <a:solidFill>
                  <a:srgbClr val="0D0D0D"/>
                </a:solidFill>
                <a:effectLst/>
                <a:latin typeface="Times New Roman" panose="02020603050405020304" pitchFamily="18" charset="0"/>
                <a:cs typeface="Times New Roman" panose="02020603050405020304" pitchFamily="18" charset="0"/>
              </a:rPr>
              <a:t>Introduction to Employee Performance</a:t>
            </a:r>
          </a:p>
          <a:p>
            <a:pPr algn="l">
              <a:lnSpc>
                <a:spcPct val="150000"/>
              </a:lnSpc>
              <a:buFont typeface="+mj-lt"/>
              <a:buAutoNum type="arabicPeriod"/>
            </a:pPr>
            <a:r>
              <a:rPr lang="en-US" i="0" dirty="0">
                <a:solidFill>
                  <a:srgbClr val="0D0D0D"/>
                </a:solidFill>
                <a:effectLst/>
                <a:latin typeface="Times New Roman" panose="02020603050405020304" pitchFamily="18" charset="0"/>
                <a:cs typeface="Times New Roman" panose="02020603050405020304" pitchFamily="18" charset="0"/>
              </a:rPr>
              <a:t> Data Collection Methods</a:t>
            </a:r>
          </a:p>
          <a:p>
            <a:pPr algn="l">
              <a:lnSpc>
                <a:spcPct val="150000"/>
              </a:lnSpc>
              <a:buFont typeface="+mj-lt"/>
              <a:buAutoNum type="arabicPeriod"/>
            </a:pPr>
            <a:r>
              <a:rPr lang="en-US" i="0" dirty="0">
                <a:solidFill>
                  <a:srgbClr val="0D0D0D"/>
                </a:solidFill>
                <a:effectLst/>
                <a:latin typeface="Times New Roman" panose="02020603050405020304" pitchFamily="18" charset="0"/>
                <a:cs typeface="Times New Roman" panose="02020603050405020304" pitchFamily="18" charset="0"/>
              </a:rPr>
              <a:t> Importance of Employee Performance</a:t>
            </a:r>
          </a:p>
          <a:p>
            <a:pPr algn="l">
              <a:lnSpc>
                <a:spcPct val="150000"/>
              </a:lnSpc>
              <a:buFont typeface="+mj-lt"/>
              <a:buAutoNum type="arabicPeriod"/>
            </a:pPr>
            <a:r>
              <a:rPr lang="en-US" i="0" dirty="0">
                <a:solidFill>
                  <a:srgbClr val="0D0D0D"/>
                </a:solidFill>
                <a:effectLst/>
                <a:latin typeface="Times New Roman" panose="02020603050405020304" pitchFamily="18" charset="0"/>
                <a:cs typeface="Times New Roman" panose="02020603050405020304" pitchFamily="18" charset="0"/>
              </a:rPr>
              <a:t> Key Performance Indicators (KPIs)</a:t>
            </a:r>
            <a:r>
              <a:rPr lang="en-US" dirty="0">
                <a:solidFill>
                  <a:srgbClr val="0D0D0D"/>
                </a:solidFill>
                <a:latin typeface="Times New Roman" panose="02020603050405020304" pitchFamily="18" charset="0"/>
                <a:cs typeface="Times New Roman" panose="02020603050405020304" pitchFamily="18" charset="0"/>
              </a:rPr>
              <a:t> </a:t>
            </a:r>
            <a:endParaRPr lang="en-US"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i="0" dirty="0">
                <a:solidFill>
                  <a:srgbClr val="0D0D0D"/>
                </a:solidFill>
                <a:effectLst/>
                <a:latin typeface="Times New Roman" panose="02020603050405020304" pitchFamily="18" charset="0"/>
                <a:cs typeface="Times New Roman" panose="02020603050405020304" pitchFamily="18" charset="0"/>
              </a:rPr>
              <a:t> Setting Performance Goals</a:t>
            </a:r>
          </a:p>
          <a:p>
            <a:pPr algn="l">
              <a:lnSpc>
                <a:spcPct val="150000"/>
              </a:lnSpc>
              <a:buFont typeface="+mj-lt"/>
              <a:buAutoNum type="arabicPeriod"/>
            </a:pPr>
            <a:r>
              <a:rPr lang="en-US" i="0" dirty="0">
                <a:solidFill>
                  <a:srgbClr val="0D0D0D"/>
                </a:solidFill>
                <a:effectLst/>
                <a:latin typeface="Times New Roman" panose="02020603050405020304" pitchFamily="18" charset="0"/>
                <a:cs typeface="Times New Roman" panose="02020603050405020304" pitchFamily="18" charset="0"/>
              </a:rPr>
              <a:t> Feedback Mechanisms</a:t>
            </a:r>
          </a:p>
          <a:p>
            <a:pPr algn="l">
              <a:lnSpc>
                <a:spcPct val="150000"/>
              </a:lnSpc>
              <a:buFont typeface="+mj-lt"/>
              <a:buAutoNum type="arabicPeriod"/>
            </a:pPr>
            <a:r>
              <a:rPr lang="en-US" i="0" dirty="0">
                <a:solidFill>
                  <a:srgbClr val="0D0D0D"/>
                </a:solidFill>
                <a:effectLst/>
                <a:latin typeface="Times New Roman" panose="02020603050405020304" pitchFamily="18" charset="0"/>
                <a:cs typeface="Times New Roman" panose="02020603050405020304" pitchFamily="18" charset="0"/>
              </a:rPr>
              <a:t> Training and Development</a:t>
            </a:r>
          </a:p>
          <a:p>
            <a:pPr algn="l">
              <a:lnSpc>
                <a:spcPct val="150000"/>
              </a:lnSpc>
              <a:buFont typeface="+mj-lt"/>
              <a:buAutoNum type="arabicPeriod"/>
            </a:pPr>
            <a:r>
              <a:rPr lang="en-US" i="0" dirty="0">
                <a:solidFill>
                  <a:srgbClr val="0D0D0D"/>
                </a:solidFill>
                <a:effectLst/>
                <a:latin typeface="Times New Roman" panose="02020603050405020304" pitchFamily="18" charset="0"/>
                <a:cs typeface="Times New Roman" panose="02020603050405020304" pitchFamily="18" charset="0"/>
              </a:rPr>
              <a:t> Addressing Performance Issues</a:t>
            </a:r>
          </a:p>
          <a:p>
            <a:pPr algn="l">
              <a:lnSpc>
                <a:spcPct val="150000"/>
              </a:lnSpc>
              <a:buFont typeface="+mj-lt"/>
              <a:buAutoNum type="arabicPeriod"/>
            </a:pPr>
            <a:r>
              <a:rPr lang="en-US" i="0" dirty="0">
                <a:solidFill>
                  <a:srgbClr val="0D0D0D"/>
                </a:solidFill>
                <a:effectLst/>
                <a:latin typeface="Times New Roman" panose="02020603050405020304" pitchFamily="18" charset="0"/>
                <a:cs typeface="Times New Roman" panose="02020603050405020304" pitchFamily="18" charset="0"/>
              </a:rPr>
              <a:t> Continuous Improvement</a:t>
            </a:r>
          </a:p>
          <a:p>
            <a:pPr algn="l">
              <a:lnSpc>
                <a:spcPct val="150000"/>
              </a:lnSpc>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 Conclusion</a:t>
            </a:r>
            <a:endParaRPr lang="en-US"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endParaRPr lang="en-US"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endParaRPr lang="en-US" i="0" dirty="0">
              <a:solidFill>
                <a:srgbClr val="0D0D0D"/>
              </a:solidFill>
              <a:effectLst/>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54030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F4BE-EE8F-37F5-A6AA-FA7A2C8FB9F9}"/>
              </a:ext>
            </a:extLst>
          </p:cNvPr>
          <p:cNvSpPr>
            <a:spLocks noGrp="1"/>
          </p:cNvSpPr>
          <p:nvPr>
            <p:ph type="title"/>
          </p:nvPr>
        </p:nvSpPr>
        <p:spPr>
          <a:xfrm>
            <a:off x="1097280" y="688257"/>
            <a:ext cx="6031107" cy="1248697"/>
          </a:xfrm>
        </p:spPr>
        <p:txBody>
          <a:bodyPr>
            <a:normAutofit/>
          </a:bodyPr>
          <a:lstStyle/>
          <a:p>
            <a:r>
              <a:rPr lang="en-US" sz="2800" b="1" dirty="0">
                <a:latin typeface="Times New Roman" panose="02020603050405020304" pitchFamily="18" charset="0"/>
                <a:cs typeface="Times New Roman" panose="02020603050405020304" pitchFamily="18" charset="0"/>
              </a:rPr>
              <a:t>Introduction to Employee Performance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E119C6-F030-EFD2-3758-7AABF2E897E3}"/>
              </a:ext>
            </a:extLst>
          </p:cNvPr>
          <p:cNvPicPr>
            <a:picLocks noChangeAspect="1"/>
          </p:cNvPicPr>
          <p:nvPr/>
        </p:nvPicPr>
        <p:blipFill>
          <a:blip r:embed="rId2"/>
          <a:stretch>
            <a:fillRect/>
          </a:stretch>
        </p:blipFill>
        <p:spPr>
          <a:xfrm>
            <a:off x="7275871" y="-1"/>
            <a:ext cx="4916129" cy="6420465"/>
          </a:xfrm>
          <a:prstGeom prst="rect">
            <a:avLst/>
          </a:prstGeom>
        </p:spPr>
      </p:pic>
      <p:sp>
        <p:nvSpPr>
          <p:cNvPr id="5" name="TextBox 4">
            <a:extLst>
              <a:ext uri="{FF2B5EF4-FFF2-40B4-BE49-F238E27FC236}">
                <a16:creationId xmlns:a16="http://schemas.microsoft.com/office/drawing/2014/main" id="{977E7F79-075F-3395-3B01-D3E2B60FB3A2}"/>
              </a:ext>
            </a:extLst>
          </p:cNvPr>
          <p:cNvSpPr txBox="1"/>
          <p:nvPr/>
        </p:nvSpPr>
        <p:spPr>
          <a:xfrm>
            <a:off x="1297858" y="2251587"/>
            <a:ext cx="5604387"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this presentation, we will explore strategies for optimizing employee performance using Excel. Understanding the metrics and tools available can significantly enhance productivity and engagement within your organization. Let's delve into the key areas of focus.</a:t>
            </a:r>
          </a:p>
        </p:txBody>
      </p:sp>
    </p:spTree>
    <p:extLst>
      <p:ext uri="{BB962C8B-B14F-4D97-AF65-F5344CB8AC3E}">
        <p14:creationId xmlns:p14="http://schemas.microsoft.com/office/powerpoint/2010/main" val="83415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F4BE-EE8F-37F5-A6AA-FA7A2C8FB9F9}"/>
              </a:ext>
            </a:extLst>
          </p:cNvPr>
          <p:cNvSpPr>
            <a:spLocks noGrp="1"/>
          </p:cNvSpPr>
          <p:nvPr>
            <p:ph type="title"/>
          </p:nvPr>
        </p:nvSpPr>
        <p:spPr>
          <a:xfrm>
            <a:off x="5399115" y="501445"/>
            <a:ext cx="4285660" cy="1248697"/>
          </a:xfrm>
        </p:spPr>
        <p:txBody>
          <a:bodyPr>
            <a:normAutofit/>
          </a:bodyPr>
          <a:lstStyle/>
          <a:p>
            <a:pPr algn="r"/>
            <a:r>
              <a:rPr lang="en-US" sz="2800" b="1" dirty="0">
                <a:latin typeface="Times New Roman" panose="02020603050405020304" pitchFamily="18" charset="0"/>
                <a:cs typeface="Times New Roman" panose="02020603050405020304" pitchFamily="18" charset="0"/>
              </a:rPr>
              <a:t>Data Collection Methods</a:t>
            </a:r>
          </a:p>
        </p:txBody>
      </p:sp>
      <p:pic>
        <p:nvPicPr>
          <p:cNvPr id="4" name="Picture 3">
            <a:extLst>
              <a:ext uri="{FF2B5EF4-FFF2-40B4-BE49-F238E27FC236}">
                <a16:creationId xmlns:a16="http://schemas.microsoft.com/office/drawing/2014/main" id="{AEE119C6-F030-EFD2-3758-7AABF2E897E3}"/>
              </a:ext>
            </a:extLst>
          </p:cNvPr>
          <p:cNvPicPr>
            <a:picLocks noChangeAspect="1"/>
          </p:cNvPicPr>
          <p:nvPr/>
        </p:nvPicPr>
        <p:blipFill>
          <a:blip r:embed="rId2"/>
          <a:srcRect/>
          <a:stretch/>
        </p:blipFill>
        <p:spPr>
          <a:xfrm>
            <a:off x="0" y="0"/>
            <a:ext cx="4285660" cy="6420465"/>
          </a:xfrm>
          <a:prstGeom prst="rect">
            <a:avLst/>
          </a:prstGeom>
        </p:spPr>
      </p:pic>
      <p:sp>
        <p:nvSpPr>
          <p:cNvPr id="5" name="TextBox 4">
            <a:extLst>
              <a:ext uri="{FF2B5EF4-FFF2-40B4-BE49-F238E27FC236}">
                <a16:creationId xmlns:a16="http://schemas.microsoft.com/office/drawing/2014/main" id="{977E7F79-075F-3395-3B01-D3E2B60FB3A2}"/>
              </a:ext>
            </a:extLst>
          </p:cNvPr>
          <p:cNvSpPr txBox="1"/>
          <p:nvPr/>
        </p:nvSpPr>
        <p:spPr>
          <a:xfrm>
            <a:off x="5399115" y="2430203"/>
            <a:ext cx="560438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Effective data collection is vital for accurate performance analysis. Common methods include surveys, performance reviews, and self-assessments. Excel can streamline the data collection process, making it easier to compile and analyze results.</a:t>
            </a:r>
          </a:p>
        </p:txBody>
      </p:sp>
    </p:spTree>
    <p:extLst>
      <p:ext uri="{BB962C8B-B14F-4D97-AF65-F5344CB8AC3E}">
        <p14:creationId xmlns:p14="http://schemas.microsoft.com/office/powerpoint/2010/main" val="267311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F4BE-EE8F-37F5-A6AA-FA7A2C8FB9F9}"/>
              </a:ext>
            </a:extLst>
          </p:cNvPr>
          <p:cNvSpPr>
            <a:spLocks noGrp="1"/>
          </p:cNvSpPr>
          <p:nvPr>
            <p:ph type="title"/>
          </p:nvPr>
        </p:nvSpPr>
        <p:spPr>
          <a:xfrm>
            <a:off x="1084497" y="540773"/>
            <a:ext cx="6031107" cy="1248697"/>
          </a:xfrm>
        </p:spPr>
        <p:txBody>
          <a:bodyPr>
            <a:normAutofit/>
          </a:bodyPr>
          <a:lstStyle/>
          <a:p>
            <a:r>
              <a:rPr lang="en-US" sz="2800" b="1" dirty="0">
                <a:latin typeface="Times New Roman" panose="02020603050405020304" pitchFamily="18" charset="0"/>
                <a:cs typeface="Times New Roman" panose="02020603050405020304" pitchFamily="18" charset="0"/>
              </a:rPr>
              <a:t>Importance of Employee Performance</a:t>
            </a:r>
          </a:p>
        </p:txBody>
      </p:sp>
      <p:pic>
        <p:nvPicPr>
          <p:cNvPr id="4" name="Picture 3">
            <a:extLst>
              <a:ext uri="{FF2B5EF4-FFF2-40B4-BE49-F238E27FC236}">
                <a16:creationId xmlns:a16="http://schemas.microsoft.com/office/drawing/2014/main" id="{AEE119C6-F030-EFD2-3758-7AABF2E897E3}"/>
              </a:ext>
            </a:extLst>
          </p:cNvPr>
          <p:cNvPicPr>
            <a:picLocks noChangeAspect="1"/>
          </p:cNvPicPr>
          <p:nvPr/>
        </p:nvPicPr>
        <p:blipFill>
          <a:blip r:embed="rId2"/>
          <a:srcRect/>
          <a:stretch/>
        </p:blipFill>
        <p:spPr>
          <a:xfrm>
            <a:off x="7594316" y="-1"/>
            <a:ext cx="4279239" cy="6420465"/>
          </a:xfrm>
          <a:prstGeom prst="rect">
            <a:avLst/>
          </a:prstGeom>
        </p:spPr>
      </p:pic>
      <p:sp>
        <p:nvSpPr>
          <p:cNvPr id="5" name="TextBox 4">
            <a:extLst>
              <a:ext uri="{FF2B5EF4-FFF2-40B4-BE49-F238E27FC236}">
                <a16:creationId xmlns:a16="http://schemas.microsoft.com/office/drawing/2014/main" id="{977E7F79-075F-3395-3B01-D3E2B60FB3A2}"/>
              </a:ext>
            </a:extLst>
          </p:cNvPr>
          <p:cNvSpPr txBox="1"/>
          <p:nvPr/>
        </p:nvSpPr>
        <p:spPr>
          <a:xfrm>
            <a:off x="1297858" y="2251587"/>
            <a:ext cx="5604387"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Optimizing employee performance is crucial for achieving organizational goals. High-performing employees contribute to increased productivity, employee satisfaction, and overall business success. Recognizing the significance of performance optimization is the first step towards effective management.</a:t>
            </a:r>
          </a:p>
        </p:txBody>
      </p:sp>
    </p:spTree>
    <p:extLst>
      <p:ext uri="{BB962C8B-B14F-4D97-AF65-F5344CB8AC3E}">
        <p14:creationId xmlns:p14="http://schemas.microsoft.com/office/powerpoint/2010/main" val="318634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F4BE-EE8F-37F5-A6AA-FA7A2C8FB9F9}"/>
              </a:ext>
            </a:extLst>
          </p:cNvPr>
          <p:cNvSpPr>
            <a:spLocks noGrp="1"/>
          </p:cNvSpPr>
          <p:nvPr>
            <p:ph type="title"/>
          </p:nvPr>
        </p:nvSpPr>
        <p:spPr>
          <a:xfrm>
            <a:off x="5206784" y="412955"/>
            <a:ext cx="5399115" cy="1248697"/>
          </a:xfrm>
        </p:spPr>
        <p:txBody>
          <a:bodyPr>
            <a:normAutofit/>
          </a:bodyPr>
          <a:lstStyle/>
          <a:p>
            <a:pPr algn="r"/>
            <a:r>
              <a:rPr lang="en-US" sz="2800" b="1" dirty="0">
                <a:latin typeface="Times New Roman" panose="02020603050405020304" pitchFamily="18" charset="0"/>
                <a:cs typeface="Times New Roman" panose="02020603050405020304" pitchFamily="18" charset="0"/>
              </a:rPr>
              <a:t>Key Performance Indicators (KPIs)</a:t>
            </a:r>
          </a:p>
        </p:txBody>
      </p:sp>
      <p:pic>
        <p:nvPicPr>
          <p:cNvPr id="4" name="Picture 3">
            <a:extLst>
              <a:ext uri="{FF2B5EF4-FFF2-40B4-BE49-F238E27FC236}">
                <a16:creationId xmlns:a16="http://schemas.microsoft.com/office/drawing/2014/main" id="{AEE119C6-F030-EFD2-3758-7AABF2E897E3}"/>
              </a:ext>
            </a:extLst>
          </p:cNvPr>
          <p:cNvPicPr>
            <a:picLocks noChangeAspect="1"/>
          </p:cNvPicPr>
          <p:nvPr/>
        </p:nvPicPr>
        <p:blipFill>
          <a:blip r:embed="rId2"/>
          <a:srcRect/>
          <a:stretch/>
        </p:blipFill>
        <p:spPr>
          <a:xfrm>
            <a:off x="0" y="0"/>
            <a:ext cx="4798142" cy="6420465"/>
          </a:xfrm>
          <a:prstGeom prst="rect">
            <a:avLst/>
          </a:prstGeom>
        </p:spPr>
      </p:pic>
      <p:sp>
        <p:nvSpPr>
          <p:cNvPr id="5" name="TextBox 4">
            <a:extLst>
              <a:ext uri="{FF2B5EF4-FFF2-40B4-BE49-F238E27FC236}">
                <a16:creationId xmlns:a16="http://schemas.microsoft.com/office/drawing/2014/main" id="{977E7F79-075F-3395-3B01-D3E2B60FB3A2}"/>
              </a:ext>
            </a:extLst>
          </p:cNvPr>
          <p:cNvSpPr txBox="1"/>
          <p:nvPr/>
        </p:nvSpPr>
        <p:spPr>
          <a:xfrm>
            <a:off x="5399115" y="2430203"/>
            <a:ext cx="5604387"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Identifying and tracking KPIs is essential for measuring employee performance. Common KPIs include sales figures, customer satisfaction scores, and project completion rates. Utilizing Excel to track these metrics allows for easy analysis and reporting.</a:t>
            </a:r>
          </a:p>
        </p:txBody>
      </p:sp>
    </p:spTree>
    <p:extLst>
      <p:ext uri="{BB962C8B-B14F-4D97-AF65-F5344CB8AC3E}">
        <p14:creationId xmlns:p14="http://schemas.microsoft.com/office/powerpoint/2010/main" val="314224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F4BE-EE8F-37F5-A6AA-FA7A2C8FB9F9}"/>
              </a:ext>
            </a:extLst>
          </p:cNvPr>
          <p:cNvSpPr>
            <a:spLocks noGrp="1"/>
          </p:cNvSpPr>
          <p:nvPr>
            <p:ph type="title"/>
          </p:nvPr>
        </p:nvSpPr>
        <p:spPr>
          <a:xfrm>
            <a:off x="1563209" y="437536"/>
            <a:ext cx="6031107" cy="1248697"/>
          </a:xfrm>
        </p:spPr>
        <p:txBody>
          <a:bodyPr>
            <a:normAutofit/>
          </a:bodyPr>
          <a:lstStyle/>
          <a:p>
            <a:r>
              <a:rPr lang="en-US" sz="3200" b="1" dirty="0">
                <a:latin typeface="Times New Roman" panose="02020603050405020304" pitchFamily="18" charset="0"/>
                <a:cs typeface="Times New Roman" panose="02020603050405020304" pitchFamily="18" charset="0"/>
              </a:rPr>
              <a:t>Setting Performance Goals</a:t>
            </a:r>
          </a:p>
        </p:txBody>
      </p:sp>
      <p:pic>
        <p:nvPicPr>
          <p:cNvPr id="4" name="Picture 3">
            <a:extLst>
              <a:ext uri="{FF2B5EF4-FFF2-40B4-BE49-F238E27FC236}">
                <a16:creationId xmlns:a16="http://schemas.microsoft.com/office/drawing/2014/main" id="{AEE119C6-F030-EFD2-3758-7AABF2E897E3}"/>
              </a:ext>
            </a:extLst>
          </p:cNvPr>
          <p:cNvPicPr>
            <a:picLocks noChangeAspect="1"/>
          </p:cNvPicPr>
          <p:nvPr/>
        </p:nvPicPr>
        <p:blipFill>
          <a:blip r:embed="rId2"/>
          <a:srcRect/>
          <a:stretch/>
        </p:blipFill>
        <p:spPr>
          <a:xfrm>
            <a:off x="7594316" y="0"/>
            <a:ext cx="4597684" cy="6420464"/>
          </a:xfrm>
          <a:prstGeom prst="rect">
            <a:avLst/>
          </a:prstGeom>
        </p:spPr>
      </p:pic>
      <p:sp>
        <p:nvSpPr>
          <p:cNvPr id="5" name="TextBox 4">
            <a:extLst>
              <a:ext uri="{FF2B5EF4-FFF2-40B4-BE49-F238E27FC236}">
                <a16:creationId xmlns:a16="http://schemas.microsoft.com/office/drawing/2014/main" id="{977E7F79-075F-3395-3B01-D3E2B60FB3A2}"/>
              </a:ext>
            </a:extLst>
          </p:cNvPr>
          <p:cNvSpPr txBox="1"/>
          <p:nvPr/>
        </p:nvSpPr>
        <p:spPr>
          <a:xfrm>
            <a:off x="1199536" y="2251587"/>
            <a:ext cx="6129430" cy="2308324"/>
          </a:xfrm>
          <a:prstGeom prst="rect">
            <a:avLst/>
          </a:prstGeom>
          <a:noFill/>
        </p:spPr>
        <p:txBody>
          <a:bodyPr wrap="square" rtlCol="0">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Establishing clear and measurable </a:t>
            </a:r>
            <a:r>
              <a:rPr lang="en-US" sz="2400" b="1" i="0" dirty="0">
                <a:solidFill>
                  <a:srgbClr val="000000"/>
                </a:solidFill>
                <a:effectLst/>
                <a:latin typeface="Times New Roman" panose="02020603050405020304" pitchFamily="18" charset="0"/>
                <a:cs typeface="Times New Roman" panose="02020603050405020304" pitchFamily="18" charset="0"/>
              </a:rPr>
              <a:t>performance goals</a:t>
            </a:r>
            <a:r>
              <a:rPr lang="en-US" sz="2400" b="0" i="0" dirty="0">
                <a:solidFill>
                  <a:srgbClr val="000000"/>
                </a:solidFill>
                <a:effectLst/>
                <a:latin typeface="Times New Roman" panose="02020603050405020304" pitchFamily="18" charset="0"/>
                <a:cs typeface="Times New Roman" panose="02020603050405020304" pitchFamily="18" charset="0"/>
              </a:rPr>
              <a:t> is essential for employee motivation. Goals should be </a:t>
            </a:r>
            <a:r>
              <a:rPr lang="en-US" sz="2400" b="1" i="0" dirty="0">
                <a:solidFill>
                  <a:srgbClr val="000000"/>
                </a:solidFill>
                <a:effectLst/>
                <a:latin typeface="Times New Roman" panose="02020603050405020304" pitchFamily="18" charset="0"/>
                <a:cs typeface="Times New Roman" panose="02020603050405020304" pitchFamily="18" charset="0"/>
              </a:rPr>
              <a:t>SMART</a:t>
            </a:r>
            <a:r>
              <a:rPr lang="en-US" sz="2400" b="0" i="0" dirty="0">
                <a:solidFill>
                  <a:srgbClr val="000000"/>
                </a:solidFill>
                <a:effectLst/>
                <a:latin typeface="Times New Roman" panose="02020603050405020304" pitchFamily="18" charset="0"/>
                <a:cs typeface="Times New Roman" panose="02020603050405020304" pitchFamily="18" charset="0"/>
              </a:rPr>
              <a:t>: Specific, Measurable, Achievable, Relevant, and Time-bound. Excel can assist in tracking progress towards these goals effectively.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24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F4BE-EE8F-37F5-A6AA-FA7A2C8FB9F9}"/>
              </a:ext>
            </a:extLst>
          </p:cNvPr>
          <p:cNvSpPr>
            <a:spLocks noGrp="1"/>
          </p:cNvSpPr>
          <p:nvPr>
            <p:ph type="title"/>
          </p:nvPr>
        </p:nvSpPr>
        <p:spPr>
          <a:xfrm>
            <a:off x="6096000" y="452284"/>
            <a:ext cx="3792144" cy="1248697"/>
          </a:xfrm>
        </p:spPr>
        <p:txBody>
          <a:bodyPr>
            <a:normAutofit/>
          </a:bodyPr>
          <a:lstStyle/>
          <a:p>
            <a:pPr algn="r"/>
            <a:r>
              <a:rPr lang="en-US" sz="2800" b="1" dirty="0">
                <a:latin typeface="Times New Roman" panose="02020603050405020304" pitchFamily="18" charset="0"/>
                <a:cs typeface="Times New Roman" panose="02020603050405020304" pitchFamily="18" charset="0"/>
              </a:rPr>
              <a:t>Feedback Mechanisms</a:t>
            </a:r>
          </a:p>
        </p:txBody>
      </p:sp>
      <p:pic>
        <p:nvPicPr>
          <p:cNvPr id="4" name="Picture 3">
            <a:extLst>
              <a:ext uri="{FF2B5EF4-FFF2-40B4-BE49-F238E27FC236}">
                <a16:creationId xmlns:a16="http://schemas.microsoft.com/office/drawing/2014/main" id="{AEE119C6-F030-EFD2-3758-7AABF2E897E3}"/>
              </a:ext>
            </a:extLst>
          </p:cNvPr>
          <p:cNvPicPr>
            <a:picLocks noChangeAspect="1"/>
          </p:cNvPicPr>
          <p:nvPr/>
        </p:nvPicPr>
        <p:blipFill>
          <a:blip r:embed="rId2"/>
          <a:srcRect/>
          <a:stretch/>
        </p:blipFill>
        <p:spPr>
          <a:xfrm>
            <a:off x="0" y="0"/>
            <a:ext cx="4279239" cy="6420465"/>
          </a:xfrm>
          <a:prstGeom prst="rect">
            <a:avLst/>
          </a:prstGeom>
        </p:spPr>
      </p:pic>
      <p:sp>
        <p:nvSpPr>
          <p:cNvPr id="5" name="TextBox 4">
            <a:extLst>
              <a:ext uri="{FF2B5EF4-FFF2-40B4-BE49-F238E27FC236}">
                <a16:creationId xmlns:a16="http://schemas.microsoft.com/office/drawing/2014/main" id="{977E7F79-075F-3395-3B01-D3E2B60FB3A2}"/>
              </a:ext>
            </a:extLst>
          </p:cNvPr>
          <p:cNvSpPr txBox="1"/>
          <p:nvPr/>
        </p:nvSpPr>
        <p:spPr>
          <a:xfrm>
            <a:off x="5399115" y="2430203"/>
            <a:ext cx="5604387"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Implementing regular feedback mechanisms enhances employee performance. Constructive feedback helps employees understand their strengths and areas needing improvement. Excel can be used to document feedback sessions and track progress over time.</a:t>
            </a:r>
          </a:p>
        </p:txBody>
      </p:sp>
    </p:spTree>
    <p:extLst>
      <p:ext uri="{BB962C8B-B14F-4D97-AF65-F5344CB8AC3E}">
        <p14:creationId xmlns:p14="http://schemas.microsoft.com/office/powerpoint/2010/main" val="98955648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{E2331ABF-35EE-4126-95D6-15B25F4F0C61}tf33845126_win32</Template>
  <TotalTime>57</TotalTime>
  <Words>485</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Franklin Gothic Book</vt:lpstr>
      <vt:lpstr>Times New Roman</vt:lpstr>
      <vt:lpstr>1_RetrospectVTI</vt:lpstr>
      <vt:lpstr>Employee Data Analysis Using Excel</vt:lpstr>
      <vt:lpstr>Employee Performance Analysis Using Excel</vt:lpstr>
      <vt:lpstr>AGENDA</vt:lpstr>
      <vt:lpstr>Introduction to Employee Performance </vt:lpstr>
      <vt:lpstr>Data Collection Methods</vt:lpstr>
      <vt:lpstr>Importance of Employee Performance</vt:lpstr>
      <vt:lpstr>Key Performance Indicators (KPIs)</vt:lpstr>
      <vt:lpstr>Setting Performance Goals</vt:lpstr>
      <vt:lpstr>Feedback Mechanisms</vt:lpstr>
      <vt:lpstr>Training and Development</vt:lpstr>
      <vt:lpstr>Addressing Performance Issues</vt:lpstr>
      <vt:lpstr>Continuous Improvement</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VIJAYAPRATHABAN A</dc:creator>
  <cp:lastModifiedBy>VIJAYAPRATHABAN A</cp:lastModifiedBy>
  <cp:revision>1</cp:revision>
  <dcterms:created xsi:type="dcterms:W3CDTF">2024-09-27T05:41:16Z</dcterms:created>
  <dcterms:modified xsi:type="dcterms:W3CDTF">2024-09-27T06:38:18Z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