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Zen Maru Gothic" charset="-128"/>
      <p:regular r:id="rId18"/>
    </p:embeddedFont>
    <p:embeddedFont>
      <p:font typeface="TT Rounds Condensed" charset="0"/>
      <p:regular r:id="rId19"/>
    </p:embeddedFont>
    <p:embeddedFont>
      <p:font typeface="Zen Maru Gothic Bold" charset="-128"/>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071902" y="6858012"/>
            <a:ext cx="12501774" cy="1384995"/>
          </a:xfrm>
          <a:prstGeom prst="rect">
            <a:avLst/>
          </a:prstGeom>
        </p:spPr>
        <p:txBody>
          <a:bodyPr wrap="square"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r>
              <a:rPr lang="en-US" sz="3200" dirty="0" smtClean="0"/>
              <a:t>V Muthu Tamilarasan</a:t>
            </a:r>
            <a:r>
              <a:rPr lang="en-US" sz="3200" dirty="0" smtClean="0">
                <a:solidFill>
                  <a:srgbClr val="1482AC"/>
                </a:solidFill>
                <a:latin typeface="Arial"/>
              </a:rPr>
              <a:t>- </a:t>
            </a:r>
            <a:r>
              <a:rPr lang="en-US" sz="3000" dirty="0">
                <a:solidFill>
                  <a:srgbClr val="1482AC"/>
                </a:solidFill>
                <a:latin typeface="Arial"/>
              </a:rPr>
              <a:t>Computer 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a:p>
          <a:p>
            <a:pPr algn="l">
              <a:lnSpc>
                <a:spcPts val="3168"/>
              </a:lnSpc>
            </a:pPr>
            <a:endParaRPr/>
          </a:p>
          <a:p>
            <a:pPr algn="l">
              <a:lnSpc>
                <a:spcPts val="3168"/>
              </a:lnSpc>
            </a:pPr>
            <a:endParaRPr/>
          </a:p>
          <a:p>
            <a:pPr algn="l">
              <a:lnSpc>
                <a:spcPts val="3168"/>
              </a:lnSpc>
            </a:pPr>
            <a:endParaRPr/>
          </a:p>
          <a:p>
            <a:pPr algn="l">
              <a:lnSpc>
                <a:spcPts val="3168"/>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1000</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Zen Maru Gothic</vt:lpstr>
      <vt:lpstr>TT Rounds Condensed</vt:lpstr>
      <vt:lpstr>Zen Maru Gothic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Tamil</dc:creator>
  <cp:lastModifiedBy>PC</cp:lastModifiedBy>
  <cp:revision>3</cp:revision>
  <dcterms:created xsi:type="dcterms:W3CDTF">2006-08-16T00:00:00Z</dcterms:created>
  <dcterms:modified xsi:type="dcterms:W3CDTF">2024-04-02T12:41:38Z</dcterms:modified>
  <dc:identifier>DAGBDjE1yKg</dc:identifier>
</cp:coreProperties>
</file>