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7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p:cViewPr varScale="1">
        <p:scale>
          <a:sx n="81" d="100"/>
          <a:sy n="81" d="100"/>
        </p:scale>
        <p:origin x="739"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86580" y="348624"/>
            <a:ext cx="11315096" cy="1124667"/>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a:t>
            </a:r>
            <a:r>
              <a:rPr lang="en-US" sz="3600" b="1" i="0" dirty="0">
                <a:solidFill>
                  <a:srgbClr val="0F0F0F"/>
                </a:solidFill>
                <a:effectLst/>
                <a:latin typeface="Times New Roman" panose="02020603050405020304" pitchFamily="18" charset="0"/>
                <a:cs typeface="Times New Roman" panose="02020603050405020304" pitchFamily="18" charset="0"/>
              </a:rPr>
              <a:t> </a:t>
            </a:r>
            <a:br>
              <a:rPr lang="en-US" sz="3600" b="1" i="0" dirty="0">
                <a:solidFill>
                  <a:srgbClr val="0F0F0F"/>
                </a:solidFill>
                <a:effectLst/>
                <a:latin typeface="Roboto" panose="020F0502020204030204" pitchFamily="2" charset="0"/>
              </a:rPr>
            </a:br>
            <a:endParaRPr sz="3600" b="1"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628900"/>
            <a:ext cx="7800976" cy="2677656"/>
          </a:xfrm>
          <a:prstGeom prst="rect">
            <a:avLst/>
          </a:prstGeom>
          <a:noFill/>
        </p:spPr>
        <p:txBody>
          <a:bodyPr wrap="square" rtlCol="0">
            <a:spAutoFit/>
          </a:bodyPr>
          <a:lstStyle/>
          <a:p>
            <a:r>
              <a:rPr lang="en-US" sz="2800" b="1" dirty="0"/>
              <a:t>STUDENT NAME: TAMILARASAN.M</a:t>
            </a:r>
          </a:p>
          <a:p>
            <a:r>
              <a:rPr lang="en-US" sz="2800" b="1" dirty="0"/>
              <a:t>REGISTER NO: 312220798</a:t>
            </a:r>
          </a:p>
          <a:p>
            <a:r>
              <a:rPr lang="en-US" sz="2800" b="1" dirty="0"/>
              <a:t>DEPARTMENT: COMMERCE</a:t>
            </a:r>
          </a:p>
          <a:p>
            <a:r>
              <a:rPr lang="en-US" sz="2800" b="1" dirty="0"/>
              <a:t>COLLEGE: GOVERNMENT ARTS AND SCIENCE COLLEGE, SRIPERUMBUDUR,KUNDRATHUR</a:t>
            </a:r>
          </a:p>
          <a:p>
            <a:r>
              <a:rPr lang="en-US" sz="2800" b="1" dirty="0"/>
              <a:t>           </a:t>
            </a:r>
            <a:endParaRPr lang="en-IN" sz="2800" b="1"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 Placeholder 10">
            <a:extLst>
              <a:ext uri="{FF2B5EF4-FFF2-40B4-BE49-F238E27FC236}">
                <a16:creationId xmlns:a16="http://schemas.microsoft.com/office/drawing/2014/main" id="{7B32EF4C-8AA9-47AD-0A0D-59871D082AE4}"/>
              </a:ext>
            </a:extLst>
          </p:cNvPr>
          <p:cNvSpPr>
            <a:spLocks noGrp="1"/>
          </p:cNvSpPr>
          <p:nvPr>
            <p:ph type="body" idx="1"/>
          </p:nvPr>
        </p:nvSpPr>
        <p:spPr>
          <a:xfrm>
            <a:off x="609600" y="1577340"/>
            <a:ext cx="10972800" cy="4431983"/>
          </a:xfrm>
        </p:spPr>
        <p:txBody>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4CF1195-2AAC-53CC-A628-84C5A7696B9F}"/>
              </a:ext>
            </a:extLst>
          </p:cNvPr>
          <p:cNvSpPr txBox="1"/>
          <p:nvPr/>
        </p:nvSpPr>
        <p:spPr>
          <a:xfrm>
            <a:off x="609600" y="1447800"/>
            <a:ext cx="8667750" cy="2862322"/>
          </a:xfrm>
          <a:prstGeom prst="rect">
            <a:avLst/>
          </a:prstGeom>
          <a:noFill/>
        </p:spPr>
        <p:txBody>
          <a:bodyPr wrap="square" rtlCol="0">
            <a:spAutoFit/>
          </a:bodyPr>
          <a:lstStyle/>
          <a:p>
            <a:pPr marL="285750" indent="-285750">
              <a:buFont typeface="Wingdings" panose="05000000000000000000" pitchFamily="2" charset="2"/>
              <a:buChar char="v"/>
            </a:pPr>
            <a:r>
              <a:rPr lang="en-US" dirty="0"/>
              <a:t>The phenomenon of employee salary of two categories people.</a:t>
            </a:r>
          </a:p>
          <a:p>
            <a:endParaRPr lang="en-US" dirty="0"/>
          </a:p>
          <a:p>
            <a:pPr marL="285750" indent="-285750">
              <a:buFont typeface="Wingdings" panose="05000000000000000000" pitchFamily="2" charset="2"/>
              <a:buChar char="v"/>
            </a:pPr>
            <a:r>
              <a:rPr lang="en-US" dirty="0"/>
              <a:t> The findings of the study, while the discussion section interprets the result of female. The results section should be objective and unbased,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A281DF2-5D1D-ED33-F799-7985C7574E97}"/>
              </a:ext>
            </a:extLst>
          </p:cNvPr>
          <p:cNvSpPr>
            <a:spLocks noGrp="1"/>
          </p:cNvSpPr>
          <p:nvPr>
            <p:ph type="body" idx="1"/>
          </p:nvPr>
        </p:nvSpPr>
        <p:spPr>
          <a:xfrm>
            <a:off x="609600" y="1577340"/>
            <a:ext cx="7010400" cy="2769989"/>
          </a:xfrm>
        </p:spPr>
        <p:txBody>
          <a:bodyPr/>
          <a:lstStyle/>
          <a:p>
            <a:pPr marL="285750" indent="-285750">
              <a:buFont typeface="Wingdings" panose="05000000000000000000" pitchFamily="2" charset="2"/>
              <a:buChar char="v"/>
            </a:pPr>
            <a:r>
              <a:rPr lang="en-US" dirty="0"/>
              <a:t>The analysis of student performance across the employees salary of female gender is getting high income.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Nowadays of highly work of female.</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21044" y="2370174"/>
            <a:ext cx="9134215" cy="1324722"/>
          </a:xfrm>
          <a:prstGeom prst="rect">
            <a:avLst/>
          </a:prstGeom>
        </p:spPr>
        <p:txBody>
          <a:bodyPr vert="horz" wrap="square" lIns="0" tIns="16510" rIns="0" bIns="0" rtlCol="0">
            <a:spAutoFit/>
          </a:bodyPr>
          <a:lstStyle/>
          <a:p>
            <a:pPr marL="12700">
              <a:lnSpc>
                <a:spcPct val="100000"/>
              </a:lnSpc>
              <a:spcBef>
                <a:spcPts val="130"/>
              </a:spcBef>
            </a:pPr>
            <a:r>
              <a:rPr lang="en-US" sz="4250" spc="5" dirty="0"/>
              <a:t>Statistical Analysis on Mall Customers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7">
            <a:extLst>
              <a:ext uri="{FF2B5EF4-FFF2-40B4-BE49-F238E27FC236}">
                <a16:creationId xmlns:a16="http://schemas.microsoft.com/office/drawing/2014/main" id="{BA7AA527-468C-A1A8-056F-6DB9862563FB}"/>
              </a:ext>
            </a:extLst>
          </p:cNvPr>
          <p:cNvSpPr txBox="1">
            <a:spLocks noGrp="1"/>
          </p:cNvSpPr>
          <p:nvPr>
            <p:ph type="title"/>
          </p:nvPr>
        </p:nvSpPr>
        <p:spPr>
          <a:xfrm>
            <a:off x="892175" y="9820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Dataset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686CD53D-3432-C1AE-4378-3F8528842037}"/>
              </a:ext>
            </a:extLst>
          </p:cNvPr>
          <p:cNvSpPr>
            <a:spLocks noGrp="1"/>
          </p:cNvSpPr>
          <p:nvPr>
            <p:ph type="body" idx="1"/>
          </p:nvPr>
        </p:nvSpPr>
        <p:spPr>
          <a:xfrm>
            <a:off x="609600" y="1577340"/>
            <a:ext cx="7696200" cy="4154984"/>
          </a:xfrm>
        </p:spPr>
        <p:txBody>
          <a:bodyPr/>
          <a:lstStyle/>
          <a:p>
            <a:pPr marL="742950" lvl="1" indent="-285750">
              <a:buFont typeface="Wingdings" panose="05000000000000000000" pitchFamily="2" charset="2"/>
              <a:buChar char="v"/>
            </a:pPr>
            <a:r>
              <a:rPr lang="en-US" b="1" dirty="0"/>
              <a:t>The goal is to analyze employee salary data to understand salary distribution, identify trends based on different parameters, and provide insights to help the organization improve its salary structure.</a:t>
            </a:r>
          </a:p>
          <a:p>
            <a:pPr marL="742950" lvl="1" indent="-285750">
              <a:buFont typeface="Wingdings" panose="05000000000000000000" pitchFamily="2" charset="2"/>
              <a:buChar char="v"/>
            </a:pPr>
            <a:r>
              <a:rPr lang="en-US" b="1" dirty="0"/>
              <a:t>The organization seeks to gain insights into its employee compensation structure to ensure it is competitive, fair, and aligned with organizational goals. With an increase in focus on employee retention, diversity, and performance-based compensation, analyzing salary data can help uncover key trends, disparities, and opportunities for improvement.</a:t>
            </a:r>
          </a:p>
          <a:p>
            <a:pPr marL="742950" lvl="1" indent="-285750">
              <a:buFont typeface="Wingdings" panose="05000000000000000000" pitchFamily="2" charset="2"/>
              <a:buChar char="v"/>
            </a:pPr>
            <a:r>
              <a:rPr lang="en-US" b="1" dirty="0"/>
              <a:t>The current salary structure may have potential disparities related to gender, department, experience, performance, and location that could affect employee satisfaction and retention. The organization needs to ensure that employees are compensated fairly and competitively to maintain morale and productivity. However, no detailed analysis has been conducted to identify whether such disparities exist or if improvements in salary practices are needed.</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5B25-CEF3-4F97-85A9-68508CC605A1}"/>
              </a:ext>
            </a:extLst>
          </p:cNvPr>
          <p:cNvSpPr>
            <a:spLocks noGrp="1"/>
          </p:cNvSpPr>
          <p:nvPr>
            <p:ph type="title"/>
          </p:nvPr>
        </p:nvSpPr>
        <p:spPr/>
        <p:txBody>
          <a:bodyPr/>
          <a:lstStyle/>
          <a:p>
            <a:r>
              <a:rPr lang="en-US" dirty="0"/>
              <a:t>Project overview</a:t>
            </a:r>
          </a:p>
        </p:txBody>
      </p:sp>
      <p:sp>
        <p:nvSpPr>
          <p:cNvPr id="3" name="Rectangle 2">
            <a:extLst>
              <a:ext uri="{FF2B5EF4-FFF2-40B4-BE49-F238E27FC236}">
                <a16:creationId xmlns:a16="http://schemas.microsoft.com/office/drawing/2014/main" id="{620428D1-DCC1-44B1-9A82-DE5EE9C55D8F}"/>
              </a:ext>
            </a:extLst>
          </p:cNvPr>
          <p:cNvSpPr/>
          <p:nvPr/>
        </p:nvSpPr>
        <p:spPr>
          <a:xfrm>
            <a:off x="1730827" y="1859340"/>
            <a:ext cx="8090505" cy="1569660"/>
          </a:xfrm>
          <a:prstGeom prst="rect">
            <a:avLst/>
          </a:prstGeom>
        </p:spPr>
        <p:txBody>
          <a:bodyPr wrap="square">
            <a:spAutoFit/>
          </a:bodyPr>
          <a:lstStyle/>
          <a:p>
            <a:pPr marL="285750" indent="-285750">
              <a:buFont typeface="Wingdings" panose="05000000000000000000" pitchFamily="2" charset="2"/>
              <a:buChar char="v"/>
            </a:pPr>
            <a:r>
              <a:rPr lang="en-US" sz="3200" b="1" dirty="0"/>
              <a:t>A company’s excel statement that shows the annual income and spending  of  male and female categories and age category.</a:t>
            </a:r>
          </a:p>
        </p:txBody>
      </p:sp>
    </p:spTree>
    <p:extLst>
      <p:ext uri="{BB962C8B-B14F-4D97-AF65-F5344CB8AC3E}">
        <p14:creationId xmlns:p14="http://schemas.microsoft.com/office/powerpoint/2010/main" val="67165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Rectangle 2">
            <a:extLst>
              <a:ext uri="{FF2B5EF4-FFF2-40B4-BE49-F238E27FC236}">
                <a16:creationId xmlns:a16="http://schemas.microsoft.com/office/drawing/2014/main" id="{54E8AA4E-4958-A246-D05A-07A48F5567BF}"/>
              </a:ext>
            </a:extLst>
          </p:cNvPr>
          <p:cNvSpPr>
            <a:spLocks noGrp="1" noChangeArrowheads="1"/>
          </p:cNvSpPr>
          <p:nvPr>
            <p:ph type="body" idx="1"/>
          </p:nvPr>
        </p:nvSpPr>
        <p:spPr bwMode="auto">
          <a:xfrm>
            <a:off x="609600" y="1387616"/>
            <a:ext cx="888416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To evaluate fairness, compliance, and optimize salary </a:t>
            </a:r>
            <a:r>
              <a:rPr lang="en-US" altLang="en-US" sz="2000" b="1" dirty="0">
                <a:solidFill>
                  <a:schemeClr val="tx1"/>
                </a:solidFill>
                <a:latin typeface="Arial" panose="020B0604020202020204" pitchFamily="34" charset="0"/>
              </a:rPr>
              <a:t>mall customer</a:t>
            </a:r>
            <a:r>
              <a:rPr kumimoji="0" lang="en-US" altLang="en-US" sz="2000" b="1"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To make informed decisions about compensation strategy.</a:t>
            </a:r>
          </a:p>
          <a:p>
            <a:pPr marR="0" lvl="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To ensure transparency and fairness in their pay.</a:t>
            </a:r>
          </a:p>
          <a:p>
            <a:pPr marR="0" lvl="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To manage budgets and forecast salary </a:t>
            </a:r>
            <a:r>
              <a:rPr lang="en-US" altLang="en-US" sz="2000" b="1" dirty="0">
                <a:solidFill>
                  <a:schemeClr val="tx1"/>
                </a:solidFill>
                <a:latin typeface="Arial" panose="020B0604020202020204" pitchFamily="34" charset="0"/>
              </a:rPr>
              <a:t>spending </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2000" b="1"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To advocate for fair compensation.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1276900D-179F-97F4-791A-6E0A1ACB3C8F}"/>
              </a:ext>
            </a:extLst>
          </p:cNvPr>
          <p:cNvSpPr>
            <a:spLocks noGrp="1"/>
          </p:cNvSpPr>
          <p:nvPr>
            <p:ph type="body" idx="1"/>
          </p:nvPr>
        </p:nvSpPr>
        <p:spPr>
          <a:xfrm>
            <a:off x="1991556" y="1063633"/>
            <a:ext cx="8610600" cy="4431983"/>
          </a:xfrm>
        </p:spPr>
        <p:txBody>
          <a:bodyPr/>
          <a:lstStyle/>
          <a:p>
            <a:pPr marL="285750" indent="-285750">
              <a:buFont typeface="Wingdings" panose="05000000000000000000" pitchFamily="2" charset="2"/>
              <a:buChar char="v"/>
            </a:pPr>
            <a:endParaRPr lang="en-US" b="1" dirty="0"/>
          </a:p>
          <a:p>
            <a:endParaRPr lang="en-US" b="1" dirty="0"/>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b="1" dirty="0"/>
              <a:t>Fair Compensation: Ensuring equitable pay for all employees.</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b="1" dirty="0"/>
              <a:t>Informed Decision-Making: Providing data-driven insights to HR and management.</a:t>
            </a:r>
          </a:p>
          <a:p>
            <a:endParaRPr lang="en-US" b="1" dirty="0"/>
          </a:p>
          <a:p>
            <a:pPr marL="285750" indent="-285750">
              <a:buFont typeface="Wingdings" panose="05000000000000000000" pitchFamily="2" charset="2"/>
              <a:buChar char="v"/>
            </a:pPr>
            <a:r>
              <a:rPr lang="en-US" b="1" dirty="0"/>
              <a:t>Employee Satisfaction: Improving transparency and trust in compensation practices.</a:t>
            </a:r>
          </a:p>
          <a:p>
            <a:endParaRPr lang="en-US" b="1" dirty="0"/>
          </a:p>
          <a:p>
            <a:pPr marL="285750" indent="-285750">
              <a:buFont typeface="Wingdings" panose="05000000000000000000" pitchFamily="2" charset="2"/>
              <a:buChar char="v"/>
            </a:pPr>
            <a:r>
              <a:rPr lang="en-US" b="1" dirty="0"/>
              <a:t>Efficiency: Automating salary analysis, saving time and reducing errors.</a:t>
            </a:r>
          </a:p>
          <a:p>
            <a:endParaRPr lang="en-US" b="1" dirty="0"/>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b="1" dirty="0"/>
              <a:t>Would you like to elaborate on the specific solution or value proposition for this case?</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 Placeholder 3">
            <a:extLst>
              <a:ext uri="{FF2B5EF4-FFF2-40B4-BE49-F238E27FC236}">
                <a16:creationId xmlns:a16="http://schemas.microsoft.com/office/drawing/2014/main" id="{6DD5D070-3951-31D9-D4ED-FA27090A128A}"/>
              </a:ext>
            </a:extLst>
          </p:cNvPr>
          <p:cNvSpPr>
            <a:spLocks noGrp="1"/>
          </p:cNvSpPr>
          <p:nvPr>
            <p:ph type="body" idx="1"/>
          </p:nvPr>
        </p:nvSpPr>
        <p:spPr>
          <a:xfrm>
            <a:off x="2121504" y="1898951"/>
            <a:ext cx="8558591" cy="2585323"/>
          </a:xfrm>
        </p:spPr>
        <p:txBody>
          <a:bodyPr/>
          <a:lstStyle/>
          <a:p>
            <a:pPr marL="285750" indent="-285750">
              <a:buFont typeface="Arial" panose="020B0604020202020204" pitchFamily="34" charset="0"/>
              <a:buChar char="•"/>
            </a:pPr>
            <a:r>
              <a:rPr lang="en-US" sz="2800" b="1" dirty="0"/>
              <a:t>Customer ID: A unique ID for each customer
Gender: The customer’s gender
Age: The customer’s age
Annual Income: The customer’s annual income
Spending Score: A score assigned to the customer based on their spending habits and behavior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6934200" cy="3477875"/>
          </a:xfrm>
          <a:prstGeom prst="rect">
            <a:avLst/>
          </a:prstGeom>
          <a:noFill/>
        </p:spPr>
        <p:txBody>
          <a:bodyPr wrap="square" rtlCol="0">
            <a:spAutoFit/>
          </a:bodyPr>
          <a:lstStyle/>
          <a:p>
            <a:pPr algn="l">
              <a:buFont typeface="Arial" panose="020B0604020202020204" pitchFamily="34" charset="0"/>
              <a:buChar char="•"/>
            </a:pPr>
            <a:endParaRPr lang="en-US" sz="2800" b="1"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The data is collected for Salary, Age, Experience and Gender o</a:t>
            </a:r>
            <a:r>
              <a:rPr lang="en-US" sz="2400" b="1" dirty="0">
                <a:latin typeface="Times New Roman" panose="02020603050405020304" pitchFamily="18" charset="0"/>
                <a:cs typeface="Times New Roman" panose="02020603050405020304" pitchFamily="18" charset="0"/>
              </a:rPr>
              <a:t>f income level</a:t>
            </a:r>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I analysis the data in which gender is highly income in male and female categories.</a:t>
            </a:r>
          </a:p>
          <a:p>
            <a:endParaRPr lang="en-IN" sz="24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The get to data in highly income for Female categories.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TotalTime>
  <Words>726</Words>
  <Application>Microsoft Office PowerPoint</Application>
  <PresentationFormat>Widescreen</PresentationFormat>
  <Paragraphs>111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Statistical Analysis on Mall Customers</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 Tamilarasan 2nd B.COM G GASC</cp:lastModifiedBy>
  <cp:revision>24</cp:revision>
  <dcterms:created xsi:type="dcterms:W3CDTF">2024-03-29T15:07:22Z</dcterms:created>
  <dcterms:modified xsi:type="dcterms:W3CDTF">2024-09-05T06:33:44Z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