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TamilArasan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TamilArasan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7"/>
  <c:pivotSource>
    <c:name>[TamilArasan Excel.xlsx]Analaysis!PivotTable1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view3D>
      <c:rAngAx val="1"/>
    </c:view3D>
    <c:plotArea>
      <c:layout>
        <c:manualLayout>
          <c:layoutTarget val="inner"/>
          <c:xMode val="edge"/>
          <c:yMode val="edge"/>
          <c:x val="7.5929162899952773E-2"/>
          <c:y val="2.8522706584403763E-2"/>
          <c:w val="0.81364914877534011"/>
          <c:h val="0.70071750783857589"/>
        </c:manualLayout>
      </c:layout>
      <c:bar3DChart>
        <c:barDir val="col"/>
        <c:grouping val="clustered"/>
        <c:ser>
          <c:idx val="0"/>
          <c:order val="0"/>
          <c:tx>
            <c:strRef>
              <c:f>Analaysis!$B$1:$B$2</c:f>
              <c:strCache>
                <c:ptCount val="1"/>
                <c:pt idx="0">
                  <c:v>Better</c:v>
                </c:pt>
              </c:strCache>
            </c:strRef>
          </c:tx>
          <c:cat>
            <c:strRef>
              <c:f>Analaysis!$A$3:$A$12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Analaysis!$B$3:$B$12</c:f>
              <c:numCache>
                <c:formatCode>General</c:formatCode>
                <c:ptCount val="9"/>
                <c:pt idx="0">
                  <c:v>37</c:v>
                </c:pt>
                <c:pt idx="1">
                  <c:v>14</c:v>
                </c:pt>
                <c:pt idx="2">
                  <c:v>67</c:v>
                </c:pt>
                <c:pt idx="3">
                  <c:v>23</c:v>
                </c:pt>
                <c:pt idx="4">
                  <c:v>42</c:v>
                </c:pt>
                <c:pt idx="5">
                  <c:v>18</c:v>
                </c:pt>
                <c:pt idx="6">
                  <c:v>71</c:v>
                </c:pt>
                <c:pt idx="7">
                  <c:v>83</c:v>
                </c:pt>
                <c:pt idx="8">
                  <c:v>20</c:v>
                </c:pt>
              </c:numCache>
            </c:numRef>
          </c:val>
        </c:ser>
        <c:ser>
          <c:idx val="1"/>
          <c:order val="1"/>
          <c:tx>
            <c:strRef>
              <c:f>Analaysis!$C$1:$C$2</c:f>
              <c:strCache>
                <c:ptCount val="1"/>
                <c:pt idx="0">
                  <c:v>Good</c:v>
                </c:pt>
              </c:strCache>
            </c:strRef>
          </c:tx>
          <c:cat>
            <c:strRef>
              <c:f>Analaysis!$A$3:$A$12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Analaysis!$C$3:$C$12</c:f>
              <c:numCache>
                <c:formatCode>General</c:formatCode>
                <c:ptCount val="9"/>
                <c:pt idx="0">
                  <c:v>71</c:v>
                </c:pt>
                <c:pt idx="1">
                  <c:v>30</c:v>
                </c:pt>
                <c:pt idx="2">
                  <c:v>147</c:v>
                </c:pt>
                <c:pt idx="3">
                  <c:v>67</c:v>
                </c:pt>
                <c:pt idx="4">
                  <c:v>83</c:v>
                </c:pt>
                <c:pt idx="5">
                  <c:v>50</c:v>
                </c:pt>
                <c:pt idx="6">
                  <c:v>173</c:v>
                </c:pt>
                <c:pt idx="7">
                  <c:v>196</c:v>
                </c:pt>
                <c:pt idx="8">
                  <c:v>51</c:v>
                </c:pt>
              </c:numCache>
            </c:numRef>
          </c:val>
        </c:ser>
        <c:ser>
          <c:idx val="2"/>
          <c:order val="2"/>
          <c:tx>
            <c:strRef>
              <c:f>Analaysis!$D$1:$D$2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Analaysis!$A$3:$A$12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Analaysis!$D$3:$D$12</c:f>
              <c:numCache>
                <c:formatCode>General</c:formatCode>
                <c:ptCount val="9"/>
                <c:pt idx="0">
                  <c:v>7</c:v>
                </c:pt>
                <c:pt idx="1">
                  <c:v>3</c:v>
                </c:pt>
                <c:pt idx="2">
                  <c:v>19</c:v>
                </c:pt>
                <c:pt idx="3">
                  <c:v>4</c:v>
                </c:pt>
                <c:pt idx="4">
                  <c:v>8</c:v>
                </c:pt>
                <c:pt idx="5">
                  <c:v>4</c:v>
                </c:pt>
                <c:pt idx="6">
                  <c:v>12</c:v>
                </c:pt>
                <c:pt idx="7">
                  <c:v>19</c:v>
                </c:pt>
                <c:pt idx="8">
                  <c:v>7</c:v>
                </c:pt>
              </c:numCache>
            </c:numRef>
          </c:val>
        </c:ser>
        <c:ser>
          <c:idx val="3"/>
          <c:order val="3"/>
          <c:tx>
            <c:strRef>
              <c:f>Analaysis!$E$1:$E$2</c:f>
              <c:strCache>
                <c:ptCount val="1"/>
                <c:pt idx="0">
                  <c:v>Very Good</c:v>
                </c:pt>
              </c:strCache>
            </c:strRef>
          </c:tx>
          <c:cat>
            <c:strRef>
              <c:f>Analaysis!$A$3:$A$12</c:f>
              <c:strCache>
                <c:ptCount val="9"/>
                <c:pt idx="0">
                  <c:v>Healthcare Representative</c:v>
                </c:pt>
                <c:pt idx="1">
                  <c:v>Human Resources</c:v>
                </c:pt>
                <c:pt idx="2">
                  <c:v>Laboratory Technician</c:v>
                </c:pt>
                <c:pt idx="3">
                  <c:v>Manager</c:v>
                </c:pt>
                <c:pt idx="4">
                  <c:v>Manufacturing Director</c:v>
                </c:pt>
                <c:pt idx="5">
                  <c:v>Research Director</c:v>
                </c:pt>
                <c:pt idx="6">
                  <c:v>Research Scientist</c:v>
                </c:pt>
                <c:pt idx="7">
                  <c:v>Sales Executive</c:v>
                </c:pt>
                <c:pt idx="8">
                  <c:v>Sales Representative</c:v>
                </c:pt>
              </c:strCache>
            </c:strRef>
          </c:cat>
          <c:val>
            <c:numRef>
              <c:f>Analaysis!$E$3:$E$12</c:f>
              <c:numCache>
                <c:formatCode>General</c:formatCode>
                <c:ptCount val="9"/>
                <c:pt idx="0">
                  <c:v>16</c:v>
                </c:pt>
                <c:pt idx="1">
                  <c:v>5</c:v>
                </c:pt>
                <c:pt idx="2">
                  <c:v>26</c:v>
                </c:pt>
                <c:pt idx="3">
                  <c:v>8</c:v>
                </c:pt>
                <c:pt idx="4">
                  <c:v>12</c:v>
                </c:pt>
                <c:pt idx="5">
                  <c:v>8</c:v>
                </c:pt>
                <c:pt idx="6">
                  <c:v>36</c:v>
                </c:pt>
                <c:pt idx="7">
                  <c:v>28</c:v>
                </c:pt>
                <c:pt idx="8">
                  <c:v>5</c:v>
                </c:pt>
              </c:numCache>
            </c:numRef>
          </c:val>
        </c:ser>
        <c:shape val="cylinder"/>
        <c:axId val="164051584"/>
        <c:axId val="164058624"/>
        <c:axId val="0"/>
      </c:bar3DChart>
      <c:catAx>
        <c:axId val="164051584"/>
        <c:scaling>
          <c:orientation val="minMax"/>
        </c:scaling>
        <c:axPos val="b"/>
        <c:tickLblPos val="nextTo"/>
        <c:crossAx val="164058624"/>
        <c:crosses val="autoZero"/>
        <c:auto val="1"/>
        <c:lblAlgn val="ctr"/>
        <c:lblOffset val="100"/>
      </c:catAx>
      <c:valAx>
        <c:axId val="164058624"/>
        <c:scaling>
          <c:orientation val="minMax"/>
        </c:scaling>
        <c:axPos val="l"/>
        <c:majorGridlines/>
        <c:numFmt formatCode="General" sourceLinked="1"/>
        <c:tickLblPos val="nextTo"/>
        <c:crossAx val="1640515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7"/>
  <c:chart>
    <c:view3D>
      <c:rotX val="75"/>
      <c:perspective val="30"/>
    </c:view3D>
    <c:plotArea>
      <c:layout/>
      <c:pie3DChart>
        <c:varyColors val="1"/>
        <c:ser>
          <c:idx val="0"/>
          <c:order val="0"/>
          <c:cat>
            <c:strRef>
              <c:f>Analaysis!$A$16:$A$19</c:f>
              <c:strCache>
                <c:ptCount val="4"/>
                <c:pt idx="0">
                  <c:v>Better</c:v>
                </c:pt>
                <c:pt idx="1">
                  <c:v>Good</c:v>
                </c:pt>
                <c:pt idx="2">
                  <c:v>low</c:v>
                </c:pt>
                <c:pt idx="3">
                  <c:v>Very Good</c:v>
                </c:pt>
              </c:strCache>
            </c:strRef>
          </c:cat>
          <c:val>
            <c:numRef>
              <c:f>Analaysis!$B$16:$B$19</c:f>
              <c:numCache>
                <c:formatCode>0.0</c:formatCode>
                <c:ptCount val="4"/>
                <c:pt idx="0">
                  <c:v>25.510204081632654</c:v>
                </c:pt>
                <c:pt idx="1">
                  <c:v>59.047619047619051</c:v>
                </c:pt>
                <c:pt idx="2">
                  <c:v>5.646258503401361</c:v>
                </c:pt>
                <c:pt idx="3">
                  <c:v>9.795918367346939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</a:t>
            </a:r>
            <a:r>
              <a:rPr lang="en-US" sz="2400" dirty="0" smtClean="0"/>
              <a:t> THAMILARASAN S </a:t>
            </a:r>
            <a:endParaRPr lang="en-US" sz="2400" dirty="0"/>
          </a:p>
          <a:p>
            <a:r>
              <a:rPr lang="en-US" sz="2400"/>
              <a:t>REGISTER </a:t>
            </a:r>
            <a:r>
              <a:rPr lang="en-US" sz="2400" smtClean="0"/>
              <a:t>NO:2213211036026/unm13212213211036026</a:t>
            </a:r>
            <a:endParaRPr lang="en-US" sz="2400" dirty="0"/>
          </a:p>
          <a:p>
            <a:r>
              <a:rPr lang="en-US" sz="2400" dirty="0" smtClean="0"/>
              <a:t>DEPARTMENT:B.Com(Commerce)</a:t>
            </a:r>
            <a:endParaRPr lang="en-US" sz="2400" dirty="0"/>
          </a:p>
          <a:p>
            <a:r>
              <a:rPr lang="en-US" sz="2400" dirty="0" smtClean="0"/>
              <a:t>COLLEGE:Presidency 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38216" y="1357298"/>
            <a:ext cx="78581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Modeling for Employee Performance Analysis involves collecting and cleaning data on performance, then analyzing it to find patterns and trends.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We use techniques like regression to predict performance, classification to sort employees into performance levels, and clustering to group similar performance patterns.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 The results help identify key factors affecting performance and guide targeted improvements.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/>
              <a:t>Regular monitoring ensures the approach stays effective over time.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24034" y="6000768"/>
            <a:ext cx="4071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Performance Analysis</a:t>
            </a:r>
            <a:endParaRPr lang="en-US" sz="2200" b="1" dirty="0"/>
          </a:p>
        </p:txBody>
      </p:sp>
      <p:graphicFrame>
        <p:nvGraphicFramePr>
          <p:cNvPr id="11" name="Chart 10"/>
          <p:cNvGraphicFramePr/>
          <p:nvPr/>
        </p:nvGraphicFramePr>
        <p:xfrm>
          <a:off x="595274" y="1214422"/>
          <a:ext cx="8858296" cy="494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28" y="5857892"/>
            <a:ext cx="3340403" cy="677108"/>
          </a:xfrm>
        </p:spPr>
        <p:txBody>
          <a:bodyPr/>
          <a:lstStyle/>
          <a:p>
            <a:pPr algn="ctr" rtl="0"/>
            <a:r>
              <a:rPr lang="en-US" sz="2200" dirty="0" smtClean="0"/>
              <a:t>PERCENTAGE ANALYSIS</a:t>
            </a:r>
            <a:br>
              <a:rPr lang="en-US" sz="2200" dirty="0" smtClean="0"/>
            </a:br>
            <a:endParaRPr lang="en-US" sz="2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881026" y="714356"/>
          <a:ext cx="8382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3902" y="1357298"/>
            <a:ext cx="9715568" cy="4610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The conclusion of Employee Performance Analysis highlights how leveraging data-driven insights can significantly enhance organizational effectiveness.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By systematically analyzing performance data, the company can identify key factors affecting employee performance, tailor development programs, and implement targeted strategies to boost productivity.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 This approach not only improves individual and team performance but also aligns efforts with company goals, fostering a more engaged and motivated workforce.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200" dirty="0" smtClean="0"/>
              <a:t> Ultimately, ongoing analysis and adaptation ensure sustained performance improvements and a stronger, more cohesive organization.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150" y="500042"/>
            <a:ext cx="10681335" cy="738664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778" y="1785926"/>
            <a:ext cx="8272482" cy="1354217"/>
          </a:xfrm>
        </p:spPr>
        <p:txBody>
          <a:bodyPr/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44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 smtClean="0"/>
              <a:t>A</a:t>
            </a:r>
            <a:r>
              <a:rPr lang="en-US" spc="-5" dirty="0" smtClean="0"/>
              <a:t>G</a:t>
            </a:r>
            <a:r>
              <a:rPr lang="en-US" spc="-35" dirty="0" smtClean="0"/>
              <a:t>E</a:t>
            </a:r>
            <a:r>
              <a:rPr lang="en-US" spc="15" dirty="0" smtClean="0"/>
              <a:t>N</a:t>
            </a:r>
            <a:r>
              <a:rPr lang="en-US" dirty="0" smtClean="0"/>
              <a:t>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9786" y="1285860"/>
            <a:ext cx="5629276" cy="4739759"/>
          </a:xfrm>
        </p:spPr>
        <p:txBody>
          <a:bodyPr/>
          <a:lstStyle/>
          <a:p>
            <a:pPr algn="l"/>
            <a:endParaRPr lang="en-US" sz="2800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4" name="Picture 3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6058"/>
            <a:ext cx="5578656" cy="4071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67768" y="292893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166778" y="1714488"/>
            <a:ext cx="7405718" cy="4102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The company is experiencing inconsistent employee performance, leading to missed targets and reduced productivity.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This may be due to unclear expectations, lack of training, or insufficient feedback.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/>
              <a:t>To improve outcomes, it’s essential to identify the causes of underperformance and implement strategies to boost productivity and align employees with company goals.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4958" y="2643182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809588" y="1857364"/>
            <a:ext cx="87868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The Employee Performance Analysis project aims to assess and improve the effectiveness and efficiency of the workforce within the company.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By collecting and analyzing performance data across various departments, the project seeks to identify key factors contributing to both high and low performance levels.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The analysis will focus on understanding the impact of training, management practices, work environment, and motivation on employee output.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The insights gained will be used to develop actionable strategies to enhance overall performance, align employee efforts with organizational goals, and foster a culture of continuous improvement and high productivity.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881026" y="1714488"/>
            <a:ext cx="10001320" cy="4423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Management and Leadership Teams: To make informed decisions about resource allocation, training, and development initiatives.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Human Resources (HR) Department: To tailor performance management systems, refine recruitment strategies, and design targeted employee development programs.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Team Leaders and Supervisors: To gain insights into their team’s performance, identify areas for improvement, and provide targeted support.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Employees: To receive feedback on their performance, understand expectations, and identify opportunities for growth and development.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Executive Leadership: To assess overall organizational performance, drive strategic initiatives, and ensure alignment with business objectives.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398" y="428604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2024034" y="1071546"/>
            <a:ext cx="9929882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Optimize Workforce Efficiency: Identify strengths and weaknesses across teams, enabling targeted interventions that improve overall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Enhance Employee Development: Provide personalized feedback and development opportunities, leading to higher employee satisfaction and retention.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Align Performance with Business Goals: Ensure that individual and team efforts are directly contributing to the company’s strategic objectives, fostering a more cohesive and goal-oriented work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Improve Decision-Making: Equip leadership and management with data-driven insights, allowing for more informed decisions regarding promotions, training needs, and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9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Foster a Culture of Continuous Improvement: Establish a framework for ongoing performance monitoring and improvement, creating a work environment where excellence is recognized and encouraged.</a:t>
            </a:r>
          </a:p>
        </p:txBody>
      </p:sp>
      <p:pic>
        <p:nvPicPr>
          <p:cNvPr id="10" name="Picture 9" descr="Picture2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858" y="928670"/>
            <a:ext cx="3478148" cy="4191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738150" y="1285860"/>
            <a:ext cx="1145385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Employee ID: A unique identifier for each employee.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Department: The department or team to which the employee belongs.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Job Title: The employee’s role or position within the company.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Performance Metrics: Key performance indicators (KPIs) such as sales figures, project completion rates, or quality scores.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Review Scores: Ratings from performance evaluations or reviews.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Training History: Records of training programs and courses attended by the employee.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Attendance Data: Information on absences, punctuality, and leave records.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Feedback Comments: Qualitative feedback from supervisors or peers.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charset="0"/>
              </a:rPr>
              <a:t>Goals and Objectives: Targets or goals set for the employee and their progress towards achieving them.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28572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Picture3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3714752"/>
            <a:ext cx="2144910" cy="29670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24034" y="1071546"/>
            <a:ext cx="101679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The "wow" factor in the solution for Employee Performance Analysis is its ability to turn performance data into actionable insights that drive significant improvements.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 By providing clear and detailed insights into performance trends, strengths, and areas for improvement, the solution enables precise and effective management decisions.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 It tailors development opportunities based on individual performance, helping employees grow and excel in their roles.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Enhanced visibility across the organization makes it easy to identify high performers and areas needing attention.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 Real-time feedback allows for quick adjustments and continuous improvement, while strategic alignment ensures that employee efforts contribute directly to organizational goals.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/>
              <a:t>Additionally, predictive analytics forecast future performance trends and potential issues, allowing the company to proactively address challenges and maintain high performance.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</TotalTime>
  <Words>894</Words>
  <Application>Microsoft Office PowerPoint</Application>
  <PresentationFormat>Custom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PERCENTAGE ANALYSIS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lenovo</cp:lastModifiedBy>
  <cp:revision>16</cp:revision>
  <dcterms:created xsi:type="dcterms:W3CDTF">2024-03-29T15:07:22Z</dcterms:created>
  <dcterms:modified xsi:type="dcterms:W3CDTF">2024-08-31T05:25:10Z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