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12"/>
  </p:notesMasterIdLst>
  <p:sldIdLst>
    <p:sldId id="256" r:id="rId5"/>
    <p:sldId id="258" r:id="rId6"/>
    <p:sldId id="259" r:id="rId7"/>
    <p:sldId id="260" r:id="rId8"/>
    <p:sldId id="263" r:id="rId9"/>
    <p:sldId id="288" r:id="rId10"/>
    <p:sldId id="289" r:id="rId11"/>
  </p:sldIdLst>
  <p:sldSz cx="9144000" cy="5143500" type="screen16x9"/>
  <p:notesSz cx="6858000" cy="9144000"/>
  <p:embeddedFontLst>
    <p:embeddedFont>
      <p:font typeface="Inter Tight" panose="020B0604020202020204" charset="0"/>
      <p:regular r:id="rId13"/>
      <p:bold r:id="rId14"/>
      <p:italic r:id="rId15"/>
      <p:boldItalic r:id="rId16"/>
    </p:embeddedFont>
    <p:embeddedFont>
      <p:font typeface="Inter Tight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8C186-DA8C-8C97-3952-3CC941FC0469}" v="834" dt="2025-03-14T15:38:09.305"/>
    <p1510:client id="{F9AB9EDB-54E7-F473-5DB8-869EE530C03A}" v="36" dt="2025-03-13T21:37:16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jwal Gullapalli" userId="S::ujwal.gullapalli@openavenuesfoundation.org::b9ab16a6-bd81-4860-8a32-874c7253b85d" providerId="AD" clId="Web-{5FDC34F2-430E-8D94-E779-C1F56BE26350}"/>
    <pc:docChg chg="modSld">
      <pc:chgData name="Ujwal Gullapalli" userId="S::ujwal.gullapalli@openavenuesfoundation.org::b9ab16a6-bd81-4860-8a32-874c7253b85d" providerId="AD" clId="Web-{5FDC34F2-430E-8D94-E779-C1F56BE26350}" dt="2025-02-20T01:31:17.841" v="563" actId="20577"/>
      <pc:docMkLst>
        <pc:docMk/>
      </pc:docMkLst>
      <pc:sldChg chg="modSp">
        <pc:chgData name="Ujwal Gullapalli" userId="S::ujwal.gullapalli@openavenuesfoundation.org::b9ab16a6-bd81-4860-8a32-874c7253b85d" providerId="AD" clId="Web-{5FDC34F2-430E-8D94-E779-C1F56BE26350}" dt="2025-02-15T20:34:41.593" v="47" actId="20577"/>
        <pc:sldMkLst>
          <pc:docMk/>
          <pc:sldMk cId="0" sldId="258"/>
        </pc:sldMkLst>
        <pc:spChg chg="mod">
          <ac:chgData name="Ujwal Gullapalli" userId="S::ujwal.gullapalli@openavenuesfoundation.org::b9ab16a6-bd81-4860-8a32-874c7253b85d" providerId="AD" clId="Web-{5FDC34F2-430E-8D94-E779-C1F56BE26350}" dt="2025-02-15T20:33:12.249" v="19" actId="20577"/>
          <ac:spMkLst>
            <pc:docMk/>
            <pc:sldMk cId="0" sldId="258"/>
            <ac:spMk id="155" creationId="{00000000-0000-0000-0000-000000000000}"/>
          </ac:spMkLst>
        </pc:spChg>
        <pc:spChg chg="mod">
          <ac:chgData name="Ujwal Gullapalli" userId="S::ujwal.gullapalli@openavenuesfoundation.org::b9ab16a6-bd81-4860-8a32-874c7253b85d" providerId="AD" clId="Web-{5FDC34F2-430E-8D94-E779-C1F56BE26350}" dt="2025-02-15T20:34:41.593" v="47" actId="20577"/>
          <ac:spMkLst>
            <pc:docMk/>
            <pc:sldMk cId="0" sldId="258"/>
            <ac:spMk id="156" creationId="{00000000-0000-0000-0000-000000000000}"/>
          </ac:spMkLst>
        </pc:spChg>
      </pc:sldChg>
      <pc:sldChg chg="modSp">
        <pc:chgData name="Ujwal Gullapalli" userId="S::ujwal.gullapalli@openavenuesfoundation.org::b9ab16a6-bd81-4860-8a32-874c7253b85d" providerId="AD" clId="Web-{5FDC34F2-430E-8D94-E779-C1F56BE26350}" dt="2025-02-17T01:38:40.250" v="124" actId="20577"/>
        <pc:sldMkLst>
          <pc:docMk/>
          <pc:sldMk cId="0" sldId="259"/>
        </pc:sldMkLst>
        <pc:spChg chg="mod">
          <ac:chgData name="Ujwal Gullapalli" userId="S::ujwal.gullapalli@openavenuesfoundation.org::b9ab16a6-bd81-4860-8a32-874c7253b85d" providerId="AD" clId="Web-{5FDC34F2-430E-8D94-E779-C1F56BE26350}" dt="2025-02-17T01:38:40.250" v="124" actId="20577"/>
          <ac:spMkLst>
            <pc:docMk/>
            <pc:sldMk cId="0" sldId="259"/>
            <ac:spMk id="161" creationId="{00000000-0000-0000-0000-000000000000}"/>
          </ac:spMkLst>
        </pc:spChg>
      </pc:sldChg>
      <pc:sldChg chg="modSp">
        <pc:chgData name="Ujwal Gullapalli" userId="S::ujwal.gullapalli@openavenuesfoundation.org::b9ab16a6-bd81-4860-8a32-874c7253b85d" providerId="AD" clId="Web-{5FDC34F2-430E-8D94-E779-C1F56BE26350}" dt="2025-02-20T01:19:34.041" v="522" actId="20577"/>
        <pc:sldMkLst>
          <pc:docMk/>
          <pc:sldMk cId="0" sldId="260"/>
        </pc:sldMkLst>
        <pc:spChg chg="mod">
          <ac:chgData name="Ujwal Gullapalli" userId="S::ujwal.gullapalli@openavenuesfoundation.org::b9ab16a6-bd81-4860-8a32-874c7253b85d" providerId="AD" clId="Web-{5FDC34F2-430E-8D94-E779-C1F56BE26350}" dt="2025-02-17T01:41:14.035" v="209" actId="20577"/>
          <ac:spMkLst>
            <pc:docMk/>
            <pc:sldMk cId="0" sldId="260"/>
            <ac:spMk id="167" creationId="{00000000-0000-0000-0000-000000000000}"/>
          </ac:spMkLst>
        </pc:spChg>
        <pc:spChg chg="mod">
          <ac:chgData name="Ujwal Gullapalli" userId="S::ujwal.gullapalli@openavenuesfoundation.org::b9ab16a6-bd81-4860-8a32-874c7253b85d" providerId="AD" clId="Web-{5FDC34F2-430E-8D94-E779-C1F56BE26350}" dt="2025-02-17T01:40:04.049" v="142" actId="20577"/>
          <ac:spMkLst>
            <pc:docMk/>
            <pc:sldMk cId="0" sldId="260"/>
            <ac:spMk id="168" creationId="{00000000-0000-0000-0000-000000000000}"/>
          </ac:spMkLst>
        </pc:spChg>
        <pc:spChg chg="mod">
          <ac:chgData name="Ujwal Gullapalli" userId="S::ujwal.gullapalli@openavenuesfoundation.org::b9ab16a6-bd81-4860-8a32-874c7253b85d" providerId="AD" clId="Web-{5FDC34F2-430E-8D94-E779-C1F56BE26350}" dt="2025-02-20T01:19:34.041" v="522" actId="20577"/>
          <ac:spMkLst>
            <pc:docMk/>
            <pc:sldMk cId="0" sldId="260"/>
            <ac:spMk id="169" creationId="{00000000-0000-0000-0000-000000000000}"/>
          </ac:spMkLst>
        </pc:spChg>
      </pc:sldChg>
      <pc:sldChg chg="addSp delSp modSp">
        <pc:chgData name="Ujwal Gullapalli" userId="S::ujwal.gullapalli@openavenuesfoundation.org::b9ab16a6-bd81-4860-8a32-874c7253b85d" providerId="AD" clId="Web-{5FDC34F2-430E-8D94-E779-C1F56BE26350}" dt="2025-02-20T01:31:17.841" v="563" actId="20577"/>
        <pc:sldMkLst>
          <pc:docMk/>
          <pc:sldMk cId="0" sldId="263"/>
        </pc:sldMkLst>
        <pc:spChg chg="add mod">
          <ac:chgData name="Ujwal Gullapalli" userId="S::ujwal.gullapalli@openavenuesfoundation.org::b9ab16a6-bd81-4860-8a32-874c7253b85d" providerId="AD" clId="Web-{5FDC34F2-430E-8D94-E779-C1F56BE26350}" dt="2025-02-20T01:31:17.841" v="563" actId="20577"/>
          <ac:spMkLst>
            <pc:docMk/>
            <pc:sldMk cId="0" sldId="263"/>
            <ac:spMk id="3" creationId="{12CB9F27-6462-923F-6530-7EC260B7EF50}"/>
          </ac:spMkLst>
        </pc:spChg>
        <pc:spChg chg="mod">
          <ac:chgData name="Ujwal Gullapalli" userId="S::ujwal.gullapalli@openavenuesfoundation.org::b9ab16a6-bd81-4860-8a32-874c7253b85d" providerId="AD" clId="Web-{5FDC34F2-430E-8D94-E779-C1F56BE26350}" dt="2025-02-20T01:18:04.378" v="515" actId="20577"/>
          <ac:spMkLst>
            <pc:docMk/>
            <pc:sldMk cId="0" sldId="263"/>
            <ac:spMk id="187" creationId="{00000000-0000-0000-0000-000000000000}"/>
          </ac:spMkLst>
        </pc:spChg>
      </pc:sldChg>
      <pc:sldChg chg="modSp">
        <pc:chgData name="Ujwal Gullapalli" userId="S::ujwal.gullapalli@openavenuesfoundation.org::b9ab16a6-bd81-4860-8a32-874c7253b85d" providerId="AD" clId="Web-{5FDC34F2-430E-8D94-E779-C1F56BE26350}" dt="2025-02-20T01:18:21.926" v="517" actId="20577"/>
        <pc:sldMkLst>
          <pc:docMk/>
          <pc:sldMk cId="0" sldId="264"/>
        </pc:sldMkLst>
        <pc:spChg chg="mod">
          <ac:chgData name="Ujwal Gullapalli" userId="S::ujwal.gullapalli@openavenuesfoundation.org::b9ab16a6-bd81-4860-8a32-874c7253b85d" providerId="AD" clId="Web-{5FDC34F2-430E-8D94-E779-C1F56BE26350}" dt="2025-02-20T01:18:21.926" v="517" actId="20577"/>
          <ac:spMkLst>
            <pc:docMk/>
            <pc:sldMk cId="0" sldId="264"/>
            <ac:spMk id="194" creationId="{00000000-0000-0000-0000-000000000000}"/>
          </ac:spMkLst>
        </pc:spChg>
      </pc:sldChg>
      <pc:sldChg chg="delSp modSp">
        <pc:chgData name="Ujwal Gullapalli" userId="S::ujwal.gullapalli@openavenuesfoundation.org::b9ab16a6-bd81-4860-8a32-874c7253b85d" providerId="AD" clId="Web-{5FDC34F2-430E-8D94-E779-C1F56BE26350}" dt="2025-02-20T01:14:38.942" v="421"/>
        <pc:sldMkLst>
          <pc:docMk/>
          <pc:sldMk cId="0" sldId="269"/>
        </pc:sldMkLst>
        <pc:spChg chg="mod">
          <ac:chgData name="Ujwal Gullapalli" userId="S::ujwal.gullapalli@openavenuesfoundation.org::b9ab16a6-bd81-4860-8a32-874c7253b85d" providerId="AD" clId="Web-{5FDC34F2-430E-8D94-E779-C1F56BE26350}" dt="2025-02-20T01:04:20.444" v="380" actId="20577"/>
          <ac:spMkLst>
            <pc:docMk/>
            <pc:sldMk cId="0" sldId="269"/>
            <ac:spMk id="223" creationId="{00000000-0000-0000-0000-000000000000}"/>
          </ac:spMkLst>
        </pc:spChg>
      </pc:sldChg>
    </pc:docChg>
  </pc:docChgLst>
  <pc:docChgLst>
    <pc:chgData name="Ujwal Gullapalli" userId="S::ujwal.gullapalli@openavenuesfoundation.org::b9ab16a6-bd81-4860-8a32-874c7253b85d" providerId="AD" clId="Web-{C1D8C186-DA8C-8C97-3952-3CC941FC0469}"/>
    <pc:docChg chg="addSld delSld modSld">
      <pc:chgData name="Ujwal Gullapalli" userId="S::ujwal.gullapalli@openavenuesfoundation.org::b9ab16a6-bd81-4860-8a32-874c7253b85d" providerId="AD" clId="Web-{C1D8C186-DA8C-8C97-3952-3CC941FC0469}" dt="2025-03-14T15:38:09.305" v="835" actId="20577"/>
      <pc:docMkLst>
        <pc:docMk/>
      </pc:docMkLst>
      <pc:sldChg chg="del">
        <pc:chgData name="Ujwal Gullapalli" userId="S::ujwal.gullapalli@openavenuesfoundation.org::b9ab16a6-bd81-4860-8a32-874c7253b85d" providerId="AD" clId="Web-{C1D8C186-DA8C-8C97-3952-3CC941FC0469}" dt="2025-03-14T13:55:04.117" v="610"/>
        <pc:sldMkLst>
          <pc:docMk/>
          <pc:sldMk cId="0" sldId="257"/>
        </pc:sldMkLst>
      </pc:sldChg>
      <pc:sldChg chg="addSp delSp modSp">
        <pc:chgData name="Ujwal Gullapalli" userId="S::ujwal.gullapalli@openavenuesfoundation.org::b9ab16a6-bd81-4860-8a32-874c7253b85d" providerId="AD" clId="Web-{C1D8C186-DA8C-8C97-3952-3CC941FC0469}" dt="2025-03-14T13:54:11.176" v="607"/>
        <pc:sldMkLst>
          <pc:docMk/>
          <pc:sldMk cId="0" sldId="260"/>
        </pc:sldMkLst>
        <pc:spChg chg="add del mod">
          <ac:chgData name="Ujwal Gullapalli" userId="S::ujwal.gullapalli@openavenuesfoundation.org::b9ab16a6-bd81-4860-8a32-874c7253b85d" providerId="AD" clId="Web-{C1D8C186-DA8C-8C97-3952-3CC941FC0469}" dt="2025-03-14T13:54:11.176" v="607"/>
          <ac:spMkLst>
            <pc:docMk/>
            <pc:sldMk cId="0" sldId="260"/>
            <ac:spMk id="3" creationId="{157BB95E-8B26-0B02-41ED-5AECB83654F0}"/>
          </ac:spMkLst>
        </pc:spChg>
        <pc:spChg chg="del mod">
          <ac:chgData name="Ujwal Gullapalli" userId="S::ujwal.gullapalli@openavenuesfoundation.org::b9ab16a6-bd81-4860-8a32-874c7253b85d" providerId="AD" clId="Web-{C1D8C186-DA8C-8C97-3952-3CC941FC0469}" dt="2025-03-14T13:53:12.906" v="600"/>
          <ac:spMkLst>
            <pc:docMk/>
            <pc:sldMk cId="0" sldId="260"/>
            <ac:spMk id="167" creationId="{00000000-0000-0000-0000-000000000000}"/>
          </ac:spMkLst>
        </pc:spChg>
        <pc:spChg chg="mod">
          <ac:chgData name="Ujwal Gullapalli" userId="S::ujwal.gullapalli@openavenuesfoundation.org::b9ab16a6-bd81-4860-8a32-874c7253b85d" providerId="AD" clId="Web-{C1D8C186-DA8C-8C97-3952-3CC941FC0469}" dt="2025-03-14T13:53:35.611" v="606" actId="14100"/>
          <ac:spMkLst>
            <pc:docMk/>
            <pc:sldMk cId="0" sldId="260"/>
            <ac:spMk id="168" creationId="{00000000-0000-0000-0000-000000000000}"/>
          </ac:spMkLst>
        </pc:spChg>
      </pc:sldChg>
      <pc:sldChg chg="del">
        <pc:chgData name="Ujwal Gullapalli" userId="S::ujwal.gullapalli@openavenuesfoundation.org::b9ab16a6-bd81-4860-8a32-874c7253b85d" providerId="AD" clId="Web-{C1D8C186-DA8C-8C97-3952-3CC941FC0469}" dt="2025-03-14T03:05:52.642" v="258"/>
        <pc:sldMkLst>
          <pc:docMk/>
          <pc:sldMk cId="0" sldId="261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03:05:47.501" v="257"/>
        <pc:sldMkLst>
          <pc:docMk/>
          <pc:sldMk cId="0" sldId="262"/>
        </pc:sldMkLst>
      </pc:sldChg>
      <pc:sldChg chg="modSp">
        <pc:chgData name="Ujwal Gullapalli" userId="S::ujwal.gullapalli@openavenuesfoundation.org::b9ab16a6-bd81-4860-8a32-874c7253b85d" providerId="AD" clId="Web-{C1D8C186-DA8C-8C97-3952-3CC941FC0469}" dt="2025-03-14T13:32:25.284" v="493" actId="20577"/>
        <pc:sldMkLst>
          <pc:docMk/>
          <pc:sldMk cId="0" sldId="263"/>
        </pc:sldMkLst>
        <pc:spChg chg="mod">
          <ac:chgData name="Ujwal Gullapalli" userId="S::ujwal.gullapalli@openavenuesfoundation.org::b9ab16a6-bd81-4860-8a32-874c7253b85d" providerId="AD" clId="Web-{C1D8C186-DA8C-8C97-3952-3CC941FC0469}" dt="2025-03-14T13:32:25.284" v="493" actId="20577"/>
          <ac:spMkLst>
            <pc:docMk/>
            <pc:sldMk cId="0" sldId="263"/>
            <ac:spMk id="3" creationId="{12CB9F27-6462-923F-6530-7EC260B7EF50}"/>
          </ac:spMkLst>
        </pc:spChg>
      </pc:sldChg>
      <pc:sldChg chg="del">
        <pc:chgData name="Ujwal Gullapalli" userId="S::ujwal.gullapalli@openavenuesfoundation.org::b9ab16a6-bd81-4860-8a32-874c7253b85d" providerId="AD" clId="Web-{C1D8C186-DA8C-8C97-3952-3CC941FC0469}" dt="2025-03-14T13:55:23.931" v="611"/>
        <pc:sldMkLst>
          <pc:docMk/>
          <pc:sldMk cId="0" sldId="264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5:29.135" v="612"/>
        <pc:sldMkLst>
          <pc:docMk/>
          <pc:sldMk cId="0" sldId="265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5:44.761" v="613"/>
        <pc:sldMkLst>
          <pc:docMk/>
          <pc:sldMk cId="0" sldId="266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5:48.167" v="614"/>
        <pc:sldMkLst>
          <pc:docMk/>
          <pc:sldMk cId="0" sldId="267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5:51.011" v="615"/>
        <pc:sldMkLst>
          <pc:docMk/>
          <pc:sldMk cId="0" sldId="268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5:58.699" v="616"/>
        <pc:sldMkLst>
          <pc:docMk/>
          <pc:sldMk cId="0" sldId="269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00.621" v="617"/>
        <pc:sldMkLst>
          <pc:docMk/>
          <pc:sldMk cId="0" sldId="270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08.388" v="618"/>
        <pc:sldMkLst>
          <pc:docMk/>
          <pc:sldMk cId="0" sldId="271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10.919" v="619"/>
        <pc:sldMkLst>
          <pc:docMk/>
          <pc:sldMk cId="0" sldId="272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12.810" v="620"/>
        <pc:sldMkLst>
          <pc:docMk/>
          <pc:sldMk cId="0" sldId="273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14.888" v="621"/>
        <pc:sldMkLst>
          <pc:docMk/>
          <pc:sldMk cId="0" sldId="274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24.842" v="622"/>
        <pc:sldMkLst>
          <pc:docMk/>
          <pc:sldMk cId="0" sldId="275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44.109" v="627"/>
        <pc:sldMkLst>
          <pc:docMk/>
          <pc:sldMk cId="0" sldId="276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44.109" v="626"/>
        <pc:sldMkLst>
          <pc:docMk/>
          <pc:sldMk cId="0" sldId="277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44.109" v="625"/>
        <pc:sldMkLst>
          <pc:docMk/>
          <pc:sldMk cId="0" sldId="278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44.109" v="624"/>
        <pc:sldMkLst>
          <pc:docMk/>
          <pc:sldMk cId="0" sldId="279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44.109" v="623"/>
        <pc:sldMkLst>
          <pc:docMk/>
          <pc:sldMk cId="0" sldId="280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79" v="634"/>
        <pc:sldMkLst>
          <pc:docMk/>
          <pc:sldMk cId="0" sldId="281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79" v="633"/>
        <pc:sldMkLst>
          <pc:docMk/>
          <pc:sldMk cId="0" sldId="282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64" v="632"/>
        <pc:sldMkLst>
          <pc:docMk/>
          <pc:sldMk cId="0" sldId="283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64" v="631"/>
        <pc:sldMkLst>
          <pc:docMk/>
          <pc:sldMk cId="0" sldId="284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64" v="630"/>
        <pc:sldMkLst>
          <pc:docMk/>
          <pc:sldMk cId="0" sldId="285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64" v="629"/>
        <pc:sldMkLst>
          <pc:docMk/>
          <pc:sldMk cId="0" sldId="286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64" v="628"/>
        <pc:sldMkLst>
          <pc:docMk/>
          <pc:sldMk cId="0" sldId="287"/>
        </pc:sldMkLst>
      </pc:sldChg>
      <pc:sldChg chg="modSp add replId">
        <pc:chgData name="Ujwal Gullapalli" userId="S::ujwal.gullapalli@openavenuesfoundation.org::b9ab16a6-bd81-4860-8a32-874c7253b85d" providerId="AD" clId="Web-{C1D8C186-DA8C-8C97-3952-3CC941FC0469}" dt="2025-03-14T14:35:43.053" v="667" actId="20577"/>
        <pc:sldMkLst>
          <pc:docMk/>
          <pc:sldMk cId="1987590357" sldId="288"/>
        </pc:sldMkLst>
        <pc:spChg chg="mod">
          <ac:chgData name="Ujwal Gullapalli" userId="S::ujwal.gullapalli@openavenuesfoundation.org::b9ab16a6-bd81-4860-8a32-874c7253b85d" providerId="AD" clId="Web-{C1D8C186-DA8C-8C97-3952-3CC941FC0469}" dt="2025-03-14T14:35:43.053" v="667" actId="20577"/>
          <ac:spMkLst>
            <pc:docMk/>
            <pc:sldMk cId="1987590357" sldId="288"/>
            <ac:spMk id="3" creationId="{8B53A3ED-764E-4984-1067-5902BC3315BB}"/>
          </ac:spMkLst>
        </pc:spChg>
        <pc:spChg chg="mod">
          <ac:chgData name="Ujwal Gullapalli" userId="S::ujwal.gullapalli@openavenuesfoundation.org::b9ab16a6-bd81-4860-8a32-874c7253b85d" providerId="AD" clId="Web-{C1D8C186-DA8C-8C97-3952-3CC941FC0469}" dt="2025-03-14T13:33:17.444" v="522" actId="20577"/>
          <ac:spMkLst>
            <pc:docMk/>
            <pc:sldMk cId="1987590357" sldId="288"/>
            <ac:spMk id="187" creationId="{F2F8239F-582C-7C7A-8A1B-4A8746E6D621}"/>
          </ac:spMkLst>
        </pc:spChg>
      </pc:sldChg>
      <pc:sldChg chg="modSp add replId">
        <pc:chgData name="Ujwal Gullapalli" userId="S::ujwal.gullapalli@openavenuesfoundation.org::b9ab16a6-bd81-4860-8a32-874c7253b85d" providerId="AD" clId="Web-{C1D8C186-DA8C-8C97-3952-3CC941FC0469}" dt="2025-03-14T15:38:09.305" v="835" actId="20577"/>
        <pc:sldMkLst>
          <pc:docMk/>
          <pc:sldMk cId="195444786" sldId="289"/>
        </pc:sldMkLst>
        <pc:spChg chg="mod">
          <ac:chgData name="Ujwal Gullapalli" userId="S::ujwal.gullapalli@openavenuesfoundation.org::b9ab16a6-bd81-4860-8a32-874c7253b85d" providerId="AD" clId="Web-{C1D8C186-DA8C-8C97-3952-3CC941FC0469}" dt="2025-03-14T15:38:09.305" v="835" actId="20577"/>
          <ac:spMkLst>
            <pc:docMk/>
            <pc:sldMk cId="195444786" sldId="289"/>
            <ac:spMk id="3" creationId="{11BEAF0C-6182-35CB-A5C4-AC0774319096}"/>
          </ac:spMkLst>
        </pc:spChg>
        <pc:spChg chg="mod">
          <ac:chgData name="Ujwal Gullapalli" userId="S::ujwal.gullapalli@openavenuesfoundation.org::b9ab16a6-bd81-4860-8a32-874c7253b85d" providerId="AD" clId="Web-{C1D8C186-DA8C-8C97-3952-3CC941FC0469}" dt="2025-03-14T14:35:20.631" v="661" actId="20577"/>
          <ac:spMkLst>
            <pc:docMk/>
            <pc:sldMk cId="195444786" sldId="289"/>
            <ac:spMk id="187" creationId="{9E35F17F-5D2F-0BDE-544F-0FA5F4351FEC}"/>
          </ac:spMkLst>
        </pc:spChg>
      </pc:sldChg>
    </pc:docChg>
  </pc:docChgLst>
  <pc:docChgLst>
    <pc:chgData name="Ujwal Gullapalli" userId="S::ujwal.gullapalli@openavenuesfoundation.org::b9ab16a6-bd81-4860-8a32-874c7253b85d" providerId="AD" clId="Web-{B8423D3B-BE0A-1E40-E880-5A02E8C9B502}"/>
    <pc:docChg chg="modSld">
      <pc:chgData name="Ujwal Gullapalli" userId="S::ujwal.gullapalli@openavenuesfoundation.org::b9ab16a6-bd81-4860-8a32-874c7253b85d" providerId="AD" clId="Web-{B8423D3B-BE0A-1E40-E880-5A02E8C9B502}" dt="2025-02-23T23:51:21.984" v="2" actId="20577"/>
      <pc:docMkLst>
        <pc:docMk/>
      </pc:docMkLst>
      <pc:sldChg chg="modSp">
        <pc:chgData name="Ujwal Gullapalli" userId="S::ujwal.gullapalli@openavenuesfoundation.org::b9ab16a6-bd81-4860-8a32-874c7253b85d" providerId="AD" clId="Web-{B8423D3B-BE0A-1E40-E880-5A02E8C9B502}" dt="2025-02-23T23:51:21.984" v="2" actId="20577"/>
        <pc:sldMkLst>
          <pc:docMk/>
          <pc:sldMk cId="0" sldId="260"/>
        </pc:sldMkLst>
        <pc:spChg chg="mod">
          <ac:chgData name="Ujwal Gullapalli" userId="S::ujwal.gullapalli@openavenuesfoundation.org::b9ab16a6-bd81-4860-8a32-874c7253b85d" providerId="AD" clId="Web-{B8423D3B-BE0A-1E40-E880-5A02E8C9B502}" dt="2025-02-23T23:51:21.984" v="2" actId="20577"/>
          <ac:spMkLst>
            <pc:docMk/>
            <pc:sldMk cId="0" sldId="260"/>
            <ac:spMk id="169" creationId="{00000000-0000-0000-0000-000000000000}"/>
          </ac:spMkLst>
        </pc:spChg>
      </pc:sldChg>
    </pc:docChg>
  </pc:docChgLst>
  <pc:docChgLst>
    <pc:chgData name="Ujwal Gullapalli" userId="S::ujwal.gullapalli@openavenuesfoundation.org::b9ab16a6-bd81-4860-8a32-874c7253b85d" providerId="AD" clId="Web-{E36EA9F4-074F-7E42-7215-CE05821FB4B5}"/>
    <pc:docChg chg="modSld">
      <pc:chgData name="Ujwal Gullapalli" userId="S::ujwal.gullapalli@openavenuesfoundation.org::b9ab16a6-bd81-4860-8a32-874c7253b85d" providerId="AD" clId="Web-{E36EA9F4-074F-7E42-7215-CE05821FB4B5}" dt="2025-02-23T23:47:55.931" v="61" actId="20577"/>
      <pc:docMkLst>
        <pc:docMk/>
      </pc:docMkLst>
      <pc:sldChg chg="addSp delSp modSp">
        <pc:chgData name="Ujwal Gullapalli" userId="S::ujwal.gullapalli@openavenuesfoundation.org::b9ab16a6-bd81-4860-8a32-874c7253b85d" providerId="AD" clId="Web-{E36EA9F4-074F-7E42-7215-CE05821FB4B5}" dt="2025-02-23T23:41:42.292" v="53" actId="20577"/>
        <pc:sldMkLst>
          <pc:docMk/>
          <pc:sldMk cId="0" sldId="258"/>
        </pc:sldMkLst>
        <pc:spChg chg="add del mod">
          <ac:chgData name="Ujwal Gullapalli" userId="S::ujwal.gullapalli@openavenuesfoundation.org::b9ab16a6-bd81-4860-8a32-874c7253b85d" providerId="AD" clId="Web-{E36EA9F4-074F-7E42-7215-CE05821FB4B5}" dt="2025-02-23T23:41:42.292" v="53" actId="20577"/>
          <ac:spMkLst>
            <pc:docMk/>
            <pc:sldMk cId="0" sldId="258"/>
            <ac:spMk id="2" creationId="{D9C935F0-957D-175D-0A04-DADD5A547CE5}"/>
          </ac:spMkLst>
        </pc:spChg>
        <pc:spChg chg="mod">
          <ac:chgData name="Ujwal Gullapalli" userId="S::ujwal.gullapalli@openavenuesfoundation.org::b9ab16a6-bd81-4860-8a32-874c7253b85d" providerId="AD" clId="Web-{E36EA9F4-074F-7E42-7215-CE05821FB4B5}" dt="2025-02-23T23:35:29.811" v="26" actId="14100"/>
          <ac:spMkLst>
            <pc:docMk/>
            <pc:sldMk cId="0" sldId="258"/>
            <ac:spMk id="155" creationId="{00000000-0000-0000-0000-000000000000}"/>
          </ac:spMkLst>
        </pc:spChg>
      </pc:sldChg>
      <pc:sldChg chg="modSp">
        <pc:chgData name="Ujwal Gullapalli" userId="S::ujwal.gullapalli@openavenuesfoundation.org::b9ab16a6-bd81-4860-8a32-874c7253b85d" providerId="AD" clId="Web-{E36EA9F4-074F-7E42-7215-CE05821FB4B5}" dt="2025-02-23T23:47:55.931" v="61" actId="20577"/>
        <pc:sldMkLst>
          <pc:docMk/>
          <pc:sldMk cId="0" sldId="259"/>
        </pc:sldMkLst>
        <pc:spChg chg="mod">
          <ac:chgData name="Ujwal Gullapalli" userId="S::ujwal.gullapalli@openavenuesfoundation.org::b9ab16a6-bd81-4860-8a32-874c7253b85d" providerId="AD" clId="Web-{E36EA9F4-074F-7E42-7215-CE05821FB4B5}" dt="2025-02-23T23:47:55.931" v="61" actId="20577"/>
          <ac:spMkLst>
            <pc:docMk/>
            <pc:sldMk cId="0" sldId="259"/>
            <ac:spMk id="161" creationId="{00000000-0000-0000-0000-000000000000}"/>
          </ac:spMkLst>
        </pc:spChg>
      </pc:sldChg>
    </pc:docChg>
  </pc:docChgLst>
  <pc:docChgLst>
    <pc:chgData name="Ujwal Gullapalli" userId="S::ujwal.gullapalli@openavenuesfoundation.org::b9ab16a6-bd81-4860-8a32-874c7253b85d" providerId="AD" clId="Web-{F9AB9EDB-54E7-F473-5DB8-869EE530C03A}"/>
    <pc:docChg chg="modSld">
      <pc:chgData name="Ujwal Gullapalli" userId="S::ujwal.gullapalli@openavenuesfoundation.org::b9ab16a6-bd81-4860-8a32-874c7253b85d" providerId="AD" clId="Web-{F9AB9EDB-54E7-F473-5DB8-869EE530C03A}" dt="2025-03-13T21:37:16.982" v="35" actId="20577"/>
      <pc:docMkLst>
        <pc:docMk/>
      </pc:docMkLst>
      <pc:sldChg chg="modSp">
        <pc:chgData name="Ujwal Gullapalli" userId="S::ujwal.gullapalli@openavenuesfoundation.org::b9ab16a6-bd81-4860-8a32-874c7253b85d" providerId="AD" clId="Web-{F9AB9EDB-54E7-F473-5DB8-869EE530C03A}" dt="2025-03-13T21:37:16.982" v="35" actId="20577"/>
        <pc:sldMkLst>
          <pc:docMk/>
          <pc:sldMk cId="0" sldId="263"/>
        </pc:sldMkLst>
        <pc:spChg chg="mod">
          <ac:chgData name="Ujwal Gullapalli" userId="S::ujwal.gullapalli@openavenuesfoundation.org::b9ab16a6-bd81-4860-8a32-874c7253b85d" providerId="AD" clId="Web-{F9AB9EDB-54E7-F473-5DB8-869EE530C03A}" dt="2025-03-13T21:37:16.982" v="35" actId="20577"/>
          <ac:spMkLst>
            <pc:docMk/>
            <pc:sldMk cId="0" sldId="263"/>
            <ac:spMk id="3" creationId="{12CB9F27-6462-923F-6530-7EC260B7EF50}"/>
          </ac:spMkLst>
        </pc:spChg>
      </pc:sldChg>
    </pc:docChg>
  </pc:docChgLst>
  <pc:docChgLst>
    <pc:chgData name="Ujwal Gullapalli" userId="S::ujwal.gullapalli@openavenuesfoundation.org::b9ab16a6-bd81-4860-8a32-874c7253b85d" providerId="AD" clId="Web-{5B9919A0-66E0-3B98-1779-356129BD250D}"/>
    <pc:docChg chg="modSld">
      <pc:chgData name="Ujwal Gullapalli" userId="S::ujwal.gullapalli@openavenuesfoundation.org::b9ab16a6-bd81-4860-8a32-874c7253b85d" providerId="AD" clId="Web-{5B9919A0-66E0-3B98-1779-356129BD250D}" dt="2025-03-09T23:54:51.583" v="215" actId="20577"/>
      <pc:docMkLst>
        <pc:docMk/>
      </pc:docMkLst>
      <pc:sldChg chg="modSp">
        <pc:chgData name="Ujwal Gullapalli" userId="S::ujwal.gullapalli@openavenuesfoundation.org::b9ab16a6-bd81-4860-8a32-874c7253b85d" providerId="AD" clId="Web-{5B9919A0-66E0-3B98-1779-356129BD250D}" dt="2025-03-09T21:17:30.355" v="31" actId="20577"/>
        <pc:sldMkLst>
          <pc:docMk/>
          <pc:sldMk cId="0" sldId="260"/>
        </pc:sldMkLst>
        <pc:spChg chg="mod">
          <ac:chgData name="Ujwal Gullapalli" userId="S::ujwal.gullapalli@openavenuesfoundation.org::b9ab16a6-bd81-4860-8a32-874c7253b85d" providerId="AD" clId="Web-{5B9919A0-66E0-3B98-1779-356129BD250D}" dt="2025-03-09T21:16:54.024" v="18" actId="20577"/>
          <ac:spMkLst>
            <pc:docMk/>
            <pc:sldMk cId="0" sldId="260"/>
            <ac:spMk id="167" creationId="{00000000-0000-0000-0000-000000000000}"/>
          </ac:spMkLst>
        </pc:spChg>
        <pc:spChg chg="mod">
          <ac:chgData name="Ujwal Gullapalli" userId="S::ujwal.gullapalli@openavenuesfoundation.org::b9ab16a6-bd81-4860-8a32-874c7253b85d" providerId="AD" clId="Web-{5B9919A0-66E0-3B98-1779-356129BD250D}" dt="2025-03-09T21:17:30.355" v="31" actId="20577"/>
          <ac:spMkLst>
            <pc:docMk/>
            <pc:sldMk cId="0" sldId="260"/>
            <ac:spMk id="169" creationId="{00000000-0000-0000-0000-000000000000}"/>
          </ac:spMkLst>
        </pc:spChg>
      </pc:sldChg>
      <pc:sldChg chg="modSp">
        <pc:chgData name="Ujwal Gullapalli" userId="S::ujwal.gullapalli@openavenuesfoundation.org::b9ab16a6-bd81-4860-8a32-874c7253b85d" providerId="AD" clId="Web-{5B9919A0-66E0-3B98-1779-356129BD250D}" dt="2025-03-09T23:54:51.583" v="215" actId="20577"/>
        <pc:sldMkLst>
          <pc:docMk/>
          <pc:sldMk cId="0" sldId="263"/>
        </pc:sldMkLst>
        <pc:spChg chg="mod">
          <ac:chgData name="Ujwal Gullapalli" userId="S::ujwal.gullapalli@openavenuesfoundation.org::b9ab16a6-bd81-4860-8a32-874c7253b85d" providerId="AD" clId="Web-{5B9919A0-66E0-3B98-1779-356129BD250D}" dt="2025-03-09T23:54:51.583" v="215" actId="20577"/>
          <ac:spMkLst>
            <pc:docMk/>
            <pc:sldMk cId="0" sldId="263"/>
            <ac:spMk id="3" creationId="{12CB9F27-6462-923F-6530-7EC260B7EF50}"/>
          </ac:spMkLst>
        </pc:spChg>
        <pc:spChg chg="mod">
          <ac:chgData name="Ujwal Gullapalli" userId="S::ujwal.gullapalli@openavenuesfoundation.org::b9ab16a6-bd81-4860-8a32-874c7253b85d" providerId="AD" clId="Web-{5B9919A0-66E0-3B98-1779-356129BD250D}" dt="2025-03-09T23:00:01.245" v="177" actId="20577"/>
          <ac:spMkLst>
            <pc:docMk/>
            <pc:sldMk cId="0" sldId="263"/>
            <ac:spMk id="1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5993fc4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5993fc4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a35eb75d8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a35eb75d8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a35eb75d8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a35eb75d8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CACDD10E-03C8-4A54-157D-607339458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a35eb75d8_0_478:notes">
            <a:extLst>
              <a:ext uri="{FF2B5EF4-FFF2-40B4-BE49-F238E27FC236}">
                <a16:creationId xmlns:a16="http://schemas.microsoft.com/office/drawing/2014/main" id="{CC9FCEB3-7E53-1BFC-9B39-B1FBFA469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a35eb75d8_0_478:notes">
            <a:extLst>
              <a:ext uri="{FF2B5EF4-FFF2-40B4-BE49-F238E27FC236}">
                <a16:creationId xmlns:a16="http://schemas.microsoft.com/office/drawing/2014/main" id="{009DA65C-523D-9566-074C-3FA31C6AE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20A53448-4634-C954-D1E0-51FF0496A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a35eb75d8_0_478:notes">
            <a:extLst>
              <a:ext uri="{FF2B5EF4-FFF2-40B4-BE49-F238E27FC236}">
                <a16:creationId xmlns:a16="http://schemas.microsoft.com/office/drawing/2014/main" id="{3609A21E-7F38-5C3A-ED2C-03302D5C5D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a35eb75d8_0_478:notes">
            <a:extLst>
              <a:ext uri="{FF2B5EF4-FFF2-40B4-BE49-F238E27FC236}">
                <a16:creationId xmlns:a16="http://schemas.microsoft.com/office/drawing/2014/main" id="{1D312FBF-5512-5349-27C5-47D7250D0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18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ack">
  <p:cSld name="TITLE_1_2_1_1">
    <p:bg>
      <p:bgPr>
        <a:solidFill>
          <a:srgbClr val="BE9B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5" name="Google Shape;2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whi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8" name="Google Shape;2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9600" y="4777027"/>
            <a:ext cx="1641801" cy="17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light 1">
  <p:cSld name="TITLE_1_1_7">
    <p:bg>
      <p:bgPr>
        <a:solidFill>
          <a:srgbClr val="FAF5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2" name="Google Shape;3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">
  <p:cSld name="TITLE_1_1_6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sz="3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7" name="Google Shape;3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">
  <p:cSld name="TITLE_1_1_6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3" name="Google Shape;4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 2">
  <p:cSld name="TITLE_1_1_6_1">
    <p:bg>
      <p:bgPr>
        <a:solidFill>
          <a:srgbClr val="BE9B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8" name="Google Shape;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2">
  <p:cSld name="TITLE_1_1_6_2_1">
    <p:bg>
      <p:bgPr>
        <a:solidFill>
          <a:srgbClr val="BE9B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None/>
              <a:defRPr sz="1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 dark">
  <p:cSld name="TITLE_1_1_6_1_1">
    <p:bg>
      <p:bgPr>
        <a:solidFill>
          <a:srgbClr val="242385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sz="3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8" name="Google Shape;58;p1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9" name="Google Shape;5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dark">
  <p:cSld name="TITLE_1_1_6_2_1_1">
    <p:bg>
      <p:bgPr>
        <a:solidFill>
          <a:srgbClr val="242385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ter Tight"/>
              <a:buNone/>
              <a:defRPr sz="3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5" name="Google Shape;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purple">
  <p:cSld name="TITLE_1_1_5">
    <p:bg>
      <p:bgPr>
        <a:solidFill>
          <a:srgbClr val="BE9B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white">
  <p:cSld name="TITLE_1_1_5_2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dark">
  <p:cSld name="TITLE_1_1_5_1">
    <p:bg>
      <p:bgPr>
        <a:solidFill>
          <a:srgbClr val="24238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7" name="Google Shape;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blue">
  <p:cSld name="TITLE_1_1_5_1_1">
    <p:bg>
      <p:bgPr>
        <a:solidFill>
          <a:srgbClr val="5370E7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1" name="Google Shape;8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TITLE_1_1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urple">
  <p:cSld name="TITLE_1_1_4_3">
    <p:bg>
      <p:bgPr>
        <a:solidFill>
          <a:srgbClr val="BE9B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9" name="Google Shape;8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lue">
  <p:cSld name="TITLE_1_1_4_2">
    <p:bg>
      <p:bgPr>
        <a:solidFill>
          <a:srgbClr val="5370E7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3" name="Google Shape;9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ark">
  <p:cSld name="TITLE_1_1_4_1">
    <p:bg>
      <p:bgPr>
        <a:solidFill>
          <a:srgbClr val="24238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>
            <a:spLocks noGrp="1"/>
          </p:cNvSpPr>
          <p:nvPr>
            <p:ph type="pic" idx="2"/>
          </p:nvPr>
        </p:nvSpPr>
        <p:spPr>
          <a:xfrm>
            <a:off x="459600" y="536700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7" name="Google Shape;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purple">
  <p:cSld name="TITLE_1_1_3">
    <p:bg>
      <p:bgPr>
        <a:solidFill>
          <a:srgbClr val="BE9B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Inter Tight"/>
              <a:buNone/>
              <a:defRPr sz="100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01" name="Google Shape;10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TITLE_1_1_3_1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0000"/>
              <a:buFont typeface="Inter Tight"/>
              <a:buNone/>
              <a:defRPr sz="10000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05" name="Google Shape;1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">
  <p:cSld name="TITLE_1_1_3_1_1">
    <p:bg>
      <p:bgPr>
        <a:solidFill>
          <a:srgbClr val="242385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0000"/>
              <a:buFont typeface="Inter Tight"/>
              <a:buNone/>
              <a:defRPr sz="10000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09" name="Google Shape;10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">
  <p:cSld name="TITLE_1_3_1_1">
    <p:bg>
      <p:bgPr>
        <a:solidFill>
          <a:srgbClr val="BE9B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ue">
  <p:cSld name="TITLE_1_1_3_1_1_1">
    <p:bg>
      <p:bgPr>
        <a:solidFill>
          <a:srgbClr val="5370E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2" name="Google Shape;112;p31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0"/>
              <a:buFont typeface="Inter Tight"/>
              <a:buNone/>
              <a:defRPr sz="10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13" name="Google Shape;11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hite">
  <p:cSld name="TITLE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6" name="Google Shape;116;p3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17" name="Google Shape;11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purple">
  <p:cSld name="TITLE_1_1_2_1">
    <p:bg>
      <p:bgPr>
        <a:solidFill>
          <a:srgbClr val="BE9B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0" name="Google Shape;120;p3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1" name="Google Shape;12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blue">
  <p:cSld name="TITLE_1_1_2_1_1_1">
    <p:bg>
      <p:bgPr>
        <a:solidFill>
          <a:srgbClr val="5370E7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8" name="Google Shape;128;p35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9" name="Google Shape;12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Dark">
  <p:cSld name="TITLE_1_1_1">
    <p:bg>
      <p:bgPr>
        <a:solidFill>
          <a:srgbClr val="242385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2" name="Google Shape;13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purple">
  <p:cSld name="TITLE_1_1_1_1">
    <p:bg>
      <p:bgPr>
        <a:solidFill>
          <a:srgbClr val="BE9B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5" name="Google Shape;13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blue">
  <p:cSld name="TITLE_1_1_1_1_1">
    <p:bg>
      <p:bgPr>
        <a:solidFill>
          <a:srgbClr val="5370E7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8" name="Google Shape;13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>
  <p:cSld name="TITLE_1_3_1_1_1">
    <p:bg>
      <p:bgPr>
        <a:solidFill>
          <a:srgbClr val="FAF5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TITLE_1_3_1_1_1_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TITLE_1_3_1_1_1_1_1">
    <p:bg>
      <p:bgPr>
        <a:solidFill>
          <a:srgbClr val="242385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TITLE_1_3_1_1_1_1_1_1">
    <p:bg>
      <p:bgPr>
        <a:solidFill>
          <a:srgbClr val="5370E7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7" name="Google Shape;1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38" y="411392"/>
            <a:ext cx="2845117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Yellow">
  <p:cSld name="TITLE_1_2_1">
    <p:bg>
      <p:bgPr>
        <a:solidFill>
          <a:srgbClr val="5370E7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anaconda.com/downloa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openavenuesfoundation.sharepoint.com/:f:/s/fellows/EksigH0O6UlHnYIN_ss4bRYBQCZh-kHTIORXgdvz36-IMg?e=FCyGm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openavenuesfoundation.sharepoint.com/:f:/s/fellows/EqCwMFFPYTZKm7z47zB01LcBcy9Nxpuh-VK4tOKIdQboSw?e=8gPMbM" TargetMode="External"/><Relationship Id="rId5" Type="http://schemas.openxmlformats.org/officeDocument/2006/relationships/hyperlink" Target="https://openavenuesfoundation.sharepoint.com/:f:/s/fellows/Eq1eRSDNHy9KngkNu0G84OkBxhJ2nANyg5yG2pxj7vfkUQ?e=8AiCPB" TargetMode="External"/><Relationship Id="rId4" Type="http://schemas.openxmlformats.org/officeDocument/2006/relationships/hyperlink" Target="https://openavenuesfoundation.sharepoint.com/:f:/s/fellows/EuIqkrj9NpdKttW2m9ez7usBC4y_7DU34sNRG-IwPpQvAA?e=rVWhF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0767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Welcome to Build Project</a:t>
            </a:r>
            <a:br>
              <a:rPr lang="en"/>
            </a:br>
            <a:r>
              <a:rPr lang="en"/>
              <a:t> </a:t>
            </a:r>
            <a:br>
              <a:rPr lang="en"/>
            </a:br>
            <a:endParaRPr lang="en"/>
          </a:p>
        </p:txBody>
      </p:sp>
      <p:sp>
        <p:nvSpPr>
          <p:cNvPr id="156" name="Google Shape;156;p4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March  2025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935F0-957D-175D-0A04-DADD5A547CE5}"/>
              </a:ext>
            </a:extLst>
          </p:cNvPr>
          <p:cNvSpPr txBox="1"/>
          <p:nvPr/>
        </p:nvSpPr>
        <p:spPr>
          <a:xfrm>
            <a:off x="398005" y="3113756"/>
            <a:ext cx="59392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02980"/>
                </a:solidFill>
              </a:rPr>
              <a:t>Developing HealthCare Cost Predictor : A Data Science Web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/>
          <p:cNvSpPr txBox="1"/>
          <p:nvPr/>
        </p:nvSpPr>
        <p:spPr>
          <a:xfrm>
            <a:off x="4462350" y="1965750"/>
            <a:ext cx="42180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" indent="-23177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</a:rPr>
              <a:t>Introductions </a:t>
            </a:r>
          </a:p>
          <a:p>
            <a:pPr marL="274320" indent="-23177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</a:rPr>
              <a:t>Project Overview</a:t>
            </a:r>
          </a:p>
          <a:p>
            <a:pPr marL="274320" indent="-23177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</a:rPr>
              <a:t>Workspace Setup</a:t>
            </a:r>
          </a:p>
          <a:p>
            <a:pPr marL="274320" lvl="0" indent="-231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endParaRPr lang="en" sz="1500">
              <a:solidFill>
                <a:schemeClr val="lt1"/>
              </a:solidFill>
              <a:latin typeface="Inter Tight Light"/>
              <a:ea typeface="Inter Tight Light"/>
              <a:cs typeface="Inter Tight Light"/>
            </a:endParaRPr>
          </a:p>
          <a:p>
            <a:pPr marL="42545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1500">
              <a:solidFill>
                <a:schemeClr val="lt1"/>
              </a:solidFill>
              <a:latin typeface="Inter Tight Light"/>
              <a:ea typeface="Inter Tight Light"/>
              <a:cs typeface="Inter Tight Light"/>
            </a:endParaRPr>
          </a:p>
        </p:txBody>
      </p:sp>
      <p:pic>
        <p:nvPicPr>
          <p:cNvPr id="162" name="Google Shape;1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title"/>
          </p:nvPr>
        </p:nvSpPr>
        <p:spPr>
          <a:xfrm>
            <a:off x="3120862" y="1988279"/>
            <a:ext cx="4519630" cy="3753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Introductions</a:t>
            </a:r>
          </a:p>
        </p:txBody>
      </p:sp>
      <p:sp>
        <p:nvSpPr>
          <p:cNvPr id="169" name="Google Shape;169;p43"/>
          <p:cNvSpPr txBox="1">
            <a:spLocks noGrp="1"/>
          </p:cNvSpPr>
          <p:nvPr>
            <p:ph type="body" idx="2"/>
          </p:nvPr>
        </p:nvSpPr>
        <p:spPr>
          <a:xfrm>
            <a:off x="459600" y="2277035"/>
            <a:ext cx="4066800" cy="18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/>
          </a:p>
          <a:p>
            <a:pPr marL="0" indent="0">
              <a:buNone/>
            </a:pPr>
            <a:r>
              <a:rPr lang="en"/>
              <a:t> </a:t>
            </a:r>
          </a:p>
          <a:p>
            <a:pPr marL="0" indent="0">
              <a:buNone/>
            </a:pPr>
            <a:endParaRPr lang="en"/>
          </a:p>
        </p:txBody>
      </p:sp>
      <p:pic>
        <p:nvPicPr>
          <p:cNvPr id="170" name="Google Shape;1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839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 Project Overview &amp;  Goals 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 lang="en">
              <a:solidFill>
                <a:srgbClr val="BE9BFF"/>
              </a:solidFill>
            </a:endParaRPr>
          </a:p>
        </p:txBody>
      </p:sp>
      <p:pic>
        <p:nvPicPr>
          <p:cNvPr id="189" name="Google Shape;1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B9F27-6462-923F-6530-7EC260B7E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772" y="1187750"/>
            <a:ext cx="7845570" cy="3171668"/>
          </a:xfrm>
        </p:spPr>
        <p:txBody>
          <a:bodyPr/>
          <a:lstStyle/>
          <a:p>
            <a:endParaRPr lang="en-US"/>
          </a:p>
          <a:p>
            <a:r>
              <a:rPr lang="en-US" sz="1200"/>
              <a:t>Project Overview:</a:t>
            </a:r>
            <a:endParaRPr lang="en-US" sz="1200" dirty="0"/>
          </a:p>
          <a:p>
            <a:pPr lvl="1"/>
            <a:r>
              <a:rPr lang="en-US" sz="1200"/>
              <a:t>Objective: Develop a  Data science web application that predicts healthcare costs based on individual factors like age, BMI, region, and more.</a:t>
            </a:r>
            <a:endParaRPr lang="en-US"/>
          </a:p>
          <a:p>
            <a:pPr lvl="1"/>
            <a:endParaRPr lang="en-US" sz="1200" dirty="0"/>
          </a:p>
          <a:p>
            <a:r>
              <a:rPr lang="en-US" sz="1200"/>
              <a:t>Goals:</a:t>
            </a:r>
            <a:endParaRPr lang="en-US"/>
          </a:p>
          <a:p>
            <a:pPr lvl="1"/>
            <a:r>
              <a:rPr lang="en-US" sz="1200"/>
              <a:t> Develop  a foundational understanding of Data Science Project Life Cycle.</a:t>
            </a:r>
          </a:p>
          <a:p>
            <a:pPr lvl="1"/>
            <a:r>
              <a:rPr lang="en-US" sz="1200" dirty="0"/>
              <a:t> </a:t>
            </a:r>
            <a:r>
              <a:rPr lang="en-US" sz="1200"/>
              <a:t>Analyze and visualize dataset to derive meaningful insights.</a:t>
            </a:r>
          </a:p>
          <a:p>
            <a:pPr lvl="1"/>
            <a:r>
              <a:rPr lang="en-US" sz="1200"/>
              <a:t>Implement fundamental machine learning model.</a:t>
            </a:r>
            <a:endParaRPr lang="en-US"/>
          </a:p>
          <a:p>
            <a:pPr lvl="1"/>
            <a:r>
              <a:rPr lang="en-US" sz="1200"/>
              <a:t>Deploy machine learning models as web applications using Streamlit.</a:t>
            </a:r>
            <a:endParaRPr lang="en-US"/>
          </a:p>
          <a:p>
            <a:pPr lvl="1"/>
            <a:endParaRPr lang="en-US" sz="1200" dirty="0"/>
          </a:p>
          <a:p>
            <a:pPr marL="590550" lvl="1" indent="0">
              <a:buNone/>
            </a:pPr>
            <a:endParaRPr lang="en-US" sz="1200" dirty="0"/>
          </a:p>
          <a:p>
            <a:r>
              <a:rPr lang="en-US" sz="1200"/>
              <a:t>Key Deliverables:</a:t>
            </a:r>
            <a:endParaRPr lang="en-US"/>
          </a:p>
          <a:p>
            <a:pPr lvl="1"/>
            <a:r>
              <a:rPr lang="en-US" sz="1200"/>
              <a:t>Jupyter Notebook (Weekly) .</a:t>
            </a:r>
            <a:endParaRPr lang="en-US"/>
          </a:p>
          <a:p>
            <a:pPr lvl="1"/>
            <a:r>
              <a:rPr lang="en-US" sz="1200"/>
              <a:t> FInal  Deliverable Web Application: Interactive Streamlit app for users to input data and receive predictions.</a:t>
            </a:r>
            <a:endParaRPr lang="en-US"/>
          </a:p>
          <a:p>
            <a:pPr lvl="1"/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133350" indent="0">
              <a:buNone/>
            </a:pPr>
            <a:endParaRPr lang="en-US" dirty="0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pPr marL="13335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0ECBB049-7319-DB80-0006-123B353E8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>
            <a:extLst>
              <a:ext uri="{FF2B5EF4-FFF2-40B4-BE49-F238E27FC236}">
                <a16:creationId xmlns:a16="http://schemas.microsoft.com/office/drawing/2014/main" id="{F2F8239F-582C-7C7A-8A1B-4A8746E6D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839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Workspace setup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lang="en">
              <a:solidFill>
                <a:srgbClr val="BE9BFF"/>
              </a:solidFill>
            </a:endParaRPr>
          </a:p>
        </p:txBody>
      </p:sp>
      <p:pic>
        <p:nvPicPr>
          <p:cNvPr id="189" name="Google Shape;189;p46">
            <a:extLst>
              <a:ext uri="{FF2B5EF4-FFF2-40B4-BE49-F238E27FC236}">
                <a16:creationId xmlns:a16="http://schemas.microsoft.com/office/drawing/2014/main" id="{FED248FB-7569-AB7D-41FE-CFC78E5D03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3A3ED-764E-4984-1067-5902BC33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772" y="1187750"/>
            <a:ext cx="7845570" cy="3171668"/>
          </a:xfrm>
        </p:spPr>
        <p:txBody>
          <a:bodyPr/>
          <a:lstStyle/>
          <a:p>
            <a:pPr lvl="1"/>
            <a:endParaRPr lang="en-US" sz="1200" dirty="0"/>
          </a:p>
          <a:p>
            <a:pPr marL="590550" lvl="1" indent="0">
              <a:buNone/>
            </a:pPr>
            <a:endParaRPr lang="en-US" dirty="0"/>
          </a:p>
          <a:p>
            <a:r>
              <a:rPr lang="en-US" sz="1200"/>
              <a:t>IDE and Libraries:</a:t>
            </a:r>
            <a:endParaRPr lang="en-US"/>
          </a:p>
          <a:p>
            <a:pPr lvl="1"/>
            <a:r>
              <a:rPr lang="en-US" sz="1200"/>
              <a:t>Jupyter Notebook (interactive coding).</a:t>
            </a:r>
            <a:endParaRPr lang="en-US"/>
          </a:p>
          <a:p>
            <a:pPr lvl="1"/>
            <a:r>
              <a:rPr lang="en-US" sz="1200"/>
              <a:t>pandas (data manipulation).</a:t>
            </a:r>
            <a:endParaRPr lang="en-US"/>
          </a:p>
          <a:p>
            <a:pPr lvl="1"/>
            <a:r>
              <a:rPr lang="en-US" sz="1200"/>
              <a:t>scikit-learn (machine learning models &amp; more).</a:t>
            </a:r>
            <a:endParaRPr lang="en-US"/>
          </a:p>
          <a:p>
            <a:pPr lvl="1"/>
            <a:r>
              <a:rPr lang="en-US" sz="1200"/>
              <a:t>matplotlib/seaborn (visualizations).</a:t>
            </a:r>
            <a:endParaRPr lang="en-US"/>
          </a:p>
          <a:p>
            <a:pPr lvl="1"/>
            <a:endParaRPr lang="en-US" sz="1200" dirty="0"/>
          </a:p>
          <a:p>
            <a:pPr lvl="2"/>
            <a:endParaRPr lang="en-US" sz="1200" dirty="0"/>
          </a:p>
          <a:p>
            <a:r>
              <a:rPr lang="en-US" sz="1200"/>
              <a:t>Setup Guide:</a:t>
            </a:r>
            <a:endParaRPr lang="en-US"/>
          </a:p>
          <a:p>
            <a:pPr lvl="1"/>
            <a:r>
              <a:rPr lang="en-US" sz="1200"/>
              <a:t>Install Anaconda ||  Jupyter Notebook || Google Colab</a:t>
            </a:r>
            <a:endParaRPr lang="en-US"/>
          </a:p>
          <a:p>
            <a:pPr marL="590550" lvl="1" indent="0">
              <a:buNone/>
            </a:pPr>
            <a:endParaRPr lang="en-US" sz="1200" dirty="0"/>
          </a:p>
          <a:p>
            <a:pPr marL="590550" lvl="1" indent="0">
              <a:buNone/>
            </a:pPr>
            <a:r>
              <a:rPr lang="en-US" sz="1200" dirty="0">
                <a:hlinkClick r:id="rId4"/>
              </a:rPr>
              <a:t>Download Anaconda</a:t>
            </a:r>
            <a:endParaRPr lang="en-US" sz="1200" dirty="0"/>
          </a:p>
          <a:p>
            <a:pPr marL="590550" lvl="1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133350" indent="0">
              <a:buNone/>
            </a:pPr>
            <a:endParaRPr lang="en-US" dirty="0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pPr marL="1333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9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15B903A8-75F8-E0CE-6A56-31414CBF8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>
            <a:extLst>
              <a:ext uri="{FF2B5EF4-FFF2-40B4-BE49-F238E27FC236}">
                <a16:creationId xmlns:a16="http://schemas.microsoft.com/office/drawing/2014/main" id="{9E35F17F-5D2F-0BDE-544F-0FA5F4351F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839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 Student Workspace Access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lang="en">
              <a:solidFill>
                <a:srgbClr val="BE9BFF"/>
              </a:solidFill>
            </a:endParaRPr>
          </a:p>
        </p:txBody>
      </p:sp>
      <p:pic>
        <p:nvPicPr>
          <p:cNvPr id="189" name="Google Shape;189;p46">
            <a:extLst>
              <a:ext uri="{FF2B5EF4-FFF2-40B4-BE49-F238E27FC236}">
                <a16:creationId xmlns:a16="http://schemas.microsoft.com/office/drawing/2014/main" id="{B7F86ADA-7A83-922F-A938-610AE8603E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EAF0C-6182-35CB-A5C4-AC077431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772" y="1187750"/>
            <a:ext cx="7845570" cy="3171668"/>
          </a:xfrm>
        </p:spPr>
        <p:txBody>
          <a:bodyPr/>
          <a:lstStyle/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590550" lvl="1" indent="0">
              <a:buNone/>
            </a:pPr>
            <a:r>
              <a:rPr lang="en-US" sz="1200" dirty="0">
                <a:hlinkClick r:id="rId4"/>
              </a:rPr>
              <a:t>Presentations</a:t>
            </a:r>
          </a:p>
          <a:p>
            <a:pPr marL="590550" lvl="1" indent="0">
              <a:buNone/>
            </a:pPr>
            <a:r>
              <a:rPr lang="en-US" sz="1200" dirty="0">
                <a:hlinkClick r:id="rId5"/>
              </a:rPr>
              <a:t>Assignments</a:t>
            </a:r>
            <a:endParaRPr lang="en-US" sz="1200">
              <a:hlinkClick r:id="rId5"/>
            </a:endParaRPr>
          </a:p>
          <a:p>
            <a:pPr marL="590550" lvl="1" indent="0">
              <a:buNone/>
            </a:pPr>
            <a:r>
              <a:rPr lang="en-US" sz="1200" dirty="0">
                <a:hlinkClick r:id="rId6"/>
              </a:rPr>
              <a:t>Recordings</a:t>
            </a:r>
            <a:endParaRPr lang="en-US" sz="1200"/>
          </a:p>
          <a:p>
            <a:pPr marL="590550" lvl="1" indent="0">
              <a:buNone/>
            </a:pPr>
            <a:r>
              <a:rPr lang="en-US" sz="1200" dirty="0">
                <a:hlinkClick r:id="rId7"/>
              </a:rPr>
              <a:t>Resources</a:t>
            </a:r>
            <a:endParaRPr lang="en-US" sz="1200" dirty="0"/>
          </a:p>
          <a:p>
            <a:pPr marL="590550" lvl="1" indent="0">
              <a:buNone/>
            </a:pPr>
            <a:r>
              <a:rPr lang="en-US" sz="1200" dirty="0"/>
              <a:t> </a:t>
            </a:r>
          </a:p>
          <a:p>
            <a:pPr marL="590550" lvl="1" indent="0">
              <a:buNone/>
            </a:pPr>
            <a:endParaRPr lang="en-US" sz="1200" dirty="0"/>
          </a:p>
          <a:p>
            <a:pPr marL="590550" lvl="1" indent="0">
              <a:buNone/>
            </a:pPr>
            <a:endParaRPr lang="en-US" sz="1200" dirty="0"/>
          </a:p>
          <a:p>
            <a:pPr marL="590550" lvl="1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133350" indent="0">
              <a:buNone/>
            </a:pPr>
            <a:endParaRPr lang="en-US" dirty="0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pPr marL="1333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47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SessionNo xmlns="a1200294-7566-47bd-bcc6-0c4e5d371f43">1</SessionNo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B5AC1E-3F8B-4736-B201-2EF42848A6EC}">
  <ds:schemaRefs>
    <ds:schemaRef ds:uri="a1200294-7566-47bd-bcc6-0c4e5d371f43"/>
    <ds:schemaRef ds:uri="babfc5af-ba08-4223-8118-2e61d29797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C38A34-1C09-44AF-A4CC-A67B6F751BAC}">
  <ds:schemaRefs>
    <ds:schemaRef ds:uri="a1200294-7566-47bd-bcc6-0c4e5d371f43"/>
    <ds:schemaRef ds:uri="babfc5af-ba08-4223-8118-2e61d2979772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21C174-D453-4914-8411-DE970D7B27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PowerPoint Presentation</vt:lpstr>
      <vt:lpstr>Welcome to Build Project   </vt:lpstr>
      <vt:lpstr>PowerPoint Presentation</vt:lpstr>
      <vt:lpstr>Introductions</vt:lpstr>
      <vt:lpstr> Project Overview &amp;  Goals      </vt:lpstr>
      <vt:lpstr>Workspace setup     </vt:lpstr>
      <vt:lpstr> Student Workspace Access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250</cp:revision>
  <dcterms:modified xsi:type="dcterms:W3CDTF">2025-03-14T23:00:52Z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  <property fmtid="{D5CDD505-2E9C-101B-9397-08002B2CF9AE}" pid="3" name="MediaServiceImageTags">
    <vt:lpwstr/>
  </property>
</Properties>
</file>