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2"/>
  </p:notesMasterIdLst>
  <p:sldIdLst>
    <p:sldId id="256" r:id="rId5"/>
    <p:sldId id="258" r:id="rId6"/>
    <p:sldId id="259" r:id="rId7"/>
    <p:sldId id="263" r:id="rId8"/>
    <p:sldId id="288" r:id="rId9"/>
    <p:sldId id="289" r:id="rId10"/>
    <p:sldId id="290" r:id="rId11"/>
  </p:sldIdLst>
  <p:sldSz cx="9144000" cy="5143500" type="screen16x9"/>
  <p:notesSz cx="6858000" cy="9144000"/>
  <p:embeddedFontLst>
    <p:embeddedFont>
      <p:font typeface="Inter Tight" panose="020B0604020202020204" charset="0"/>
      <p:regular r:id="rId13"/>
      <p:bold r:id="rId14"/>
      <p:italic r:id="rId15"/>
      <p:boldItalic r:id="rId16"/>
    </p:embeddedFont>
    <p:embeddedFont>
      <p:font typeface="Inter Tight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CD749-164E-241F-47A0-7691AB77776A}" v="315" dt="2025-03-21T23:19:5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wal Gullapalli" userId="S::ujwal.gullapalli@openavenuesfoundation.org::b9ab16a6-bd81-4860-8a32-874c7253b85d" providerId="AD" clId="Web-{5FDC34F2-430E-8D94-E779-C1F56BE26350}"/>
    <pc:docChg chg="modSld">
      <pc:chgData name="Ujwal Gullapalli" userId="S::ujwal.gullapalli@openavenuesfoundation.org::b9ab16a6-bd81-4860-8a32-874c7253b85d" providerId="AD" clId="Web-{5FDC34F2-430E-8D94-E779-C1F56BE26350}" dt="2025-02-20T01:31:17.841" v="563" actId="20577"/>
      <pc:docMkLst>
        <pc:docMk/>
      </pc:docMkLst>
      <pc:sldChg chg="modSp">
        <pc:chgData name="Ujwal Gullapalli" userId="S::ujwal.gullapalli@openavenuesfoundation.org::b9ab16a6-bd81-4860-8a32-874c7253b85d" providerId="AD" clId="Web-{5FDC34F2-430E-8D94-E779-C1F56BE26350}" dt="2025-02-15T20:34:41.593" v="47" actId="20577"/>
        <pc:sldMkLst>
          <pc:docMk/>
          <pc:sldMk cId="0" sldId="258"/>
        </pc:sldMkLst>
        <pc:spChg chg="mod">
          <ac:chgData name="Ujwal Gullapalli" userId="S::ujwal.gullapalli@openavenuesfoundation.org::b9ab16a6-bd81-4860-8a32-874c7253b85d" providerId="AD" clId="Web-{5FDC34F2-430E-8D94-E779-C1F56BE26350}" dt="2025-02-15T20:33:12.249" v="19" actId="2057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15T20:34:41.593" v="47" actId="20577"/>
          <ac:spMkLst>
            <pc:docMk/>
            <pc:sldMk cId="0" sldId="258"/>
            <ac:spMk id="156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17T01:38:40.250" v="124" actId="20577"/>
        <pc:sldMkLst>
          <pc:docMk/>
          <pc:sldMk cId="0" sldId="259"/>
        </pc:sldMkLst>
        <pc:spChg chg="mod">
          <ac:chgData name="Ujwal Gullapalli" userId="S::ujwal.gullapalli@openavenuesfoundation.org::b9ab16a6-bd81-4860-8a32-874c7253b85d" providerId="AD" clId="Web-{5FDC34F2-430E-8D94-E779-C1F56BE26350}" dt="2025-02-17T01:38:40.250" v="124" actId="20577"/>
          <ac:spMkLst>
            <pc:docMk/>
            <pc:sldMk cId="0" sldId="259"/>
            <ac:spMk id="161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20T01:19:34.041" v="522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5FDC34F2-430E-8D94-E779-C1F56BE26350}" dt="2025-02-17T01:41:14.035" v="209" actId="20577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17T01:40:04.049" v="142" actId="20577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20T01:19:34.041" v="522" actId="20577"/>
          <ac:spMkLst>
            <pc:docMk/>
            <pc:sldMk cId="0" sldId="260"/>
            <ac:spMk id="169" creationId="{00000000-0000-0000-0000-000000000000}"/>
          </ac:spMkLst>
        </pc:spChg>
      </pc:sldChg>
      <pc:sldChg chg="addSp delSp modSp">
        <pc:chgData name="Ujwal Gullapalli" userId="S::ujwal.gullapalli@openavenuesfoundation.org::b9ab16a6-bd81-4860-8a32-874c7253b85d" providerId="AD" clId="Web-{5FDC34F2-430E-8D94-E779-C1F56BE26350}" dt="2025-02-20T01:31:17.841" v="563" actId="20577"/>
        <pc:sldMkLst>
          <pc:docMk/>
          <pc:sldMk cId="0" sldId="263"/>
        </pc:sldMkLst>
        <pc:spChg chg="add mod">
          <ac:chgData name="Ujwal Gullapalli" userId="S::ujwal.gullapalli@openavenuesfoundation.org::b9ab16a6-bd81-4860-8a32-874c7253b85d" providerId="AD" clId="Web-{5FDC34F2-430E-8D94-E779-C1F56BE26350}" dt="2025-02-20T01:31:17.841" v="563" actId="20577"/>
          <ac:spMkLst>
            <pc:docMk/>
            <pc:sldMk cId="0" sldId="263"/>
            <ac:spMk id="3" creationId="{12CB9F27-6462-923F-6530-7EC260B7EF50}"/>
          </ac:spMkLst>
        </pc:spChg>
        <pc:spChg chg="mod">
          <ac:chgData name="Ujwal Gullapalli" userId="S::ujwal.gullapalli@openavenuesfoundation.org::b9ab16a6-bd81-4860-8a32-874c7253b85d" providerId="AD" clId="Web-{5FDC34F2-430E-8D94-E779-C1F56BE26350}" dt="2025-02-20T01:18:04.378" v="515" actId="20577"/>
          <ac:spMkLst>
            <pc:docMk/>
            <pc:sldMk cId="0" sldId="263"/>
            <ac:spMk id="187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FDC34F2-430E-8D94-E779-C1F56BE26350}" dt="2025-02-20T01:18:21.926" v="517" actId="20577"/>
        <pc:sldMkLst>
          <pc:docMk/>
          <pc:sldMk cId="0" sldId="264"/>
        </pc:sldMkLst>
        <pc:spChg chg="mod">
          <ac:chgData name="Ujwal Gullapalli" userId="S::ujwal.gullapalli@openavenuesfoundation.org::b9ab16a6-bd81-4860-8a32-874c7253b85d" providerId="AD" clId="Web-{5FDC34F2-430E-8D94-E779-C1F56BE26350}" dt="2025-02-20T01:18:21.926" v="517" actId="20577"/>
          <ac:spMkLst>
            <pc:docMk/>
            <pc:sldMk cId="0" sldId="264"/>
            <ac:spMk id="194" creationId="{00000000-0000-0000-0000-000000000000}"/>
          </ac:spMkLst>
        </pc:spChg>
      </pc:sldChg>
      <pc:sldChg chg="delSp modSp">
        <pc:chgData name="Ujwal Gullapalli" userId="S::ujwal.gullapalli@openavenuesfoundation.org::b9ab16a6-bd81-4860-8a32-874c7253b85d" providerId="AD" clId="Web-{5FDC34F2-430E-8D94-E779-C1F56BE26350}" dt="2025-02-20T01:14:38.942" v="421"/>
        <pc:sldMkLst>
          <pc:docMk/>
          <pc:sldMk cId="0" sldId="269"/>
        </pc:sldMkLst>
        <pc:spChg chg="mod">
          <ac:chgData name="Ujwal Gullapalli" userId="S::ujwal.gullapalli@openavenuesfoundation.org::b9ab16a6-bd81-4860-8a32-874c7253b85d" providerId="AD" clId="Web-{5FDC34F2-430E-8D94-E779-C1F56BE26350}" dt="2025-02-20T01:04:20.444" v="380" actId="20577"/>
          <ac:spMkLst>
            <pc:docMk/>
            <pc:sldMk cId="0" sldId="269"/>
            <ac:spMk id="223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C1D8C186-DA8C-8C97-3952-3CC941FC0469}"/>
    <pc:docChg chg="addSld delSld modSld">
      <pc:chgData name="Ujwal Gullapalli" userId="S::ujwal.gullapalli@openavenuesfoundation.org::b9ab16a6-bd81-4860-8a32-874c7253b85d" providerId="AD" clId="Web-{C1D8C186-DA8C-8C97-3952-3CC941FC0469}" dt="2025-03-14T15:38:09.305" v="835" actId="20577"/>
      <pc:docMkLst>
        <pc:docMk/>
      </pc:docMkLst>
      <pc:sldChg chg="del">
        <pc:chgData name="Ujwal Gullapalli" userId="S::ujwal.gullapalli@openavenuesfoundation.org::b9ab16a6-bd81-4860-8a32-874c7253b85d" providerId="AD" clId="Web-{C1D8C186-DA8C-8C97-3952-3CC941FC0469}" dt="2025-03-14T13:55:04.117" v="610"/>
        <pc:sldMkLst>
          <pc:docMk/>
          <pc:sldMk cId="0" sldId="257"/>
        </pc:sldMkLst>
      </pc:sldChg>
      <pc:sldChg chg="addSp delSp modSp">
        <pc:chgData name="Ujwal Gullapalli" userId="S::ujwal.gullapalli@openavenuesfoundation.org::b9ab16a6-bd81-4860-8a32-874c7253b85d" providerId="AD" clId="Web-{C1D8C186-DA8C-8C97-3952-3CC941FC0469}" dt="2025-03-14T13:54:11.176" v="607"/>
        <pc:sldMkLst>
          <pc:docMk/>
          <pc:sldMk cId="0" sldId="260"/>
        </pc:sldMkLst>
        <pc:spChg chg="add del mod">
          <ac:chgData name="Ujwal Gullapalli" userId="S::ujwal.gullapalli@openavenuesfoundation.org::b9ab16a6-bd81-4860-8a32-874c7253b85d" providerId="AD" clId="Web-{C1D8C186-DA8C-8C97-3952-3CC941FC0469}" dt="2025-03-14T13:54:11.176" v="607"/>
          <ac:spMkLst>
            <pc:docMk/>
            <pc:sldMk cId="0" sldId="260"/>
            <ac:spMk id="3" creationId="{157BB95E-8B26-0B02-41ED-5AECB83654F0}"/>
          </ac:spMkLst>
        </pc:spChg>
        <pc:spChg chg="del mod">
          <ac:chgData name="Ujwal Gullapalli" userId="S::ujwal.gullapalli@openavenuesfoundation.org::b9ab16a6-bd81-4860-8a32-874c7253b85d" providerId="AD" clId="Web-{C1D8C186-DA8C-8C97-3952-3CC941FC0469}" dt="2025-03-14T13:53:12.906" v="600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3:53:35.611" v="606" actId="14100"/>
          <ac:spMkLst>
            <pc:docMk/>
            <pc:sldMk cId="0" sldId="260"/>
            <ac:spMk id="168" creationId="{00000000-0000-0000-0000-000000000000}"/>
          </ac:spMkLst>
        </pc:spChg>
      </pc:sldChg>
      <pc:sldChg chg="del">
        <pc:chgData name="Ujwal Gullapalli" userId="S::ujwal.gullapalli@openavenuesfoundation.org::b9ab16a6-bd81-4860-8a32-874c7253b85d" providerId="AD" clId="Web-{C1D8C186-DA8C-8C97-3952-3CC941FC0469}" dt="2025-03-14T03:05:52.642" v="258"/>
        <pc:sldMkLst>
          <pc:docMk/>
          <pc:sldMk cId="0" sldId="26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03:05:47.501" v="257"/>
        <pc:sldMkLst>
          <pc:docMk/>
          <pc:sldMk cId="0" sldId="262"/>
        </pc:sldMkLst>
      </pc:sldChg>
      <pc:sldChg chg="modSp">
        <pc:chgData name="Ujwal Gullapalli" userId="S::ujwal.gullapalli@openavenuesfoundation.org::b9ab16a6-bd81-4860-8a32-874c7253b85d" providerId="AD" clId="Web-{C1D8C186-DA8C-8C97-3952-3CC941FC0469}" dt="2025-03-14T13:32:25.284" v="493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C1D8C186-DA8C-8C97-3952-3CC941FC0469}" dt="2025-03-14T13:32:25.284" v="493" actId="20577"/>
          <ac:spMkLst>
            <pc:docMk/>
            <pc:sldMk cId="0" sldId="263"/>
            <ac:spMk id="3" creationId="{12CB9F27-6462-923F-6530-7EC260B7EF50}"/>
          </ac:spMkLst>
        </pc:spChg>
      </pc:sldChg>
      <pc:sldChg chg="del">
        <pc:chgData name="Ujwal Gullapalli" userId="S::ujwal.gullapalli@openavenuesfoundation.org::b9ab16a6-bd81-4860-8a32-874c7253b85d" providerId="AD" clId="Web-{C1D8C186-DA8C-8C97-3952-3CC941FC0469}" dt="2025-03-14T13:55:23.931" v="611"/>
        <pc:sldMkLst>
          <pc:docMk/>
          <pc:sldMk cId="0" sldId="26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29.135" v="612"/>
        <pc:sldMkLst>
          <pc:docMk/>
          <pc:sldMk cId="0" sldId="26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44.761" v="613"/>
        <pc:sldMkLst>
          <pc:docMk/>
          <pc:sldMk cId="0" sldId="26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48.167" v="614"/>
        <pc:sldMkLst>
          <pc:docMk/>
          <pc:sldMk cId="0" sldId="267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51.011" v="615"/>
        <pc:sldMkLst>
          <pc:docMk/>
          <pc:sldMk cId="0" sldId="268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5:58.699" v="616"/>
        <pc:sldMkLst>
          <pc:docMk/>
          <pc:sldMk cId="0" sldId="269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00.621" v="617"/>
        <pc:sldMkLst>
          <pc:docMk/>
          <pc:sldMk cId="0" sldId="270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08.388" v="618"/>
        <pc:sldMkLst>
          <pc:docMk/>
          <pc:sldMk cId="0" sldId="27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0.919" v="619"/>
        <pc:sldMkLst>
          <pc:docMk/>
          <pc:sldMk cId="0" sldId="272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2.810" v="620"/>
        <pc:sldMkLst>
          <pc:docMk/>
          <pc:sldMk cId="0" sldId="273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14.888" v="621"/>
        <pc:sldMkLst>
          <pc:docMk/>
          <pc:sldMk cId="0" sldId="27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24.842" v="622"/>
        <pc:sldMkLst>
          <pc:docMk/>
          <pc:sldMk cId="0" sldId="27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7"/>
        <pc:sldMkLst>
          <pc:docMk/>
          <pc:sldMk cId="0" sldId="27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6"/>
        <pc:sldMkLst>
          <pc:docMk/>
          <pc:sldMk cId="0" sldId="277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5"/>
        <pc:sldMkLst>
          <pc:docMk/>
          <pc:sldMk cId="0" sldId="278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4"/>
        <pc:sldMkLst>
          <pc:docMk/>
          <pc:sldMk cId="0" sldId="279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6:44.109" v="623"/>
        <pc:sldMkLst>
          <pc:docMk/>
          <pc:sldMk cId="0" sldId="280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79" v="634"/>
        <pc:sldMkLst>
          <pc:docMk/>
          <pc:sldMk cId="0" sldId="281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79" v="633"/>
        <pc:sldMkLst>
          <pc:docMk/>
          <pc:sldMk cId="0" sldId="282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2"/>
        <pc:sldMkLst>
          <pc:docMk/>
          <pc:sldMk cId="0" sldId="283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1"/>
        <pc:sldMkLst>
          <pc:docMk/>
          <pc:sldMk cId="0" sldId="284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30"/>
        <pc:sldMkLst>
          <pc:docMk/>
          <pc:sldMk cId="0" sldId="285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29"/>
        <pc:sldMkLst>
          <pc:docMk/>
          <pc:sldMk cId="0" sldId="286"/>
        </pc:sldMkLst>
      </pc:sldChg>
      <pc:sldChg chg="del">
        <pc:chgData name="Ujwal Gullapalli" userId="S::ujwal.gullapalli@openavenuesfoundation.org::b9ab16a6-bd81-4860-8a32-874c7253b85d" providerId="AD" clId="Web-{C1D8C186-DA8C-8C97-3952-3CC941FC0469}" dt="2025-03-14T13:57:07.564" v="628"/>
        <pc:sldMkLst>
          <pc:docMk/>
          <pc:sldMk cId="0" sldId="287"/>
        </pc:sldMkLst>
      </pc:sldChg>
      <pc:sldChg chg="modSp add replId">
        <pc:chgData name="Ujwal Gullapalli" userId="S::ujwal.gullapalli@openavenuesfoundation.org::b9ab16a6-bd81-4860-8a32-874c7253b85d" providerId="AD" clId="Web-{C1D8C186-DA8C-8C97-3952-3CC941FC0469}" dt="2025-03-14T14:35:43.053" v="667" actId="20577"/>
        <pc:sldMkLst>
          <pc:docMk/>
          <pc:sldMk cId="1987590357" sldId="288"/>
        </pc:sldMkLst>
        <pc:spChg chg="mod">
          <ac:chgData name="Ujwal Gullapalli" userId="S::ujwal.gullapalli@openavenuesfoundation.org::b9ab16a6-bd81-4860-8a32-874c7253b85d" providerId="AD" clId="Web-{C1D8C186-DA8C-8C97-3952-3CC941FC0469}" dt="2025-03-14T14:35:43.053" v="667" actId="20577"/>
          <ac:spMkLst>
            <pc:docMk/>
            <pc:sldMk cId="1987590357" sldId="288"/>
            <ac:spMk id="3" creationId="{8B53A3ED-764E-4984-1067-5902BC3315BB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3:33:17.444" v="522" actId="20577"/>
          <ac:spMkLst>
            <pc:docMk/>
            <pc:sldMk cId="1987590357" sldId="288"/>
            <ac:spMk id="187" creationId="{F2F8239F-582C-7C7A-8A1B-4A8746E6D621}"/>
          </ac:spMkLst>
        </pc:spChg>
      </pc:sldChg>
      <pc:sldChg chg="modSp add replId">
        <pc:chgData name="Ujwal Gullapalli" userId="S::ujwal.gullapalli@openavenuesfoundation.org::b9ab16a6-bd81-4860-8a32-874c7253b85d" providerId="AD" clId="Web-{C1D8C186-DA8C-8C97-3952-3CC941FC0469}" dt="2025-03-14T15:38:09.305" v="835" actId="20577"/>
        <pc:sldMkLst>
          <pc:docMk/>
          <pc:sldMk cId="195444786" sldId="289"/>
        </pc:sldMkLst>
        <pc:spChg chg="mod">
          <ac:chgData name="Ujwal Gullapalli" userId="S::ujwal.gullapalli@openavenuesfoundation.org::b9ab16a6-bd81-4860-8a32-874c7253b85d" providerId="AD" clId="Web-{C1D8C186-DA8C-8C97-3952-3CC941FC0469}" dt="2025-03-14T15:38:09.305" v="835" actId="20577"/>
          <ac:spMkLst>
            <pc:docMk/>
            <pc:sldMk cId="195444786" sldId="289"/>
            <ac:spMk id="3" creationId="{11BEAF0C-6182-35CB-A5C4-AC0774319096}"/>
          </ac:spMkLst>
        </pc:spChg>
        <pc:spChg chg="mod">
          <ac:chgData name="Ujwal Gullapalli" userId="S::ujwal.gullapalli@openavenuesfoundation.org::b9ab16a6-bd81-4860-8a32-874c7253b85d" providerId="AD" clId="Web-{C1D8C186-DA8C-8C97-3952-3CC941FC0469}" dt="2025-03-14T14:35:20.631" v="661" actId="20577"/>
          <ac:spMkLst>
            <pc:docMk/>
            <pc:sldMk cId="195444786" sldId="289"/>
            <ac:spMk id="187" creationId="{9E35F17F-5D2F-0BDE-544F-0FA5F4351FEC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B8423D3B-BE0A-1E40-E880-5A02E8C9B502}"/>
    <pc:docChg chg="modSld">
      <pc:chgData name="Ujwal Gullapalli" userId="S::ujwal.gullapalli@openavenuesfoundation.org::b9ab16a6-bd81-4860-8a32-874c7253b85d" providerId="AD" clId="Web-{B8423D3B-BE0A-1E40-E880-5A02E8C9B502}" dt="2025-02-23T23:51:21.984" v="2" actId="20577"/>
      <pc:docMkLst>
        <pc:docMk/>
      </pc:docMkLst>
      <pc:sldChg chg="modSp">
        <pc:chgData name="Ujwal Gullapalli" userId="S::ujwal.gullapalli@openavenuesfoundation.org::b9ab16a6-bd81-4860-8a32-874c7253b85d" providerId="AD" clId="Web-{B8423D3B-BE0A-1E40-E880-5A02E8C9B502}" dt="2025-02-23T23:51:21.984" v="2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B8423D3B-BE0A-1E40-E880-5A02E8C9B502}" dt="2025-02-23T23:51:21.984" v="2" actId="20577"/>
          <ac:spMkLst>
            <pc:docMk/>
            <pc:sldMk cId="0" sldId="260"/>
            <ac:spMk id="169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430CD749-164E-241F-47A0-7691AB77776A}"/>
    <pc:docChg chg="addSld delSld modSld sldOrd">
      <pc:chgData name="Ujwal Gullapalli" userId="S::ujwal.gullapalli@openavenuesfoundation.org::b9ab16a6-bd81-4860-8a32-874c7253b85d" providerId="AD" clId="Web-{430CD749-164E-241F-47A0-7691AB77776A}" dt="2025-03-21T23:19:55.686" v="295" actId="20577"/>
      <pc:docMkLst>
        <pc:docMk/>
      </pc:docMkLst>
      <pc:sldChg chg="modSp">
        <pc:chgData name="Ujwal Gullapalli" userId="S::ujwal.gullapalli@openavenuesfoundation.org::b9ab16a6-bd81-4860-8a32-874c7253b85d" providerId="AD" clId="Web-{430CD749-164E-241F-47A0-7691AB77776A}" dt="2025-03-21T00:58:08.176" v="28" actId="20577"/>
        <pc:sldMkLst>
          <pc:docMk/>
          <pc:sldMk cId="0" sldId="258"/>
        </pc:sldMkLst>
        <pc:spChg chg="mod">
          <ac:chgData name="Ujwal Gullapalli" userId="S::ujwal.gullapalli@openavenuesfoundation.org::b9ab16a6-bd81-4860-8a32-874c7253b85d" providerId="AD" clId="Web-{430CD749-164E-241F-47A0-7691AB77776A}" dt="2025-03-21T00:58:08.176" v="28" actId="20577"/>
          <ac:spMkLst>
            <pc:docMk/>
            <pc:sldMk cId="0" sldId="258"/>
            <ac:spMk id="155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430CD749-164E-241F-47A0-7691AB77776A}" dt="2025-03-21T22:51:13.775" v="265" actId="20577"/>
        <pc:sldMkLst>
          <pc:docMk/>
          <pc:sldMk cId="0" sldId="259"/>
        </pc:sldMkLst>
        <pc:spChg chg="mod">
          <ac:chgData name="Ujwal Gullapalli" userId="S::ujwal.gullapalli@openavenuesfoundation.org::b9ab16a6-bd81-4860-8a32-874c7253b85d" providerId="AD" clId="Web-{430CD749-164E-241F-47A0-7691AB77776A}" dt="2025-03-21T22:51:13.775" v="265" actId="20577"/>
          <ac:spMkLst>
            <pc:docMk/>
            <pc:sldMk cId="0" sldId="259"/>
            <ac:spMk id="161" creationId="{00000000-0000-0000-0000-000000000000}"/>
          </ac:spMkLst>
        </pc:spChg>
      </pc:sldChg>
      <pc:sldChg chg="modSp del ord">
        <pc:chgData name="Ujwal Gullapalli" userId="S::ujwal.gullapalli@openavenuesfoundation.org::b9ab16a6-bd81-4860-8a32-874c7253b85d" providerId="AD" clId="Web-{430CD749-164E-241F-47A0-7691AB77776A}" dt="2025-03-21T21:28:03.516" v="222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430CD749-164E-241F-47A0-7691AB77776A}" dt="2025-03-21T00:57:06.160" v="8" actId="20577"/>
          <ac:spMkLst>
            <pc:docMk/>
            <pc:sldMk cId="0" sldId="260"/>
            <ac:spMk id="168" creationId="{00000000-0000-0000-0000-000000000000}"/>
          </ac:spMkLst>
        </pc:spChg>
      </pc:sldChg>
      <pc:sldChg chg="addSp modSp">
        <pc:chgData name="Ujwal Gullapalli" userId="S::ujwal.gullapalli@openavenuesfoundation.org::b9ab16a6-bd81-4860-8a32-874c7253b85d" providerId="AD" clId="Web-{430CD749-164E-241F-47A0-7691AB77776A}" dt="2025-03-21T21:09:05.700" v="207" actId="1076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430CD749-164E-241F-47A0-7691AB77776A}" dt="2025-03-21T21:07:04.903" v="176" actId="20577"/>
          <ac:spMkLst>
            <pc:docMk/>
            <pc:sldMk cId="0" sldId="263"/>
            <ac:spMk id="3" creationId="{12CB9F27-6462-923F-6530-7EC260B7EF50}"/>
          </ac:spMkLst>
        </pc:spChg>
        <pc:spChg chg="mod">
          <ac:chgData name="Ujwal Gullapalli" userId="S::ujwal.gullapalli@openavenuesfoundation.org::b9ab16a6-bd81-4860-8a32-874c7253b85d" providerId="AD" clId="Web-{430CD749-164E-241F-47A0-7691AB77776A}" dt="2025-03-21T21:07:38.981" v="189" actId="20577"/>
          <ac:spMkLst>
            <pc:docMk/>
            <pc:sldMk cId="0" sldId="263"/>
            <ac:spMk id="187" creationId="{00000000-0000-0000-0000-000000000000}"/>
          </ac:spMkLst>
        </pc:spChg>
        <pc:picChg chg="add mod">
          <ac:chgData name="Ujwal Gullapalli" userId="S::ujwal.gullapalli@openavenuesfoundation.org::b9ab16a6-bd81-4860-8a32-874c7253b85d" providerId="AD" clId="Web-{430CD749-164E-241F-47A0-7691AB77776A}" dt="2025-03-21T21:09:05.700" v="207" actId="1076"/>
          <ac:picMkLst>
            <pc:docMk/>
            <pc:sldMk cId="0" sldId="263"/>
            <ac:picMk id="2" creationId="{6E021866-B2EC-565D-CF12-88334FED7259}"/>
          </ac:picMkLst>
        </pc:picChg>
      </pc:sldChg>
      <pc:sldChg chg="modSp">
        <pc:chgData name="Ujwal Gullapalli" userId="S::ujwal.gullapalli@openavenuesfoundation.org::b9ab16a6-bd81-4860-8a32-874c7253b85d" providerId="AD" clId="Web-{430CD749-164E-241F-47A0-7691AB77776A}" dt="2025-03-21T21:32:54.156" v="232" actId="20577"/>
        <pc:sldMkLst>
          <pc:docMk/>
          <pc:sldMk cId="1987590357" sldId="288"/>
        </pc:sldMkLst>
        <pc:spChg chg="mod">
          <ac:chgData name="Ujwal Gullapalli" userId="S::ujwal.gullapalli@openavenuesfoundation.org::b9ab16a6-bd81-4860-8a32-874c7253b85d" providerId="AD" clId="Web-{430CD749-164E-241F-47A0-7691AB77776A}" dt="2025-03-21T21:32:54.156" v="232" actId="20577"/>
          <ac:spMkLst>
            <pc:docMk/>
            <pc:sldMk cId="1987590357" sldId="288"/>
            <ac:spMk id="3" creationId="{8B53A3ED-764E-4984-1067-5902BC3315BB}"/>
          </ac:spMkLst>
        </pc:spChg>
        <pc:spChg chg="mod">
          <ac:chgData name="Ujwal Gullapalli" userId="S::ujwal.gullapalli@openavenuesfoundation.org::b9ab16a6-bd81-4860-8a32-874c7253b85d" providerId="AD" clId="Web-{430CD749-164E-241F-47A0-7691AB77776A}" dt="2025-03-21T19:06:11.155" v="132" actId="20577"/>
          <ac:spMkLst>
            <pc:docMk/>
            <pc:sldMk cId="1987590357" sldId="288"/>
            <ac:spMk id="187" creationId="{F2F8239F-582C-7C7A-8A1B-4A8746E6D621}"/>
          </ac:spMkLst>
        </pc:spChg>
      </pc:sldChg>
      <pc:sldChg chg="del">
        <pc:chgData name="Ujwal Gullapalli" userId="S::ujwal.gullapalli@openavenuesfoundation.org::b9ab16a6-bd81-4860-8a32-874c7253b85d" providerId="AD" clId="Web-{430CD749-164E-241F-47A0-7691AB77776A}" dt="2025-03-21T21:10:28.528" v="220"/>
        <pc:sldMkLst>
          <pc:docMk/>
          <pc:sldMk cId="195444786" sldId="289"/>
        </pc:sldMkLst>
      </pc:sldChg>
      <pc:sldChg chg="modSp add replId">
        <pc:chgData name="Ujwal Gullapalli" userId="S::ujwal.gullapalli@openavenuesfoundation.org::b9ab16a6-bd81-4860-8a32-874c7253b85d" providerId="AD" clId="Web-{430CD749-164E-241F-47A0-7691AB77776A}" dt="2025-03-21T23:19:55.686" v="295" actId="20577"/>
        <pc:sldMkLst>
          <pc:docMk/>
          <pc:sldMk cId="374990725" sldId="289"/>
        </pc:sldMkLst>
        <pc:spChg chg="mod">
          <ac:chgData name="Ujwal Gullapalli" userId="S::ujwal.gullapalli@openavenuesfoundation.org::b9ab16a6-bd81-4860-8a32-874c7253b85d" providerId="AD" clId="Web-{430CD749-164E-241F-47A0-7691AB77776A}" dt="2025-03-21T23:19:55.686" v="295" actId="20577"/>
          <ac:spMkLst>
            <pc:docMk/>
            <pc:sldMk cId="374990725" sldId="289"/>
            <ac:spMk id="3" creationId="{859C0C5C-4405-1553-E60F-342FA7585156}"/>
          </ac:spMkLst>
        </pc:spChg>
        <pc:spChg chg="mod">
          <ac:chgData name="Ujwal Gullapalli" userId="S::ujwal.gullapalli@openavenuesfoundation.org::b9ab16a6-bd81-4860-8a32-874c7253b85d" providerId="AD" clId="Web-{430CD749-164E-241F-47A0-7691AB77776A}" dt="2025-03-21T22:40:09.027" v="240" actId="20577"/>
          <ac:spMkLst>
            <pc:docMk/>
            <pc:sldMk cId="374990725" sldId="289"/>
            <ac:spMk id="187" creationId="{A51DBCAC-BC56-45D7-2DBD-E94588AB2195}"/>
          </ac:spMkLst>
        </pc:spChg>
      </pc:sldChg>
      <pc:sldChg chg="modSp add replId">
        <pc:chgData name="Ujwal Gullapalli" userId="S::ujwal.gullapalli@openavenuesfoundation.org::b9ab16a6-bd81-4860-8a32-874c7253b85d" providerId="AD" clId="Web-{430CD749-164E-241F-47A0-7691AB77776A}" dt="2025-03-21T22:51:54.462" v="273" actId="20577"/>
        <pc:sldMkLst>
          <pc:docMk/>
          <pc:sldMk cId="344770088" sldId="290"/>
        </pc:sldMkLst>
        <pc:spChg chg="mod">
          <ac:chgData name="Ujwal Gullapalli" userId="S::ujwal.gullapalli@openavenuesfoundation.org::b9ab16a6-bd81-4860-8a32-874c7253b85d" providerId="AD" clId="Web-{430CD749-164E-241F-47A0-7691AB77776A}" dt="2025-03-21T22:51:40.025" v="271" actId="20577"/>
          <ac:spMkLst>
            <pc:docMk/>
            <pc:sldMk cId="344770088" sldId="290"/>
            <ac:spMk id="3" creationId="{57224C16-E801-9E8B-4220-89AEF8A11C72}"/>
          </ac:spMkLst>
        </pc:spChg>
        <pc:spChg chg="mod">
          <ac:chgData name="Ujwal Gullapalli" userId="S::ujwal.gullapalli@openavenuesfoundation.org::b9ab16a6-bd81-4860-8a32-874c7253b85d" providerId="AD" clId="Web-{430CD749-164E-241F-47A0-7691AB77776A}" dt="2025-03-21T22:51:54.462" v="273" actId="20577"/>
          <ac:spMkLst>
            <pc:docMk/>
            <pc:sldMk cId="344770088" sldId="290"/>
            <ac:spMk id="187" creationId="{B0C0904F-362D-ABC7-AC21-5F66E50EA02D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E36EA9F4-074F-7E42-7215-CE05821FB4B5}"/>
    <pc:docChg chg="modSld">
      <pc:chgData name="Ujwal Gullapalli" userId="S::ujwal.gullapalli@openavenuesfoundation.org::b9ab16a6-bd81-4860-8a32-874c7253b85d" providerId="AD" clId="Web-{E36EA9F4-074F-7E42-7215-CE05821FB4B5}" dt="2025-02-23T23:47:55.931" v="61" actId="20577"/>
      <pc:docMkLst>
        <pc:docMk/>
      </pc:docMkLst>
      <pc:sldChg chg="addSp delSp modSp">
        <pc:chgData name="Ujwal Gullapalli" userId="S::ujwal.gullapalli@openavenuesfoundation.org::b9ab16a6-bd81-4860-8a32-874c7253b85d" providerId="AD" clId="Web-{E36EA9F4-074F-7E42-7215-CE05821FB4B5}" dt="2025-02-23T23:41:42.292" v="53" actId="20577"/>
        <pc:sldMkLst>
          <pc:docMk/>
          <pc:sldMk cId="0" sldId="258"/>
        </pc:sldMkLst>
        <pc:spChg chg="add del mod">
          <ac:chgData name="Ujwal Gullapalli" userId="S::ujwal.gullapalli@openavenuesfoundation.org::b9ab16a6-bd81-4860-8a32-874c7253b85d" providerId="AD" clId="Web-{E36EA9F4-074F-7E42-7215-CE05821FB4B5}" dt="2025-02-23T23:41:42.292" v="53" actId="20577"/>
          <ac:spMkLst>
            <pc:docMk/>
            <pc:sldMk cId="0" sldId="258"/>
            <ac:spMk id="2" creationId="{D9C935F0-957D-175D-0A04-DADD5A547CE5}"/>
          </ac:spMkLst>
        </pc:spChg>
        <pc:spChg chg="mod">
          <ac:chgData name="Ujwal Gullapalli" userId="S::ujwal.gullapalli@openavenuesfoundation.org::b9ab16a6-bd81-4860-8a32-874c7253b85d" providerId="AD" clId="Web-{E36EA9F4-074F-7E42-7215-CE05821FB4B5}" dt="2025-02-23T23:35:29.811" v="26" actId="14100"/>
          <ac:spMkLst>
            <pc:docMk/>
            <pc:sldMk cId="0" sldId="258"/>
            <ac:spMk id="155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E36EA9F4-074F-7E42-7215-CE05821FB4B5}" dt="2025-02-23T23:47:55.931" v="61" actId="20577"/>
        <pc:sldMkLst>
          <pc:docMk/>
          <pc:sldMk cId="0" sldId="259"/>
        </pc:sldMkLst>
        <pc:spChg chg="mod">
          <ac:chgData name="Ujwal Gullapalli" userId="S::ujwal.gullapalli@openavenuesfoundation.org::b9ab16a6-bd81-4860-8a32-874c7253b85d" providerId="AD" clId="Web-{E36EA9F4-074F-7E42-7215-CE05821FB4B5}" dt="2025-02-23T23:47:55.931" v="61" actId="20577"/>
          <ac:spMkLst>
            <pc:docMk/>
            <pc:sldMk cId="0" sldId="259"/>
            <ac:spMk id="161" creationId="{00000000-0000-0000-0000-00000000000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F9AB9EDB-54E7-F473-5DB8-869EE530C03A}"/>
    <pc:docChg chg="modSld">
      <pc:chgData name="Ujwal Gullapalli" userId="S::ujwal.gullapalli@openavenuesfoundation.org::b9ab16a6-bd81-4860-8a32-874c7253b85d" providerId="AD" clId="Web-{F9AB9EDB-54E7-F473-5DB8-869EE530C03A}" dt="2025-03-13T21:37:16.982" v="35" actId="20577"/>
      <pc:docMkLst>
        <pc:docMk/>
      </pc:docMkLst>
      <pc:sldChg chg="modSp">
        <pc:chgData name="Ujwal Gullapalli" userId="S::ujwal.gullapalli@openavenuesfoundation.org::b9ab16a6-bd81-4860-8a32-874c7253b85d" providerId="AD" clId="Web-{F9AB9EDB-54E7-F473-5DB8-869EE530C03A}" dt="2025-03-13T21:37:16.982" v="35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F9AB9EDB-54E7-F473-5DB8-869EE530C03A}" dt="2025-03-13T21:37:16.982" v="35" actId="20577"/>
          <ac:spMkLst>
            <pc:docMk/>
            <pc:sldMk cId="0" sldId="263"/>
            <ac:spMk id="3" creationId="{12CB9F27-6462-923F-6530-7EC260B7EF50}"/>
          </ac:spMkLst>
        </pc:spChg>
      </pc:sldChg>
    </pc:docChg>
  </pc:docChgLst>
  <pc:docChgLst>
    <pc:chgData name="Ujwal Gullapalli" userId="S::ujwal.gullapalli@openavenuesfoundation.org::b9ab16a6-bd81-4860-8a32-874c7253b85d" providerId="AD" clId="Web-{5B9919A0-66E0-3B98-1779-356129BD250D}"/>
    <pc:docChg chg="modSld">
      <pc:chgData name="Ujwal Gullapalli" userId="S::ujwal.gullapalli@openavenuesfoundation.org::b9ab16a6-bd81-4860-8a32-874c7253b85d" providerId="AD" clId="Web-{5B9919A0-66E0-3B98-1779-356129BD250D}" dt="2025-03-09T23:54:51.583" v="215" actId="20577"/>
      <pc:docMkLst>
        <pc:docMk/>
      </pc:docMkLst>
      <pc:sldChg chg="modSp">
        <pc:chgData name="Ujwal Gullapalli" userId="S::ujwal.gullapalli@openavenuesfoundation.org::b9ab16a6-bd81-4860-8a32-874c7253b85d" providerId="AD" clId="Web-{5B9919A0-66E0-3B98-1779-356129BD250D}" dt="2025-03-09T21:17:30.355" v="31" actId="20577"/>
        <pc:sldMkLst>
          <pc:docMk/>
          <pc:sldMk cId="0" sldId="260"/>
        </pc:sldMkLst>
        <pc:spChg chg="mod">
          <ac:chgData name="Ujwal Gullapalli" userId="S::ujwal.gullapalli@openavenuesfoundation.org::b9ab16a6-bd81-4860-8a32-874c7253b85d" providerId="AD" clId="Web-{5B9919A0-66E0-3B98-1779-356129BD250D}" dt="2025-03-09T21:16:54.024" v="18" actId="20577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Ujwal Gullapalli" userId="S::ujwal.gullapalli@openavenuesfoundation.org::b9ab16a6-bd81-4860-8a32-874c7253b85d" providerId="AD" clId="Web-{5B9919A0-66E0-3B98-1779-356129BD250D}" dt="2025-03-09T21:17:30.355" v="31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">
        <pc:chgData name="Ujwal Gullapalli" userId="S::ujwal.gullapalli@openavenuesfoundation.org::b9ab16a6-bd81-4860-8a32-874c7253b85d" providerId="AD" clId="Web-{5B9919A0-66E0-3B98-1779-356129BD250D}" dt="2025-03-09T23:54:51.583" v="215" actId="20577"/>
        <pc:sldMkLst>
          <pc:docMk/>
          <pc:sldMk cId="0" sldId="263"/>
        </pc:sldMkLst>
        <pc:spChg chg="mod">
          <ac:chgData name="Ujwal Gullapalli" userId="S::ujwal.gullapalli@openavenuesfoundation.org::b9ab16a6-bd81-4860-8a32-874c7253b85d" providerId="AD" clId="Web-{5B9919A0-66E0-3B98-1779-356129BD250D}" dt="2025-03-09T23:54:51.583" v="215" actId="20577"/>
          <ac:spMkLst>
            <pc:docMk/>
            <pc:sldMk cId="0" sldId="263"/>
            <ac:spMk id="3" creationId="{12CB9F27-6462-923F-6530-7EC260B7EF50}"/>
          </ac:spMkLst>
        </pc:spChg>
        <pc:spChg chg="mod">
          <ac:chgData name="Ujwal Gullapalli" userId="S::ujwal.gullapalli@openavenuesfoundation.org::b9ab16a6-bd81-4860-8a32-874c7253b85d" providerId="AD" clId="Web-{5B9919A0-66E0-3B98-1779-356129BD250D}" dt="2025-03-09T23:00:01.245" v="177" actId="20577"/>
          <ac:spMkLst>
            <pc:docMk/>
            <pc:sldMk cId="0" sldId="263"/>
            <ac:spMk id="1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ACDD10E-03C8-4A54-157D-60733945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>
            <a:extLst>
              <a:ext uri="{FF2B5EF4-FFF2-40B4-BE49-F238E27FC236}">
                <a16:creationId xmlns:a16="http://schemas.microsoft.com/office/drawing/2014/main" id="{CC9FCEB3-7E53-1BFC-9B39-B1FBFA469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>
            <a:extLst>
              <a:ext uri="{FF2B5EF4-FFF2-40B4-BE49-F238E27FC236}">
                <a16:creationId xmlns:a16="http://schemas.microsoft.com/office/drawing/2014/main" id="{009DA65C-523D-9566-074C-3FA31C6AE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041D031E-6DAF-EFC1-4107-3E2FDB6A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>
            <a:extLst>
              <a:ext uri="{FF2B5EF4-FFF2-40B4-BE49-F238E27FC236}">
                <a16:creationId xmlns:a16="http://schemas.microsoft.com/office/drawing/2014/main" id="{08E61A0E-F930-A899-1372-F2B41B86C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>
            <a:extLst>
              <a:ext uri="{FF2B5EF4-FFF2-40B4-BE49-F238E27FC236}">
                <a16:creationId xmlns:a16="http://schemas.microsoft.com/office/drawing/2014/main" id="{33880123-A5A5-3EB1-5960-4B8DD2BD7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5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07EF0571-891C-5C67-7E9A-BB0B70EDA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5eb75d8_0_478:notes">
            <a:extLst>
              <a:ext uri="{FF2B5EF4-FFF2-40B4-BE49-F238E27FC236}">
                <a16:creationId xmlns:a16="http://schemas.microsoft.com/office/drawing/2014/main" id="{13EE3E01-B5DC-6BCC-6122-5192C984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5eb75d8_0_478:notes">
            <a:extLst>
              <a:ext uri="{FF2B5EF4-FFF2-40B4-BE49-F238E27FC236}">
                <a16:creationId xmlns:a16="http://schemas.microsoft.com/office/drawing/2014/main" id="{D064D0DF-0A93-EEF6-E713-29D1A3D5B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7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dark">
  <p:cSld name="TITLE_1_1_6_1_1">
    <p:bg>
      <p:bgPr>
        <a:solidFill>
          <a:srgbClr val="24238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blue">
  <p:cSld name="TITLE_1_1_5_1_1">
    <p:bg>
      <p:bgPr>
        <a:solidFill>
          <a:srgbClr val="5370E7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1" name="Google Shape;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urple">
  <p:cSld name="TITLE_1_1_4_3">
    <p:bg>
      <p:bgPr>
        <a:solidFill>
          <a:srgbClr val="BE9B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9" name="Google Shape;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9" name="Google Shape;1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395875" y="681499"/>
            <a:ext cx="7407835" cy="3371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Data </a:t>
            </a:r>
            <a:r>
              <a:rPr lang="en" dirty="0"/>
              <a:t>Understanding</a:t>
            </a:r>
            <a:br>
              <a:rPr lang="en" dirty="0"/>
            </a:br>
            <a:r>
              <a:rPr lang="en" dirty="0"/>
              <a:t> </a:t>
            </a:r>
            <a:br>
              <a:rPr lang="en" dirty="0"/>
            </a:br>
            <a:endParaRPr lang="en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March  2025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935F0-957D-175D-0A04-DADD5A547CE5}"/>
              </a:ext>
            </a:extLst>
          </p:cNvPr>
          <p:cNvSpPr txBox="1"/>
          <p:nvPr/>
        </p:nvSpPr>
        <p:spPr>
          <a:xfrm>
            <a:off x="398005" y="3113756"/>
            <a:ext cx="59392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02980"/>
                </a:solidFill>
              </a:rPr>
              <a:t>Developing HealthCare Cost Predictor : A Data Science Web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572519" y="1683443"/>
            <a:ext cx="4218000" cy="146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endParaRPr lang="en"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  <a:p>
            <a:pPr marL="274320" indent="-23177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endParaRPr lang="en"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  <a:p>
            <a:pPr marL="274320" indent="-23177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Importing Dataset.</a:t>
            </a:r>
            <a:endParaRPr lang="en" dirty="0">
              <a:solidFill>
                <a:schemeClr val="lt1"/>
              </a:solidFill>
            </a:endParaRPr>
          </a:p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Basic Exploration of Dataset.</a:t>
            </a:r>
          </a:p>
          <a:p>
            <a:pPr marL="274320" indent="-23177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</a:rPr>
              <a:t> Basic Terminology.</a:t>
            </a:r>
          </a:p>
          <a:p>
            <a:pPr marL="4254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</a:pPr>
            <a:endParaRPr lang="en"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  <a:p>
            <a:pPr marL="274320" indent="-23177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endParaRPr lang="en" sz="150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  <a:p>
            <a:pPr marL="42545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1500">
              <a:solidFill>
                <a:schemeClr val="lt1"/>
              </a:solidFill>
              <a:latin typeface="Inter Tight Light"/>
              <a:ea typeface="Inter Tight Light"/>
              <a:cs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 Importing  Library &amp;  Dataset 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B9F27-6462-923F-6530-7EC260B7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187750"/>
            <a:ext cx="7845570" cy="3171668"/>
          </a:xfrm>
        </p:spPr>
        <p:txBody>
          <a:bodyPr/>
          <a:lstStyle/>
          <a:p>
            <a:endParaRPr lang="en-US"/>
          </a:p>
          <a:p>
            <a:r>
              <a:rPr lang="en-US" sz="1200" dirty="0"/>
              <a:t>Pandas</a:t>
            </a:r>
          </a:p>
          <a:p>
            <a:pPr marL="133350" indent="0">
              <a:buNone/>
            </a:pPr>
            <a:r>
              <a:rPr lang="en-US" sz="1200" dirty="0"/>
              <a:t>  Open-source Python library for data manipulation and analysis.</a:t>
            </a:r>
            <a:endParaRPr lang="en-US" dirty="0"/>
          </a:p>
          <a:p>
            <a:pPr marL="133350" indent="0">
              <a:buNone/>
            </a:pPr>
            <a:endParaRPr lang="en-US" sz="1200" dirty="0"/>
          </a:p>
          <a:p>
            <a:pPr marL="133350" indent="0">
              <a:buNone/>
            </a:pPr>
            <a:endParaRPr lang="en-US" sz="1200" dirty="0"/>
          </a:p>
          <a:p>
            <a:pPr marL="133350" indent="0">
              <a:buNone/>
            </a:pPr>
            <a:endParaRPr lang="en-US" sz="1200" dirty="0"/>
          </a:p>
          <a:p>
            <a:pPr marL="133350" indent="0">
              <a:buNone/>
            </a:pPr>
            <a:endParaRPr lang="en-US" sz="1200" dirty="0"/>
          </a:p>
          <a:p>
            <a:pPr marL="133350" indent="0">
              <a:buNone/>
            </a:pPr>
            <a:endParaRPr lang="en-US" sz="1200" dirty="0"/>
          </a:p>
          <a:p>
            <a:pPr marL="133350" indent="0">
              <a:buNone/>
            </a:pPr>
            <a:endParaRPr lang="en-US" sz="1200" dirty="0"/>
          </a:p>
          <a:p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021866-B2EC-565D-CF12-88334FED7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86" y="1942475"/>
            <a:ext cx="4799330" cy="2357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0ECBB049-7319-DB80-0006-123B353E8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>
            <a:extLst>
              <a:ext uri="{FF2B5EF4-FFF2-40B4-BE49-F238E27FC236}">
                <a16:creationId xmlns:a16="http://schemas.microsoft.com/office/drawing/2014/main" id="{F2F8239F-582C-7C7A-8A1B-4A8746E6D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Dataset Overview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>
            <a:extLst>
              <a:ext uri="{FF2B5EF4-FFF2-40B4-BE49-F238E27FC236}">
                <a16:creationId xmlns:a16="http://schemas.microsoft.com/office/drawing/2014/main" id="{FED248FB-7569-AB7D-41FE-CFC78E5D03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A3ED-764E-4984-1067-5902BC33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022497"/>
            <a:ext cx="7845570" cy="3336921"/>
          </a:xfrm>
        </p:spPr>
        <p:txBody>
          <a:bodyPr/>
          <a:lstStyle/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285750" indent="-285750"/>
            <a:r>
              <a:rPr lang="en-US" sz="1600" dirty="0"/>
              <a:t>Age:  Age in years. .</a:t>
            </a:r>
          </a:p>
          <a:p>
            <a:pPr marL="285750" indent="-285750"/>
            <a:r>
              <a:rPr lang="en-US" sz="1600" dirty="0"/>
              <a:t>Sex: The  persons gender (male/female).</a:t>
            </a:r>
          </a:p>
          <a:p>
            <a:pPr marL="285750" indent="-285750"/>
            <a:r>
              <a:rPr lang="en-US" sz="1600" dirty="0"/>
              <a:t>BMI (Body Mass Index): A measure of body fat based on height and weight.</a:t>
            </a:r>
          </a:p>
          <a:p>
            <a:pPr marL="1200150" lvl="1" indent="-285750"/>
            <a:r>
              <a:rPr lang="en-US" sz="1600" dirty="0"/>
              <a:t>Formula: weight (kg) / (height (m))²</a:t>
            </a:r>
          </a:p>
          <a:p>
            <a:pPr marL="1200150" lvl="1" indent="-285750"/>
            <a:r>
              <a:rPr lang="en-US" sz="1600" dirty="0"/>
              <a:t>Normal range: 18.5-24.9</a:t>
            </a:r>
          </a:p>
          <a:p>
            <a:pPr marL="1200150" lvl="1" indent="-285750"/>
            <a:r>
              <a:rPr lang="en-US" sz="1600" dirty="0"/>
              <a:t>Higher values indicate increased health risks</a:t>
            </a:r>
          </a:p>
          <a:p>
            <a:pPr marL="285750" indent="-285750"/>
            <a:r>
              <a:rPr lang="en-US" sz="1600" dirty="0"/>
              <a:t>Children: Number of dependents covered by the insurance policy. Range: 0-5.</a:t>
            </a:r>
          </a:p>
          <a:p>
            <a:pPr marL="285750" indent="-285750"/>
            <a:r>
              <a:rPr lang="en-US" sz="1600" dirty="0"/>
              <a:t>Smoker: Whether the person smokes (yes/no).</a:t>
            </a:r>
          </a:p>
          <a:p>
            <a:pPr marL="285750" indent="-285750"/>
            <a:r>
              <a:rPr lang="en-US" sz="1600" dirty="0"/>
              <a:t>Region:  residential area in the US (northeast, northwest, southeast, southwest).</a:t>
            </a:r>
          </a:p>
          <a:p>
            <a:pPr marL="285750" indent="-285750"/>
            <a:r>
              <a:rPr lang="en-US" sz="1600" dirty="0"/>
              <a:t>Charges: The medical insurance cost in USD. This is the target variable we aim to predict.</a:t>
            </a:r>
          </a:p>
          <a:p>
            <a:pPr marL="590550" lvl="1" indent="0">
              <a:buNone/>
            </a:pPr>
            <a:endParaRPr lang="en-US" dirty="0"/>
          </a:p>
          <a:p>
            <a:pPr marL="590550" lvl="1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5C3F49A5-2B8B-38EF-5A6B-C4B69D98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>
            <a:extLst>
              <a:ext uri="{FF2B5EF4-FFF2-40B4-BE49-F238E27FC236}">
                <a16:creationId xmlns:a16="http://schemas.microsoft.com/office/drawing/2014/main" id="{A51DBCAC-BC56-45D7-2DBD-E94588AB2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Terminology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>
            <a:extLst>
              <a:ext uri="{FF2B5EF4-FFF2-40B4-BE49-F238E27FC236}">
                <a16:creationId xmlns:a16="http://schemas.microsoft.com/office/drawing/2014/main" id="{123C54B6-89FB-D3F6-FA24-4A47E6A9C8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0C5C-4405-1553-E60F-342FA758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022497"/>
            <a:ext cx="7845570" cy="3336921"/>
          </a:xfrm>
        </p:spPr>
        <p:txBody>
          <a:bodyPr/>
          <a:lstStyle/>
          <a:p>
            <a:pPr lvl="1"/>
            <a:endParaRPr lang="en-US" sz="1200" dirty="0"/>
          </a:p>
          <a:p>
            <a:endParaRPr lang="en-US" sz="1400" dirty="0">
              <a:solidFill>
                <a:srgbClr val="82C6FF"/>
              </a:solidFill>
            </a:endParaRPr>
          </a:p>
          <a:p>
            <a:endParaRPr lang="en-US" sz="1400" dirty="0">
              <a:solidFill>
                <a:srgbClr val="82C6FF"/>
              </a:solidFill>
            </a:endParaRPr>
          </a:p>
          <a:p>
            <a:endParaRPr lang="en-US" sz="1400" dirty="0">
              <a:solidFill>
                <a:srgbClr val="82C6FF"/>
              </a:solidFill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</a:rPr>
              <a:t>Data-point/vector/Observation</a:t>
            </a:r>
            <a:endParaRPr lang="en-US" dirty="0"/>
          </a:p>
          <a:p>
            <a:pPr lvl="1"/>
            <a:r>
              <a:rPr lang="en-US" sz="1400" dirty="0">
                <a:solidFill>
                  <a:srgbClr val="D4D4D4"/>
                </a:solidFill>
              </a:rPr>
              <a:t>Data-set.</a:t>
            </a:r>
            <a:endParaRPr lang="en-US" dirty="0"/>
          </a:p>
          <a:p>
            <a:pPr lvl="1"/>
            <a:r>
              <a:rPr lang="en-US" sz="1400" dirty="0">
                <a:solidFill>
                  <a:srgbClr val="82C6FF"/>
                </a:solidFill>
              </a:rPr>
              <a:t> </a:t>
            </a:r>
            <a:r>
              <a:rPr lang="en-US" sz="1400" dirty="0">
                <a:solidFill>
                  <a:srgbClr val="D4D4D4"/>
                </a:solidFill>
              </a:rPr>
              <a:t>Feature/Variable/Input-variable/Independent-variable</a:t>
            </a:r>
            <a:endParaRPr lang="en-US" dirty="0" err="1"/>
          </a:p>
          <a:p>
            <a:pPr lvl="1"/>
            <a:r>
              <a:rPr lang="en-US" sz="1400" dirty="0">
                <a:solidFill>
                  <a:srgbClr val="82C6FF"/>
                </a:solidFill>
              </a:rPr>
              <a:t> </a:t>
            </a:r>
            <a:r>
              <a:rPr lang="en-US" sz="1400">
                <a:solidFill>
                  <a:srgbClr val="D4D4D4"/>
                </a:solidFill>
              </a:rPr>
              <a:t>Label/Dependent-variable/Output-variable/Class/Class-label/Response label</a:t>
            </a:r>
            <a:endParaRPr lang="en-US"/>
          </a:p>
          <a:p>
            <a:pPr marL="590550" lvl="1" indent="0">
              <a:buNone/>
            </a:pPr>
            <a:endParaRPr lang="en-US" sz="1400" dirty="0">
              <a:solidFill>
                <a:srgbClr val="D4D4D4"/>
              </a:solidFill>
            </a:endParaRPr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590550" lvl="1" indent="0">
              <a:buNone/>
            </a:pPr>
            <a:endParaRPr lang="en-US" dirty="0"/>
          </a:p>
          <a:p>
            <a:pPr marL="590550" lvl="1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F00F7EC5-2681-6F16-2809-1E39359C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>
            <a:extLst>
              <a:ext uri="{FF2B5EF4-FFF2-40B4-BE49-F238E27FC236}">
                <a16:creationId xmlns:a16="http://schemas.microsoft.com/office/drawing/2014/main" id="{B0C0904F-362D-ABC7-AC21-5F66E50EA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1199" y="2043364"/>
            <a:ext cx="839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Questions?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>
              <a:solidFill>
                <a:srgbClr val="BE9BFF"/>
              </a:solidFill>
            </a:endParaRPr>
          </a:p>
        </p:txBody>
      </p:sp>
      <p:pic>
        <p:nvPicPr>
          <p:cNvPr id="189" name="Google Shape;189;p46">
            <a:extLst>
              <a:ext uri="{FF2B5EF4-FFF2-40B4-BE49-F238E27FC236}">
                <a16:creationId xmlns:a16="http://schemas.microsoft.com/office/drawing/2014/main" id="{BCD96D42-AC06-9B1A-241F-0D9EADD924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4C16-E801-9E8B-4220-89AEF8A1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2" y="1022497"/>
            <a:ext cx="7845570" cy="3336921"/>
          </a:xfrm>
        </p:spPr>
        <p:txBody>
          <a:bodyPr/>
          <a:lstStyle/>
          <a:p>
            <a:pPr lvl="1"/>
            <a:endParaRPr lang="en-US" sz="1200" dirty="0"/>
          </a:p>
          <a:p>
            <a:endParaRPr lang="en-US" sz="1400" dirty="0">
              <a:solidFill>
                <a:srgbClr val="82C6FF"/>
              </a:solidFill>
            </a:endParaRPr>
          </a:p>
          <a:p>
            <a:endParaRPr lang="en-US" sz="1400" dirty="0">
              <a:solidFill>
                <a:srgbClr val="82C6FF"/>
              </a:solidFill>
            </a:endParaRPr>
          </a:p>
          <a:p>
            <a:endParaRPr lang="en-US" sz="1400" dirty="0">
              <a:solidFill>
                <a:srgbClr val="82C6FF"/>
              </a:solidFill>
            </a:endParaRPr>
          </a:p>
          <a:p>
            <a:pPr marL="590550" lvl="1" indent="0">
              <a:buNone/>
            </a:pPr>
            <a:endParaRPr lang="en-US" sz="1200" dirty="0">
              <a:solidFill>
                <a:srgbClr val="FFFFFF"/>
              </a:solidFill>
            </a:endParaRPr>
          </a:p>
          <a:p>
            <a:endParaRPr lang="en-US" sz="1200" dirty="0"/>
          </a:p>
          <a:p>
            <a:endParaRPr lang="en-US" sz="1200" dirty="0"/>
          </a:p>
          <a:p>
            <a:pPr marL="133350" indent="0">
              <a:buNone/>
            </a:pPr>
            <a:endParaRPr lang="en-US" dirty="0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33350" indent="0">
              <a:buNone/>
            </a:pPr>
            <a:endParaRPr lang="en-US"/>
          </a:p>
          <a:p>
            <a:pPr marL="1333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0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C38A34-1C09-44AF-A4CC-A67B6F751BAC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B5AC1E-3F8B-4736-B201-2EF42848A6EC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Data Understanding   </vt:lpstr>
      <vt:lpstr>PowerPoint Presentation</vt:lpstr>
      <vt:lpstr> Importing  Library &amp;  Dataset      </vt:lpstr>
      <vt:lpstr>Dataset Overview     </vt:lpstr>
      <vt:lpstr>Terminology     </vt:lpstr>
      <vt:lpstr>Questions?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381</cp:revision>
  <dcterms:modified xsi:type="dcterms:W3CDTF">2025-03-21T23:19:56Z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