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28079-178A-B4F3-6CC6-FF6803C3B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E6BFD-9076-4C4E-3932-1D3F44312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0AA2C-D2BB-26ED-5E8C-DFB3E1A8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AAFE-C00B-A214-30A9-0E7D5AF3B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666A2-95A8-DAE1-F8E7-20963459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55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AA63-13B0-24CE-3BC1-36298D31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775DB-1C17-A629-3377-8DF6AC145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9D8C4-0915-179D-0716-33956A63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0558-58EF-8881-9629-34C811B3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75F1-3B25-545A-BBA7-BB1ABC26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896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1B5F6-0F99-7ECD-637C-C4D05E459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988F5-8131-FE37-F97A-C026BCE1C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67DBD-F1BE-9607-D2EE-E699FE94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6A7A6-6391-74C5-CAFE-CE805477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4F86D-0A86-7FDE-050E-7E7109A7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76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6B7A-B1F4-4164-DBE3-7B1E3CB8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687F-2501-400E-7917-37740B36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E1BCC-BB5E-4735-C7FD-C52A6E22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6FEC-BDFC-BECF-4019-E9C9AF72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F270-E697-1142-7982-6A789CF9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9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175D-3BB5-DB09-CEB5-8A3C7D23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08ABD-3DB4-9F48-D846-CFEB6F73B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6F91-7548-1FC1-8166-EEEDFA6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DD902-8A72-0DBB-E395-0FFF4404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EA3A-D7AA-331B-76AC-990D567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8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B580-7FCA-83FD-B528-55EFC010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79176-0124-4EBD-FC33-2A4A1E579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E5E2-8225-02AC-7B12-F5D656012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CC440-AB36-0A39-CEBE-C49F4EDE6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D8B00-AC8D-BE5C-ABA9-2A8AAE80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339AA-3609-E37C-4389-0A413A39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30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989A-2FF6-6EC4-CBDB-35D71BA5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2CD5-1E41-E714-C93A-D15D528C6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9761B-3FA6-A749-1843-F499066F9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019EFC-DCBA-5FC1-A211-00E400716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E6229-64C0-BADB-171F-FEABFCD1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EF67C-60BD-846E-D37A-F1D227EA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4A48E-D9D7-D583-C04C-C9EFDB45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5584E-2AF4-299D-08D5-F689659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1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091D-CF6C-4822-25D5-351578B5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A6A06-6263-1D28-DD26-12BC5E84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A1104-B8C8-E028-D841-EBD8EBDA2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168A0-6F03-388C-D359-9FE43305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60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6A578-CE09-B638-5406-E52A1258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96E2C-6682-A76B-098E-520FCD49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2E436-0329-F62C-191D-5FF3026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2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10AE-B068-D064-287F-6D152862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8C32-A500-ED30-8765-9AFF7307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FE4F7-9D8F-33E7-7517-B14F84A4C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801E-3DC1-8A17-386C-B4026DDF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BC9CB-9F42-077B-0CD9-F475651E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5A529-5A2D-68A3-D66C-EA0BC7A1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197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8AD6-818B-18C9-24D3-16649A3E8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19E51-BBFB-FC6B-C5E0-1A3F09FF3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7EFE2-C5E1-A8F0-82AC-35527167A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C8C4A-8BFA-2ABE-D787-04B96151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1E50-0270-5F91-3C62-4CB41798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E9825-B153-6D64-BFA3-BC70ADEA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52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C872A-57E0-5FAB-1900-FF5EC431C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E47F7-71EA-EEA8-13D0-6F0600AB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2C11C-A724-65AF-D10A-00BE31134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19C9D-2983-4DED-BEDE-B6FD1FE745D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59E52-6A32-5ED0-C6F9-E06818AF8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F0DE-92AB-6237-2129-C3E6C2412C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59816-73B9-4972-B520-77CF8C8940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459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and pink paper stripes in a wave shape">
            <a:extLst>
              <a:ext uri="{FF2B5EF4-FFF2-40B4-BE49-F238E27FC236}">
                <a16:creationId xmlns:a16="http://schemas.microsoft.com/office/drawing/2014/main" id="{D6C098C9-A971-A4F5-D2D7-6EB430141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98322"/>
            <a:ext cx="12366794" cy="6956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777C2-2DF2-7AF2-72CE-B4C002B0A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REINFORCEMENT EXCEL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EE550-DF83-0896-D438-D1BB9212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6754761" cy="1655762"/>
          </a:xfrm>
        </p:spPr>
        <p:txBody>
          <a:bodyPr/>
          <a:lstStyle/>
          <a:p>
            <a:r>
              <a:rPr lang="en-IN" dirty="0"/>
              <a:t>Name : K. Tamilarasi</a:t>
            </a:r>
          </a:p>
          <a:p>
            <a:r>
              <a:rPr lang="en-IN" dirty="0"/>
              <a:t>Domain / Batch:</a:t>
            </a:r>
          </a:p>
          <a:p>
            <a:r>
              <a:rPr lang="en-IN" dirty="0"/>
              <a:t>DA/DS evening(online)</a:t>
            </a:r>
          </a:p>
        </p:txBody>
      </p:sp>
    </p:spTree>
    <p:extLst>
      <p:ext uri="{BB962C8B-B14F-4D97-AF65-F5344CB8AC3E}">
        <p14:creationId xmlns:p14="http://schemas.microsoft.com/office/powerpoint/2010/main" val="50990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FAD493-5837-72AE-CE4B-572D50EC0BD1}"/>
              </a:ext>
            </a:extLst>
          </p:cNvPr>
          <p:cNvSpPr txBox="1"/>
          <p:nvPr/>
        </p:nvSpPr>
        <p:spPr>
          <a:xfrm>
            <a:off x="319548" y="817120"/>
            <a:ext cx="1095805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&amp; Objectives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data from a retail business using Excel to identify key trends and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sales performance across different categories and time periods.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919B5-C5AB-1252-0F39-3B2F044BD7C5}"/>
              </a:ext>
            </a:extLst>
          </p:cNvPr>
          <p:cNvSpPr txBox="1"/>
          <p:nvPr/>
        </p:nvSpPr>
        <p:spPr>
          <a:xfrm>
            <a:off x="373626" y="3644394"/>
            <a:ext cx="94389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total sales, revenue trends, and the impact of discounts.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best-selling products and sales channels.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actionable insights for business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4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CF5F9-BDD7-96F0-AA56-EBF6BAE67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1B66E8-4206-D771-5D97-DC7C96B3F60A}"/>
              </a:ext>
            </a:extLst>
          </p:cNvPr>
          <p:cNvSpPr txBox="1"/>
          <p:nvPr/>
        </p:nvSpPr>
        <p:spPr>
          <a:xfrm>
            <a:off x="319548" y="817120"/>
            <a:ext cx="381491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&amp; Objectives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data from a retail business using Excel to identify key trends and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sales performance across different categories and time periods.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ABDA59-56FB-7EE2-2622-69067FB77518}"/>
              </a:ext>
            </a:extLst>
          </p:cNvPr>
          <p:cNvSpPr txBox="1"/>
          <p:nvPr/>
        </p:nvSpPr>
        <p:spPr>
          <a:xfrm>
            <a:off x="373627" y="3644394"/>
            <a:ext cx="38149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total sales, revenue trends, and the impact of discounts.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best-selling products and sales channels.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actionable insights for business growth.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55621-02BF-9532-116D-1301F1682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872" y="329380"/>
            <a:ext cx="7192843" cy="619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01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F822C-3760-36C2-5073-D72B8F404841}"/>
              </a:ext>
            </a:extLst>
          </p:cNvPr>
          <p:cNvSpPr txBox="1"/>
          <p:nvPr/>
        </p:nvSpPr>
        <p:spPr>
          <a:xfrm>
            <a:off x="658762" y="884903"/>
            <a:ext cx="343145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&amp;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transaction-level details, including order IDs, product details, sales data, discounts, and customer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 and handled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data formats (e.g., date format, numerical fields).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and sorted the dataset for ease of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DFD5E-431C-8BDC-7CAB-02A6DD14B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66" y="399463"/>
            <a:ext cx="7072772" cy="61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322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2F3CB-FEB0-093E-7220-BBF4F9C27B3F}"/>
              </a:ext>
            </a:extLst>
          </p:cNvPr>
          <p:cNvSpPr txBox="1"/>
          <p:nvPr/>
        </p:nvSpPr>
        <p:spPr>
          <a:xfrm>
            <a:off x="8750710" y="247355"/>
            <a:ext cx="3048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Metrics &amp; Analysis in Excel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Total Sales</a:t>
            </a:r>
            <a:r>
              <a:rPr lang="en-US" dirty="0"/>
              <a:t>: Summing up the sales amounts for all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Sales by Product Category</a:t>
            </a:r>
            <a:r>
              <a:rPr lang="en-US" dirty="0"/>
              <a:t>: Analyzed sales across various product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Discount Impact</a:t>
            </a:r>
            <a:r>
              <a:rPr lang="en-US" dirty="0"/>
              <a:t>: Calculated the correlation between discounts and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Formulas Used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SUM()</a:t>
            </a:r>
            <a:r>
              <a:rPr lang="en-US" dirty="0"/>
              <a:t> for calculating total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AVERAGE()</a:t>
            </a:r>
            <a:r>
              <a:rPr lang="en-US" dirty="0"/>
              <a:t> for determining the average sales per transaction.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49A81-7930-D85A-FB4C-0A6ACF8D0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247355"/>
            <a:ext cx="8406581" cy="61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2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5AA329-D353-095D-E267-A5364906E4D7}"/>
              </a:ext>
            </a:extLst>
          </p:cNvPr>
          <p:cNvSpPr txBox="1"/>
          <p:nvPr/>
        </p:nvSpPr>
        <p:spPr>
          <a:xfrm>
            <a:off x="255638" y="16336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5: Sales Performance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Sales Analysis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Calculated total revenue and compared it across different time periods (monthly/quarterly).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Identified top-performing months with the highest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Excel pivot tables used to aggregate data by various dimensions like time, region, and product.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3F189-8233-5AF8-E1CA-7756646C0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8" y="2505382"/>
            <a:ext cx="9724103" cy="41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0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B7E52-9696-C646-B2BA-1CC5BDD1A73A}"/>
              </a:ext>
            </a:extLst>
          </p:cNvPr>
          <p:cNvSpPr txBox="1"/>
          <p:nvPr/>
        </p:nvSpPr>
        <p:spPr>
          <a:xfrm>
            <a:off x="511277" y="131321"/>
            <a:ext cx="311682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Discount &amp; Sales Correlation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Discount Analysis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how discounts affected sales using Excel’s </a:t>
            </a:r>
            <a:r>
              <a:rPr lang="en-US" b="1" dirty="0"/>
              <a:t>CORREL()</a:t>
            </a:r>
            <a:r>
              <a:rPr lang="en-US" dirty="0"/>
              <a:t> function to measure the correlation.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scatter plots</a:t>
            </a:r>
            <a:r>
              <a:rPr lang="en-US" dirty="0"/>
              <a:t> to visualize the relationship between discount rates and sales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Found that higher discounts led to higher sales volume but decreased profit margins.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Excel formulas used to calculate the effectiveness of discounts on total revenue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69CB-5D71-B5CD-ADA9-E9F1ACF0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406" y="730967"/>
            <a:ext cx="7678994" cy="53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2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DE80D7-75BF-CC05-BB77-9D6B4A024065}"/>
              </a:ext>
            </a:extLst>
          </p:cNvPr>
          <p:cNvSpPr txBox="1"/>
          <p:nvPr/>
        </p:nvSpPr>
        <p:spPr>
          <a:xfrm>
            <a:off x="393290" y="1582340"/>
            <a:ext cx="27923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What-if-analysis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(Goal-seek)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Analyzed sales performance over goal seek to automate the functions  to identify seasonal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Excel  what-if-analysis </a:t>
            </a:r>
            <a:r>
              <a:rPr lang="en-US" dirty="0"/>
              <a:t>to illustrate the “goal seek” 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B9DB0-9172-93AF-C9B7-F963A75A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22" y="995516"/>
            <a:ext cx="8652388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66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511E33-991E-0984-6144-49FBBFB033E0}"/>
              </a:ext>
            </a:extLst>
          </p:cNvPr>
          <p:cNvSpPr txBox="1"/>
          <p:nvPr/>
        </p:nvSpPr>
        <p:spPr>
          <a:xfrm>
            <a:off x="1347019" y="2413320"/>
            <a:ext cx="949796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500" i="1" dirty="0">
                <a:latin typeface="Harrington" panose="04040505050A0202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9858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422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REINFORCEMENT EXCEL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EXCEL </dc:title>
  <dc:creator>Tamil Tamil</dc:creator>
  <cp:lastModifiedBy>918838942581</cp:lastModifiedBy>
  <cp:revision>2</cp:revision>
  <dcterms:created xsi:type="dcterms:W3CDTF">2025-04-13T16:44:29Z</dcterms:created>
  <dcterms:modified xsi:type="dcterms:W3CDTF">2025-04-13T17:07:27Z</dcterms:modified>
</cp:coreProperties>
</file>