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2" r:id="rId6"/>
    <p:sldId id="263" r:id="rId7"/>
    <p:sldId id="264" r:id="rId8"/>
    <p:sldId id="266" r:id="rId9"/>
    <p:sldId id="269" r:id="rId10"/>
    <p:sldId id="265" r:id="rId11"/>
    <p:sldId id="261" r:id="rId12"/>
    <p:sldId id="267" r:id="rId13"/>
    <p:sldId id="268"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50" d="100"/>
          <a:sy n="50" d="100"/>
        </p:scale>
        <p:origin x="1373" y="6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002D50-0042-4C88-9B99-7FCC3A2AF39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A082CF0-FA62-4E83-9005-D0CA69F58129}">
      <dgm:prSet custT="1"/>
      <dgm:spPr>
        <a:noFill/>
        <a:ln>
          <a:noFill/>
        </a:ln>
      </dgm:spPr>
      <dgm:t>
        <a:bodyPr/>
        <a:lstStyle/>
        <a:p>
          <a:r>
            <a:rPr lang="en-IN" sz="2400" dirty="0">
              <a:latin typeface="Aptos Display" panose="020B0004020202020204" pitchFamily="34" charset="0"/>
            </a:rPr>
            <a:t>Founded </a:t>
          </a:r>
          <a:r>
            <a:rPr lang="en-US" sz="2400" b="0" i="0" baseline="0" dirty="0">
              <a:latin typeface="Aptos Display" panose="020B0004020202020204" pitchFamily="34" charset="0"/>
            </a:rPr>
            <a:t>in 2008 by Deepinder Goyal and Pankaj </a:t>
          </a:r>
          <a:r>
            <a:rPr lang="en-US" sz="2400" b="0" i="0" baseline="0" dirty="0" err="1">
              <a:latin typeface="Aptos Display" panose="020B0004020202020204" pitchFamily="34" charset="0"/>
            </a:rPr>
            <a:t>Chaddah</a:t>
          </a:r>
          <a:r>
            <a:rPr lang="en-US" sz="2400" b="0" i="0" baseline="0" dirty="0">
              <a:latin typeface="Aptos Display" panose="020B0004020202020204" pitchFamily="34" charset="0"/>
            </a:rPr>
            <a:t> as </a:t>
          </a:r>
          <a:r>
            <a:rPr lang="en-US" sz="2400" b="1" i="0" baseline="0" dirty="0" err="1">
              <a:latin typeface="Aptos Display" panose="020B0004020202020204" pitchFamily="34" charset="0"/>
            </a:rPr>
            <a:t>Foodiebay</a:t>
          </a:r>
          <a:r>
            <a:rPr lang="en-US" sz="2400" b="0" i="0" baseline="0" dirty="0">
              <a:latin typeface="Aptos Display" panose="020B0004020202020204" pitchFamily="34" charset="0"/>
            </a:rPr>
            <a:t>.</a:t>
          </a:r>
          <a:endParaRPr lang="en-IN" sz="2400" dirty="0">
            <a:latin typeface="Aptos Display" panose="020B0004020202020204" pitchFamily="34" charset="0"/>
          </a:endParaRPr>
        </a:p>
      </dgm:t>
    </dgm:pt>
    <dgm:pt modelId="{B6066F02-E966-46D8-B80B-C71F5C1DC306}" type="parTrans" cxnId="{A2D41360-914A-4B9C-9BBF-D9516F11BB46}">
      <dgm:prSet/>
      <dgm:spPr/>
      <dgm:t>
        <a:bodyPr/>
        <a:lstStyle/>
        <a:p>
          <a:endParaRPr lang="en-IN"/>
        </a:p>
      </dgm:t>
    </dgm:pt>
    <dgm:pt modelId="{D84F8D78-6F7F-40A5-8767-D2B207F73A15}" type="sibTrans" cxnId="{A2D41360-914A-4B9C-9BBF-D9516F11BB46}">
      <dgm:prSet/>
      <dgm:spPr/>
      <dgm:t>
        <a:bodyPr/>
        <a:lstStyle/>
        <a:p>
          <a:endParaRPr lang="en-IN"/>
        </a:p>
      </dgm:t>
    </dgm:pt>
    <dgm:pt modelId="{27826B7D-3D16-4C7A-8381-EA9F4E2E3531}">
      <dgm:prSet custT="1"/>
      <dgm:spPr>
        <a:noFill/>
        <a:ln>
          <a:noFill/>
        </a:ln>
      </dgm:spPr>
      <dgm:t>
        <a:bodyPr/>
        <a:lstStyle/>
        <a:p>
          <a:r>
            <a:rPr lang="en-US" sz="2400" b="0" i="0" baseline="0" dirty="0">
              <a:latin typeface="Aptos Display" panose="020B0004020202020204" pitchFamily="34" charset="0"/>
            </a:rPr>
            <a:t>Renamed </a:t>
          </a:r>
          <a:r>
            <a:rPr lang="en-US" sz="2400" b="1" i="0" baseline="0" dirty="0">
              <a:latin typeface="Aptos Display" panose="020B0004020202020204" pitchFamily="34" charset="0"/>
            </a:rPr>
            <a:t>Zomato</a:t>
          </a:r>
          <a:r>
            <a:rPr lang="en-US" sz="2400" b="0" i="0" baseline="0" dirty="0">
              <a:latin typeface="Aptos Display" panose="020B0004020202020204" pitchFamily="34" charset="0"/>
            </a:rPr>
            <a:t> in 2010.</a:t>
          </a:r>
          <a:endParaRPr lang="en-IN" sz="2400" dirty="0">
            <a:latin typeface="Aptos Display" panose="020B0004020202020204" pitchFamily="34" charset="0"/>
          </a:endParaRPr>
        </a:p>
      </dgm:t>
    </dgm:pt>
    <dgm:pt modelId="{5F4F004A-0EB6-43A6-AD15-D36F1C0E4CA4}" type="parTrans" cxnId="{5F5EAD3A-E801-428A-B755-A5AC613E7C0C}">
      <dgm:prSet/>
      <dgm:spPr/>
      <dgm:t>
        <a:bodyPr/>
        <a:lstStyle/>
        <a:p>
          <a:endParaRPr lang="en-IN"/>
        </a:p>
      </dgm:t>
    </dgm:pt>
    <dgm:pt modelId="{98EA653E-96E7-4F54-8025-106FF39A54F0}" type="sibTrans" cxnId="{5F5EAD3A-E801-428A-B755-A5AC613E7C0C}">
      <dgm:prSet/>
      <dgm:spPr/>
      <dgm:t>
        <a:bodyPr/>
        <a:lstStyle/>
        <a:p>
          <a:endParaRPr lang="en-IN"/>
        </a:p>
      </dgm:t>
    </dgm:pt>
    <dgm:pt modelId="{46EE430B-389A-4277-927D-F5AFD73A33F9}">
      <dgm:prSet custT="1"/>
      <dgm:spPr>
        <a:noFill/>
        <a:ln>
          <a:noFill/>
        </a:ln>
      </dgm:spPr>
      <dgm:t>
        <a:bodyPr/>
        <a:lstStyle/>
        <a:p>
          <a:r>
            <a:rPr lang="en-US" sz="2400" b="0" i="0" baseline="0" dirty="0">
              <a:latin typeface="Aptos Display" panose="020B0004020202020204" pitchFamily="34" charset="0"/>
            </a:rPr>
            <a:t>Initially started as a restaurant directory, listing menus and reviews.</a:t>
          </a:r>
          <a:endParaRPr lang="en-IN" sz="2400" dirty="0">
            <a:latin typeface="Aptos Display" panose="020B0004020202020204" pitchFamily="34" charset="0"/>
          </a:endParaRPr>
        </a:p>
      </dgm:t>
    </dgm:pt>
    <dgm:pt modelId="{14A4AB73-909E-44C4-A97A-B18D4D86614B}" type="parTrans" cxnId="{1AFE8DF8-0887-4862-8E76-7D78F14B3521}">
      <dgm:prSet/>
      <dgm:spPr/>
      <dgm:t>
        <a:bodyPr/>
        <a:lstStyle/>
        <a:p>
          <a:endParaRPr lang="en-IN"/>
        </a:p>
      </dgm:t>
    </dgm:pt>
    <dgm:pt modelId="{884E69F5-66BC-42C5-9BDA-BA1BB2E726E9}" type="sibTrans" cxnId="{1AFE8DF8-0887-4862-8E76-7D78F14B3521}">
      <dgm:prSet/>
      <dgm:spPr/>
      <dgm:t>
        <a:bodyPr/>
        <a:lstStyle/>
        <a:p>
          <a:endParaRPr lang="en-IN"/>
        </a:p>
      </dgm:t>
    </dgm:pt>
    <dgm:pt modelId="{2CF5DFDB-987A-4231-BAB9-E7AB4D85EE0F}">
      <dgm:prSet custT="1"/>
      <dgm:spPr>
        <a:noFill/>
        <a:ln>
          <a:noFill/>
        </a:ln>
      </dgm:spPr>
      <dgm:t>
        <a:bodyPr/>
        <a:lstStyle/>
        <a:p>
          <a:r>
            <a:rPr lang="en-US" sz="2400" b="0" i="0" baseline="0" dirty="0">
              <a:latin typeface="Aptos Display" panose="020B0004020202020204" pitchFamily="34" charset="0"/>
            </a:rPr>
            <a:t>Expanded rapidly across India and internationally.</a:t>
          </a:r>
          <a:endParaRPr lang="en-IN" sz="2400" dirty="0">
            <a:latin typeface="Aptos Display" panose="020B0004020202020204" pitchFamily="34" charset="0"/>
          </a:endParaRPr>
        </a:p>
      </dgm:t>
    </dgm:pt>
    <dgm:pt modelId="{A10462F3-A07F-4235-B97D-508BD62979DE}" type="parTrans" cxnId="{8C1803CD-99D4-4D10-8D3D-7818246B7FB0}">
      <dgm:prSet/>
      <dgm:spPr/>
      <dgm:t>
        <a:bodyPr/>
        <a:lstStyle/>
        <a:p>
          <a:endParaRPr lang="en-IN"/>
        </a:p>
      </dgm:t>
    </dgm:pt>
    <dgm:pt modelId="{FA7E06BA-9862-4845-A427-50E4B6F41586}" type="sibTrans" cxnId="{8C1803CD-99D4-4D10-8D3D-7818246B7FB0}">
      <dgm:prSet/>
      <dgm:spPr/>
      <dgm:t>
        <a:bodyPr/>
        <a:lstStyle/>
        <a:p>
          <a:endParaRPr lang="en-IN"/>
        </a:p>
      </dgm:t>
    </dgm:pt>
    <dgm:pt modelId="{622CC19F-02BC-4B2C-B3F5-4FC8FDC0E82A}">
      <dgm:prSet custT="1"/>
      <dgm:spPr>
        <a:noFill/>
        <a:ln>
          <a:noFill/>
        </a:ln>
      </dgm:spPr>
      <dgm:t>
        <a:bodyPr/>
        <a:lstStyle/>
        <a:p>
          <a:r>
            <a:rPr lang="en-US" sz="2400" b="0" i="0" baseline="0" dirty="0">
              <a:latin typeface="Aptos Display" panose="020B0004020202020204" pitchFamily="34" charset="0"/>
            </a:rPr>
            <a:t>Introduced online food ordering and delivery services over time.</a:t>
          </a:r>
          <a:endParaRPr lang="en-IN" sz="2400" dirty="0">
            <a:latin typeface="Aptos Display" panose="020B0004020202020204" pitchFamily="34" charset="0"/>
          </a:endParaRPr>
        </a:p>
      </dgm:t>
    </dgm:pt>
    <dgm:pt modelId="{EA23BC98-D79A-4C9B-BFB6-BF3EF53713A3}" type="parTrans" cxnId="{3D46EDAE-D717-4318-8141-B77C6BB9399F}">
      <dgm:prSet/>
      <dgm:spPr/>
      <dgm:t>
        <a:bodyPr/>
        <a:lstStyle/>
        <a:p>
          <a:endParaRPr lang="en-IN"/>
        </a:p>
      </dgm:t>
    </dgm:pt>
    <dgm:pt modelId="{A0897293-DEA7-4BE0-A384-175DCBF1A2D9}" type="sibTrans" cxnId="{3D46EDAE-D717-4318-8141-B77C6BB9399F}">
      <dgm:prSet/>
      <dgm:spPr/>
      <dgm:t>
        <a:bodyPr/>
        <a:lstStyle/>
        <a:p>
          <a:endParaRPr lang="en-IN"/>
        </a:p>
      </dgm:t>
    </dgm:pt>
    <dgm:pt modelId="{51F2782D-E9BC-4105-9D9C-292AA37B9D68}">
      <dgm:prSet custT="1"/>
      <dgm:spPr>
        <a:noFill/>
        <a:ln>
          <a:noFill/>
        </a:ln>
      </dgm:spPr>
      <dgm:t>
        <a:bodyPr/>
        <a:lstStyle/>
        <a:p>
          <a:r>
            <a:rPr lang="en-US" sz="2400" b="0" i="0" baseline="0">
              <a:latin typeface="Aptos Display" panose="020B0004020202020204" pitchFamily="34" charset="0"/>
            </a:rPr>
            <a:t>Continues to grow with services like </a:t>
          </a:r>
          <a:r>
            <a:rPr lang="en-US" sz="2400" b="1" i="0" baseline="0">
              <a:latin typeface="Aptos Display" panose="020B0004020202020204" pitchFamily="34" charset="0"/>
            </a:rPr>
            <a:t>Zomato Pro</a:t>
          </a:r>
          <a:r>
            <a:rPr lang="en-US" sz="2400" b="0" i="0" baseline="0">
              <a:latin typeface="Aptos Display" panose="020B0004020202020204" pitchFamily="34" charset="0"/>
            </a:rPr>
            <a:t>, contactless dining, and cloud kitchens.</a:t>
          </a:r>
          <a:endParaRPr lang="en-IN" sz="2400">
            <a:latin typeface="Aptos Display" panose="020B0004020202020204" pitchFamily="34" charset="0"/>
          </a:endParaRPr>
        </a:p>
      </dgm:t>
    </dgm:pt>
    <dgm:pt modelId="{35A3B400-E011-4A38-A320-352EF39EA634}" type="parTrans" cxnId="{81B1D3F1-23BC-4B90-B227-8288A69FD2D5}">
      <dgm:prSet/>
      <dgm:spPr/>
      <dgm:t>
        <a:bodyPr/>
        <a:lstStyle/>
        <a:p>
          <a:endParaRPr lang="en-IN"/>
        </a:p>
      </dgm:t>
    </dgm:pt>
    <dgm:pt modelId="{5914230E-C4D4-457C-B443-F3C1179BFDF9}" type="sibTrans" cxnId="{81B1D3F1-23BC-4B90-B227-8288A69FD2D5}">
      <dgm:prSet/>
      <dgm:spPr/>
      <dgm:t>
        <a:bodyPr/>
        <a:lstStyle/>
        <a:p>
          <a:endParaRPr lang="en-IN"/>
        </a:p>
      </dgm:t>
    </dgm:pt>
    <dgm:pt modelId="{DCEAB377-812E-40A2-AAB0-D37C4536633C}" type="pres">
      <dgm:prSet presAssocID="{9A002D50-0042-4C88-9B99-7FCC3A2AF39E}" presName="hierChild1" presStyleCnt="0">
        <dgm:presLayoutVars>
          <dgm:orgChart val="1"/>
          <dgm:chPref val="1"/>
          <dgm:dir/>
          <dgm:animOne val="branch"/>
          <dgm:animLvl val="lvl"/>
          <dgm:resizeHandles/>
        </dgm:presLayoutVars>
      </dgm:prSet>
      <dgm:spPr/>
    </dgm:pt>
    <dgm:pt modelId="{8F4A7CFA-AB65-4C83-9466-3D4B3D507140}" type="pres">
      <dgm:prSet presAssocID="{7A082CF0-FA62-4E83-9005-D0CA69F58129}" presName="hierRoot1" presStyleCnt="0">
        <dgm:presLayoutVars>
          <dgm:hierBranch val="init"/>
        </dgm:presLayoutVars>
      </dgm:prSet>
      <dgm:spPr/>
    </dgm:pt>
    <dgm:pt modelId="{338DF9AE-6E39-4076-88BA-6766F54F65DD}" type="pres">
      <dgm:prSet presAssocID="{7A082CF0-FA62-4E83-9005-D0CA69F58129}" presName="rootComposite1" presStyleCnt="0"/>
      <dgm:spPr/>
    </dgm:pt>
    <dgm:pt modelId="{F171A164-2A0A-4DF2-ADE8-B980360255D4}" type="pres">
      <dgm:prSet presAssocID="{7A082CF0-FA62-4E83-9005-D0CA69F58129}" presName="rootText1" presStyleLbl="node0" presStyleIdx="0" presStyleCnt="6">
        <dgm:presLayoutVars>
          <dgm:chPref val="3"/>
        </dgm:presLayoutVars>
      </dgm:prSet>
      <dgm:spPr/>
    </dgm:pt>
    <dgm:pt modelId="{2E349066-F163-4A78-8E2D-56375A4668F6}" type="pres">
      <dgm:prSet presAssocID="{7A082CF0-FA62-4E83-9005-D0CA69F58129}" presName="rootConnector1" presStyleLbl="node1" presStyleIdx="0" presStyleCnt="0"/>
      <dgm:spPr/>
    </dgm:pt>
    <dgm:pt modelId="{ECD6A141-C8D9-43EA-B14F-3C0FFEFA9265}" type="pres">
      <dgm:prSet presAssocID="{7A082CF0-FA62-4E83-9005-D0CA69F58129}" presName="hierChild2" presStyleCnt="0"/>
      <dgm:spPr/>
    </dgm:pt>
    <dgm:pt modelId="{97009432-6E45-4732-9B55-F0492F9B679B}" type="pres">
      <dgm:prSet presAssocID="{7A082CF0-FA62-4E83-9005-D0CA69F58129}" presName="hierChild3" presStyleCnt="0"/>
      <dgm:spPr/>
    </dgm:pt>
    <dgm:pt modelId="{2DFB52BD-3550-4BEB-89BA-06B042CACE87}" type="pres">
      <dgm:prSet presAssocID="{27826B7D-3D16-4C7A-8381-EA9F4E2E3531}" presName="hierRoot1" presStyleCnt="0">
        <dgm:presLayoutVars>
          <dgm:hierBranch val="init"/>
        </dgm:presLayoutVars>
      </dgm:prSet>
      <dgm:spPr/>
    </dgm:pt>
    <dgm:pt modelId="{6EB7D846-F54E-4389-8445-263FB0A1AA5C}" type="pres">
      <dgm:prSet presAssocID="{27826B7D-3D16-4C7A-8381-EA9F4E2E3531}" presName="rootComposite1" presStyleCnt="0"/>
      <dgm:spPr/>
    </dgm:pt>
    <dgm:pt modelId="{725FACBA-0CF3-4004-BAF1-8722A53A98E7}" type="pres">
      <dgm:prSet presAssocID="{27826B7D-3D16-4C7A-8381-EA9F4E2E3531}" presName="rootText1" presStyleLbl="node0" presStyleIdx="1" presStyleCnt="6">
        <dgm:presLayoutVars>
          <dgm:chPref val="3"/>
        </dgm:presLayoutVars>
      </dgm:prSet>
      <dgm:spPr/>
    </dgm:pt>
    <dgm:pt modelId="{568E4BCC-9075-4165-9833-83495B415DF8}" type="pres">
      <dgm:prSet presAssocID="{27826B7D-3D16-4C7A-8381-EA9F4E2E3531}" presName="rootConnector1" presStyleLbl="node1" presStyleIdx="0" presStyleCnt="0"/>
      <dgm:spPr/>
    </dgm:pt>
    <dgm:pt modelId="{5D0738E9-1F7A-4D6F-B339-F22897C2B6AA}" type="pres">
      <dgm:prSet presAssocID="{27826B7D-3D16-4C7A-8381-EA9F4E2E3531}" presName="hierChild2" presStyleCnt="0"/>
      <dgm:spPr/>
    </dgm:pt>
    <dgm:pt modelId="{B505200A-E442-4F8A-A00D-722AC9DAC15B}" type="pres">
      <dgm:prSet presAssocID="{27826B7D-3D16-4C7A-8381-EA9F4E2E3531}" presName="hierChild3" presStyleCnt="0"/>
      <dgm:spPr/>
    </dgm:pt>
    <dgm:pt modelId="{205D1BF3-B5E0-43AF-ADEA-082DFAB76A15}" type="pres">
      <dgm:prSet presAssocID="{46EE430B-389A-4277-927D-F5AFD73A33F9}" presName="hierRoot1" presStyleCnt="0">
        <dgm:presLayoutVars>
          <dgm:hierBranch val="init"/>
        </dgm:presLayoutVars>
      </dgm:prSet>
      <dgm:spPr/>
    </dgm:pt>
    <dgm:pt modelId="{8A659053-D1FF-4A15-8479-7FC74326F59C}" type="pres">
      <dgm:prSet presAssocID="{46EE430B-389A-4277-927D-F5AFD73A33F9}" presName="rootComposite1" presStyleCnt="0"/>
      <dgm:spPr/>
    </dgm:pt>
    <dgm:pt modelId="{83B4D765-AC89-4A7A-BB42-A61B58330391}" type="pres">
      <dgm:prSet presAssocID="{46EE430B-389A-4277-927D-F5AFD73A33F9}" presName="rootText1" presStyleLbl="node0" presStyleIdx="2" presStyleCnt="6">
        <dgm:presLayoutVars>
          <dgm:chPref val="3"/>
        </dgm:presLayoutVars>
      </dgm:prSet>
      <dgm:spPr/>
    </dgm:pt>
    <dgm:pt modelId="{F8D575F9-E966-450E-AB61-140D24ECE79E}" type="pres">
      <dgm:prSet presAssocID="{46EE430B-389A-4277-927D-F5AFD73A33F9}" presName="rootConnector1" presStyleLbl="node1" presStyleIdx="0" presStyleCnt="0"/>
      <dgm:spPr/>
    </dgm:pt>
    <dgm:pt modelId="{0EA231A4-BBF1-4531-BBBF-1D3E42D30E05}" type="pres">
      <dgm:prSet presAssocID="{46EE430B-389A-4277-927D-F5AFD73A33F9}" presName="hierChild2" presStyleCnt="0"/>
      <dgm:spPr/>
    </dgm:pt>
    <dgm:pt modelId="{80257BCB-11CE-47A7-B099-BCB10343FD5B}" type="pres">
      <dgm:prSet presAssocID="{46EE430B-389A-4277-927D-F5AFD73A33F9}" presName="hierChild3" presStyleCnt="0"/>
      <dgm:spPr/>
    </dgm:pt>
    <dgm:pt modelId="{772C8697-00DB-49E8-A902-D4C0C8EF59CC}" type="pres">
      <dgm:prSet presAssocID="{2CF5DFDB-987A-4231-BAB9-E7AB4D85EE0F}" presName="hierRoot1" presStyleCnt="0">
        <dgm:presLayoutVars>
          <dgm:hierBranch val="init"/>
        </dgm:presLayoutVars>
      </dgm:prSet>
      <dgm:spPr/>
    </dgm:pt>
    <dgm:pt modelId="{9D120016-E103-4B40-9182-BD527796FFA9}" type="pres">
      <dgm:prSet presAssocID="{2CF5DFDB-987A-4231-BAB9-E7AB4D85EE0F}" presName="rootComposite1" presStyleCnt="0"/>
      <dgm:spPr/>
    </dgm:pt>
    <dgm:pt modelId="{E5D20D97-E873-42AF-A9A0-039F5D86B656}" type="pres">
      <dgm:prSet presAssocID="{2CF5DFDB-987A-4231-BAB9-E7AB4D85EE0F}" presName="rootText1" presStyleLbl="node0" presStyleIdx="3" presStyleCnt="6">
        <dgm:presLayoutVars>
          <dgm:chPref val="3"/>
        </dgm:presLayoutVars>
      </dgm:prSet>
      <dgm:spPr/>
    </dgm:pt>
    <dgm:pt modelId="{F7488843-9010-4A8C-893F-37BFC826D21B}" type="pres">
      <dgm:prSet presAssocID="{2CF5DFDB-987A-4231-BAB9-E7AB4D85EE0F}" presName="rootConnector1" presStyleLbl="node1" presStyleIdx="0" presStyleCnt="0"/>
      <dgm:spPr/>
    </dgm:pt>
    <dgm:pt modelId="{ED021E68-F59F-45D9-95A9-1CFCBCFF6135}" type="pres">
      <dgm:prSet presAssocID="{2CF5DFDB-987A-4231-BAB9-E7AB4D85EE0F}" presName="hierChild2" presStyleCnt="0"/>
      <dgm:spPr/>
    </dgm:pt>
    <dgm:pt modelId="{17839AA8-0FB4-4BE9-8C57-BED97DBC096D}" type="pres">
      <dgm:prSet presAssocID="{2CF5DFDB-987A-4231-BAB9-E7AB4D85EE0F}" presName="hierChild3" presStyleCnt="0"/>
      <dgm:spPr/>
    </dgm:pt>
    <dgm:pt modelId="{BA3C3A90-93C6-4DCF-AAD0-A2F72ADA86D6}" type="pres">
      <dgm:prSet presAssocID="{622CC19F-02BC-4B2C-B3F5-4FC8FDC0E82A}" presName="hierRoot1" presStyleCnt="0">
        <dgm:presLayoutVars>
          <dgm:hierBranch val="init"/>
        </dgm:presLayoutVars>
      </dgm:prSet>
      <dgm:spPr/>
    </dgm:pt>
    <dgm:pt modelId="{3C48F1B4-D326-4FEE-B5EB-710127883E4F}" type="pres">
      <dgm:prSet presAssocID="{622CC19F-02BC-4B2C-B3F5-4FC8FDC0E82A}" presName="rootComposite1" presStyleCnt="0"/>
      <dgm:spPr/>
    </dgm:pt>
    <dgm:pt modelId="{6F2BCFEB-75C5-4C25-A5AB-1A6E33EDAF7A}" type="pres">
      <dgm:prSet presAssocID="{622CC19F-02BC-4B2C-B3F5-4FC8FDC0E82A}" presName="rootText1" presStyleLbl="node0" presStyleIdx="4" presStyleCnt="6">
        <dgm:presLayoutVars>
          <dgm:chPref val="3"/>
        </dgm:presLayoutVars>
      </dgm:prSet>
      <dgm:spPr/>
    </dgm:pt>
    <dgm:pt modelId="{6CF1A019-5B00-42F1-BF9B-0FE9C99B8DD3}" type="pres">
      <dgm:prSet presAssocID="{622CC19F-02BC-4B2C-B3F5-4FC8FDC0E82A}" presName="rootConnector1" presStyleLbl="node1" presStyleIdx="0" presStyleCnt="0"/>
      <dgm:spPr/>
    </dgm:pt>
    <dgm:pt modelId="{481CE83D-9BDF-4565-95B6-8F78C920924C}" type="pres">
      <dgm:prSet presAssocID="{622CC19F-02BC-4B2C-B3F5-4FC8FDC0E82A}" presName="hierChild2" presStyleCnt="0"/>
      <dgm:spPr/>
    </dgm:pt>
    <dgm:pt modelId="{DD6A34C8-6CD2-4AF3-B5D2-7A4F61D7262F}" type="pres">
      <dgm:prSet presAssocID="{622CC19F-02BC-4B2C-B3F5-4FC8FDC0E82A}" presName="hierChild3" presStyleCnt="0"/>
      <dgm:spPr/>
    </dgm:pt>
    <dgm:pt modelId="{CF700416-3494-4F42-A4A9-031397518E89}" type="pres">
      <dgm:prSet presAssocID="{51F2782D-E9BC-4105-9D9C-292AA37B9D68}" presName="hierRoot1" presStyleCnt="0">
        <dgm:presLayoutVars>
          <dgm:hierBranch val="init"/>
        </dgm:presLayoutVars>
      </dgm:prSet>
      <dgm:spPr/>
    </dgm:pt>
    <dgm:pt modelId="{BC32B954-9CCF-4D85-9301-0E505F6E6185}" type="pres">
      <dgm:prSet presAssocID="{51F2782D-E9BC-4105-9D9C-292AA37B9D68}" presName="rootComposite1" presStyleCnt="0"/>
      <dgm:spPr/>
    </dgm:pt>
    <dgm:pt modelId="{87B1538A-F694-42F3-BFBF-FB3F9E653E4E}" type="pres">
      <dgm:prSet presAssocID="{51F2782D-E9BC-4105-9D9C-292AA37B9D68}" presName="rootText1" presStyleLbl="node0" presStyleIdx="5" presStyleCnt="6">
        <dgm:presLayoutVars>
          <dgm:chPref val="3"/>
        </dgm:presLayoutVars>
      </dgm:prSet>
      <dgm:spPr/>
    </dgm:pt>
    <dgm:pt modelId="{6A6DED27-AE56-4EBA-9FDE-769031DE5F22}" type="pres">
      <dgm:prSet presAssocID="{51F2782D-E9BC-4105-9D9C-292AA37B9D68}" presName="rootConnector1" presStyleLbl="node1" presStyleIdx="0" presStyleCnt="0"/>
      <dgm:spPr/>
    </dgm:pt>
    <dgm:pt modelId="{38630B2E-622D-46ED-97CA-B6D0B8BD4A91}" type="pres">
      <dgm:prSet presAssocID="{51F2782D-E9BC-4105-9D9C-292AA37B9D68}" presName="hierChild2" presStyleCnt="0"/>
      <dgm:spPr/>
    </dgm:pt>
    <dgm:pt modelId="{841E7375-9025-4CC0-9F8F-7ED8481FCBFB}" type="pres">
      <dgm:prSet presAssocID="{51F2782D-E9BC-4105-9D9C-292AA37B9D68}" presName="hierChild3" presStyleCnt="0"/>
      <dgm:spPr/>
    </dgm:pt>
  </dgm:ptLst>
  <dgm:cxnLst>
    <dgm:cxn modelId="{3774F921-D29D-48AB-83D2-3FB89A8930A4}" type="presOf" srcId="{9A002D50-0042-4C88-9B99-7FCC3A2AF39E}" destId="{DCEAB377-812E-40A2-AAB0-D37C4536633C}" srcOrd="0" destOrd="0" presId="urn:microsoft.com/office/officeart/2005/8/layout/orgChart1"/>
    <dgm:cxn modelId="{8C8C412E-5B90-4746-A3EB-7B0D887A8C4A}" type="presOf" srcId="{622CC19F-02BC-4B2C-B3F5-4FC8FDC0E82A}" destId="{6CF1A019-5B00-42F1-BF9B-0FE9C99B8DD3}" srcOrd="1" destOrd="0" presId="urn:microsoft.com/office/officeart/2005/8/layout/orgChart1"/>
    <dgm:cxn modelId="{5ED76E31-3EB9-4999-B474-F5D32F0F5D3B}" type="presOf" srcId="{27826B7D-3D16-4C7A-8381-EA9F4E2E3531}" destId="{725FACBA-0CF3-4004-BAF1-8722A53A98E7}" srcOrd="0" destOrd="0" presId="urn:microsoft.com/office/officeart/2005/8/layout/orgChart1"/>
    <dgm:cxn modelId="{8F417731-C230-40BD-B335-A22AC612DC85}" type="presOf" srcId="{622CC19F-02BC-4B2C-B3F5-4FC8FDC0E82A}" destId="{6F2BCFEB-75C5-4C25-A5AB-1A6E33EDAF7A}" srcOrd="0" destOrd="0" presId="urn:microsoft.com/office/officeart/2005/8/layout/orgChart1"/>
    <dgm:cxn modelId="{5F5EAD3A-E801-428A-B755-A5AC613E7C0C}" srcId="{9A002D50-0042-4C88-9B99-7FCC3A2AF39E}" destId="{27826B7D-3D16-4C7A-8381-EA9F4E2E3531}" srcOrd="1" destOrd="0" parTransId="{5F4F004A-0EB6-43A6-AD15-D36F1C0E4CA4}" sibTransId="{98EA653E-96E7-4F54-8025-106FF39A54F0}"/>
    <dgm:cxn modelId="{A2D41360-914A-4B9C-9BBF-D9516F11BB46}" srcId="{9A002D50-0042-4C88-9B99-7FCC3A2AF39E}" destId="{7A082CF0-FA62-4E83-9005-D0CA69F58129}" srcOrd="0" destOrd="0" parTransId="{B6066F02-E966-46D8-B80B-C71F5C1DC306}" sibTransId="{D84F8D78-6F7F-40A5-8767-D2B207F73A15}"/>
    <dgm:cxn modelId="{4DE86261-1D53-4C0B-9C3E-B32697DBF223}" type="presOf" srcId="{7A082CF0-FA62-4E83-9005-D0CA69F58129}" destId="{F171A164-2A0A-4DF2-ADE8-B980360255D4}" srcOrd="0" destOrd="0" presId="urn:microsoft.com/office/officeart/2005/8/layout/orgChart1"/>
    <dgm:cxn modelId="{9AEFE648-0CE7-4145-94CA-061E2052D5A0}" type="presOf" srcId="{2CF5DFDB-987A-4231-BAB9-E7AB4D85EE0F}" destId="{E5D20D97-E873-42AF-A9A0-039F5D86B656}" srcOrd="0" destOrd="0" presId="urn:microsoft.com/office/officeart/2005/8/layout/orgChart1"/>
    <dgm:cxn modelId="{ABE07682-2778-4C13-A47C-4F4071013B63}" type="presOf" srcId="{2CF5DFDB-987A-4231-BAB9-E7AB4D85EE0F}" destId="{F7488843-9010-4A8C-893F-37BFC826D21B}" srcOrd="1" destOrd="0" presId="urn:microsoft.com/office/officeart/2005/8/layout/orgChart1"/>
    <dgm:cxn modelId="{31E315AC-43CF-47CF-A4D9-5DEE0DD3C6C9}" type="presOf" srcId="{51F2782D-E9BC-4105-9D9C-292AA37B9D68}" destId="{87B1538A-F694-42F3-BFBF-FB3F9E653E4E}" srcOrd="0" destOrd="0" presId="urn:microsoft.com/office/officeart/2005/8/layout/orgChart1"/>
    <dgm:cxn modelId="{7EDF89AD-E9D9-44A0-A144-FEF4882662A5}" type="presOf" srcId="{46EE430B-389A-4277-927D-F5AFD73A33F9}" destId="{F8D575F9-E966-450E-AB61-140D24ECE79E}" srcOrd="1" destOrd="0" presId="urn:microsoft.com/office/officeart/2005/8/layout/orgChart1"/>
    <dgm:cxn modelId="{3D46EDAE-D717-4318-8141-B77C6BB9399F}" srcId="{9A002D50-0042-4C88-9B99-7FCC3A2AF39E}" destId="{622CC19F-02BC-4B2C-B3F5-4FC8FDC0E82A}" srcOrd="4" destOrd="0" parTransId="{EA23BC98-D79A-4C9B-BFB6-BF3EF53713A3}" sibTransId="{A0897293-DEA7-4BE0-A384-175DCBF1A2D9}"/>
    <dgm:cxn modelId="{1DC2FABF-49F5-4AC2-991B-DAAA99F5EB18}" type="presOf" srcId="{27826B7D-3D16-4C7A-8381-EA9F4E2E3531}" destId="{568E4BCC-9075-4165-9833-83495B415DF8}" srcOrd="1" destOrd="0" presId="urn:microsoft.com/office/officeart/2005/8/layout/orgChart1"/>
    <dgm:cxn modelId="{230DEEC8-F010-438C-BE50-17C526AB0B02}" type="presOf" srcId="{7A082CF0-FA62-4E83-9005-D0CA69F58129}" destId="{2E349066-F163-4A78-8E2D-56375A4668F6}" srcOrd="1" destOrd="0" presId="urn:microsoft.com/office/officeart/2005/8/layout/orgChart1"/>
    <dgm:cxn modelId="{8C1803CD-99D4-4D10-8D3D-7818246B7FB0}" srcId="{9A002D50-0042-4C88-9B99-7FCC3A2AF39E}" destId="{2CF5DFDB-987A-4231-BAB9-E7AB4D85EE0F}" srcOrd="3" destOrd="0" parTransId="{A10462F3-A07F-4235-B97D-508BD62979DE}" sibTransId="{FA7E06BA-9862-4845-A427-50E4B6F41586}"/>
    <dgm:cxn modelId="{ED8F51D1-1AE8-4DB9-8383-AA780EA029E8}" type="presOf" srcId="{46EE430B-389A-4277-927D-F5AFD73A33F9}" destId="{83B4D765-AC89-4A7A-BB42-A61B58330391}" srcOrd="0" destOrd="0" presId="urn:microsoft.com/office/officeart/2005/8/layout/orgChart1"/>
    <dgm:cxn modelId="{81B1D3F1-23BC-4B90-B227-8288A69FD2D5}" srcId="{9A002D50-0042-4C88-9B99-7FCC3A2AF39E}" destId="{51F2782D-E9BC-4105-9D9C-292AA37B9D68}" srcOrd="5" destOrd="0" parTransId="{35A3B400-E011-4A38-A320-352EF39EA634}" sibTransId="{5914230E-C4D4-457C-B443-F3C1179BFDF9}"/>
    <dgm:cxn modelId="{9E8243F3-36FD-4256-922A-549518DAE953}" type="presOf" srcId="{51F2782D-E9BC-4105-9D9C-292AA37B9D68}" destId="{6A6DED27-AE56-4EBA-9FDE-769031DE5F22}" srcOrd="1" destOrd="0" presId="urn:microsoft.com/office/officeart/2005/8/layout/orgChart1"/>
    <dgm:cxn modelId="{1AFE8DF8-0887-4862-8E76-7D78F14B3521}" srcId="{9A002D50-0042-4C88-9B99-7FCC3A2AF39E}" destId="{46EE430B-389A-4277-927D-F5AFD73A33F9}" srcOrd="2" destOrd="0" parTransId="{14A4AB73-909E-44C4-A97A-B18D4D86614B}" sibTransId="{884E69F5-66BC-42C5-9BDA-BA1BB2E726E9}"/>
    <dgm:cxn modelId="{D2EB8C79-618B-4D19-91F5-3FAE065E980B}" type="presParOf" srcId="{DCEAB377-812E-40A2-AAB0-D37C4536633C}" destId="{8F4A7CFA-AB65-4C83-9466-3D4B3D507140}" srcOrd="0" destOrd="0" presId="urn:microsoft.com/office/officeart/2005/8/layout/orgChart1"/>
    <dgm:cxn modelId="{F6A5C19A-2FA9-4D85-BDD8-FFE07AB7479A}" type="presParOf" srcId="{8F4A7CFA-AB65-4C83-9466-3D4B3D507140}" destId="{338DF9AE-6E39-4076-88BA-6766F54F65DD}" srcOrd="0" destOrd="0" presId="urn:microsoft.com/office/officeart/2005/8/layout/orgChart1"/>
    <dgm:cxn modelId="{EBA721C3-1091-4CE3-A261-FC81713EBDF9}" type="presParOf" srcId="{338DF9AE-6E39-4076-88BA-6766F54F65DD}" destId="{F171A164-2A0A-4DF2-ADE8-B980360255D4}" srcOrd="0" destOrd="0" presId="urn:microsoft.com/office/officeart/2005/8/layout/orgChart1"/>
    <dgm:cxn modelId="{4FF62BBB-8604-4B0F-B336-0CF3B45AE29C}" type="presParOf" srcId="{338DF9AE-6E39-4076-88BA-6766F54F65DD}" destId="{2E349066-F163-4A78-8E2D-56375A4668F6}" srcOrd="1" destOrd="0" presId="urn:microsoft.com/office/officeart/2005/8/layout/orgChart1"/>
    <dgm:cxn modelId="{784F900B-5A26-44FA-8F01-19BF03363A03}" type="presParOf" srcId="{8F4A7CFA-AB65-4C83-9466-3D4B3D507140}" destId="{ECD6A141-C8D9-43EA-B14F-3C0FFEFA9265}" srcOrd="1" destOrd="0" presId="urn:microsoft.com/office/officeart/2005/8/layout/orgChart1"/>
    <dgm:cxn modelId="{62843E4C-2C29-4576-846E-056389260745}" type="presParOf" srcId="{8F4A7CFA-AB65-4C83-9466-3D4B3D507140}" destId="{97009432-6E45-4732-9B55-F0492F9B679B}" srcOrd="2" destOrd="0" presId="urn:microsoft.com/office/officeart/2005/8/layout/orgChart1"/>
    <dgm:cxn modelId="{AF89E192-0B89-4C47-AA82-BF6BDDB790CC}" type="presParOf" srcId="{DCEAB377-812E-40A2-AAB0-D37C4536633C}" destId="{2DFB52BD-3550-4BEB-89BA-06B042CACE87}" srcOrd="1" destOrd="0" presId="urn:microsoft.com/office/officeart/2005/8/layout/orgChart1"/>
    <dgm:cxn modelId="{CA2F77A1-4608-4BA1-8A52-396ED33E9129}" type="presParOf" srcId="{2DFB52BD-3550-4BEB-89BA-06B042CACE87}" destId="{6EB7D846-F54E-4389-8445-263FB0A1AA5C}" srcOrd="0" destOrd="0" presId="urn:microsoft.com/office/officeart/2005/8/layout/orgChart1"/>
    <dgm:cxn modelId="{9D5B6DE6-AF5F-41A3-BB59-451A273E25E4}" type="presParOf" srcId="{6EB7D846-F54E-4389-8445-263FB0A1AA5C}" destId="{725FACBA-0CF3-4004-BAF1-8722A53A98E7}" srcOrd="0" destOrd="0" presId="urn:microsoft.com/office/officeart/2005/8/layout/orgChart1"/>
    <dgm:cxn modelId="{4AF17A4C-112E-4EA4-ABAE-DBE61A0AB4E7}" type="presParOf" srcId="{6EB7D846-F54E-4389-8445-263FB0A1AA5C}" destId="{568E4BCC-9075-4165-9833-83495B415DF8}" srcOrd="1" destOrd="0" presId="urn:microsoft.com/office/officeart/2005/8/layout/orgChart1"/>
    <dgm:cxn modelId="{23875357-17E2-42AA-94F0-B166C8C98D32}" type="presParOf" srcId="{2DFB52BD-3550-4BEB-89BA-06B042CACE87}" destId="{5D0738E9-1F7A-4D6F-B339-F22897C2B6AA}" srcOrd="1" destOrd="0" presId="urn:microsoft.com/office/officeart/2005/8/layout/orgChart1"/>
    <dgm:cxn modelId="{A6CF3406-11F9-423D-92F7-DB46F6A41810}" type="presParOf" srcId="{2DFB52BD-3550-4BEB-89BA-06B042CACE87}" destId="{B505200A-E442-4F8A-A00D-722AC9DAC15B}" srcOrd="2" destOrd="0" presId="urn:microsoft.com/office/officeart/2005/8/layout/orgChart1"/>
    <dgm:cxn modelId="{BA4072A5-1346-42BA-B48A-BEC5FAE67478}" type="presParOf" srcId="{DCEAB377-812E-40A2-AAB0-D37C4536633C}" destId="{205D1BF3-B5E0-43AF-ADEA-082DFAB76A15}" srcOrd="2" destOrd="0" presId="urn:microsoft.com/office/officeart/2005/8/layout/orgChart1"/>
    <dgm:cxn modelId="{C032C266-9173-45B7-B6AF-300C86D48534}" type="presParOf" srcId="{205D1BF3-B5E0-43AF-ADEA-082DFAB76A15}" destId="{8A659053-D1FF-4A15-8479-7FC74326F59C}" srcOrd="0" destOrd="0" presId="urn:microsoft.com/office/officeart/2005/8/layout/orgChart1"/>
    <dgm:cxn modelId="{AB092409-49EF-45BC-8FB4-FDF3181AAF17}" type="presParOf" srcId="{8A659053-D1FF-4A15-8479-7FC74326F59C}" destId="{83B4D765-AC89-4A7A-BB42-A61B58330391}" srcOrd="0" destOrd="0" presId="urn:microsoft.com/office/officeart/2005/8/layout/orgChart1"/>
    <dgm:cxn modelId="{577F6F75-704C-48E4-8E6B-F6B96765B9AF}" type="presParOf" srcId="{8A659053-D1FF-4A15-8479-7FC74326F59C}" destId="{F8D575F9-E966-450E-AB61-140D24ECE79E}" srcOrd="1" destOrd="0" presId="urn:microsoft.com/office/officeart/2005/8/layout/orgChart1"/>
    <dgm:cxn modelId="{8810B536-2787-4026-B6AC-39B1B0B43C1B}" type="presParOf" srcId="{205D1BF3-B5E0-43AF-ADEA-082DFAB76A15}" destId="{0EA231A4-BBF1-4531-BBBF-1D3E42D30E05}" srcOrd="1" destOrd="0" presId="urn:microsoft.com/office/officeart/2005/8/layout/orgChart1"/>
    <dgm:cxn modelId="{EA12D10B-5E12-4286-9FAC-D36DBD0AA199}" type="presParOf" srcId="{205D1BF3-B5E0-43AF-ADEA-082DFAB76A15}" destId="{80257BCB-11CE-47A7-B099-BCB10343FD5B}" srcOrd="2" destOrd="0" presId="urn:microsoft.com/office/officeart/2005/8/layout/orgChart1"/>
    <dgm:cxn modelId="{96FDFA9D-C58E-4D8C-95B8-B25E7EDF5E33}" type="presParOf" srcId="{DCEAB377-812E-40A2-AAB0-D37C4536633C}" destId="{772C8697-00DB-49E8-A902-D4C0C8EF59CC}" srcOrd="3" destOrd="0" presId="urn:microsoft.com/office/officeart/2005/8/layout/orgChart1"/>
    <dgm:cxn modelId="{5DB1935A-C159-4E79-9CCB-20E069363E60}" type="presParOf" srcId="{772C8697-00DB-49E8-A902-D4C0C8EF59CC}" destId="{9D120016-E103-4B40-9182-BD527796FFA9}" srcOrd="0" destOrd="0" presId="urn:microsoft.com/office/officeart/2005/8/layout/orgChart1"/>
    <dgm:cxn modelId="{4ADAC090-9C2E-4D0C-ACDC-EFAC5C054606}" type="presParOf" srcId="{9D120016-E103-4B40-9182-BD527796FFA9}" destId="{E5D20D97-E873-42AF-A9A0-039F5D86B656}" srcOrd="0" destOrd="0" presId="urn:microsoft.com/office/officeart/2005/8/layout/orgChart1"/>
    <dgm:cxn modelId="{AFFC2B32-9E40-4D85-9B88-D54CE627AFDD}" type="presParOf" srcId="{9D120016-E103-4B40-9182-BD527796FFA9}" destId="{F7488843-9010-4A8C-893F-37BFC826D21B}" srcOrd="1" destOrd="0" presId="urn:microsoft.com/office/officeart/2005/8/layout/orgChart1"/>
    <dgm:cxn modelId="{2F020B2A-4A34-4555-8EC4-48B0EE975977}" type="presParOf" srcId="{772C8697-00DB-49E8-A902-D4C0C8EF59CC}" destId="{ED021E68-F59F-45D9-95A9-1CFCBCFF6135}" srcOrd="1" destOrd="0" presId="urn:microsoft.com/office/officeart/2005/8/layout/orgChart1"/>
    <dgm:cxn modelId="{E3008DCF-38C6-4026-A53C-54163237F646}" type="presParOf" srcId="{772C8697-00DB-49E8-A902-D4C0C8EF59CC}" destId="{17839AA8-0FB4-4BE9-8C57-BED97DBC096D}" srcOrd="2" destOrd="0" presId="urn:microsoft.com/office/officeart/2005/8/layout/orgChart1"/>
    <dgm:cxn modelId="{C54F2688-02EA-4925-9743-07EB7E3BE332}" type="presParOf" srcId="{DCEAB377-812E-40A2-AAB0-D37C4536633C}" destId="{BA3C3A90-93C6-4DCF-AAD0-A2F72ADA86D6}" srcOrd="4" destOrd="0" presId="urn:microsoft.com/office/officeart/2005/8/layout/orgChart1"/>
    <dgm:cxn modelId="{EEC9CDE7-E738-40D8-8EE2-72877CA69CD4}" type="presParOf" srcId="{BA3C3A90-93C6-4DCF-AAD0-A2F72ADA86D6}" destId="{3C48F1B4-D326-4FEE-B5EB-710127883E4F}" srcOrd="0" destOrd="0" presId="urn:microsoft.com/office/officeart/2005/8/layout/orgChart1"/>
    <dgm:cxn modelId="{ED7713AF-4760-4706-87F3-D6920F6F7D70}" type="presParOf" srcId="{3C48F1B4-D326-4FEE-B5EB-710127883E4F}" destId="{6F2BCFEB-75C5-4C25-A5AB-1A6E33EDAF7A}" srcOrd="0" destOrd="0" presId="urn:microsoft.com/office/officeart/2005/8/layout/orgChart1"/>
    <dgm:cxn modelId="{061350C0-2135-462B-91B7-0D2E95F0F2DD}" type="presParOf" srcId="{3C48F1B4-D326-4FEE-B5EB-710127883E4F}" destId="{6CF1A019-5B00-42F1-BF9B-0FE9C99B8DD3}" srcOrd="1" destOrd="0" presId="urn:microsoft.com/office/officeart/2005/8/layout/orgChart1"/>
    <dgm:cxn modelId="{12A4736E-3F39-433B-B04A-63F19F8C29AB}" type="presParOf" srcId="{BA3C3A90-93C6-4DCF-AAD0-A2F72ADA86D6}" destId="{481CE83D-9BDF-4565-95B6-8F78C920924C}" srcOrd="1" destOrd="0" presId="urn:microsoft.com/office/officeart/2005/8/layout/orgChart1"/>
    <dgm:cxn modelId="{CA8766FE-4D68-4546-8927-1769B1C8AF0E}" type="presParOf" srcId="{BA3C3A90-93C6-4DCF-AAD0-A2F72ADA86D6}" destId="{DD6A34C8-6CD2-4AF3-B5D2-7A4F61D7262F}" srcOrd="2" destOrd="0" presId="urn:microsoft.com/office/officeart/2005/8/layout/orgChart1"/>
    <dgm:cxn modelId="{E7017634-2C4D-464C-A74C-7ABB709CBC19}" type="presParOf" srcId="{DCEAB377-812E-40A2-AAB0-D37C4536633C}" destId="{CF700416-3494-4F42-A4A9-031397518E89}" srcOrd="5" destOrd="0" presId="urn:microsoft.com/office/officeart/2005/8/layout/orgChart1"/>
    <dgm:cxn modelId="{20DE870F-3F25-48E8-BFCB-CB7624BF996D}" type="presParOf" srcId="{CF700416-3494-4F42-A4A9-031397518E89}" destId="{BC32B954-9CCF-4D85-9301-0E505F6E6185}" srcOrd="0" destOrd="0" presId="urn:microsoft.com/office/officeart/2005/8/layout/orgChart1"/>
    <dgm:cxn modelId="{47494ADE-067C-45E3-9D3F-73C06617498A}" type="presParOf" srcId="{BC32B954-9CCF-4D85-9301-0E505F6E6185}" destId="{87B1538A-F694-42F3-BFBF-FB3F9E653E4E}" srcOrd="0" destOrd="0" presId="urn:microsoft.com/office/officeart/2005/8/layout/orgChart1"/>
    <dgm:cxn modelId="{9122DF4C-BF0E-492A-AB18-04EF08ABC3E1}" type="presParOf" srcId="{BC32B954-9CCF-4D85-9301-0E505F6E6185}" destId="{6A6DED27-AE56-4EBA-9FDE-769031DE5F22}" srcOrd="1" destOrd="0" presId="urn:microsoft.com/office/officeart/2005/8/layout/orgChart1"/>
    <dgm:cxn modelId="{49E5C1DF-FBD6-4A8D-9C7B-E79FF84454A7}" type="presParOf" srcId="{CF700416-3494-4F42-A4A9-031397518E89}" destId="{38630B2E-622D-46ED-97CA-B6D0B8BD4A91}" srcOrd="1" destOrd="0" presId="urn:microsoft.com/office/officeart/2005/8/layout/orgChart1"/>
    <dgm:cxn modelId="{2A7CC5ED-B044-4583-ACD3-AC590287BEFB}" type="presParOf" srcId="{CF700416-3494-4F42-A4A9-031397518E89}" destId="{841E7375-9025-4CC0-9F8F-7ED8481FCBFB}"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71A164-2A0A-4DF2-ADE8-B980360255D4}">
      <dsp:nvSpPr>
        <dsp:cNvPr id="0" name=""/>
        <dsp:cNvSpPr/>
      </dsp:nvSpPr>
      <dsp:spPr>
        <a:xfrm>
          <a:off x="3860"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Aptos Display" panose="020B0004020202020204" pitchFamily="34" charset="0"/>
            </a:rPr>
            <a:t>Founded </a:t>
          </a:r>
          <a:r>
            <a:rPr lang="en-US" sz="2400" b="0" i="0" kern="1200" baseline="0" dirty="0">
              <a:latin typeface="Aptos Display" panose="020B0004020202020204" pitchFamily="34" charset="0"/>
            </a:rPr>
            <a:t>in 2008 by Deepinder Goyal and Pankaj </a:t>
          </a:r>
          <a:r>
            <a:rPr lang="en-US" sz="2400" b="0" i="0" kern="1200" baseline="0" dirty="0" err="1">
              <a:latin typeface="Aptos Display" panose="020B0004020202020204" pitchFamily="34" charset="0"/>
            </a:rPr>
            <a:t>Chaddah</a:t>
          </a:r>
          <a:r>
            <a:rPr lang="en-US" sz="2400" b="0" i="0" kern="1200" baseline="0" dirty="0">
              <a:latin typeface="Aptos Display" panose="020B0004020202020204" pitchFamily="34" charset="0"/>
            </a:rPr>
            <a:t> as </a:t>
          </a:r>
          <a:r>
            <a:rPr lang="en-US" sz="2400" b="1" i="0" kern="1200" baseline="0" dirty="0" err="1">
              <a:latin typeface="Aptos Display" panose="020B0004020202020204" pitchFamily="34" charset="0"/>
            </a:rPr>
            <a:t>Foodiebay</a:t>
          </a:r>
          <a:r>
            <a:rPr lang="en-US" sz="2400" b="0" i="0" kern="1200" baseline="0" dirty="0">
              <a:latin typeface="Aptos Display" panose="020B0004020202020204" pitchFamily="34" charset="0"/>
            </a:rPr>
            <a:t>.</a:t>
          </a:r>
          <a:endParaRPr lang="en-IN" sz="2400" kern="1200" dirty="0">
            <a:latin typeface="Aptos Display" panose="020B0004020202020204" pitchFamily="34" charset="0"/>
          </a:endParaRPr>
        </a:p>
      </dsp:txBody>
      <dsp:txXfrm>
        <a:off x="3860" y="1259573"/>
        <a:ext cx="1728266" cy="864133"/>
      </dsp:txXfrm>
    </dsp:sp>
    <dsp:sp modelId="{725FACBA-0CF3-4004-BAF1-8722A53A98E7}">
      <dsp:nvSpPr>
        <dsp:cNvPr id="0" name=""/>
        <dsp:cNvSpPr/>
      </dsp:nvSpPr>
      <dsp:spPr>
        <a:xfrm>
          <a:off x="2095062"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ptos Display" panose="020B0004020202020204" pitchFamily="34" charset="0"/>
            </a:rPr>
            <a:t>Renamed </a:t>
          </a:r>
          <a:r>
            <a:rPr lang="en-US" sz="2400" b="1" i="0" kern="1200" baseline="0" dirty="0">
              <a:latin typeface="Aptos Display" panose="020B0004020202020204" pitchFamily="34" charset="0"/>
            </a:rPr>
            <a:t>Zomato</a:t>
          </a:r>
          <a:r>
            <a:rPr lang="en-US" sz="2400" b="0" i="0" kern="1200" baseline="0" dirty="0">
              <a:latin typeface="Aptos Display" panose="020B0004020202020204" pitchFamily="34" charset="0"/>
            </a:rPr>
            <a:t> in 2010.</a:t>
          </a:r>
          <a:endParaRPr lang="en-IN" sz="2400" kern="1200" dirty="0">
            <a:latin typeface="Aptos Display" panose="020B0004020202020204" pitchFamily="34" charset="0"/>
          </a:endParaRPr>
        </a:p>
      </dsp:txBody>
      <dsp:txXfrm>
        <a:off x="2095062" y="1259573"/>
        <a:ext cx="1728266" cy="864133"/>
      </dsp:txXfrm>
    </dsp:sp>
    <dsp:sp modelId="{83B4D765-AC89-4A7A-BB42-A61B58330391}">
      <dsp:nvSpPr>
        <dsp:cNvPr id="0" name=""/>
        <dsp:cNvSpPr/>
      </dsp:nvSpPr>
      <dsp:spPr>
        <a:xfrm>
          <a:off x="4186265"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ptos Display" panose="020B0004020202020204" pitchFamily="34" charset="0"/>
            </a:rPr>
            <a:t>Initially started as a restaurant directory, listing menus and reviews.</a:t>
          </a:r>
          <a:endParaRPr lang="en-IN" sz="2400" kern="1200" dirty="0">
            <a:latin typeface="Aptos Display" panose="020B0004020202020204" pitchFamily="34" charset="0"/>
          </a:endParaRPr>
        </a:p>
      </dsp:txBody>
      <dsp:txXfrm>
        <a:off x="4186265" y="1259573"/>
        <a:ext cx="1728266" cy="864133"/>
      </dsp:txXfrm>
    </dsp:sp>
    <dsp:sp modelId="{E5D20D97-E873-42AF-A9A0-039F5D86B656}">
      <dsp:nvSpPr>
        <dsp:cNvPr id="0" name=""/>
        <dsp:cNvSpPr/>
      </dsp:nvSpPr>
      <dsp:spPr>
        <a:xfrm>
          <a:off x="6277467"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ptos Display" panose="020B0004020202020204" pitchFamily="34" charset="0"/>
            </a:rPr>
            <a:t>Expanded rapidly across India and internationally.</a:t>
          </a:r>
          <a:endParaRPr lang="en-IN" sz="2400" kern="1200" dirty="0">
            <a:latin typeface="Aptos Display" panose="020B0004020202020204" pitchFamily="34" charset="0"/>
          </a:endParaRPr>
        </a:p>
      </dsp:txBody>
      <dsp:txXfrm>
        <a:off x="6277467" y="1259573"/>
        <a:ext cx="1728266" cy="864133"/>
      </dsp:txXfrm>
    </dsp:sp>
    <dsp:sp modelId="{6F2BCFEB-75C5-4C25-A5AB-1A6E33EDAF7A}">
      <dsp:nvSpPr>
        <dsp:cNvPr id="0" name=""/>
        <dsp:cNvSpPr/>
      </dsp:nvSpPr>
      <dsp:spPr>
        <a:xfrm>
          <a:off x="8368670"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baseline="0" dirty="0">
              <a:latin typeface="Aptos Display" panose="020B0004020202020204" pitchFamily="34" charset="0"/>
            </a:rPr>
            <a:t>Introduced online food ordering and delivery services over time.</a:t>
          </a:r>
          <a:endParaRPr lang="en-IN" sz="2400" kern="1200" dirty="0">
            <a:latin typeface="Aptos Display" panose="020B0004020202020204" pitchFamily="34" charset="0"/>
          </a:endParaRPr>
        </a:p>
      </dsp:txBody>
      <dsp:txXfrm>
        <a:off x="8368670" y="1259573"/>
        <a:ext cx="1728266" cy="864133"/>
      </dsp:txXfrm>
    </dsp:sp>
    <dsp:sp modelId="{87B1538A-F694-42F3-BFBF-FB3F9E653E4E}">
      <dsp:nvSpPr>
        <dsp:cNvPr id="0" name=""/>
        <dsp:cNvSpPr/>
      </dsp:nvSpPr>
      <dsp:spPr>
        <a:xfrm>
          <a:off x="10459873" y="1259573"/>
          <a:ext cx="1728266" cy="864133"/>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0" i="0" kern="1200" baseline="0">
              <a:latin typeface="Aptos Display" panose="020B0004020202020204" pitchFamily="34" charset="0"/>
            </a:rPr>
            <a:t>Continues to grow with services like </a:t>
          </a:r>
          <a:r>
            <a:rPr lang="en-US" sz="2400" b="1" i="0" kern="1200" baseline="0">
              <a:latin typeface="Aptos Display" panose="020B0004020202020204" pitchFamily="34" charset="0"/>
            </a:rPr>
            <a:t>Zomato Pro</a:t>
          </a:r>
          <a:r>
            <a:rPr lang="en-US" sz="2400" b="0" i="0" kern="1200" baseline="0">
              <a:latin typeface="Aptos Display" panose="020B0004020202020204" pitchFamily="34" charset="0"/>
            </a:rPr>
            <a:t>, contactless dining, and cloud kitchens.</a:t>
          </a:r>
          <a:endParaRPr lang="en-IN" sz="2400" kern="1200">
            <a:latin typeface="Aptos Display" panose="020B0004020202020204" pitchFamily="34" charset="0"/>
          </a:endParaRPr>
        </a:p>
      </dsp:txBody>
      <dsp:txXfrm>
        <a:off x="10459873" y="1259573"/>
        <a:ext cx="1728266" cy="86413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C7853-0641-735A-1C27-3038772A3D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286C8E-8EE3-40D6-1356-2634F4531B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618AE6-E6D7-A12E-2BB8-0A36A6CCE2E3}"/>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33C3156A-9AF8-066C-9A68-0860459EEA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F77A3-64FC-DFC4-24A3-A955D51A5AFA}"/>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299951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B30C-F3B3-C334-5363-828641679A3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B29083-DED6-9D65-7B3A-18735F5769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B2357-899A-7820-E6EA-F5EB141D7080}"/>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EF414229-9CC4-3C87-F2F8-7B31054C2B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F5E971-903A-C725-A23B-B686966A272D}"/>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6658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43ADB4-64FC-024A-761F-2813C58039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AE04D4-65CA-0E7A-4D4E-26BEFE01E3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A813B80-42BB-6AA1-2AD7-1661C8485961}"/>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B9538631-7C09-1E70-414D-F5C91DC11B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C2883D-A6DE-5E2B-7853-F5A0543DED4E}"/>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266528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691E1-7970-764B-6DA5-0F60978F736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1489C6-C47D-210D-78E3-BF1BF2D0DD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0E39A-F414-97AE-7D73-CD43B5605369}"/>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C7737CAD-6241-36E3-3087-E5F52770CD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13927F-6450-E362-FBFE-281FABBC2F68}"/>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36548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343D1-8996-192F-C83C-9D5B12DD9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09316C-2EE7-AF80-4464-BF5EAD34C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860C80-4051-BB9C-2150-D2A322E05763}"/>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1EDE8FC1-2511-B162-6E59-A6525CE6C3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AA6370-3360-228D-6281-02E8D75F5377}"/>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1851779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772BE-7B84-383E-7EB7-0A7E828C53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C52FCC9-F61D-F0D3-DE53-7C6046C58A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BACAC-91EC-1640-A7D5-C3C5C75D31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021FD9-A584-5323-4196-FB4D08D75B5B}"/>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6" name="Footer Placeholder 5">
            <a:extLst>
              <a:ext uri="{FF2B5EF4-FFF2-40B4-BE49-F238E27FC236}">
                <a16:creationId xmlns:a16="http://schemas.microsoft.com/office/drawing/2014/main" id="{7BC1F1A2-80B5-ACD6-F27D-9647788D25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E50CE-04E7-09DA-C079-0EA6A79B3EEC}"/>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3458996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76408-4C98-A489-7C1D-C015A014646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9D6B35-F53B-B8D1-14D1-3FBBB74376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38C5CD-66AC-2846-D3F4-8C7D8E21DF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8AFA383-FDFC-31D5-42D4-6B6AEF30BD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2E128C-34FF-6716-78D8-9717EC93FB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8E490FF-8846-944F-CCA4-CEC2977049D5}"/>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8" name="Footer Placeholder 7">
            <a:extLst>
              <a:ext uri="{FF2B5EF4-FFF2-40B4-BE49-F238E27FC236}">
                <a16:creationId xmlns:a16="http://schemas.microsoft.com/office/drawing/2014/main" id="{CE6E702C-94A3-3B14-821C-14C872A7343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FF95484-8B80-0329-309B-82CA7E5AB34B}"/>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1166635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2FB51-D622-2B33-5DBE-2FC15AD460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C6F4FB-AA0E-09FC-C8EE-ABEC489C8809}"/>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4" name="Footer Placeholder 3">
            <a:extLst>
              <a:ext uri="{FF2B5EF4-FFF2-40B4-BE49-F238E27FC236}">
                <a16:creationId xmlns:a16="http://schemas.microsoft.com/office/drawing/2014/main" id="{FDAB1554-A85C-BB80-2BCB-57573D40BB0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2B0207-0BB8-1E2D-E61B-4495D43167AB}"/>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2936173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01FB6-8F7E-BDDA-F80A-14A1EB627917}"/>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3" name="Footer Placeholder 2">
            <a:extLst>
              <a:ext uri="{FF2B5EF4-FFF2-40B4-BE49-F238E27FC236}">
                <a16:creationId xmlns:a16="http://schemas.microsoft.com/office/drawing/2014/main" id="{B6E0A96A-5116-F583-32C0-784BF1DB47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946DC0A-454A-26CA-F058-0B0B40681228}"/>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21128352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2F173-3C99-6DA2-0ADF-069418C3C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D45A034-0DD5-2BED-0281-D02E060F85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1F0C2A6-E136-7EE6-D0E9-FC4815E1C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C76099-9B3C-959A-B3EB-D3EA065FBE5F}"/>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6" name="Footer Placeholder 5">
            <a:extLst>
              <a:ext uri="{FF2B5EF4-FFF2-40B4-BE49-F238E27FC236}">
                <a16:creationId xmlns:a16="http://schemas.microsoft.com/office/drawing/2014/main" id="{43864FCB-2391-ED5B-3F7F-C0769271822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07C9CEC-769B-3577-6740-74ABFA7711FE}"/>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254292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2F995-852C-FD96-9964-A5F9AECD4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1AFF9ED-864B-9BF5-2A50-1DE4186ED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4F7E8CE-9686-8785-55DE-6969D41A7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77F08A-3968-FB38-7C99-D1B82E4C749A}"/>
              </a:ext>
            </a:extLst>
          </p:cNvPr>
          <p:cNvSpPr>
            <a:spLocks noGrp="1"/>
          </p:cNvSpPr>
          <p:nvPr>
            <p:ph type="dt" sz="half" idx="10"/>
          </p:nvPr>
        </p:nvSpPr>
        <p:spPr/>
        <p:txBody>
          <a:bodyPr/>
          <a:lstStyle/>
          <a:p>
            <a:fld id="{7F5D6FB0-8A92-4CCC-8F9E-BDB134B42C01}" type="datetimeFigureOut">
              <a:rPr lang="en-IN" smtClean="0"/>
              <a:t>15-05-2025</a:t>
            </a:fld>
            <a:endParaRPr lang="en-IN"/>
          </a:p>
        </p:txBody>
      </p:sp>
      <p:sp>
        <p:nvSpPr>
          <p:cNvPr id="6" name="Footer Placeholder 5">
            <a:extLst>
              <a:ext uri="{FF2B5EF4-FFF2-40B4-BE49-F238E27FC236}">
                <a16:creationId xmlns:a16="http://schemas.microsoft.com/office/drawing/2014/main" id="{85244940-A412-5032-EC81-305DE02CC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D53245-972C-8E4A-EF67-097C42562023}"/>
              </a:ext>
            </a:extLst>
          </p:cNvPr>
          <p:cNvSpPr>
            <a:spLocks noGrp="1"/>
          </p:cNvSpPr>
          <p:nvPr>
            <p:ph type="sldNum" sz="quarter" idx="12"/>
          </p:nvPr>
        </p:nvSpPr>
        <p:spPr/>
        <p:txBody>
          <a:bodyPr/>
          <a:lstStyle/>
          <a:p>
            <a:fld id="{83F56B8F-D28F-40C9-B7CC-CC38209D4AAA}" type="slidenum">
              <a:rPr lang="en-IN" smtClean="0"/>
              <a:t>‹#›</a:t>
            </a:fld>
            <a:endParaRPr lang="en-IN"/>
          </a:p>
        </p:txBody>
      </p:sp>
    </p:spTree>
    <p:extLst>
      <p:ext uri="{BB962C8B-B14F-4D97-AF65-F5344CB8AC3E}">
        <p14:creationId xmlns:p14="http://schemas.microsoft.com/office/powerpoint/2010/main" val="1433957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FF7678-A537-3A21-EC0A-7D5D3398A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FE654C-09FF-823B-7236-6B83C7E5F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534870-A1A4-EBCC-D0FA-E4D2EDDFB1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5D6FB0-8A92-4CCC-8F9E-BDB134B42C01}" type="datetimeFigureOut">
              <a:rPr lang="en-IN" smtClean="0"/>
              <a:t>15-05-2025</a:t>
            </a:fld>
            <a:endParaRPr lang="en-IN"/>
          </a:p>
        </p:txBody>
      </p:sp>
      <p:sp>
        <p:nvSpPr>
          <p:cNvPr id="5" name="Footer Placeholder 4">
            <a:extLst>
              <a:ext uri="{FF2B5EF4-FFF2-40B4-BE49-F238E27FC236}">
                <a16:creationId xmlns:a16="http://schemas.microsoft.com/office/drawing/2014/main" id="{15DD9A1D-3001-F04B-EE44-3D59BF3202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E178D29-3B68-732C-CB72-7A56E2A7A1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F56B8F-D28F-40C9-B7CC-CC38209D4AAA}" type="slidenum">
              <a:rPr lang="en-IN" smtClean="0"/>
              <a:t>‹#›</a:t>
            </a:fld>
            <a:endParaRPr lang="en-IN"/>
          </a:p>
        </p:txBody>
      </p:sp>
    </p:spTree>
    <p:extLst>
      <p:ext uri="{BB962C8B-B14F-4D97-AF65-F5344CB8AC3E}">
        <p14:creationId xmlns:p14="http://schemas.microsoft.com/office/powerpoint/2010/main" val="36082738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image" Target="../media/image3.jpeg" /><Relationship Id="rId1" Type="http://schemas.openxmlformats.org/officeDocument/2006/relationships/slideLayout" Target="../slideLayouts/slideLayout7.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image" Target="../media/image5.jpe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05B257-40F5-1BDC-136A-31A7E58C621B}"/>
              </a:ext>
            </a:extLst>
          </p:cNvPr>
          <p:cNvSpPr/>
          <p:nvPr/>
        </p:nvSpPr>
        <p:spPr>
          <a:xfrm rot="2757188">
            <a:off x="1082406" y="-250255"/>
            <a:ext cx="4577088" cy="6948883"/>
          </a:xfrm>
          <a:prstGeom prst="rect">
            <a:avLst/>
          </a:prstGeom>
        </p:spPr>
        <p:style>
          <a:lnRef idx="2">
            <a:schemeClr val="accent1">
              <a:shade val="15000"/>
            </a:schemeClr>
          </a:lnRef>
          <a:fillRef idx="1002">
            <a:schemeClr val="lt2"/>
          </a:fillRef>
          <a:effectRef idx="0">
            <a:schemeClr val="accent1"/>
          </a:effectRef>
          <a:fontRef idx="minor">
            <a:schemeClr val="lt1"/>
          </a:fontRef>
        </p:style>
        <p:txBody>
          <a:bodyPr rtlCol="0" anchor="ctr"/>
          <a:lstStyle/>
          <a:p>
            <a:pPr algn="ctr"/>
            <a:endParaRPr lang="en-IN" b="1">
              <a:ln w="12700">
                <a:solidFill>
                  <a:schemeClr val="accent5"/>
                </a:solidFill>
                <a:prstDash val="solid"/>
              </a:ln>
              <a:pattFill prst="ltDnDiag">
                <a:fgClr>
                  <a:schemeClr val="accent5">
                    <a:lumMod val="60000"/>
                    <a:lumOff val="40000"/>
                  </a:schemeClr>
                </a:fgClr>
                <a:bgClr>
                  <a:schemeClr val="bg1"/>
                </a:bgClr>
              </a:pattFill>
            </a:endParaRPr>
          </a:p>
        </p:txBody>
      </p:sp>
      <p:grpSp>
        <p:nvGrpSpPr>
          <p:cNvPr id="5" name="Group 4">
            <a:extLst>
              <a:ext uri="{FF2B5EF4-FFF2-40B4-BE49-F238E27FC236}">
                <a16:creationId xmlns:a16="http://schemas.microsoft.com/office/drawing/2014/main" id="{9A9190FB-7922-4B98-21F0-3F8DB6617A2D}"/>
              </a:ext>
            </a:extLst>
          </p:cNvPr>
          <p:cNvGrpSpPr/>
          <p:nvPr/>
        </p:nvGrpSpPr>
        <p:grpSpPr>
          <a:xfrm>
            <a:off x="5150734" y="-934409"/>
            <a:ext cx="9097754" cy="7068991"/>
            <a:chOff x="5923184" y="-1964556"/>
            <a:chExt cx="10293000" cy="7914350"/>
          </a:xfrm>
          <a:blipFill dpi="0" rotWithShape="1">
            <a:blip r:embed="rId2"/>
            <a:srcRect/>
            <a:tile tx="0" ty="615950" sx="100000" sy="100000" flip="none" algn="tl"/>
          </a:blipFill>
        </p:grpSpPr>
        <p:sp>
          <p:nvSpPr>
            <p:cNvPr id="2" name="Rectangle 1">
              <a:extLst>
                <a:ext uri="{FF2B5EF4-FFF2-40B4-BE49-F238E27FC236}">
                  <a16:creationId xmlns:a16="http://schemas.microsoft.com/office/drawing/2014/main" id="{3237BB59-2ADE-F0D3-8155-CB66C6583226}"/>
                </a:ext>
              </a:extLst>
            </p:cNvPr>
            <p:cNvSpPr/>
            <p:nvPr/>
          </p:nvSpPr>
          <p:spPr>
            <a:xfrm rot="3173711">
              <a:off x="9125057" y="-1746093"/>
              <a:ext cx="2885960" cy="783994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83A3620E-CD09-04D7-DDF0-FAFA6A8B25E2}"/>
                </a:ext>
              </a:extLst>
            </p:cNvPr>
            <p:cNvSpPr/>
            <p:nvPr/>
          </p:nvSpPr>
          <p:spPr>
            <a:xfrm rot="3173711">
              <a:off x="7286178" y="-3327550"/>
              <a:ext cx="2885960" cy="561194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27CF1D05-65D3-6736-52DA-C004BE35DB8A}"/>
                </a:ext>
              </a:extLst>
            </p:cNvPr>
            <p:cNvSpPr/>
            <p:nvPr/>
          </p:nvSpPr>
          <p:spPr>
            <a:xfrm rot="3173711">
              <a:off x="11588427" y="1322036"/>
              <a:ext cx="2885960" cy="636955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7" name="TextBox 6">
            <a:extLst>
              <a:ext uri="{FF2B5EF4-FFF2-40B4-BE49-F238E27FC236}">
                <a16:creationId xmlns:a16="http://schemas.microsoft.com/office/drawing/2014/main" id="{FFEA89F1-B266-3566-EDC3-CEBF1E185CD9}"/>
              </a:ext>
            </a:extLst>
          </p:cNvPr>
          <p:cNvSpPr txBox="1"/>
          <p:nvPr/>
        </p:nvSpPr>
        <p:spPr>
          <a:xfrm>
            <a:off x="2591927" y="2119638"/>
            <a:ext cx="2283421" cy="1754326"/>
          </a:xfrm>
          <a:prstGeom prst="rect">
            <a:avLst/>
          </a:prstGeom>
          <a:noFill/>
        </p:spPr>
        <p:txBody>
          <a:bodyPr wrap="square" rtlCol="0">
            <a:spAutoFit/>
          </a:bodyPr>
          <a:lstStyle/>
          <a:p>
            <a:r>
              <a:rPr lang="en-IN" sz="3600" dirty="0">
                <a:latin typeface="Bernard MT Condensed" panose="02050806060905020404" pitchFamily="18" charset="0"/>
              </a:rPr>
              <a:t>ZOMATO DATA ANALYSIS</a:t>
            </a:r>
          </a:p>
        </p:txBody>
      </p:sp>
    </p:spTree>
    <p:extLst>
      <p:ext uri="{BB962C8B-B14F-4D97-AF65-F5344CB8AC3E}">
        <p14:creationId xmlns:p14="http://schemas.microsoft.com/office/powerpoint/2010/main" val="2474469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2B18F2-112B-9AC9-D4DE-F71FAD6FB21D}"/>
              </a:ext>
            </a:extLst>
          </p:cNvPr>
          <p:cNvSpPr txBox="1"/>
          <p:nvPr/>
        </p:nvSpPr>
        <p:spPr>
          <a:xfrm>
            <a:off x="1005840" y="762000"/>
            <a:ext cx="6736080" cy="3077766"/>
          </a:xfrm>
          <a:prstGeom prst="rect">
            <a:avLst/>
          </a:prstGeom>
          <a:noFill/>
        </p:spPr>
        <p:txBody>
          <a:bodyPr wrap="square" rtlCol="0">
            <a:spAutoFit/>
          </a:bodyPr>
          <a:lstStyle/>
          <a:p>
            <a:pPr>
              <a:buNone/>
            </a:pPr>
            <a:r>
              <a:rPr lang="en-US" sz="3200" b="1" dirty="0">
                <a:latin typeface="Bahnschrift Light" panose="020B0502040204020203" pitchFamily="34" charset="0"/>
              </a:rPr>
              <a:t>Objective &amp; Scope</a:t>
            </a:r>
          </a:p>
          <a:p>
            <a:pPr>
              <a:buFont typeface="Arial" panose="020B0604020202020204" pitchFamily="34" charset="0"/>
              <a:buChar char="•"/>
            </a:pPr>
            <a:r>
              <a:rPr lang="en-US" sz="2400" b="1" dirty="0">
                <a:latin typeface="High Tower Text" panose="02040502050506030303" pitchFamily="18" charset="0"/>
              </a:rPr>
              <a:t>Objectives</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To visualize Zomato’s data using Power BI</a:t>
            </a:r>
          </a:p>
          <a:p>
            <a:pPr marL="742950" lvl="1" indent="-285750">
              <a:buFont typeface="Arial" panose="020B0604020202020204" pitchFamily="34" charset="0"/>
              <a:buChar char="•"/>
            </a:pPr>
            <a:r>
              <a:rPr lang="en-US" sz="2400" dirty="0">
                <a:latin typeface="High Tower Text" panose="02040502050506030303" pitchFamily="18" charset="0"/>
              </a:rPr>
              <a:t>To derive meaningful insights related to orders, customers, and restaurants</a:t>
            </a:r>
          </a:p>
          <a:p>
            <a:pPr marL="742950" lvl="1" indent="-285750">
              <a:buFont typeface="Arial" panose="020B0604020202020204" pitchFamily="34" charset="0"/>
              <a:buChar char="•"/>
            </a:pPr>
            <a:r>
              <a:rPr lang="en-US" sz="2400" dirty="0">
                <a:latin typeface="High Tower Text" panose="02040502050506030303" pitchFamily="18" charset="0"/>
              </a:rPr>
              <a:t>To provide data-driven suggestions to improve user experience</a:t>
            </a:r>
          </a:p>
          <a:p>
            <a:endParaRPr lang="en-IN" dirty="0"/>
          </a:p>
        </p:txBody>
      </p:sp>
      <p:pic>
        <p:nvPicPr>
          <p:cNvPr id="6" name="Picture 5">
            <a:extLst>
              <a:ext uri="{FF2B5EF4-FFF2-40B4-BE49-F238E27FC236}">
                <a16:creationId xmlns:a16="http://schemas.microsoft.com/office/drawing/2014/main" id="{DE409C13-8ADC-3E5F-43BD-5880B934D692}"/>
              </a:ext>
            </a:extLst>
          </p:cNvPr>
          <p:cNvPicPr>
            <a:picLocks noChangeAspect="1"/>
          </p:cNvPicPr>
          <p:nvPr/>
        </p:nvPicPr>
        <p:blipFill>
          <a:blip r:embed="rId2"/>
          <a:stretch>
            <a:fillRect/>
          </a:stretch>
        </p:blipFill>
        <p:spPr>
          <a:xfrm>
            <a:off x="2514600" y="3780234"/>
            <a:ext cx="5715000" cy="2635806"/>
          </a:xfrm>
          <a:prstGeom prst="rect">
            <a:avLst/>
          </a:prstGeom>
        </p:spPr>
      </p:pic>
    </p:spTree>
    <p:extLst>
      <p:ext uri="{BB962C8B-B14F-4D97-AF65-F5344CB8AC3E}">
        <p14:creationId xmlns:p14="http://schemas.microsoft.com/office/powerpoint/2010/main" val="39883374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9DA415-4454-78C2-ECC8-FD84EC179868}"/>
              </a:ext>
            </a:extLst>
          </p:cNvPr>
          <p:cNvSpPr txBox="1"/>
          <p:nvPr/>
        </p:nvSpPr>
        <p:spPr>
          <a:xfrm>
            <a:off x="929640" y="853440"/>
            <a:ext cx="6736080" cy="4278094"/>
          </a:xfrm>
          <a:prstGeom prst="rect">
            <a:avLst/>
          </a:prstGeom>
          <a:noFill/>
        </p:spPr>
        <p:txBody>
          <a:bodyPr wrap="square" rtlCol="0">
            <a:spAutoFit/>
          </a:bodyPr>
          <a:lstStyle/>
          <a:p>
            <a:pPr>
              <a:buNone/>
            </a:pPr>
            <a:r>
              <a:rPr lang="en-US" sz="3200" b="1" dirty="0">
                <a:latin typeface="Bahnschrift Light" panose="020B0502040204020203" pitchFamily="34" charset="0"/>
              </a:rPr>
              <a:t>Objective &amp; Scope</a:t>
            </a:r>
          </a:p>
          <a:p>
            <a:pPr>
              <a:buFont typeface="Arial" panose="020B0604020202020204" pitchFamily="34" charset="0"/>
              <a:buChar char="•"/>
            </a:pPr>
            <a:r>
              <a:rPr lang="en-US" sz="2400" b="1" dirty="0">
                <a:latin typeface="High Tower Text" panose="02040502050506030303" pitchFamily="18" charset="0"/>
              </a:rPr>
              <a:t>Objectives</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To visualize Zomato’s data using Power BI</a:t>
            </a:r>
          </a:p>
          <a:p>
            <a:pPr marL="742950" lvl="1" indent="-285750">
              <a:buFont typeface="Arial" panose="020B0604020202020204" pitchFamily="34" charset="0"/>
              <a:buChar char="•"/>
            </a:pPr>
            <a:r>
              <a:rPr lang="en-US" sz="2400" dirty="0">
                <a:latin typeface="High Tower Text" panose="02040502050506030303" pitchFamily="18" charset="0"/>
              </a:rPr>
              <a:t>To derive meaningful insights related to orders, customers, and restaurants</a:t>
            </a:r>
          </a:p>
          <a:p>
            <a:pPr marL="742950" lvl="1" indent="-285750">
              <a:buFont typeface="Arial" panose="020B0604020202020204" pitchFamily="34" charset="0"/>
              <a:buChar char="•"/>
            </a:pPr>
            <a:r>
              <a:rPr lang="en-US" sz="2400" dirty="0">
                <a:latin typeface="High Tower Text" panose="02040502050506030303" pitchFamily="18" charset="0"/>
              </a:rPr>
              <a:t>To provide data-driven suggestions to improve user experience</a:t>
            </a:r>
          </a:p>
          <a:p>
            <a:pPr>
              <a:buFont typeface="Arial" panose="020B0604020202020204" pitchFamily="34" charset="0"/>
              <a:buChar char="•"/>
            </a:pPr>
            <a:r>
              <a:rPr lang="en-US" sz="2400" b="1" dirty="0">
                <a:latin typeface="High Tower Text" panose="02040502050506030303" pitchFamily="18" charset="0"/>
              </a:rPr>
              <a:t>Scope</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Covers order data, customer ratings, delivery times, restaurant popularity, etc.</a:t>
            </a:r>
          </a:p>
          <a:p>
            <a:endParaRPr lang="en-IN" sz="2400" dirty="0">
              <a:latin typeface="High Tower Text" panose="02040502050506030303" pitchFamily="18" charset="0"/>
            </a:endParaRPr>
          </a:p>
        </p:txBody>
      </p:sp>
    </p:spTree>
    <p:extLst>
      <p:ext uri="{BB962C8B-B14F-4D97-AF65-F5344CB8AC3E}">
        <p14:creationId xmlns:p14="http://schemas.microsoft.com/office/powerpoint/2010/main" val="4193566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DDE5C-8F0F-919B-C37C-0297BC3FFA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0D1511-22C5-FD37-21E6-F67C67669A27}"/>
              </a:ext>
            </a:extLst>
          </p:cNvPr>
          <p:cNvSpPr txBox="1"/>
          <p:nvPr/>
        </p:nvSpPr>
        <p:spPr>
          <a:xfrm>
            <a:off x="929640" y="853440"/>
            <a:ext cx="6736080" cy="1569660"/>
          </a:xfrm>
          <a:prstGeom prst="rect">
            <a:avLst/>
          </a:prstGeom>
          <a:noFill/>
        </p:spPr>
        <p:txBody>
          <a:bodyPr wrap="square" rtlCol="0">
            <a:spAutoFit/>
          </a:bodyPr>
          <a:lstStyle/>
          <a:p>
            <a:r>
              <a:rPr lang="en-US" sz="2400" b="1" dirty="0">
                <a:latin typeface="High Tower Text" panose="02040502050506030303" pitchFamily="18" charset="0"/>
              </a:rPr>
              <a:t>Scope</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Covers order data, customer ratings, delivery times, restaurant popularity, etc.</a:t>
            </a:r>
          </a:p>
          <a:p>
            <a:endParaRPr lang="en-IN" sz="2400" dirty="0">
              <a:latin typeface="High Tower Text" panose="02040502050506030303" pitchFamily="18" charset="0"/>
            </a:endParaRPr>
          </a:p>
        </p:txBody>
      </p:sp>
      <p:pic>
        <p:nvPicPr>
          <p:cNvPr id="7170" name="Picture 2" descr="⭐️ Delivery ratings - Roundtrip.ai ...">
            <a:extLst>
              <a:ext uri="{FF2B5EF4-FFF2-40B4-BE49-F238E27FC236}">
                <a16:creationId xmlns:a16="http://schemas.microsoft.com/office/drawing/2014/main" id="{173F9ED8-C1BD-26E1-F841-4C7314CD2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9280" y="2776538"/>
            <a:ext cx="7985760" cy="2847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558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2460B-C940-FF76-E662-D976AF9A3FB1}"/>
            </a:ext>
          </a:extLst>
        </p:cNvPr>
        <p:cNvGrpSpPr/>
        <p:nvPr/>
      </p:nvGrpSpPr>
      <p:grpSpPr>
        <a:xfrm>
          <a:off x="0" y="0"/>
          <a:ext cx="0" cy="0"/>
          <a:chOff x="0" y="0"/>
          <a:chExt cx="0" cy="0"/>
        </a:xfrm>
      </p:grpSpPr>
      <p:pic>
        <p:nvPicPr>
          <p:cNvPr id="6146" name="Picture 2" descr="Scope of Food Delivery App Development in the next decade?">
            <a:extLst>
              <a:ext uri="{FF2B5EF4-FFF2-40B4-BE49-F238E27FC236}">
                <a16:creationId xmlns:a16="http://schemas.microsoft.com/office/drawing/2014/main" id="{68D3CAB5-45BE-2B49-2F3F-F3A8DA7383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438150"/>
            <a:ext cx="11430000" cy="59817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E16CEC9-F4A9-F522-CA38-58066EE3AC2B}"/>
              </a:ext>
            </a:extLst>
          </p:cNvPr>
          <p:cNvSpPr txBox="1"/>
          <p:nvPr/>
        </p:nvSpPr>
        <p:spPr>
          <a:xfrm>
            <a:off x="929640" y="853440"/>
            <a:ext cx="6736080" cy="1569660"/>
          </a:xfrm>
          <a:prstGeom prst="rect">
            <a:avLst/>
          </a:prstGeom>
          <a:noFill/>
        </p:spPr>
        <p:txBody>
          <a:bodyPr wrap="square" rtlCol="0">
            <a:spAutoFit/>
          </a:bodyPr>
          <a:lstStyle/>
          <a:p>
            <a:r>
              <a:rPr lang="en-US" sz="2400" b="1" dirty="0">
                <a:latin typeface="High Tower Text" panose="02040502050506030303" pitchFamily="18" charset="0"/>
              </a:rPr>
              <a:t>Scope</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Covers order data, customer ratings, delivery times, restaurant popularity, etc.</a:t>
            </a:r>
          </a:p>
          <a:p>
            <a:endParaRPr lang="en-IN" sz="2400" dirty="0">
              <a:latin typeface="High Tower Text" panose="02040502050506030303" pitchFamily="18" charset="0"/>
            </a:endParaRPr>
          </a:p>
        </p:txBody>
      </p:sp>
    </p:spTree>
    <p:extLst>
      <p:ext uri="{BB962C8B-B14F-4D97-AF65-F5344CB8AC3E}">
        <p14:creationId xmlns:p14="http://schemas.microsoft.com/office/powerpoint/2010/main" val="254955596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Women Empowerment Super Women of Zomato Zomato is hiring women for food  delivery job with various benefits!! Your browser does not support the  video tag. Benefits Earn up to 22k per month">
            <a:extLst>
              <a:ext uri="{FF2B5EF4-FFF2-40B4-BE49-F238E27FC236}">
                <a16:creationId xmlns:a16="http://schemas.microsoft.com/office/drawing/2014/main" id="{120CF227-2E6C-E845-F9B9-9515DAC33D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0"/>
            <a:ext cx="121888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589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s of Abroc Cafe &amp; Kitchen, Sirhind Locality, FatehgarhSahib | Zomato">
            <a:extLst>
              <a:ext uri="{FF2B5EF4-FFF2-40B4-BE49-F238E27FC236}">
                <a16:creationId xmlns:a16="http://schemas.microsoft.com/office/drawing/2014/main" id="{F7028752-A0D2-50D6-9EA4-7EA1171FBF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46369" r="46369" b="1"/>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9D7C9CE0-9163-46CE-69FC-1BF64E7BF81D}"/>
              </a:ext>
            </a:extLst>
          </p:cNvPr>
          <p:cNvSpPr txBox="1"/>
          <p:nvPr/>
        </p:nvSpPr>
        <p:spPr>
          <a:xfrm>
            <a:off x="3048000" y="2057400"/>
            <a:ext cx="4851400" cy="1938992"/>
          </a:xfrm>
          <a:prstGeom prst="rect">
            <a:avLst/>
          </a:prstGeom>
          <a:noFill/>
        </p:spPr>
        <p:txBody>
          <a:bodyPr wrap="square" rtlCol="0">
            <a:spAutoFit/>
          </a:bodyPr>
          <a:lstStyle/>
          <a:p>
            <a:r>
              <a:rPr lang="en-IN" sz="6000" dirty="0">
                <a:solidFill>
                  <a:schemeClr val="bg1">
                    <a:lumMod val="95000"/>
                  </a:schemeClr>
                </a:solidFill>
                <a:latin typeface="Bernard MT Condensed" panose="02050806060905020404" pitchFamily="18" charset="0"/>
              </a:rPr>
              <a:t>Understanding about Zomato</a:t>
            </a:r>
          </a:p>
        </p:txBody>
      </p:sp>
      <p:sp>
        <p:nvSpPr>
          <p:cNvPr id="3" name="Rectangle 2">
            <a:extLst>
              <a:ext uri="{FF2B5EF4-FFF2-40B4-BE49-F238E27FC236}">
                <a16:creationId xmlns:a16="http://schemas.microsoft.com/office/drawing/2014/main" id="{18CD3F5E-A548-B922-C262-B8FF8A3CE0EA}"/>
              </a:ext>
            </a:extLst>
          </p:cNvPr>
          <p:cNvSpPr/>
          <p:nvPr/>
        </p:nvSpPr>
        <p:spPr>
          <a:xfrm>
            <a:off x="12192000" y="-106680"/>
            <a:ext cx="731520" cy="7071360"/>
          </a:xfrm>
          <a:prstGeom prst="rect">
            <a:avLst/>
          </a:prstGeom>
          <a:solidFill>
            <a:schemeClr val="tx1">
              <a:lumMod val="75000"/>
              <a:lumOff val="25000"/>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0DC19D71-A136-7E2A-F053-028D96A37EC3}"/>
              </a:ext>
            </a:extLst>
          </p:cNvPr>
          <p:cNvSpPr txBox="1"/>
          <p:nvPr/>
        </p:nvSpPr>
        <p:spPr>
          <a:xfrm>
            <a:off x="13182600" y="381000"/>
            <a:ext cx="2560320" cy="5386090"/>
          </a:xfrm>
          <a:prstGeom prst="rect">
            <a:avLst/>
          </a:prstGeom>
          <a:noFill/>
        </p:spPr>
        <p:txBody>
          <a:bodyPr wrap="square" rtlCol="0">
            <a:spAutoFit/>
          </a:bodyPr>
          <a:lstStyle/>
          <a:p>
            <a:r>
              <a:rPr lang="en-IN" sz="3200" b="1" dirty="0">
                <a:solidFill>
                  <a:schemeClr val="bg1">
                    <a:lumMod val="95000"/>
                  </a:schemeClr>
                </a:solidFill>
                <a:latin typeface="Bahnschrift" panose="020B0502040204020203" pitchFamily="34" charset="0"/>
              </a:rPr>
              <a:t>What is Zomato?</a:t>
            </a:r>
          </a:p>
          <a:p>
            <a:r>
              <a:rPr lang="en-US" sz="2000" dirty="0">
                <a:solidFill>
                  <a:schemeClr val="bg1">
                    <a:lumMod val="95000"/>
                  </a:schemeClr>
                </a:solidFill>
                <a:latin typeface="Bahnschrift" panose="020B0502040204020203" pitchFamily="34" charset="0"/>
              </a:rPr>
              <a:t>Zomato is a food delivery and restaurant discovery app that helps users find nearby restaurants, read reviews, and order food online. It connects customers, restaurants, and delivery partners to make food ordering fast, easy, and reliable.</a:t>
            </a:r>
            <a:endParaRPr lang="en-IN" sz="2000" dirty="0">
              <a:solidFill>
                <a:schemeClr val="bg1">
                  <a:lumMod val="95000"/>
                </a:schemeClr>
              </a:solidFill>
              <a:latin typeface="Bahnschrift" panose="020B0502040204020203" pitchFamily="34" charset="0"/>
            </a:endParaRPr>
          </a:p>
        </p:txBody>
      </p:sp>
    </p:spTree>
    <p:extLst>
      <p:ext uri="{BB962C8B-B14F-4D97-AF65-F5344CB8AC3E}">
        <p14:creationId xmlns:p14="http://schemas.microsoft.com/office/powerpoint/2010/main" val="29721310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B4EF7-6BCC-7A96-0A23-BA4170A00D02}"/>
            </a:ext>
          </a:extLst>
        </p:cNvPr>
        <p:cNvGrpSpPr/>
        <p:nvPr/>
      </p:nvGrpSpPr>
      <p:grpSpPr>
        <a:xfrm>
          <a:off x="0" y="0"/>
          <a:ext cx="0" cy="0"/>
          <a:chOff x="0" y="0"/>
          <a:chExt cx="0" cy="0"/>
        </a:xfrm>
      </p:grpSpPr>
      <p:pic>
        <p:nvPicPr>
          <p:cNvPr id="1026" name="Picture 2" descr="Reviews of Abroc Cafe &amp; Kitchen, Sirhind Locality, FatehgarhSahib | Zomato">
            <a:extLst>
              <a:ext uri="{FF2B5EF4-FFF2-40B4-BE49-F238E27FC236}">
                <a16:creationId xmlns:a16="http://schemas.microsoft.com/office/drawing/2014/main" id="{58759676-426E-351A-0A52-D941DE6794F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715" r="-6680" b="2276"/>
          <a:stretch/>
        </p:blipFill>
        <p:spPr bwMode="auto">
          <a:xfrm>
            <a:off x="-750278" y="-2560320"/>
            <a:ext cx="19830757" cy="1211715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9A37819-FB5D-E927-AF0A-B4419AF8591E}"/>
              </a:ext>
            </a:extLst>
          </p:cNvPr>
          <p:cNvSpPr txBox="1"/>
          <p:nvPr/>
        </p:nvSpPr>
        <p:spPr>
          <a:xfrm>
            <a:off x="-6680200" y="1490008"/>
            <a:ext cx="2473960" cy="3785652"/>
          </a:xfrm>
          <a:prstGeom prst="rect">
            <a:avLst/>
          </a:prstGeom>
          <a:noFill/>
        </p:spPr>
        <p:txBody>
          <a:bodyPr wrap="square" rtlCol="0">
            <a:spAutoFit/>
          </a:bodyPr>
          <a:lstStyle/>
          <a:p>
            <a:r>
              <a:rPr lang="en-IN" sz="6000" dirty="0">
                <a:solidFill>
                  <a:schemeClr val="bg1">
                    <a:lumMod val="95000"/>
                  </a:schemeClr>
                </a:solidFill>
                <a:latin typeface="Bernard MT Condensed" panose="02050806060905020404" pitchFamily="18" charset="0"/>
              </a:rPr>
              <a:t>Understanding abut Zomato</a:t>
            </a:r>
          </a:p>
        </p:txBody>
      </p:sp>
      <p:sp>
        <p:nvSpPr>
          <p:cNvPr id="3" name="Rectangle 2">
            <a:extLst>
              <a:ext uri="{FF2B5EF4-FFF2-40B4-BE49-F238E27FC236}">
                <a16:creationId xmlns:a16="http://schemas.microsoft.com/office/drawing/2014/main" id="{F491A91F-0F25-9B79-4794-3106CEFDD8A5}"/>
              </a:ext>
            </a:extLst>
          </p:cNvPr>
          <p:cNvSpPr/>
          <p:nvPr/>
        </p:nvSpPr>
        <p:spPr>
          <a:xfrm>
            <a:off x="9052560" y="-2560320"/>
            <a:ext cx="5486400" cy="12496800"/>
          </a:xfrm>
          <a:prstGeom prst="rect">
            <a:avLst/>
          </a:prstGeom>
          <a:solidFill>
            <a:schemeClr val="tx1">
              <a:lumMod val="75000"/>
              <a:lumOff val="25000"/>
              <a:alpha val="5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870A0CC8-5B6A-0D12-8C0F-579C9AE5C819}"/>
              </a:ext>
            </a:extLst>
          </p:cNvPr>
          <p:cNvSpPr txBox="1"/>
          <p:nvPr/>
        </p:nvSpPr>
        <p:spPr>
          <a:xfrm>
            <a:off x="9570720" y="1490008"/>
            <a:ext cx="3207434" cy="3662541"/>
          </a:xfrm>
          <a:prstGeom prst="rect">
            <a:avLst/>
          </a:prstGeom>
          <a:noFill/>
        </p:spPr>
        <p:txBody>
          <a:bodyPr wrap="square" rtlCol="0">
            <a:spAutoFit/>
          </a:bodyPr>
          <a:lstStyle/>
          <a:p>
            <a:r>
              <a:rPr lang="en-IN" sz="3200" b="1" dirty="0">
                <a:solidFill>
                  <a:schemeClr val="bg1">
                    <a:lumMod val="95000"/>
                  </a:schemeClr>
                </a:solidFill>
                <a:latin typeface="Bahnschrift" panose="020B0502040204020203" pitchFamily="34" charset="0"/>
              </a:rPr>
              <a:t>What is Zomato?</a:t>
            </a:r>
          </a:p>
          <a:p>
            <a:r>
              <a:rPr lang="en-US" sz="2000" dirty="0">
                <a:solidFill>
                  <a:schemeClr val="bg1">
                    <a:lumMod val="95000"/>
                  </a:schemeClr>
                </a:solidFill>
                <a:latin typeface="Bahnschrift" panose="020B0502040204020203" pitchFamily="34" charset="0"/>
              </a:rPr>
              <a:t>Zomato is a food delivery and restaurant discovery app that helps users find nearby restaurants, read reviews, and order food online. It connects customers, restaurants, and delivery partners to make food ordering fast, easy, and reliable.</a:t>
            </a:r>
            <a:endParaRPr lang="en-IN" sz="2000" dirty="0">
              <a:solidFill>
                <a:schemeClr val="bg1">
                  <a:lumMod val="95000"/>
                </a:schemeClr>
              </a:solidFill>
              <a:latin typeface="Bahnschrift" panose="020B0502040204020203" pitchFamily="34" charset="0"/>
            </a:endParaRPr>
          </a:p>
        </p:txBody>
      </p:sp>
    </p:spTree>
    <p:extLst>
      <p:ext uri="{BB962C8B-B14F-4D97-AF65-F5344CB8AC3E}">
        <p14:creationId xmlns:p14="http://schemas.microsoft.com/office/powerpoint/2010/main" val="6283159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051" name="Picture 3" descr="No photo description available.">
            <a:extLst>
              <a:ext uri="{FF2B5EF4-FFF2-40B4-BE49-F238E27FC236}">
                <a16:creationId xmlns:a16="http://schemas.microsoft.com/office/drawing/2014/main" id="{20588995-1D23-03F5-4496-C1EF29E43E12}"/>
              </a:ext>
            </a:extLst>
          </p:cNvPr>
          <p:cNvPicPr>
            <a:picLocks noChangeAspect="1" noChangeArrowheads="1"/>
          </p:cNvPicPr>
          <p:nvPr/>
        </p:nvPicPr>
        <p:blipFill>
          <a:blip r:embed="rId2">
            <a:alphaModFix amt="45000"/>
            <a:extLst>
              <a:ext uri="{28A0092B-C50C-407E-A947-70E740481C1C}">
                <a14:useLocalDpi xmlns:a14="http://schemas.microsoft.com/office/drawing/2010/main" val="0"/>
              </a:ext>
            </a:extLst>
          </a:blip>
          <a:srcRect/>
          <a:stretch>
            <a:fillRect/>
          </a:stretch>
        </p:blipFill>
        <p:spPr bwMode="auto">
          <a:xfrm>
            <a:off x="0" y="1783079"/>
            <a:ext cx="12192000" cy="507492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90B1FC0-D690-5C18-D7BA-34114CB0AB73}"/>
              </a:ext>
            </a:extLst>
          </p:cNvPr>
          <p:cNvSpPr txBox="1"/>
          <p:nvPr/>
        </p:nvSpPr>
        <p:spPr>
          <a:xfrm>
            <a:off x="792480" y="411480"/>
            <a:ext cx="5303520" cy="830997"/>
          </a:xfrm>
          <a:prstGeom prst="rect">
            <a:avLst/>
          </a:prstGeom>
          <a:noFill/>
        </p:spPr>
        <p:txBody>
          <a:bodyPr wrap="square" rtlCol="0">
            <a:spAutoFit/>
          </a:bodyPr>
          <a:lstStyle/>
          <a:p>
            <a:r>
              <a:rPr lang="en-IN" sz="4800" dirty="0">
                <a:solidFill>
                  <a:schemeClr val="bg1">
                    <a:lumMod val="95000"/>
                  </a:schemeClr>
                </a:solidFill>
                <a:latin typeface="Bahnschrift Light" panose="020B0502040204020203" pitchFamily="34" charset="0"/>
              </a:rPr>
              <a:t>History of Zomato</a:t>
            </a:r>
          </a:p>
        </p:txBody>
      </p:sp>
      <p:graphicFrame>
        <p:nvGraphicFramePr>
          <p:cNvPr id="7" name="Diagram 6">
            <a:extLst>
              <a:ext uri="{FF2B5EF4-FFF2-40B4-BE49-F238E27FC236}">
                <a16:creationId xmlns:a16="http://schemas.microsoft.com/office/drawing/2014/main" id="{7E0FEF5E-C88B-7084-4B2A-E6F88923CA0A}"/>
              </a:ext>
            </a:extLst>
          </p:cNvPr>
          <p:cNvGraphicFramePr/>
          <p:nvPr>
            <p:extLst>
              <p:ext uri="{D42A27DB-BD31-4B8C-83A1-F6EECF244321}">
                <p14:modId xmlns:p14="http://schemas.microsoft.com/office/powerpoint/2010/main" val="3107363321"/>
              </p:ext>
            </p:extLst>
          </p:nvPr>
        </p:nvGraphicFramePr>
        <p:xfrm>
          <a:off x="0" y="1417319"/>
          <a:ext cx="12192000" cy="33832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50112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decel="100000" fill="hold" nodeType="clickEffect">
                                  <p:stCondLst>
                                    <p:cond delay="0"/>
                                  </p:stCondLst>
                                  <p:childTnLst>
                                    <p:animScale>
                                      <p:cBhvr>
                                        <p:cTn id="6" dur="2000" fill="hold"/>
                                        <p:tgtEl>
                                          <p:spTgt spid="205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Zomato Launches Rebranded Meal Service 'Zomato Everyday'">
            <a:extLst>
              <a:ext uri="{FF2B5EF4-FFF2-40B4-BE49-F238E27FC236}">
                <a16:creationId xmlns:a16="http://schemas.microsoft.com/office/drawing/2014/main" id="{60EEC54D-82F8-C41B-A5C2-2DB225369A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15B7D56E-5ED2-E3FB-D485-FE9B66B0DDB7}"/>
              </a:ext>
            </a:extLst>
          </p:cNvPr>
          <p:cNvSpPr/>
          <p:nvPr/>
        </p:nvSpPr>
        <p:spPr>
          <a:xfrm>
            <a:off x="6431280" y="0"/>
            <a:ext cx="5760720" cy="6858000"/>
          </a:xfrm>
          <a:custGeom>
            <a:avLst/>
            <a:gdLst/>
            <a:ahLst/>
            <a:cxnLst/>
            <a:rect l="l" t="t" r="r" b="b"/>
            <a:pathLst>
              <a:path w="5760720" h="6858000">
                <a:moveTo>
                  <a:pt x="4048281" y="3754733"/>
                </a:moveTo>
                <a:lnTo>
                  <a:pt x="4048281" y="3777615"/>
                </a:lnTo>
                <a:lnTo>
                  <a:pt x="4067034" y="3777615"/>
                </a:lnTo>
                <a:lnTo>
                  <a:pt x="4067034" y="3754733"/>
                </a:lnTo>
                <a:close/>
                <a:moveTo>
                  <a:pt x="2523946" y="3718121"/>
                </a:moveTo>
                <a:lnTo>
                  <a:pt x="2523946" y="3725488"/>
                </a:lnTo>
                <a:cubicBezTo>
                  <a:pt x="2523946" y="3735236"/>
                  <a:pt x="2522756" y="3742659"/>
                  <a:pt x="2520375" y="3747756"/>
                </a:cubicBezTo>
                <a:cubicBezTo>
                  <a:pt x="2517993" y="3752854"/>
                  <a:pt x="2514403" y="3756928"/>
                  <a:pt x="2509603" y="3759979"/>
                </a:cubicBezTo>
                <a:cubicBezTo>
                  <a:pt x="2504804" y="3763030"/>
                  <a:pt x="2499464" y="3764555"/>
                  <a:pt x="2493586" y="3764555"/>
                </a:cubicBezTo>
                <a:cubicBezTo>
                  <a:pt x="2487409" y="3764555"/>
                  <a:pt x="2482572" y="3762862"/>
                  <a:pt x="2479075" y="3759477"/>
                </a:cubicBezTo>
                <a:cubicBezTo>
                  <a:pt x="2475577" y="3756091"/>
                  <a:pt x="2473829" y="3751570"/>
                  <a:pt x="2473829" y="3745915"/>
                </a:cubicBezTo>
                <a:cubicBezTo>
                  <a:pt x="2473829" y="3742268"/>
                  <a:pt x="2474591" y="3739050"/>
                  <a:pt x="2476117" y="3736259"/>
                </a:cubicBezTo>
                <a:cubicBezTo>
                  <a:pt x="2477642" y="3733469"/>
                  <a:pt x="2479782" y="3731311"/>
                  <a:pt x="2482535" y="3729785"/>
                </a:cubicBezTo>
                <a:cubicBezTo>
                  <a:pt x="2485288" y="3728260"/>
                  <a:pt x="2490125" y="3726902"/>
                  <a:pt x="2497046" y="3725711"/>
                </a:cubicBezTo>
                <a:cubicBezTo>
                  <a:pt x="2508952" y="3723628"/>
                  <a:pt x="2517919" y="3721098"/>
                  <a:pt x="2523946" y="3718121"/>
                </a:cubicBezTo>
                <a:close/>
                <a:moveTo>
                  <a:pt x="1695272" y="3718121"/>
                </a:moveTo>
                <a:lnTo>
                  <a:pt x="1695272" y="3725488"/>
                </a:lnTo>
                <a:cubicBezTo>
                  <a:pt x="1695272" y="3735236"/>
                  <a:pt x="1694081" y="3742659"/>
                  <a:pt x="1691700" y="3747756"/>
                </a:cubicBezTo>
                <a:cubicBezTo>
                  <a:pt x="1689319" y="3752854"/>
                  <a:pt x="1685728" y="3756928"/>
                  <a:pt x="1680928" y="3759979"/>
                </a:cubicBezTo>
                <a:cubicBezTo>
                  <a:pt x="1676129" y="3763030"/>
                  <a:pt x="1670789" y="3764555"/>
                  <a:pt x="1664911" y="3764555"/>
                </a:cubicBezTo>
                <a:cubicBezTo>
                  <a:pt x="1658734" y="3764555"/>
                  <a:pt x="1653897" y="3762862"/>
                  <a:pt x="1650400" y="3759477"/>
                </a:cubicBezTo>
                <a:cubicBezTo>
                  <a:pt x="1646903" y="3756091"/>
                  <a:pt x="1645154" y="3751570"/>
                  <a:pt x="1645154" y="3745915"/>
                </a:cubicBezTo>
                <a:cubicBezTo>
                  <a:pt x="1645154" y="3742268"/>
                  <a:pt x="1645917" y="3739050"/>
                  <a:pt x="1647442" y="3736259"/>
                </a:cubicBezTo>
                <a:cubicBezTo>
                  <a:pt x="1648968" y="3733469"/>
                  <a:pt x="1651107" y="3731311"/>
                  <a:pt x="1653860" y="3729785"/>
                </a:cubicBezTo>
                <a:cubicBezTo>
                  <a:pt x="1656614" y="3728260"/>
                  <a:pt x="1661450" y="3726902"/>
                  <a:pt x="1668371" y="3725711"/>
                </a:cubicBezTo>
                <a:cubicBezTo>
                  <a:pt x="1680277" y="3723628"/>
                  <a:pt x="1689244" y="3721098"/>
                  <a:pt x="1695272" y="3718121"/>
                </a:cubicBezTo>
                <a:close/>
                <a:moveTo>
                  <a:pt x="1018997" y="3718121"/>
                </a:moveTo>
                <a:lnTo>
                  <a:pt x="1018997" y="3725488"/>
                </a:lnTo>
                <a:cubicBezTo>
                  <a:pt x="1018997" y="3735236"/>
                  <a:pt x="1017806" y="3742659"/>
                  <a:pt x="1015425" y="3747756"/>
                </a:cubicBezTo>
                <a:cubicBezTo>
                  <a:pt x="1013044" y="3752854"/>
                  <a:pt x="1009453" y="3756928"/>
                  <a:pt x="1004653" y="3759979"/>
                </a:cubicBezTo>
                <a:cubicBezTo>
                  <a:pt x="999854" y="3763030"/>
                  <a:pt x="994514" y="3764555"/>
                  <a:pt x="988636" y="3764555"/>
                </a:cubicBezTo>
                <a:cubicBezTo>
                  <a:pt x="982459" y="3764555"/>
                  <a:pt x="977623" y="3762862"/>
                  <a:pt x="974125" y="3759477"/>
                </a:cubicBezTo>
                <a:cubicBezTo>
                  <a:pt x="970628" y="3756091"/>
                  <a:pt x="968879" y="3751570"/>
                  <a:pt x="968879" y="3745915"/>
                </a:cubicBezTo>
                <a:cubicBezTo>
                  <a:pt x="968879" y="3742268"/>
                  <a:pt x="969642" y="3739050"/>
                  <a:pt x="971167" y="3736259"/>
                </a:cubicBezTo>
                <a:cubicBezTo>
                  <a:pt x="972693" y="3733469"/>
                  <a:pt x="974832" y="3731311"/>
                  <a:pt x="977585" y="3729785"/>
                </a:cubicBezTo>
                <a:cubicBezTo>
                  <a:pt x="980339" y="3728260"/>
                  <a:pt x="985176" y="3726902"/>
                  <a:pt x="992096" y="3725711"/>
                </a:cubicBezTo>
                <a:cubicBezTo>
                  <a:pt x="1004002" y="3723628"/>
                  <a:pt x="1012969" y="3721098"/>
                  <a:pt x="1018997" y="3718121"/>
                </a:cubicBezTo>
                <a:close/>
                <a:moveTo>
                  <a:pt x="3978109" y="3672914"/>
                </a:moveTo>
                <a:cubicBezTo>
                  <a:pt x="3986294" y="3672914"/>
                  <a:pt x="3993029" y="3676598"/>
                  <a:pt x="3998312" y="3683965"/>
                </a:cubicBezTo>
                <a:cubicBezTo>
                  <a:pt x="4001958" y="3689025"/>
                  <a:pt x="4004154" y="3696690"/>
                  <a:pt x="4004898" y="3706959"/>
                </a:cubicBezTo>
                <a:lnTo>
                  <a:pt x="3950650" y="3706959"/>
                </a:lnTo>
                <a:cubicBezTo>
                  <a:pt x="3951171" y="3696541"/>
                  <a:pt x="3954036" y="3688262"/>
                  <a:pt x="3959245" y="3682123"/>
                </a:cubicBezTo>
                <a:cubicBezTo>
                  <a:pt x="3964454" y="3675984"/>
                  <a:pt x="3970742" y="3672914"/>
                  <a:pt x="3978109" y="3672914"/>
                </a:cubicBezTo>
                <a:close/>
                <a:moveTo>
                  <a:pt x="3673309" y="3672914"/>
                </a:moveTo>
                <a:cubicBezTo>
                  <a:pt x="3681494" y="3672914"/>
                  <a:pt x="3688229" y="3676598"/>
                  <a:pt x="3693512" y="3683965"/>
                </a:cubicBezTo>
                <a:cubicBezTo>
                  <a:pt x="3697158" y="3689025"/>
                  <a:pt x="3699354" y="3696690"/>
                  <a:pt x="3700098" y="3706959"/>
                </a:cubicBezTo>
                <a:lnTo>
                  <a:pt x="3645850" y="3706959"/>
                </a:lnTo>
                <a:cubicBezTo>
                  <a:pt x="3646371" y="3696541"/>
                  <a:pt x="3649236" y="3688262"/>
                  <a:pt x="3654445" y="3682123"/>
                </a:cubicBezTo>
                <a:cubicBezTo>
                  <a:pt x="3659654" y="3675984"/>
                  <a:pt x="3665942" y="3672914"/>
                  <a:pt x="3673309" y="3672914"/>
                </a:cubicBezTo>
                <a:close/>
                <a:moveTo>
                  <a:pt x="3463759" y="3672914"/>
                </a:moveTo>
                <a:cubicBezTo>
                  <a:pt x="3471944" y="3672914"/>
                  <a:pt x="3478679" y="3676598"/>
                  <a:pt x="3483962" y="3683965"/>
                </a:cubicBezTo>
                <a:cubicBezTo>
                  <a:pt x="3487608" y="3689025"/>
                  <a:pt x="3489804" y="3696690"/>
                  <a:pt x="3490548" y="3706959"/>
                </a:cubicBezTo>
                <a:lnTo>
                  <a:pt x="3436300" y="3706959"/>
                </a:lnTo>
                <a:cubicBezTo>
                  <a:pt x="3436821" y="3696541"/>
                  <a:pt x="3439686" y="3688262"/>
                  <a:pt x="3444895" y="3682123"/>
                </a:cubicBezTo>
                <a:cubicBezTo>
                  <a:pt x="3450104" y="3675984"/>
                  <a:pt x="3456392" y="3672914"/>
                  <a:pt x="3463759" y="3672914"/>
                </a:cubicBezTo>
                <a:close/>
                <a:moveTo>
                  <a:pt x="3158959" y="3672914"/>
                </a:moveTo>
                <a:cubicBezTo>
                  <a:pt x="3167144" y="3672914"/>
                  <a:pt x="3173879" y="3676598"/>
                  <a:pt x="3179162" y="3683965"/>
                </a:cubicBezTo>
                <a:cubicBezTo>
                  <a:pt x="3182808" y="3689025"/>
                  <a:pt x="3185004" y="3696690"/>
                  <a:pt x="3185748" y="3706959"/>
                </a:cubicBezTo>
                <a:lnTo>
                  <a:pt x="3131500" y="3706959"/>
                </a:lnTo>
                <a:cubicBezTo>
                  <a:pt x="3132021" y="3696541"/>
                  <a:pt x="3134886" y="3688262"/>
                  <a:pt x="3140095" y="3682123"/>
                </a:cubicBezTo>
                <a:cubicBezTo>
                  <a:pt x="3145304" y="3675984"/>
                  <a:pt x="3151592" y="3672914"/>
                  <a:pt x="3158959" y="3672914"/>
                </a:cubicBezTo>
                <a:close/>
                <a:moveTo>
                  <a:pt x="2939884" y="3672914"/>
                </a:moveTo>
                <a:cubicBezTo>
                  <a:pt x="2948069" y="3672914"/>
                  <a:pt x="2954804" y="3676598"/>
                  <a:pt x="2960087" y="3683965"/>
                </a:cubicBezTo>
                <a:cubicBezTo>
                  <a:pt x="2963734" y="3689025"/>
                  <a:pt x="2965929" y="3696690"/>
                  <a:pt x="2966673" y="3706959"/>
                </a:cubicBezTo>
                <a:lnTo>
                  <a:pt x="2912425" y="3706959"/>
                </a:lnTo>
                <a:cubicBezTo>
                  <a:pt x="2912946" y="3696541"/>
                  <a:pt x="2915811" y="3688262"/>
                  <a:pt x="2921020" y="3682123"/>
                </a:cubicBezTo>
                <a:cubicBezTo>
                  <a:pt x="2926229" y="3675984"/>
                  <a:pt x="2932517" y="3672914"/>
                  <a:pt x="2939884" y="3672914"/>
                </a:cubicBezTo>
                <a:close/>
                <a:moveTo>
                  <a:pt x="2330284" y="3672914"/>
                </a:moveTo>
                <a:cubicBezTo>
                  <a:pt x="2338469" y="3672914"/>
                  <a:pt x="2345204" y="3676598"/>
                  <a:pt x="2350487" y="3683965"/>
                </a:cubicBezTo>
                <a:cubicBezTo>
                  <a:pt x="2354134" y="3689025"/>
                  <a:pt x="2356329" y="3696690"/>
                  <a:pt x="2357073" y="3706959"/>
                </a:cubicBezTo>
                <a:lnTo>
                  <a:pt x="2302825" y="3706959"/>
                </a:lnTo>
                <a:cubicBezTo>
                  <a:pt x="2303346" y="3696541"/>
                  <a:pt x="2306211" y="3688262"/>
                  <a:pt x="2311420" y="3682123"/>
                </a:cubicBezTo>
                <a:cubicBezTo>
                  <a:pt x="2316629" y="3675984"/>
                  <a:pt x="2322917" y="3672914"/>
                  <a:pt x="2330284" y="3672914"/>
                </a:cubicBezTo>
                <a:close/>
                <a:moveTo>
                  <a:pt x="2138891" y="3672914"/>
                </a:moveTo>
                <a:cubicBezTo>
                  <a:pt x="2147151" y="3672914"/>
                  <a:pt x="2154071" y="3676658"/>
                  <a:pt x="2159652" y="3684146"/>
                </a:cubicBezTo>
                <a:cubicBezTo>
                  <a:pt x="2165234" y="3691634"/>
                  <a:pt x="2168024" y="3703015"/>
                  <a:pt x="2168024" y="3718288"/>
                </a:cubicBezTo>
                <a:cubicBezTo>
                  <a:pt x="2168024" y="3733487"/>
                  <a:pt x="2165252" y="3744868"/>
                  <a:pt x="2159708" y="3752430"/>
                </a:cubicBezTo>
                <a:cubicBezTo>
                  <a:pt x="2154164" y="3759993"/>
                  <a:pt x="2147523" y="3763774"/>
                  <a:pt x="2139784" y="3763774"/>
                </a:cubicBezTo>
                <a:cubicBezTo>
                  <a:pt x="2131524" y="3763774"/>
                  <a:pt x="2124603" y="3760030"/>
                  <a:pt x="2119022" y="3752542"/>
                </a:cubicBezTo>
                <a:cubicBezTo>
                  <a:pt x="2113441" y="3745054"/>
                  <a:pt x="2110651" y="3733636"/>
                  <a:pt x="2110651" y="3718288"/>
                </a:cubicBezTo>
                <a:cubicBezTo>
                  <a:pt x="2110651" y="3703089"/>
                  <a:pt x="2113404" y="3691727"/>
                  <a:pt x="2118911" y="3684202"/>
                </a:cubicBezTo>
                <a:cubicBezTo>
                  <a:pt x="2124417" y="3676677"/>
                  <a:pt x="2131077" y="3672914"/>
                  <a:pt x="2138891" y="3672914"/>
                </a:cubicBezTo>
                <a:close/>
                <a:moveTo>
                  <a:pt x="1977859" y="3672914"/>
                </a:moveTo>
                <a:cubicBezTo>
                  <a:pt x="1986044" y="3672914"/>
                  <a:pt x="1992779" y="3676598"/>
                  <a:pt x="1998062" y="3683965"/>
                </a:cubicBezTo>
                <a:cubicBezTo>
                  <a:pt x="2001708" y="3689025"/>
                  <a:pt x="2003904" y="3696690"/>
                  <a:pt x="2004648" y="3706959"/>
                </a:cubicBezTo>
                <a:lnTo>
                  <a:pt x="1950400" y="3706959"/>
                </a:lnTo>
                <a:cubicBezTo>
                  <a:pt x="1950921" y="3696541"/>
                  <a:pt x="1953786" y="3688262"/>
                  <a:pt x="1958995" y="3682123"/>
                </a:cubicBezTo>
                <a:cubicBezTo>
                  <a:pt x="1964204" y="3675984"/>
                  <a:pt x="1970492" y="3672914"/>
                  <a:pt x="1977859" y="3672914"/>
                </a:cubicBezTo>
                <a:close/>
                <a:moveTo>
                  <a:pt x="1358734" y="3672914"/>
                </a:moveTo>
                <a:cubicBezTo>
                  <a:pt x="1366920" y="3672914"/>
                  <a:pt x="1373654" y="3676598"/>
                  <a:pt x="1378937" y="3683965"/>
                </a:cubicBezTo>
                <a:cubicBezTo>
                  <a:pt x="1382584" y="3689025"/>
                  <a:pt x="1384779" y="3696690"/>
                  <a:pt x="1385523" y="3706959"/>
                </a:cubicBezTo>
                <a:lnTo>
                  <a:pt x="1331275" y="3706959"/>
                </a:lnTo>
                <a:cubicBezTo>
                  <a:pt x="1331796" y="3696541"/>
                  <a:pt x="1334661" y="3688262"/>
                  <a:pt x="1339870" y="3682123"/>
                </a:cubicBezTo>
                <a:cubicBezTo>
                  <a:pt x="1345079" y="3675984"/>
                  <a:pt x="1351367" y="3672914"/>
                  <a:pt x="1358734" y="3672914"/>
                </a:cubicBezTo>
                <a:close/>
                <a:moveTo>
                  <a:pt x="1202778" y="3672914"/>
                </a:moveTo>
                <a:cubicBezTo>
                  <a:pt x="1210596" y="3672914"/>
                  <a:pt x="1217074" y="3676728"/>
                  <a:pt x="1222212" y="3684356"/>
                </a:cubicBezTo>
                <a:cubicBezTo>
                  <a:pt x="1227350" y="3691983"/>
                  <a:pt x="1229919" y="3704094"/>
                  <a:pt x="1229919" y="3720688"/>
                </a:cubicBezTo>
                <a:cubicBezTo>
                  <a:pt x="1229919" y="3735125"/>
                  <a:pt x="1227350" y="3745915"/>
                  <a:pt x="1222212" y="3753058"/>
                </a:cubicBezTo>
                <a:cubicBezTo>
                  <a:pt x="1217074" y="3760202"/>
                  <a:pt x="1211006" y="3763774"/>
                  <a:pt x="1204007" y="3763774"/>
                </a:cubicBezTo>
                <a:cubicBezTo>
                  <a:pt x="1196934" y="3763774"/>
                  <a:pt x="1190734" y="3760053"/>
                  <a:pt x="1185410" y="3752612"/>
                </a:cubicBezTo>
                <a:cubicBezTo>
                  <a:pt x="1180086" y="3745170"/>
                  <a:pt x="1177424" y="3733785"/>
                  <a:pt x="1177424" y="3718456"/>
                </a:cubicBezTo>
                <a:cubicBezTo>
                  <a:pt x="1177424" y="3702754"/>
                  <a:pt x="1179919" y="3691239"/>
                  <a:pt x="1184907" y="3683909"/>
                </a:cubicBezTo>
                <a:cubicBezTo>
                  <a:pt x="1189896" y="3676579"/>
                  <a:pt x="1195853" y="3672914"/>
                  <a:pt x="1202778" y="3672914"/>
                </a:cubicBezTo>
                <a:close/>
                <a:moveTo>
                  <a:pt x="3360390" y="3672133"/>
                </a:moveTo>
                <a:cubicBezTo>
                  <a:pt x="3367738" y="3672133"/>
                  <a:pt x="3373973" y="3675854"/>
                  <a:pt x="3379095" y="3683295"/>
                </a:cubicBezTo>
                <a:cubicBezTo>
                  <a:pt x="3384217" y="3690737"/>
                  <a:pt x="3386778" y="3702196"/>
                  <a:pt x="3386778" y="3717674"/>
                </a:cubicBezTo>
                <a:cubicBezTo>
                  <a:pt x="3386778" y="3733376"/>
                  <a:pt x="3384142" y="3744984"/>
                  <a:pt x="3378872" y="3752500"/>
                </a:cubicBezTo>
                <a:cubicBezTo>
                  <a:pt x="3373602" y="3760016"/>
                  <a:pt x="3367479" y="3763774"/>
                  <a:pt x="3360501" y="3763774"/>
                </a:cubicBezTo>
                <a:cubicBezTo>
                  <a:pt x="3353226" y="3763774"/>
                  <a:pt x="3347028" y="3760146"/>
                  <a:pt x="3341906" y="3752891"/>
                </a:cubicBezTo>
                <a:cubicBezTo>
                  <a:pt x="3336784" y="3745636"/>
                  <a:pt x="3334223" y="3734343"/>
                  <a:pt x="3334223" y="3719014"/>
                </a:cubicBezTo>
                <a:cubicBezTo>
                  <a:pt x="3334223" y="3703759"/>
                  <a:pt x="3336932" y="3692132"/>
                  <a:pt x="3342352" y="3684132"/>
                </a:cubicBezTo>
                <a:cubicBezTo>
                  <a:pt x="3347770" y="3676133"/>
                  <a:pt x="3353783" y="3672133"/>
                  <a:pt x="3360390" y="3672133"/>
                </a:cubicBezTo>
                <a:close/>
                <a:moveTo>
                  <a:pt x="3595472" y="3659073"/>
                </a:moveTo>
                <a:lnTo>
                  <a:pt x="3595472" y="3777615"/>
                </a:lnTo>
                <a:lnTo>
                  <a:pt x="3611880" y="3777615"/>
                </a:lnTo>
                <a:lnTo>
                  <a:pt x="3611880" y="3659073"/>
                </a:lnTo>
                <a:close/>
                <a:moveTo>
                  <a:pt x="3216072" y="3659073"/>
                </a:moveTo>
                <a:lnTo>
                  <a:pt x="3248754" y="3716058"/>
                </a:lnTo>
                <a:lnTo>
                  <a:pt x="3213281" y="3777615"/>
                </a:lnTo>
                <a:lnTo>
                  <a:pt x="3233261" y="3777615"/>
                </a:lnTo>
                <a:lnTo>
                  <a:pt x="3258873" y="3730786"/>
                </a:lnTo>
                <a:lnTo>
                  <a:pt x="3264056" y="3740722"/>
                </a:lnTo>
                <a:lnTo>
                  <a:pt x="3284058" y="3777615"/>
                </a:lnTo>
                <a:lnTo>
                  <a:pt x="3304252" y="3777615"/>
                </a:lnTo>
                <a:lnTo>
                  <a:pt x="3268141" y="3714741"/>
                </a:lnTo>
                <a:lnTo>
                  <a:pt x="3301685" y="3659073"/>
                </a:lnTo>
                <a:lnTo>
                  <a:pt x="3282094" y="3659073"/>
                </a:lnTo>
                <a:lnTo>
                  <a:pt x="3265748" y="3687223"/>
                </a:lnTo>
                <a:cubicBezTo>
                  <a:pt x="3263558" y="3690851"/>
                  <a:pt x="3261062" y="3695151"/>
                  <a:pt x="3258263" y="3700124"/>
                </a:cubicBezTo>
                <a:cubicBezTo>
                  <a:pt x="3256471" y="3696382"/>
                  <a:pt x="3254197" y="3691945"/>
                  <a:pt x="3251442" y="3686811"/>
                </a:cubicBezTo>
                <a:lnTo>
                  <a:pt x="3236650" y="3659073"/>
                </a:lnTo>
                <a:close/>
                <a:moveTo>
                  <a:pt x="2699675" y="3659073"/>
                </a:moveTo>
                <a:lnTo>
                  <a:pt x="2699675" y="3732520"/>
                </a:lnTo>
                <a:cubicBezTo>
                  <a:pt x="2699675" y="3743459"/>
                  <a:pt x="2700587" y="3752091"/>
                  <a:pt x="2702410" y="3758416"/>
                </a:cubicBezTo>
                <a:cubicBezTo>
                  <a:pt x="2704233" y="3764741"/>
                  <a:pt x="2707861" y="3769969"/>
                  <a:pt x="2713293" y="3774099"/>
                </a:cubicBezTo>
                <a:cubicBezTo>
                  <a:pt x="2718725" y="3778229"/>
                  <a:pt x="2725274" y="3780294"/>
                  <a:pt x="2732938" y="3780294"/>
                </a:cubicBezTo>
                <a:cubicBezTo>
                  <a:pt x="2739412" y="3780294"/>
                  <a:pt x="2745217" y="3778620"/>
                  <a:pt x="2750351" y="3775271"/>
                </a:cubicBezTo>
                <a:cubicBezTo>
                  <a:pt x="2755486" y="3771922"/>
                  <a:pt x="2759951" y="3766899"/>
                  <a:pt x="2763746" y="3760202"/>
                </a:cubicBezTo>
                <a:lnTo>
                  <a:pt x="2763746" y="3777615"/>
                </a:lnTo>
                <a:lnTo>
                  <a:pt x="2778480" y="3777615"/>
                </a:lnTo>
                <a:lnTo>
                  <a:pt x="2778480" y="3659073"/>
                </a:lnTo>
                <a:lnTo>
                  <a:pt x="2761960" y="3659073"/>
                </a:lnTo>
                <a:lnTo>
                  <a:pt x="2761960" y="3722586"/>
                </a:lnTo>
                <a:cubicBezTo>
                  <a:pt x="2761960" y="3737469"/>
                  <a:pt x="2759802" y="3747701"/>
                  <a:pt x="2755486" y="3753282"/>
                </a:cubicBezTo>
                <a:cubicBezTo>
                  <a:pt x="2750426" y="3759756"/>
                  <a:pt x="2743952" y="3762993"/>
                  <a:pt x="2736064" y="3762993"/>
                </a:cubicBezTo>
                <a:cubicBezTo>
                  <a:pt x="2731822" y="3762993"/>
                  <a:pt x="2728046" y="3761746"/>
                  <a:pt x="2724734" y="3759253"/>
                </a:cubicBezTo>
                <a:cubicBezTo>
                  <a:pt x="2721423" y="3756760"/>
                  <a:pt x="2719153" y="3753449"/>
                  <a:pt x="2717925" y="3749319"/>
                </a:cubicBezTo>
                <a:cubicBezTo>
                  <a:pt x="2716698" y="3745189"/>
                  <a:pt x="2716084" y="3737022"/>
                  <a:pt x="2716084" y="3724818"/>
                </a:cubicBezTo>
                <a:lnTo>
                  <a:pt x="2716084" y="3659073"/>
                </a:lnTo>
                <a:close/>
                <a:moveTo>
                  <a:pt x="2194997" y="3659073"/>
                </a:moveTo>
                <a:lnTo>
                  <a:pt x="2231977" y="3777615"/>
                </a:lnTo>
                <a:lnTo>
                  <a:pt x="2247320" y="3777615"/>
                </a:lnTo>
                <a:lnTo>
                  <a:pt x="2284298" y="3659073"/>
                </a:lnTo>
                <a:lnTo>
                  <a:pt x="2267330" y="3659073"/>
                </a:lnTo>
                <a:lnTo>
                  <a:pt x="2245632" y="3731404"/>
                </a:lnTo>
                <a:cubicBezTo>
                  <a:pt x="2243021" y="3740185"/>
                  <a:pt x="2241008" y="3747701"/>
                  <a:pt x="2239592" y="3753951"/>
                </a:cubicBezTo>
                <a:cubicBezTo>
                  <a:pt x="2237802" y="3746063"/>
                  <a:pt x="2235715" y="3738101"/>
                  <a:pt x="2233329" y="3730064"/>
                </a:cubicBezTo>
                <a:lnTo>
                  <a:pt x="2212412" y="3659073"/>
                </a:lnTo>
                <a:close/>
                <a:moveTo>
                  <a:pt x="3978220" y="3656395"/>
                </a:moveTo>
                <a:cubicBezTo>
                  <a:pt x="3965049" y="3656395"/>
                  <a:pt x="3954166" y="3661771"/>
                  <a:pt x="3945571" y="3672524"/>
                </a:cubicBezTo>
                <a:cubicBezTo>
                  <a:pt x="3936976" y="3683277"/>
                  <a:pt x="3932679" y="3698885"/>
                  <a:pt x="3932679" y="3719349"/>
                </a:cubicBezTo>
                <a:cubicBezTo>
                  <a:pt x="3932679" y="3739069"/>
                  <a:pt x="3936939" y="3754156"/>
                  <a:pt x="3945460" y="3764611"/>
                </a:cubicBezTo>
                <a:cubicBezTo>
                  <a:pt x="3953980" y="3775066"/>
                  <a:pt x="3965124" y="3780294"/>
                  <a:pt x="3978890" y="3780294"/>
                </a:cubicBezTo>
                <a:cubicBezTo>
                  <a:pt x="3989829" y="3780294"/>
                  <a:pt x="3999000" y="3777076"/>
                  <a:pt x="4006405" y="3770639"/>
                </a:cubicBezTo>
                <a:cubicBezTo>
                  <a:pt x="4013809" y="3764202"/>
                  <a:pt x="4018925" y="3754658"/>
                  <a:pt x="4021753" y="3742008"/>
                </a:cubicBezTo>
                <a:lnTo>
                  <a:pt x="4004786" y="3739441"/>
                </a:lnTo>
                <a:cubicBezTo>
                  <a:pt x="3999950" y="3755663"/>
                  <a:pt x="3991354" y="3763774"/>
                  <a:pt x="3979002" y="3763774"/>
                </a:cubicBezTo>
                <a:cubicBezTo>
                  <a:pt x="3971114" y="3763774"/>
                  <a:pt x="3964417" y="3760388"/>
                  <a:pt x="3958910" y="3753616"/>
                </a:cubicBezTo>
                <a:cubicBezTo>
                  <a:pt x="3953404" y="3746845"/>
                  <a:pt x="3950315" y="3736799"/>
                  <a:pt x="3949646" y="3723479"/>
                </a:cubicBezTo>
                <a:lnTo>
                  <a:pt x="4022199" y="3723479"/>
                </a:lnTo>
                <a:lnTo>
                  <a:pt x="4022311" y="3718121"/>
                </a:lnTo>
                <a:cubicBezTo>
                  <a:pt x="4022311" y="3698104"/>
                  <a:pt x="4018106" y="3682811"/>
                  <a:pt x="4009698" y="3672245"/>
                </a:cubicBezTo>
                <a:cubicBezTo>
                  <a:pt x="4001289" y="3661678"/>
                  <a:pt x="3990796" y="3656395"/>
                  <a:pt x="3978220" y="3656395"/>
                </a:cubicBezTo>
                <a:close/>
                <a:moveTo>
                  <a:pt x="3882636" y="3656395"/>
                </a:moveTo>
                <a:cubicBezTo>
                  <a:pt x="3869613" y="3656395"/>
                  <a:pt x="3858953" y="3661548"/>
                  <a:pt x="3850656" y="3671854"/>
                </a:cubicBezTo>
                <a:cubicBezTo>
                  <a:pt x="3842359" y="3682160"/>
                  <a:pt x="3838210" y="3697620"/>
                  <a:pt x="3838210" y="3718233"/>
                </a:cubicBezTo>
                <a:cubicBezTo>
                  <a:pt x="3838210" y="3738696"/>
                  <a:pt x="3842322" y="3754156"/>
                  <a:pt x="3850544" y="3764611"/>
                </a:cubicBezTo>
                <a:cubicBezTo>
                  <a:pt x="3858767" y="3775066"/>
                  <a:pt x="3869241" y="3780294"/>
                  <a:pt x="3881966" y="3780294"/>
                </a:cubicBezTo>
                <a:cubicBezTo>
                  <a:pt x="3892458" y="3780294"/>
                  <a:pt x="3901444" y="3776573"/>
                  <a:pt x="3908922" y="3769132"/>
                </a:cubicBezTo>
                <a:cubicBezTo>
                  <a:pt x="3916401" y="3761690"/>
                  <a:pt x="3921070" y="3750900"/>
                  <a:pt x="3922931" y="3736762"/>
                </a:cubicBezTo>
                <a:lnTo>
                  <a:pt x="3906746" y="3734194"/>
                </a:lnTo>
                <a:cubicBezTo>
                  <a:pt x="3905555" y="3744315"/>
                  <a:pt x="3902746" y="3751775"/>
                  <a:pt x="3898318" y="3756574"/>
                </a:cubicBezTo>
                <a:cubicBezTo>
                  <a:pt x="3893891" y="3761374"/>
                  <a:pt x="3888552" y="3763774"/>
                  <a:pt x="3882301" y="3763774"/>
                </a:cubicBezTo>
                <a:cubicBezTo>
                  <a:pt x="3874338" y="3763774"/>
                  <a:pt x="3867808" y="3760165"/>
                  <a:pt x="3862711" y="3752947"/>
                </a:cubicBezTo>
                <a:cubicBezTo>
                  <a:pt x="3857614" y="3745729"/>
                  <a:pt x="3855065" y="3734046"/>
                  <a:pt x="3855065" y="3717898"/>
                </a:cubicBezTo>
                <a:cubicBezTo>
                  <a:pt x="3855065" y="3702271"/>
                  <a:pt x="3857726" y="3690867"/>
                  <a:pt x="3863046" y="3683686"/>
                </a:cubicBezTo>
                <a:cubicBezTo>
                  <a:pt x="3868367" y="3676505"/>
                  <a:pt x="3875082" y="3672914"/>
                  <a:pt x="3883194" y="3672914"/>
                </a:cubicBezTo>
                <a:cubicBezTo>
                  <a:pt x="3888626" y="3672914"/>
                  <a:pt x="3893277" y="3674896"/>
                  <a:pt x="3897146" y="3678858"/>
                </a:cubicBezTo>
                <a:cubicBezTo>
                  <a:pt x="3901016" y="3682821"/>
                  <a:pt x="3903732" y="3688802"/>
                  <a:pt x="3905295" y="3696801"/>
                </a:cubicBezTo>
                <a:lnTo>
                  <a:pt x="3921256" y="3693899"/>
                </a:lnTo>
                <a:cubicBezTo>
                  <a:pt x="3919322" y="3681398"/>
                  <a:pt x="3914913" y="3672021"/>
                  <a:pt x="3908030" y="3665771"/>
                </a:cubicBezTo>
                <a:cubicBezTo>
                  <a:pt x="3901146" y="3659520"/>
                  <a:pt x="3892682" y="3656395"/>
                  <a:pt x="3882636" y="3656395"/>
                </a:cubicBezTo>
                <a:close/>
                <a:moveTo>
                  <a:pt x="3784057" y="3656395"/>
                </a:moveTo>
                <a:cubicBezTo>
                  <a:pt x="3777372" y="3656395"/>
                  <a:pt x="3771448" y="3658004"/>
                  <a:pt x="3766285" y="3661223"/>
                </a:cubicBezTo>
                <a:cubicBezTo>
                  <a:pt x="3761123" y="3664442"/>
                  <a:pt x="3756758" y="3669307"/>
                  <a:pt x="3753192" y="3675818"/>
                </a:cubicBezTo>
                <a:lnTo>
                  <a:pt x="3753192" y="3659073"/>
                </a:lnTo>
                <a:lnTo>
                  <a:pt x="3738347" y="3659073"/>
                </a:lnTo>
                <a:lnTo>
                  <a:pt x="3738347" y="3777615"/>
                </a:lnTo>
                <a:lnTo>
                  <a:pt x="3754755" y="3777615"/>
                </a:lnTo>
                <a:lnTo>
                  <a:pt x="3754755" y="3712805"/>
                </a:lnTo>
                <a:cubicBezTo>
                  <a:pt x="3754755" y="3698502"/>
                  <a:pt x="3757099" y="3688409"/>
                  <a:pt x="3761787" y="3682523"/>
                </a:cubicBezTo>
                <a:cubicBezTo>
                  <a:pt x="3766475" y="3676638"/>
                  <a:pt x="3772763" y="3673696"/>
                  <a:pt x="3780651" y="3673696"/>
                </a:cubicBezTo>
                <a:cubicBezTo>
                  <a:pt x="3784818" y="3673696"/>
                  <a:pt x="3788483" y="3674795"/>
                  <a:pt x="3791646" y="3676992"/>
                </a:cubicBezTo>
                <a:cubicBezTo>
                  <a:pt x="3794808" y="3679190"/>
                  <a:pt x="3797134" y="3682300"/>
                  <a:pt x="3798622" y="3686322"/>
                </a:cubicBezTo>
                <a:cubicBezTo>
                  <a:pt x="3800110" y="3690344"/>
                  <a:pt x="3800854" y="3696714"/>
                  <a:pt x="3800854" y="3705431"/>
                </a:cubicBezTo>
                <a:lnTo>
                  <a:pt x="3800854" y="3777615"/>
                </a:lnTo>
                <a:lnTo>
                  <a:pt x="3817263" y="3777615"/>
                </a:lnTo>
                <a:lnTo>
                  <a:pt x="3817263" y="3704726"/>
                </a:lnTo>
                <a:cubicBezTo>
                  <a:pt x="3817263" y="3693788"/>
                  <a:pt x="3816594" y="3685676"/>
                  <a:pt x="3815257" y="3680393"/>
                </a:cubicBezTo>
                <a:cubicBezTo>
                  <a:pt x="3813920" y="3675110"/>
                  <a:pt x="3811896" y="3670812"/>
                  <a:pt x="3809184" y="3667501"/>
                </a:cubicBezTo>
                <a:cubicBezTo>
                  <a:pt x="3806473" y="3664189"/>
                  <a:pt x="3802907" y="3661510"/>
                  <a:pt x="3798487" y="3659464"/>
                </a:cubicBezTo>
                <a:cubicBezTo>
                  <a:pt x="3794067" y="3657418"/>
                  <a:pt x="3789257" y="3656395"/>
                  <a:pt x="3784057" y="3656395"/>
                </a:cubicBezTo>
                <a:close/>
                <a:moveTo>
                  <a:pt x="3673420" y="3656395"/>
                </a:moveTo>
                <a:cubicBezTo>
                  <a:pt x="3660249" y="3656395"/>
                  <a:pt x="3649366" y="3661771"/>
                  <a:pt x="3640771" y="3672524"/>
                </a:cubicBezTo>
                <a:cubicBezTo>
                  <a:pt x="3632176" y="3683277"/>
                  <a:pt x="3627879" y="3698885"/>
                  <a:pt x="3627879" y="3719349"/>
                </a:cubicBezTo>
                <a:cubicBezTo>
                  <a:pt x="3627879" y="3739069"/>
                  <a:pt x="3632139" y="3754156"/>
                  <a:pt x="3640660" y="3764611"/>
                </a:cubicBezTo>
                <a:cubicBezTo>
                  <a:pt x="3649180" y="3775066"/>
                  <a:pt x="3660324" y="3780294"/>
                  <a:pt x="3674090" y="3780294"/>
                </a:cubicBezTo>
                <a:cubicBezTo>
                  <a:pt x="3685029" y="3780294"/>
                  <a:pt x="3694200" y="3777076"/>
                  <a:pt x="3701605" y="3770639"/>
                </a:cubicBezTo>
                <a:cubicBezTo>
                  <a:pt x="3709009" y="3764202"/>
                  <a:pt x="3714125" y="3754658"/>
                  <a:pt x="3716953" y="3742008"/>
                </a:cubicBezTo>
                <a:lnTo>
                  <a:pt x="3699986" y="3739441"/>
                </a:lnTo>
                <a:cubicBezTo>
                  <a:pt x="3695150" y="3755663"/>
                  <a:pt x="3686554" y="3763774"/>
                  <a:pt x="3674202" y="3763774"/>
                </a:cubicBezTo>
                <a:cubicBezTo>
                  <a:pt x="3666314" y="3763774"/>
                  <a:pt x="3659617" y="3760388"/>
                  <a:pt x="3654110" y="3753616"/>
                </a:cubicBezTo>
                <a:cubicBezTo>
                  <a:pt x="3648604" y="3746845"/>
                  <a:pt x="3645515" y="3736799"/>
                  <a:pt x="3644846" y="3723479"/>
                </a:cubicBezTo>
                <a:lnTo>
                  <a:pt x="3717399" y="3723479"/>
                </a:lnTo>
                <a:lnTo>
                  <a:pt x="3717511" y="3718121"/>
                </a:lnTo>
                <a:cubicBezTo>
                  <a:pt x="3717511" y="3698104"/>
                  <a:pt x="3713306" y="3682811"/>
                  <a:pt x="3704898" y="3672245"/>
                </a:cubicBezTo>
                <a:cubicBezTo>
                  <a:pt x="3696489" y="3661678"/>
                  <a:pt x="3685996" y="3656395"/>
                  <a:pt x="3673420" y="3656395"/>
                </a:cubicBezTo>
                <a:close/>
                <a:moveTo>
                  <a:pt x="3564739" y="3656395"/>
                </a:moveTo>
                <a:cubicBezTo>
                  <a:pt x="3560795" y="3656395"/>
                  <a:pt x="3557242" y="3657753"/>
                  <a:pt x="3554079" y="3660469"/>
                </a:cubicBezTo>
                <a:cubicBezTo>
                  <a:pt x="3550916" y="3663185"/>
                  <a:pt x="3547438" y="3668710"/>
                  <a:pt x="3543642" y="3677044"/>
                </a:cubicBezTo>
                <a:lnTo>
                  <a:pt x="3543642" y="3659073"/>
                </a:lnTo>
                <a:lnTo>
                  <a:pt x="3528797" y="3659073"/>
                </a:lnTo>
                <a:lnTo>
                  <a:pt x="3528797" y="3777615"/>
                </a:lnTo>
                <a:lnTo>
                  <a:pt x="3545205" y="3777615"/>
                </a:lnTo>
                <a:lnTo>
                  <a:pt x="3545205" y="3715554"/>
                </a:lnTo>
                <a:cubicBezTo>
                  <a:pt x="3545205" y="3706922"/>
                  <a:pt x="3546247" y="3698773"/>
                  <a:pt x="3548330" y="3691109"/>
                </a:cubicBezTo>
                <a:cubicBezTo>
                  <a:pt x="3549521" y="3686718"/>
                  <a:pt x="3551568" y="3683295"/>
                  <a:pt x="3554470" y="3680840"/>
                </a:cubicBezTo>
                <a:cubicBezTo>
                  <a:pt x="3557372" y="3678384"/>
                  <a:pt x="3560572" y="3677156"/>
                  <a:pt x="3564069" y="3677156"/>
                </a:cubicBezTo>
                <a:cubicBezTo>
                  <a:pt x="3567938" y="3677156"/>
                  <a:pt x="3571920" y="3678607"/>
                  <a:pt x="3576012" y="3681509"/>
                </a:cubicBezTo>
                <a:lnTo>
                  <a:pt x="3581594" y="3662869"/>
                </a:lnTo>
                <a:cubicBezTo>
                  <a:pt x="3575864" y="3658553"/>
                  <a:pt x="3570246" y="3656395"/>
                  <a:pt x="3564739" y="3656395"/>
                </a:cubicBezTo>
                <a:close/>
                <a:moveTo>
                  <a:pt x="3463870" y="3656395"/>
                </a:moveTo>
                <a:cubicBezTo>
                  <a:pt x="3450699" y="3656395"/>
                  <a:pt x="3439816" y="3661771"/>
                  <a:pt x="3431221" y="3672524"/>
                </a:cubicBezTo>
                <a:cubicBezTo>
                  <a:pt x="3422626" y="3683277"/>
                  <a:pt x="3418329" y="3698885"/>
                  <a:pt x="3418329" y="3719349"/>
                </a:cubicBezTo>
                <a:cubicBezTo>
                  <a:pt x="3418329" y="3739069"/>
                  <a:pt x="3422589" y="3754156"/>
                  <a:pt x="3431110" y="3764611"/>
                </a:cubicBezTo>
                <a:cubicBezTo>
                  <a:pt x="3439630" y="3775066"/>
                  <a:pt x="3450774" y="3780294"/>
                  <a:pt x="3464540" y="3780294"/>
                </a:cubicBezTo>
                <a:cubicBezTo>
                  <a:pt x="3475479" y="3780294"/>
                  <a:pt x="3484650" y="3777076"/>
                  <a:pt x="3492055" y="3770639"/>
                </a:cubicBezTo>
                <a:cubicBezTo>
                  <a:pt x="3499459" y="3764202"/>
                  <a:pt x="3504575" y="3754658"/>
                  <a:pt x="3507403" y="3742008"/>
                </a:cubicBezTo>
                <a:lnTo>
                  <a:pt x="3490436" y="3739441"/>
                </a:lnTo>
                <a:cubicBezTo>
                  <a:pt x="3485600" y="3755663"/>
                  <a:pt x="3477004" y="3763774"/>
                  <a:pt x="3464652" y="3763774"/>
                </a:cubicBezTo>
                <a:cubicBezTo>
                  <a:pt x="3456764" y="3763774"/>
                  <a:pt x="3450067" y="3760388"/>
                  <a:pt x="3444560" y="3753616"/>
                </a:cubicBezTo>
                <a:cubicBezTo>
                  <a:pt x="3439054" y="3746845"/>
                  <a:pt x="3435965" y="3736799"/>
                  <a:pt x="3435296" y="3723479"/>
                </a:cubicBezTo>
                <a:lnTo>
                  <a:pt x="3507849" y="3723479"/>
                </a:lnTo>
                <a:lnTo>
                  <a:pt x="3507961" y="3718121"/>
                </a:lnTo>
                <a:cubicBezTo>
                  <a:pt x="3507961" y="3698104"/>
                  <a:pt x="3503756" y="3682811"/>
                  <a:pt x="3495348" y="3672245"/>
                </a:cubicBezTo>
                <a:cubicBezTo>
                  <a:pt x="3486939" y="3661678"/>
                  <a:pt x="3476446" y="3656395"/>
                  <a:pt x="3463870" y="3656395"/>
                </a:cubicBezTo>
                <a:close/>
                <a:moveTo>
                  <a:pt x="3362399" y="3656395"/>
                </a:moveTo>
                <a:cubicBezTo>
                  <a:pt x="3356529" y="3656395"/>
                  <a:pt x="3351329" y="3657808"/>
                  <a:pt x="3346797" y="3660636"/>
                </a:cubicBezTo>
                <a:cubicBezTo>
                  <a:pt x="3342266" y="3663464"/>
                  <a:pt x="3338142" y="3668078"/>
                  <a:pt x="3334427" y="3674477"/>
                </a:cubicBezTo>
                <a:lnTo>
                  <a:pt x="3334427" y="3659073"/>
                </a:lnTo>
                <a:lnTo>
                  <a:pt x="3319247" y="3659073"/>
                </a:lnTo>
                <a:lnTo>
                  <a:pt x="3319247" y="3823045"/>
                </a:lnTo>
                <a:lnTo>
                  <a:pt x="3335655" y="3823045"/>
                </a:lnTo>
                <a:lnTo>
                  <a:pt x="3335655" y="3765337"/>
                </a:lnTo>
                <a:cubicBezTo>
                  <a:pt x="3338855" y="3770099"/>
                  <a:pt x="3342650" y="3773783"/>
                  <a:pt x="3347040" y="3776387"/>
                </a:cubicBezTo>
                <a:cubicBezTo>
                  <a:pt x="3351431" y="3778992"/>
                  <a:pt x="3356156" y="3780294"/>
                  <a:pt x="3361216" y="3780294"/>
                </a:cubicBezTo>
                <a:cubicBezTo>
                  <a:pt x="3372602" y="3780294"/>
                  <a:pt x="3382517" y="3774843"/>
                  <a:pt x="3390963" y="3763941"/>
                </a:cubicBezTo>
                <a:cubicBezTo>
                  <a:pt x="3399409" y="3753040"/>
                  <a:pt x="3403632" y="3737506"/>
                  <a:pt x="3403632" y="3717340"/>
                </a:cubicBezTo>
                <a:cubicBezTo>
                  <a:pt x="3403632" y="3704317"/>
                  <a:pt x="3401756" y="3693174"/>
                  <a:pt x="3398004" y="3683909"/>
                </a:cubicBezTo>
                <a:cubicBezTo>
                  <a:pt x="3394252" y="3674645"/>
                  <a:pt x="3389293" y="3667743"/>
                  <a:pt x="3383127" y="3663203"/>
                </a:cubicBezTo>
                <a:cubicBezTo>
                  <a:pt x="3376961" y="3658664"/>
                  <a:pt x="3370052" y="3656395"/>
                  <a:pt x="3362399" y="3656395"/>
                </a:cubicBezTo>
                <a:close/>
                <a:moveTo>
                  <a:pt x="3159070" y="3656395"/>
                </a:moveTo>
                <a:cubicBezTo>
                  <a:pt x="3145899" y="3656395"/>
                  <a:pt x="3135016" y="3661771"/>
                  <a:pt x="3126421" y="3672524"/>
                </a:cubicBezTo>
                <a:cubicBezTo>
                  <a:pt x="3117826" y="3683277"/>
                  <a:pt x="3113529" y="3698885"/>
                  <a:pt x="3113529" y="3719349"/>
                </a:cubicBezTo>
                <a:cubicBezTo>
                  <a:pt x="3113529" y="3739069"/>
                  <a:pt x="3117789" y="3754156"/>
                  <a:pt x="3126310" y="3764611"/>
                </a:cubicBezTo>
                <a:cubicBezTo>
                  <a:pt x="3134830" y="3775066"/>
                  <a:pt x="3145974" y="3780294"/>
                  <a:pt x="3159740" y="3780294"/>
                </a:cubicBezTo>
                <a:cubicBezTo>
                  <a:pt x="3170679" y="3780294"/>
                  <a:pt x="3179850" y="3777076"/>
                  <a:pt x="3187255" y="3770639"/>
                </a:cubicBezTo>
                <a:cubicBezTo>
                  <a:pt x="3194659" y="3764202"/>
                  <a:pt x="3199775" y="3754658"/>
                  <a:pt x="3202603" y="3742008"/>
                </a:cubicBezTo>
                <a:lnTo>
                  <a:pt x="3185636" y="3739441"/>
                </a:lnTo>
                <a:cubicBezTo>
                  <a:pt x="3180800" y="3755663"/>
                  <a:pt x="3172204" y="3763774"/>
                  <a:pt x="3159852" y="3763774"/>
                </a:cubicBezTo>
                <a:cubicBezTo>
                  <a:pt x="3151964" y="3763774"/>
                  <a:pt x="3145267" y="3760388"/>
                  <a:pt x="3139760" y="3753616"/>
                </a:cubicBezTo>
                <a:cubicBezTo>
                  <a:pt x="3134254" y="3746845"/>
                  <a:pt x="3131165" y="3736799"/>
                  <a:pt x="3130496" y="3723479"/>
                </a:cubicBezTo>
                <a:lnTo>
                  <a:pt x="3203049" y="3723479"/>
                </a:lnTo>
                <a:lnTo>
                  <a:pt x="3203161" y="3718121"/>
                </a:lnTo>
                <a:cubicBezTo>
                  <a:pt x="3203161" y="3698104"/>
                  <a:pt x="3198956" y="3682811"/>
                  <a:pt x="3190548" y="3672245"/>
                </a:cubicBezTo>
                <a:cubicBezTo>
                  <a:pt x="3182139" y="3661678"/>
                  <a:pt x="3171646" y="3656395"/>
                  <a:pt x="3159070" y="3656395"/>
                </a:cubicBezTo>
                <a:close/>
                <a:moveTo>
                  <a:pt x="3040864" y="3656395"/>
                </a:moveTo>
                <a:cubicBezTo>
                  <a:pt x="3036920" y="3656395"/>
                  <a:pt x="3033366" y="3657753"/>
                  <a:pt x="3030204" y="3660469"/>
                </a:cubicBezTo>
                <a:cubicBezTo>
                  <a:pt x="3027041" y="3663185"/>
                  <a:pt x="3023562" y="3668710"/>
                  <a:pt x="3019767" y="3677044"/>
                </a:cubicBezTo>
                <a:lnTo>
                  <a:pt x="3019767" y="3659073"/>
                </a:lnTo>
                <a:lnTo>
                  <a:pt x="3004922" y="3659073"/>
                </a:lnTo>
                <a:lnTo>
                  <a:pt x="3004922" y="3777615"/>
                </a:lnTo>
                <a:lnTo>
                  <a:pt x="3021330" y="3777615"/>
                </a:lnTo>
                <a:lnTo>
                  <a:pt x="3021330" y="3715554"/>
                </a:lnTo>
                <a:cubicBezTo>
                  <a:pt x="3021330" y="3706922"/>
                  <a:pt x="3022372" y="3698773"/>
                  <a:pt x="3024456" y="3691109"/>
                </a:cubicBezTo>
                <a:cubicBezTo>
                  <a:pt x="3025646" y="3686718"/>
                  <a:pt x="3027692" y="3683295"/>
                  <a:pt x="3030594" y="3680840"/>
                </a:cubicBezTo>
                <a:cubicBezTo>
                  <a:pt x="3033497" y="3678384"/>
                  <a:pt x="3036696" y="3677156"/>
                  <a:pt x="3040194" y="3677156"/>
                </a:cubicBezTo>
                <a:cubicBezTo>
                  <a:pt x="3044064" y="3677156"/>
                  <a:pt x="3048045" y="3678607"/>
                  <a:pt x="3052138" y="3681509"/>
                </a:cubicBezTo>
                <a:lnTo>
                  <a:pt x="3057718" y="3662869"/>
                </a:lnTo>
                <a:cubicBezTo>
                  <a:pt x="3051989" y="3658553"/>
                  <a:pt x="3046370" y="3656395"/>
                  <a:pt x="3040864" y="3656395"/>
                </a:cubicBezTo>
                <a:close/>
                <a:moveTo>
                  <a:pt x="2939996" y="3656395"/>
                </a:moveTo>
                <a:cubicBezTo>
                  <a:pt x="2926824" y="3656395"/>
                  <a:pt x="2915941" y="3661771"/>
                  <a:pt x="2907346" y="3672524"/>
                </a:cubicBezTo>
                <a:cubicBezTo>
                  <a:pt x="2898752" y="3683277"/>
                  <a:pt x="2894454" y="3698885"/>
                  <a:pt x="2894454" y="3719349"/>
                </a:cubicBezTo>
                <a:cubicBezTo>
                  <a:pt x="2894454" y="3739069"/>
                  <a:pt x="2898714" y="3754156"/>
                  <a:pt x="2907235" y="3764611"/>
                </a:cubicBezTo>
                <a:cubicBezTo>
                  <a:pt x="2915755" y="3775066"/>
                  <a:pt x="2926899" y="3780294"/>
                  <a:pt x="2940665" y="3780294"/>
                </a:cubicBezTo>
                <a:cubicBezTo>
                  <a:pt x="2951604" y="3780294"/>
                  <a:pt x="2960776" y="3777076"/>
                  <a:pt x="2968180" y="3770639"/>
                </a:cubicBezTo>
                <a:cubicBezTo>
                  <a:pt x="2975584" y="3764202"/>
                  <a:pt x="2980700" y="3754658"/>
                  <a:pt x="2983528" y="3742008"/>
                </a:cubicBezTo>
                <a:lnTo>
                  <a:pt x="2966561" y="3739441"/>
                </a:lnTo>
                <a:cubicBezTo>
                  <a:pt x="2961724" y="3755663"/>
                  <a:pt x="2953130" y="3763774"/>
                  <a:pt x="2940777" y="3763774"/>
                </a:cubicBezTo>
                <a:cubicBezTo>
                  <a:pt x="2932889" y="3763774"/>
                  <a:pt x="2926192" y="3760388"/>
                  <a:pt x="2920685" y="3753616"/>
                </a:cubicBezTo>
                <a:cubicBezTo>
                  <a:pt x="2915178" y="3746845"/>
                  <a:pt x="2912090" y="3736799"/>
                  <a:pt x="2911420" y="3723479"/>
                </a:cubicBezTo>
                <a:lnTo>
                  <a:pt x="2983974" y="3723479"/>
                </a:lnTo>
                <a:lnTo>
                  <a:pt x="2984086" y="3718121"/>
                </a:lnTo>
                <a:cubicBezTo>
                  <a:pt x="2984086" y="3698104"/>
                  <a:pt x="2979882" y="3682811"/>
                  <a:pt x="2971473" y="3672245"/>
                </a:cubicBezTo>
                <a:cubicBezTo>
                  <a:pt x="2963064" y="3661678"/>
                  <a:pt x="2952572" y="3656395"/>
                  <a:pt x="2939996" y="3656395"/>
                </a:cubicBezTo>
                <a:close/>
                <a:moveTo>
                  <a:pt x="2837937" y="3656395"/>
                </a:moveTo>
                <a:cubicBezTo>
                  <a:pt x="2826477" y="3656395"/>
                  <a:pt x="2817510" y="3659557"/>
                  <a:pt x="2811036" y="3665882"/>
                </a:cubicBezTo>
                <a:cubicBezTo>
                  <a:pt x="2804562" y="3672207"/>
                  <a:pt x="2801325" y="3680430"/>
                  <a:pt x="2801325" y="3690551"/>
                </a:cubicBezTo>
                <a:cubicBezTo>
                  <a:pt x="2801325" y="3696429"/>
                  <a:pt x="2802516" y="3701675"/>
                  <a:pt x="2804897" y="3706289"/>
                </a:cubicBezTo>
                <a:cubicBezTo>
                  <a:pt x="2807278" y="3710903"/>
                  <a:pt x="2810627" y="3714586"/>
                  <a:pt x="2814943" y="3717340"/>
                </a:cubicBezTo>
                <a:cubicBezTo>
                  <a:pt x="2819259" y="3720093"/>
                  <a:pt x="2827816" y="3723442"/>
                  <a:pt x="2840616" y="3727386"/>
                </a:cubicBezTo>
                <a:cubicBezTo>
                  <a:pt x="2849471" y="3730064"/>
                  <a:pt x="2855052" y="3732297"/>
                  <a:pt x="2857359" y="3734083"/>
                </a:cubicBezTo>
                <a:cubicBezTo>
                  <a:pt x="2860707" y="3736687"/>
                  <a:pt x="2862382" y="3740334"/>
                  <a:pt x="2862382" y="3745022"/>
                </a:cubicBezTo>
                <a:cubicBezTo>
                  <a:pt x="2862382" y="3750454"/>
                  <a:pt x="2860433" y="3754937"/>
                  <a:pt x="2856536" y="3758472"/>
                </a:cubicBezTo>
                <a:cubicBezTo>
                  <a:pt x="2852638" y="3762007"/>
                  <a:pt x="2847126" y="3763774"/>
                  <a:pt x="2839998" y="3763774"/>
                </a:cubicBezTo>
                <a:cubicBezTo>
                  <a:pt x="2832872" y="3763774"/>
                  <a:pt x="2827156" y="3761737"/>
                  <a:pt x="2822850" y="3757663"/>
                </a:cubicBezTo>
                <a:cubicBezTo>
                  <a:pt x="2818543" y="3753589"/>
                  <a:pt x="2815908" y="3747366"/>
                  <a:pt x="2814943" y="3738994"/>
                </a:cubicBezTo>
                <a:lnTo>
                  <a:pt x="2798534" y="3742120"/>
                </a:lnTo>
                <a:cubicBezTo>
                  <a:pt x="2802255" y="3767569"/>
                  <a:pt x="2815761" y="3780294"/>
                  <a:pt x="2839053" y="3780294"/>
                </a:cubicBezTo>
                <a:cubicBezTo>
                  <a:pt x="2851480" y="3780294"/>
                  <a:pt x="2861284" y="3776790"/>
                  <a:pt x="2868465" y="3769783"/>
                </a:cubicBezTo>
                <a:cubicBezTo>
                  <a:pt x="2875646" y="3762776"/>
                  <a:pt x="2879236" y="3753607"/>
                  <a:pt x="2879236" y="3742276"/>
                </a:cubicBezTo>
                <a:cubicBezTo>
                  <a:pt x="2879236" y="3736164"/>
                  <a:pt x="2878124" y="3730890"/>
                  <a:pt x="2875900" y="3726455"/>
                </a:cubicBezTo>
                <a:cubicBezTo>
                  <a:pt x="2873676" y="3722020"/>
                  <a:pt x="2870562" y="3718516"/>
                  <a:pt x="2866559" y="3715944"/>
                </a:cubicBezTo>
                <a:cubicBezTo>
                  <a:pt x="2862556" y="3713372"/>
                  <a:pt x="2853736" y="3709923"/>
                  <a:pt x="2840099" y="3705597"/>
                </a:cubicBezTo>
                <a:cubicBezTo>
                  <a:pt x="2830184" y="3702336"/>
                  <a:pt x="2824219" y="3699965"/>
                  <a:pt x="2822207" y="3698483"/>
                </a:cubicBezTo>
                <a:cubicBezTo>
                  <a:pt x="2818852" y="3695963"/>
                  <a:pt x="2817175" y="3692517"/>
                  <a:pt x="2817175" y="3688144"/>
                </a:cubicBezTo>
                <a:cubicBezTo>
                  <a:pt x="2817175" y="3683697"/>
                  <a:pt x="2818924" y="3680048"/>
                  <a:pt x="2822421" y="3677194"/>
                </a:cubicBezTo>
                <a:cubicBezTo>
                  <a:pt x="2825919" y="3674341"/>
                  <a:pt x="2831239" y="3672914"/>
                  <a:pt x="2838383" y="3672914"/>
                </a:cubicBezTo>
                <a:cubicBezTo>
                  <a:pt x="2850959" y="3672914"/>
                  <a:pt x="2857991" y="3679388"/>
                  <a:pt x="2859480" y="3692336"/>
                </a:cubicBezTo>
                <a:lnTo>
                  <a:pt x="2875553" y="3689658"/>
                </a:lnTo>
                <a:cubicBezTo>
                  <a:pt x="2874437" y="3681472"/>
                  <a:pt x="2872428" y="3675184"/>
                  <a:pt x="2869525" y="3670794"/>
                </a:cubicBezTo>
                <a:cubicBezTo>
                  <a:pt x="2866623" y="3666403"/>
                  <a:pt x="2862437" y="3662906"/>
                  <a:pt x="2856968" y="3660301"/>
                </a:cubicBezTo>
                <a:cubicBezTo>
                  <a:pt x="2851499" y="3657697"/>
                  <a:pt x="2845155" y="3656395"/>
                  <a:pt x="2837937" y="3656395"/>
                </a:cubicBezTo>
                <a:close/>
                <a:moveTo>
                  <a:pt x="2503296" y="3656395"/>
                </a:moveTo>
                <a:cubicBezTo>
                  <a:pt x="2490200" y="3656395"/>
                  <a:pt x="2480135" y="3659297"/>
                  <a:pt x="2473103" y="3665101"/>
                </a:cubicBezTo>
                <a:cubicBezTo>
                  <a:pt x="2466071" y="3670905"/>
                  <a:pt x="2461402" y="3680170"/>
                  <a:pt x="2459095" y="3692895"/>
                </a:cubicBezTo>
                <a:lnTo>
                  <a:pt x="2475280" y="3695574"/>
                </a:lnTo>
                <a:cubicBezTo>
                  <a:pt x="2477066" y="3686824"/>
                  <a:pt x="2479856" y="3680860"/>
                  <a:pt x="2483651" y="3677682"/>
                </a:cubicBezTo>
                <a:cubicBezTo>
                  <a:pt x="2487446" y="3674504"/>
                  <a:pt x="2493176" y="3672914"/>
                  <a:pt x="2500841" y="3672914"/>
                </a:cubicBezTo>
                <a:cubicBezTo>
                  <a:pt x="2509324" y="3672914"/>
                  <a:pt x="2515612" y="3675296"/>
                  <a:pt x="2519705" y="3680058"/>
                </a:cubicBezTo>
                <a:cubicBezTo>
                  <a:pt x="2522607" y="3683332"/>
                  <a:pt x="2524058" y="3689025"/>
                  <a:pt x="2524058" y="3697136"/>
                </a:cubicBezTo>
                <a:lnTo>
                  <a:pt x="2523946" y="3702271"/>
                </a:lnTo>
                <a:cubicBezTo>
                  <a:pt x="2517696" y="3704993"/>
                  <a:pt x="2507873" y="3707337"/>
                  <a:pt x="2494478" y="3709303"/>
                </a:cubicBezTo>
                <a:cubicBezTo>
                  <a:pt x="2484507" y="3710717"/>
                  <a:pt x="2477066" y="3712912"/>
                  <a:pt x="2472154" y="3715889"/>
                </a:cubicBezTo>
                <a:cubicBezTo>
                  <a:pt x="2467243" y="3718865"/>
                  <a:pt x="2463373" y="3722995"/>
                  <a:pt x="2460546" y="3728278"/>
                </a:cubicBezTo>
                <a:cubicBezTo>
                  <a:pt x="2457718" y="3733562"/>
                  <a:pt x="2456304" y="3739627"/>
                  <a:pt x="2456304" y="3746473"/>
                </a:cubicBezTo>
                <a:cubicBezTo>
                  <a:pt x="2456304" y="3756816"/>
                  <a:pt x="2459318" y="3765039"/>
                  <a:pt x="2465345" y="3771141"/>
                </a:cubicBezTo>
                <a:cubicBezTo>
                  <a:pt x="2471373" y="3777243"/>
                  <a:pt x="2479447" y="3780294"/>
                  <a:pt x="2489567" y="3780294"/>
                </a:cubicBezTo>
                <a:cubicBezTo>
                  <a:pt x="2495967" y="3780294"/>
                  <a:pt x="2502143" y="3778843"/>
                  <a:pt x="2508096" y="3775940"/>
                </a:cubicBezTo>
                <a:cubicBezTo>
                  <a:pt x="2514049" y="3773037"/>
                  <a:pt x="2519779" y="3768721"/>
                  <a:pt x="2525286" y="3762991"/>
                </a:cubicBezTo>
                <a:cubicBezTo>
                  <a:pt x="2525807" y="3768648"/>
                  <a:pt x="2526923" y="3773522"/>
                  <a:pt x="2528634" y="3777615"/>
                </a:cubicBezTo>
                <a:lnTo>
                  <a:pt x="2545824" y="3777615"/>
                </a:lnTo>
                <a:cubicBezTo>
                  <a:pt x="2543741" y="3773001"/>
                  <a:pt x="2542345" y="3768257"/>
                  <a:pt x="2541638" y="3763383"/>
                </a:cubicBezTo>
                <a:cubicBezTo>
                  <a:pt x="2540932" y="3758509"/>
                  <a:pt x="2540578" y="3746696"/>
                  <a:pt x="2540578" y="3727944"/>
                </a:cubicBezTo>
                <a:lnTo>
                  <a:pt x="2540578" y="3701155"/>
                </a:lnTo>
                <a:cubicBezTo>
                  <a:pt x="2540578" y="3690290"/>
                  <a:pt x="2539815" y="3682030"/>
                  <a:pt x="2538290" y="3676375"/>
                </a:cubicBezTo>
                <a:cubicBezTo>
                  <a:pt x="2536764" y="3670719"/>
                  <a:pt x="2533099" y="3665975"/>
                  <a:pt x="2527295" y="3662143"/>
                </a:cubicBezTo>
                <a:cubicBezTo>
                  <a:pt x="2521491" y="3658311"/>
                  <a:pt x="2513491" y="3656395"/>
                  <a:pt x="2503296" y="3656395"/>
                </a:cubicBezTo>
                <a:close/>
                <a:moveTo>
                  <a:pt x="2431264" y="3656395"/>
                </a:moveTo>
                <a:cubicBezTo>
                  <a:pt x="2427320" y="3656395"/>
                  <a:pt x="2423766" y="3657753"/>
                  <a:pt x="2420604" y="3660469"/>
                </a:cubicBezTo>
                <a:cubicBezTo>
                  <a:pt x="2417441" y="3663185"/>
                  <a:pt x="2413962" y="3668710"/>
                  <a:pt x="2410167" y="3677044"/>
                </a:cubicBezTo>
                <a:lnTo>
                  <a:pt x="2410167" y="3659073"/>
                </a:lnTo>
                <a:lnTo>
                  <a:pt x="2395322" y="3659073"/>
                </a:lnTo>
                <a:lnTo>
                  <a:pt x="2395322" y="3777615"/>
                </a:lnTo>
                <a:lnTo>
                  <a:pt x="2411730" y="3777615"/>
                </a:lnTo>
                <a:lnTo>
                  <a:pt x="2411730" y="3715554"/>
                </a:lnTo>
                <a:cubicBezTo>
                  <a:pt x="2411730" y="3706922"/>
                  <a:pt x="2412772" y="3698773"/>
                  <a:pt x="2414856" y="3691109"/>
                </a:cubicBezTo>
                <a:cubicBezTo>
                  <a:pt x="2416046" y="3686718"/>
                  <a:pt x="2418092" y="3683295"/>
                  <a:pt x="2420995" y="3680840"/>
                </a:cubicBezTo>
                <a:cubicBezTo>
                  <a:pt x="2423897" y="3678384"/>
                  <a:pt x="2427096" y="3677156"/>
                  <a:pt x="2430594" y="3677156"/>
                </a:cubicBezTo>
                <a:cubicBezTo>
                  <a:pt x="2434464" y="3677156"/>
                  <a:pt x="2438445" y="3678607"/>
                  <a:pt x="2442538" y="3681509"/>
                </a:cubicBezTo>
                <a:lnTo>
                  <a:pt x="2448118" y="3662869"/>
                </a:lnTo>
                <a:cubicBezTo>
                  <a:pt x="2442389" y="3658553"/>
                  <a:pt x="2436770" y="3656395"/>
                  <a:pt x="2431264" y="3656395"/>
                </a:cubicBezTo>
                <a:close/>
                <a:moveTo>
                  <a:pt x="2330396" y="3656395"/>
                </a:moveTo>
                <a:cubicBezTo>
                  <a:pt x="2317224" y="3656395"/>
                  <a:pt x="2306341" y="3661771"/>
                  <a:pt x="2297746" y="3672524"/>
                </a:cubicBezTo>
                <a:cubicBezTo>
                  <a:pt x="2289152" y="3683277"/>
                  <a:pt x="2284854" y="3698885"/>
                  <a:pt x="2284854" y="3719349"/>
                </a:cubicBezTo>
                <a:cubicBezTo>
                  <a:pt x="2284854" y="3739069"/>
                  <a:pt x="2289114" y="3754156"/>
                  <a:pt x="2297635" y="3764611"/>
                </a:cubicBezTo>
                <a:cubicBezTo>
                  <a:pt x="2306155" y="3775066"/>
                  <a:pt x="2317299" y="3780294"/>
                  <a:pt x="2331065" y="3780294"/>
                </a:cubicBezTo>
                <a:cubicBezTo>
                  <a:pt x="2342004" y="3780294"/>
                  <a:pt x="2351176" y="3777076"/>
                  <a:pt x="2358580" y="3770639"/>
                </a:cubicBezTo>
                <a:cubicBezTo>
                  <a:pt x="2365984" y="3764202"/>
                  <a:pt x="2371100" y="3754658"/>
                  <a:pt x="2373928" y="3742008"/>
                </a:cubicBezTo>
                <a:lnTo>
                  <a:pt x="2356961" y="3739441"/>
                </a:lnTo>
                <a:cubicBezTo>
                  <a:pt x="2352124" y="3755663"/>
                  <a:pt x="2343530" y="3763774"/>
                  <a:pt x="2331177" y="3763774"/>
                </a:cubicBezTo>
                <a:cubicBezTo>
                  <a:pt x="2323289" y="3763774"/>
                  <a:pt x="2316592" y="3760388"/>
                  <a:pt x="2311085" y="3753616"/>
                </a:cubicBezTo>
                <a:cubicBezTo>
                  <a:pt x="2305578" y="3746845"/>
                  <a:pt x="2302490" y="3736799"/>
                  <a:pt x="2301820" y="3723479"/>
                </a:cubicBezTo>
                <a:lnTo>
                  <a:pt x="2374374" y="3723479"/>
                </a:lnTo>
                <a:lnTo>
                  <a:pt x="2374486" y="3718121"/>
                </a:lnTo>
                <a:cubicBezTo>
                  <a:pt x="2374486" y="3698104"/>
                  <a:pt x="2370281" y="3682811"/>
                  <a:pt x="2361873" y="3672245"/>
                </a:cubicBezTo>
                <a:cubicBezTo>
                  <a:pt x="2353464" y="3661678"/>
                  <a:pt x="2342972" y="3656395"/>
                  <a:pt x="2330396" y="3656395"/>
                </a:cubicBezTo>
                <a:close/>
                <a:moveTo>
                  <a:pt x="2139337" y="3656395"/>
                </a:moveTo>
                <a:cubicBezTo>
                  <a:pt x="2126166" y="3656395"/>
                  <a:pt x="2115283" y="3661603"/>
                  <a:pt x="2106688" y="3672021"/>
                </a:cubicBezTo>
                <a:cubicBezTo>
                  <a:pt x="2098093" y="3682439"/>
                  <a:pt x="2093796" y="3697880"/>
                  <a:pt x="2093796" y="3718344"/>
                </a:cubicBezTo>
                <a:cubicBezTo>
                  <a:pt x="2093796" y="3738734"/>
                  <a:pt x="2098131" y="3754156"/>
                  <a:pt x="2106800" y="3764611"/>
                </a:cubicBezTo>
                <a:cubicBezTo>
                  <a:pt x="2115469" y="3775066"/>
                  <a:pt x="2126315" y="3780294"/>
                  <a:pt x="2139337" y="3780294"/>
                </a:cubicBezTo>
                <a:cubicBezTo>
                  <a:pt x="2152583" y="3780294"/>
                  <a:pt x="2163485" y="3775085"/>
                  <a:pt x="2172042" y="3764667"/>
                </a:cubicBezTo>
                <a:cubicBezTo>
                  <a:pt x="2180600" y="3754249"/>
                  <a:pt x="2184879" y="3738399"/>
                  <a:pt x="2184879" y="3717116"/>
                </a:cubicBezTo>
                <a:cubicBezTo>
                  <a:pt x="2184879" y="3697471"/>
                  <a:pt x="2180526" y="3682439"/>
                  <a:pt x="2171819" y="3672021"/>
                </a:cubicBezTo>
                <a:cubicBezTo>
                  <a:pt x="2163113" y="3661603"/>
                  <a:pt x="2152285" y="3656395"/>
                  <a:pt x="2139337" y="3656395"/>
                </a:cubicBezTo>
                <a:close/>
                <a:moveTo>
                  <a:pt x="1977970" y="3656395"/>
                </a:moveTo>
                <a:cubicBezTo>
                  <a:pt x="1964799" y="3656395"/>
                  <a:pt x="1953916" y="3661771"/>
                  <a:pt x="1945322" y="3672524"/>
                </a:cubicBezTo>
                <a:cubicBezTo>
                  <a:pt x="1936727" y="3683277"/>
                  <a:pt x="1932429" y="3698885"/>
                  <a:pt x="1932429" y="3719349"/>
                </a:cubicBezTo>
                <a:cubicBezTo>
                  <a:pt x="1932429" y="3739069"/>
                  <a:pt x="1936689" y="3754156"/>
                  <a:pt x="1945210" y="3764611"/>
                </a:cubicBezTo>
                <a:cubicBezTo>
                  <a:pt x="1953730" y="3775066"/>
                  <a:pt x="1964874" y="3780294"/>
                  <a:pt x="1978640" y="3780294"/>
                </a:cubicBezTo>
                <a:cubicBezTo>
                  <a:pt x="1989579" y="3780294"/>
                  <a:pt x="1998751" y="3777076"/>
                  <a:pt x="2006155" y="3770639"/>
                </a:cubicBezTo>
                <a:cubicBezTo>
                  <a:pt x="2013559" y="3764202"/>
                  <a:pt x="2018675" y="3754658"/>
                  <a:pt x="2021503" y="3742008"/>
                </a:cubicBezTo>
                <a:lnTo>
                  <a:pt x="2004536" y="3739441"/>
                </a:lnTo>
                <a:cubicBezTo>
                  <a:pt x="1999699" y="3755663"/>
                  <a:pt x="1991105" y="3763774"/>
                  <a:pt x="1978752" y="3763774"/>
                </a:cubicBezTo>
                <a:cubicBezTo>
                  <a:pt x="1970864" y="3763774"/>
                  <a:pt x="1964167" y="3760388"/>
                  <a:pt x="1958660" y="3753616"/>
                </a:cubicBezTo>
                <a:cubicBezTo>
                  <a:pt x="1953154" y="3746845"/>
                  <a:pt x="1950065" y="3736799"/>
                  <a:pt x="1949396" y="3723479"/>
                </a:cubicBezTo>
                <a:lnTo>
                  <a:pt x="2021949" y="3723479"/>
                </a:lnTo>
                <a:lnTo>
                  <a:pt x="2022061" y="3718121"/>
                </a:lnTo>
                <a:cubicBezTo>
                  <a:pt x="2022061" y="3698104"/>
                  <a:pt x="2017856" y="3682811"/>
                  <a:pt x="2009448" y="3672245"/>
                </a:cubicBezTo>
                <a:cubicBezTo>
                  <a:pt x="2001039" y="3661678"/>
                  <a:pt x="1990546" y="3656395"/>
                  <a:pt x="1977970" y="3656395"/>
                </a:cubicBezTo>
                <a:close/>
                <a:moveTo>
                  <a:pt x="1882386" y="3656395"/>
                </a:moveTo>
                <a:cubicBezTo>
                  <a:pt x="1869363" y="3656395"/>
                  <a:pt x="1858704" y="3661548"/>
                  <a:pt x="1850406" y="3671854"/>
                </a:cubicBezTo>
                <a:cubicBezTo>
                  <a:pt x="1842109" y="3682160"/>
                  <a:pt x="1837961" y="3697620"/>
                  <a:pt x="1837961" y="3718233"/>
                </a:cubicBezTo>
                <a:cubicBezTo>
                  <a:pt x="1837961" y="3738696"/>
                  <a:pt x="1842072" y="3754156"/>
                  <a:pt x="1850295" y="3764611"/>
                </a:cubicBezTo>
                <a:cubicBezTo>
                  <a:pt x="1858518" y="3775066"/>
                  <a:pt x="1868991" y="3780294"/>
                  <a:pt x="1881716" y="3780294"/>
                </a:cubicBezTo>
                <a:cubicBezTo>
                  <a:pt x="1892208" y="3780294"/>
                  <a:pt x="1901194" y="3776573"/>
                  <a:pt x="1908673" y="3769132"/>
                </a:cubicBezTo>
                <a:cubicBezTo>
                  <a:pt x="1916151" y="3761690"/>
                  <a:pt x="1920821" y="3750900"/>
                  <a:pt x="1922681" y="3736762"/>
                </a:cubicBezTo>
                <a:lnTo>
                  <a:pt x="1906496" y="3734194"/>
                </a:lnTo>
                <a:cubicBezTo>
                  <a:pt x="1905305" y="3744315"/>
                  <a:pt x="1902496" y="3751775"/>
                  <a:pt x="1898069" y="3756574"/>
                </a:cubicBezTo>
                <a:cubicBezTo>
                  <a:pt x="1893641" y="3761374"/>
                  <a:pt x="1888302" y="3763774"/>
                  <a:pt x="1882051" y="3763774"/>
                </a:cubicBezTo>
                <a:cubicBezTo>
                  <a:pt x="1874089" y="3763774"/>
                  <a:pt x="1867559" y="3760165"/>
                  <a:pt x="1862461" y="3752947"/>
                </a:cubicBezTo>
                <a:cubicBezTo>
                  <a:pt x="1857364" y="3745729"/>
                  <a:pt x="1854815" y="3734046"/>
                  <a:pt x="1854815" y="3717898"/>
                </a:cubicBezTo>
                <a:cubicBezTo>
                  <a:pt x="1854815" y="3702271"/>
                  <a:pt x="1857476" y="3690867"/>
                  <a:pt x="1862796" y="3683686"/>
                </a:cubicBezTo>
                <a:cubicBezTo>
                  <a:pt x="1868117" y="3676505"/>
                  <a:pt x="1874833" y="3672914"/>
                  <a:pt x="1882944" y="3672914"/>
                </a:cubicBezTo>
                <a:cubicBezTo>
                  <a:pt x="1888376" y="3672914"/>
                  <a:pt x="1893027" y="3674896"/>
                  <a:pt x="1896897" y="3678858"/>
                </a:cubicBezTo>
                <a:cubicBezTo>
                  <a:pt x="1900766" y="3682821"/>
                  <a:pt x="1903482" y="3688802"/>
                  <a:pt x="1905045" y="3696801"/>
                </a:cubicBezTo>
                <a:lnTo>
                  <a:pt x="1921007" y="3693899"/>
                </a:lnTo>
                <a:cubicBezTo>
                  <a:pt x="1919072" y="3681398"/>
                  <a:pt x="1914663" y="3672021"/>
                  <a:pt x="1907780" y="3665771"/>
                </a:cubicBezTo>
                <a:cubicBezTo>
                  <a:pt x="1900896" y="3659520"/>
                  <a:pt x="1892432" y="3656395"/>
                  <a:pt x="1882386" y="3656395"/>
                </a:cubicBezTo>
                <a:close/>
                <a:moveTo>
                  <a:pt x="1783808" y="3656395"/>
                </a:moveTo>
                <a:cubicBezTo>
                  <a:pt x="1777122" y="3656395"/>
                  <a:pt x="1771198" y="3658004"/>
                  <a:pt x="1766035" y="3661223"/>
                </a:cubicBezTo>
                <a:cubicBezTo>
                  <a:pt x="1760873" y="3664442"/>
                  <a:pt x="1756509" y="3669307"/>
                  <a:pt x="1752943" y="3675818"/>
                </a:cubicBezTo>
                <a:lnTo>
                  <a:pt x="1752943" y="3659073"/>
                </a:lnTo>
                <a:lnTo>
                  <a:pt x="1738097" y="3659073"/>
                </a:lnTo>
                <a:lnTo>
                  <a:pt x="1738097" y="3777615"/>
                </a:lnTo>
                <a:lnTo>
                  <a:pt x="1754505" y="3777615"/>
                </a:lnTo>
                <a:lnTo>
                  <a:pt x="1754505" y="3712805"/>
                </a:lnTo>
                <a:cubicBezTo>
                  <a:pt x="1754505" y="3698502"/>
                  <a:pt x="1756849" y="3688409"/>
                  <a:pt x="1761537" y="3682523"/>
                </a:cubicBezTo>
                <a:cubicBezTo>
                  <a:pt x="1766225" y="3676638"/>
                  <a:pt x="1772513" y="3673696"/>
                  <a:pt x="1780401" y="3673696"/>
                </a:cubicBezTo>
                <a:cubicBezTo>
                  <a:pt x="1784569" y="3673696"/>
                  <a:pt x="1788233" y="3674795"/>
                  <a:pt x="1791396" y="3676992"/>
                </a:cubicBezTo>
                <a:cubicBezTo>
                  <a:pt x="1794559" y="3679190"/>
                  <a:pt x="1796884" y="3682300"/>
                  <a:pt x="1798372" y="3686322"/>
                </a:cubicBezTo>
                <a:cubicBezTo>
                  <a:pt x="1799861" y="3690344"/>
                  <a:pt x="1800605" y="3696714"/>
                  <a:pt x="1800605" y="3705431"/>
                </a:cubicBezTo>
                <a:lnTo>
                  <a:pt x="1800605" y="3777615"/>
                </a:lnTo>
                <a:lnTo>
                  <a:pt x="1817013" y="3777615"/>
                </a:lnTo>
                <a:lnTo>
                  <a:pt x="1817013" y="3704726"/>
                </a:lnTo>
                <a:cubicBezTo>
                  <a:pt x="1817013" y="3693788"/>
                  <a:pt x="1816345" y="3685676"/>
                  <a:pt x="1815007" y="3680393"/>
                </a:cubicBezTo>
                <a:cubicBezTo>
                  <a:pt x="1813670" y="3675110"/>
                  <a:pt x="1811646" y="3670812"/>
                  <a:pt x="1808935" y="3667501"/>
                </a:cubicBezTo>
                <a:cubicBezTo>
                  <a:pt x="1806223" y="3664189"/>
                  <a:pt x="1802657" y="3661510"/>
                  <a:pt x="1798237" y="3659464"/>
                </a:cubicBezTo>
                <a:cubicBezTo>
                  <a:pt x="1793817" y="3657418"/>
                  <a:pt x="1789007" y="3656395"/>
                  <a:pt x="1783808" y="3656395"/>
                </a:cubicBezTo>
                <a:close/>
                <a:moveTo>
                  <a:pt x="1674622" y="3656395"/>
                </a:moveTo>
                <a:cubicBezTo>
                  <a:pt x="1661525" y="3656395"/>
                  <a:pt x="1651460" y="3659297"/>
                  <a:pt x="1644428" y="3665101"/>
                </a:cubicBezTo>
                <a:cubicBezTo>
                  <a:pt x="1637396" y="3670905"/>
                  <a:pt x="1632727" y="3680170"/>
                  <a:pt x="1630420" y="3692895"/>
                </a:cubicBezTo>
                <a:lnTo>
                  <a:pt x="1646605" y="3695574"/>
                </a:lnTo>
                <a:cubicBezTo>
                  <a:pt x="1648391" y="3686824"/>
                  <a:pt x="1651181" y="3680860"/>
                  <a:pt x="1654976" y="3677682"/>
                </a:cubicBezTo>
                <a:cubicBezTo>
                  <a:pt x="1658772" y="3674504"/>
                  <a:pt x="1664501" y="3672914"/>
                  <a:pt x="1672166" y="3672914"/>
                </a:cubicBezTo>
                <a:cubicBezTo>
                  <a:pt x="1680649" y="3672914"/>
                  <a:pt x="1686937" y="3675296"/>
                  <a:pt x="1691030" y="3680058"/>
                </a:cubicBezTo>
                <a:cubicBezTo>
                  <a:pt x="1693932" y="3683332"/>
                  <a:pt x="1695383" y="3689025"/>
                  <a:pt x="1695383" y="3697136"/>
                </a:cubicBezTo>
                <a:lnTo>
                  <a:pt x="1695272" y="3702271"/>
                </a:lnTo>
                <a:cubicBezTo>
                  <a:pt x="1689021" y="3704993"/>
                  <a:pt x="1679198" y="3707337"/>
                  <a:pt x="1665804" y="3709303"/>
                </a:cubicBezTo>
                <a:cubicBezTo>
                  <a:pt x="1655832" y="3710717"/>
                  <a:pt x="1648391" y="3712912"/>
                  <a:pt x="1643479" y="3715889"/>
                </a:cubicBezTo>
                <a:cubicBezTo>
                  <a:pt x="1638568" y="3718865"/>
                  <a:pt x="1634699" y="3722995"/>
                  <a:pt x="1631871" y="3728278"/>
                </a:cubicBezTo>
                <a:cubicBezTo>
                  <a:pt x="1629043" y="3733562"/>
                  <a:pt x="1627629" y="3739627"/>
                  <a:pt x="1627629" y="3746473"/>
                </a:cubicBezTo>
                <a:cubicBezTo>
                  <a:pt x="1627629" y="3756816"/>
                  <a:pt x="1630643" y="3765039"/>
                  <a:pt x="1636671" y="3771141"/>
                </a:cubicBezTo>
                <a:cubicBezTo>
                  <a:pt x="1642698" y="3777243"/>
                  <a:pt x="1650772" y="3780294"/>
                  <a:pt x="1660892" y="3780294"/>
                </a:cubicBezTo>
                <a:cubicBezTo>
                  <a:pt x="1667292" y="3780294"/>
                  <a:pt x="1673468" y="3778843"/>
                  <a:pt x="1679421" y="3775940"/>
                </a:cubicBezTo>
                <a:cubicBezTo>
                  <a:pt x="1685375" y="3773037"/>
                  <a:pt x="1691104" y="3768721"/>
                  <a:pt x="1696611" y="3762991"/>
                </a:cubicBezTo>
                <a:cubicBezTo>
                  <a:pt x="1697132" y="3768648"/>
                  <a:pt x="1698248" y="3773522"/>
                  <a:pt x="1699960" y="3777615"/>
                </a:cubicBezTo>
                <a:lnTo>
                  <a:pt x="1717149" y="3777615"/>
                </a:lnTo>
                <a:cubicBezTo>
                  <a:pt x="1715066" y="3773001"/>
                  <a:pt x="1713670" y="3768257"/>
                  <a:pt x="1712964" y="3763383"/>
                </a:cubicBezTo>
                <a:cubicBezTo>
                  <a:pt x="1712257" y="3758509"/>
                  <a:pt x="1711903" y="3746696"/>
                  <a:pt x="1711903" y="3727944"/>
                </a:cubicBezTo>
                <a:lnTo>
                  <a:pt x="1711903" y="3701155"/>
                </a:lnTo>
                <a:cubicBezTo>
                  <a:pt x="1711903" y="3690290"/>
                  <a:pt x="1711140" y="3682030"/>
                  <a:pt x="1709615" y="3676375"/>
                </a:cubicBezTo>
                <a:cubicBezTo>
                  <a:pt x="1708090" y="3670719"/>
                  <a:pt x="1704425" y="3665975"/>
                  <a:pt x="1698620" y="3662143"/>
                </a:cubicBezTo>
                <a:cubicBezTo>
                  <a:pt x="1692816" y="3658311"/>
                  <a:pt x="1684817" y="3656395"/>
                  <a:pt x="1674622" y="3656395"/>
                </a:cubicBezTo>
                <a:close/>
                <a:moveTo>
                  <a:pt x="1469483" y="3656395"/>
                </a:moveTo>
                <a:cubicBezTo>
                  <a:pt x="1462797" y="3656395"/>
                  <a:pt x="1456873" y="3658004"/>
                  <a:pt x="1451710" y="3661223"/>
                </a:cubicBezTo>
                <a:cubicBezTo>
                  <a:pt x="1446548" y="3664442"/>
                  <a:pt x="1442184" y="3669307"/>
                  <a:pt x="1438618" y="3675818"/>
                </a:cubicBezTo>
                <a:lnTo>
                  <a:pt x="1438618" y="3659073"/>
                </a:lnTo>
                <a:lnTo>
                  <a:pt x="1423772" y="3659073"/>
                </a:lnTo>
                <a:lnTo>
                  <a:pt x="1423772" y="3777615"/>
                </a:lnTo>
                <a:lnTo>
                  <a:pt x="1440180" y="3777615"/>
                </a:lnTo>
                <a:lnTo>
                  <a:pt x="1440180" y="3712805"/>
                </a:lnTo>
                <a:cubicBezTo>
                  <a:pt x="1440180" y="3698502"/>
                  <a:pt x="1442524" y="3688409"/>
                  <a:pt x="1447212" y="3682523"/>
                </a:cubicBezTo>
                <a:cubicBezTo>
                  <a:pt x="1451900" y="3676638"/>
                  <a:pt x="1458188" y="3673696"/>
                  <a:pt x="1466076" y="3673696"/>
                </a:cubicBezTo>
                <a:cubicBezTo>
                  <a:pt x="1470244" y="3673696"/>
                  <a:pt x="1473908" y="3674795"/>
                  <a:pt x="1477071" y="3676992"/>
                </a:cubicBezTo>
                <a:cubicBezTo>
                  <a:pt x="1480234" y="3679190"/>
                  <a:pt x="1482559" y="3682300"/>
                  <a:pt x="1484047" y="3686322"/>
                </a:cubicBezTo>
                <a:cubicBezTo>
                  <a:pt x="1485536" y="3690344"/>
                  <a:pt x="1486280" y="3696714"/>
                  <a:pt x="1486280" y="3705431"/>
                </a:cubicBezTo>
                <a:lnTo>
                  <a:pt x="1486280" y="3777615"/>
                </a:lnTo>
                <a:lnTo>
                  <a:pt x="1502688" y="3777615"/>
                </a:lnTo>
                <a:lnTo>
                  <a:pt x="1502688" y="3704726"/>
                </a:lnTo>
                <a:cubicBezTo>
                  <a:pt x="1502688" y="3693788"/>
                  <a:pt x="1502020" y="3685676"/>
                  <a:pt x="1500682" y="3680393"/>
                </a:cubicBezTo>
                <a:cubicBezTo>
                  <a:pt x="1499345" y="3675110"/>
                  <a:pt x="1497321" y="3670812"/>
                  <a:pt x="1494610" y="3667501"/>
                </a:cubicBezTo>
                <a:cubicBezTo>
                  <a:pt x="1491898" y="3664189"/>
                  <a:pt x="1488332" y="3661510"/>
                  <a:pt x="1483912" y="3659464"/>
                </a:cubicBezTo>
                <a:cubicBezTo>
                  <a:pt x="1479492" y="3657418"/>
                  <a:pt x="1474682" y="3656395"/>
                  <a:pt x="1469483" y="3656395"/>
                </a:cubicBezTo>
                <a:close/>
                <a:moveTo>
                  <a:pt x="1358846" y="3656395"/>
                </a:moveTo>
                <a:cubicBezTo>
                  <a:pt x="1345674" y="3656395"/>
                  <a:pt x="1334791" y="3661771"/>
                  <a:pt x="1326197" y="3672524"/>
                </a:cubicBezTo>
                <a:cubicBezTo>
                  <a:pt x="1317602" y="3683277"/>
                  <a:pt x="1313304" y="3698885"/>
                  <a:pt x="1313304" y="3719349"/>
                </a:cubicBezTo>
                <a:cubicBezTo>
                  <a:pt x="1313304" y="3739069"/>
                  <a:pt x="1317564" y="3754156"/>
                  <a:pt x="1326085" y="3764611"/>
                </a:cubicBezTo>
                <a:cubicBezTo>
                  <a:pt x="1334605" y="3775066"/>
                  <a:pt x="1345749" y="3780294"/>
                  <a:pt x="1359515" y="3780294"/>
                </a:cubicBezTo>
                <a:cubicBezTo>
                  <a:pt x="1370454" y="3780294"/>
                  <a:pt x="1379626" y="3777076"/>
                  <a:pt x="1387030" y="3770639"/>
                </a:cubicBezTo>
                <a:cubicBezTo>
                  <a:pt x="1394434" y="3764202"/>
                  <a:pt x="1399550" y="3754658"/>
                  <a:pt x="1402378" y="3742008"/>
                </a:cubicBezTo>
                <a:lnTo>
                  <a:pt x="1385412" y="3739441"/>
                </a:lnTo>
                <a:cubicBezTo>
                  <a:pt x="1380575" y="3755663"/>
                  <a:pt x="1371980" y="3763774"/>
                  <a:pt x="1359627" y="3763774"/>
                </a:cubicBezTo>
                <a:cubicBezTo>
                  <a:pt x="1351739" y="3763774"/>
                  <a:pt x="1345042" y="3760388"/>
                  <a:pt x="1339535" y="3753616"/>
                </a:cubicBezTo>
                <a:cubicBezTo>
                  <a:pt x="1334029" y="3746845"/>
                  <a:pt x="1330940" y="3736799"/>
                  <a:pt x="1330271" y="3723479"/>
                </a:cubicBezTo>
                <a:lnTo>
                  <a:pt x="1402824" y="3723479"/>
                </a:lnTo>
                <a:lnTo>
                  <a:pt x="1402936" y="3718121"/>
                </a:lnTo>
                <a:cubicBezTo>
                  <a:pt x="1402936" y="3698104"/>
                  <a:pt x="1398732" y="3682811"/>
                  <a:pt x="1390323" y="3672245"/>
                </a:cubicBezTo>
                <a:cubicBezTo>
                  <a:pt x="1381914" y="3661678"/>
                  <a:pt x="1371422" y="3656395"/>
                  <a:pt x="1358846" y="3656395"/>
                </a:cubicBezTo>
                <a:close/>
                <a:moveTo>
                  <a:pt x="1107533" y="3656395"/>
                </a:moveTo>
                <a:cubicBezTo>
                  <a:pt x="1100847" y="3656395"/>
                  <a:pt x="1094923" y="3658004"/>
                  <a:pt x="1089760" y="3661223"/>
                </a:cubicBezTo>
                <a:cubicBezTo>
                  <a:pt x="1084598" y="3664442"/>
                  <a:pt x="1080234" y="3669307"/>
                  <a:pt x="1076668" y="3675818"/>
                </a:cubicBezTo>
                <a:lnTo>
                  <a:pt x="1076668" y="3659073"/>
                </a:lnTo>
                <a:lnTo>
                  <a:pt x="1061822" y="3659073"/>
                </a:lnTo>
                <a:lnTo>
                  <a:pt x="1061822" y="3777615"/>
                </a:lnTo>
                <a:lnTo>
                  <a:pt x="1078230" y="3777615"/>
                </a:lnTo>
                <a:lnTo>
                  <a:pt x="1078230" y="3712805"/>
                </a:lnTo>
                <a:cubicBezTo>
                  <a:pt x="1078230" y="3698502"/>
                  <a:pt x="1080574" y="3688409"/>
                  <a:pt x="1085262" y="3682523"/>
                </a:cubicBezTo>
                <a:cubicBezTo>
                  <a:pt x="1089951" y="3676638"/>
                  <a:pt x="1096238" y="3673696"/>
                  <a:pt x="1104126" y="3673696"/>
                </a:cubicBezTo>
                <a:cubicBezTo>
                  <a:pt x="1108294" y="3673696"/>
                  <a:pt x="1111958" y="3674795"/>
                  <a:pt x="1115121" y="3676992"/>
                </a:cubicBezTo>
                <a:cubicBezTo>
                  <a:pt x="1118284" y="3679190"/>
                  <a:pt x="1120609" y="3682300"/>
                  <a:pt x="1122097" y="3686322"/>
                </a:cubicBezTo>
                <a:cubicBezTo>
                  <a:pt x="1123586" y="3690344"/>
                  <a:pt x="1124330" y="3696714"/>
                  <a:pt x="1124330" y="3705431"/>
                </a:cubicBezTo>
                <a:lnTo>
                  <a:pt x="1124330" y="3777615"/>
                </a:lnTo>
                <a:lnTo>
                  <a:pt x="1140738" y="3777615"/>
                </a:lnTo>
                <a:lnTo>
                  <a:pt x="1140738" y="3704726"/>
                </a:lnTo>
                <a:cubicBezTo>
                  <a:pt x="1140738" y="3693788"/>
                  <a:pt x="1140070" y="3685676"/>
                  <a:pt x="1138732" y="3680393"/>
                </a:cubicBezTo>
                <a:cubicBezTo>
                  <a:pt x="1137395" y="3675110"/>
                  <a:pt x="1135371" y="3670812"/>
                  <a:pt x="1132660" y="3667501"/>
                </a:cubicBezTo>
                <a:cubicBezTo>
                  <a:pt x="1129948" y="3664189"/>
                  <a:pt x="1126382" y="3661510"/>
                  <a:pt x="1121962" y="3659464"/>
                </a:cubicBezTo>
                <a:cubicBezTo>
                  <a:pt x="1117542" y="3657418"/>
                  <a:pt x="1112732" y="3656395"/>
                  <a:pt x="1107533" y="3656395"/>
                </a:cubicBezTo>
                <a:close/>
                <a:moveTo>
                  <a:pt x="998347" y="3656395"/>
                </a:moveTo>
                <a:cubicBezTo>
                  <a:pt x="985250" y="3656395"/>
                  <a:pt x="975185" y="3659297"/>
                  <a:pt x="968153" y="3665101"/>
                </a:cubicBezTo>
                <a:cubicBezTo>
                  <a:pt x="961121" y="3670905"/>
                  <a:pt x="956452" y="3680170"/>
                  <a:pt x="954145" y="3692895"/>
                </a:cubicBezTo>
                <a:lnTo>
                  <a:pt x="970330" y="3695574"/>
                </a:lnTo>
                <a:cubicBezTo>
                  <a:pt x="972116" y="3686824"/>
                  <a:pt x="974906" y="3680860"/>
                  <a:pt x="978701" y="3677682"/>
                </a:cubicBezTo>
                <a:cubicBezTo>
                  <a:pt x="982497" y="3674504"/>
                  <a:pt x="988226" y="3672914"/>
                  <a:pt x="995891" y="3672914"/>
                </a:cubicBezTo>
                <a:cubicBezTo>
                  <a:pt x="1004374" y="3672914"/>
                  <a:pt x="1010662" y="3675296"/>
                  <a:pt x="1014755" y="3680058"/>
                </a:cubicBezTo>
                <a:cubicBezTo>
                  <a:pt x="1017657" y="3683332"/>
                  <a:pt x="1019108" y="3689025"/>
                  <a:pt x="1019108" y="3697136"/>
                </a:cubicBezTo>
                <a:lnTo>
                  <a:pt x="1018997" y="3702271"/>
                </a:lnTo>
                <a:cubicBezTo>
                  <a:pt x="1012746" y="3704993"/>
                  <a:pt x="1002923" y="3707337"/>
                  <a:pt x="989529" y="3709303"/>
                </a:cubicBezTo>
                <a:cubicBezTo>
                  <a:pt x="979557" y="3710717"/>
                  <a:pt x="972116" y="3712912"/>
                  <a:pt x="967205" y="3715889"/>
                </a:cubicBezTo>
                <a:cubicBezTo>
                  <a:pt x="962293" y="3718865"/>
                  <a:pt x="958424" y="3722995"/>
                  <a:pt x="955596" y="3728278"/>
                </a:cubicBezTo>
                <a:cubicBezTo>
                  <a:pt x="952768" y="3733562"/>
                  <a:pt x="951354" y="3739627"/>
                  <a:pt x="951354" y="3746473"/>
                </a:cubicBezTo>
                <a:cubicBezTo>
                  <a:pt x="951354" y="3756816"/>
                  <a:pt x="954368" y="3765039"/>
                  <a:pt x="960396" y="3771141"/>
                </a:cubicBezTo>
                <a:cubicBezTo>
                  <a:pt x="966423" y="3777243"/>
                  <a:pt x="974497" y="3780294"/>
                  <a:pt x="984617" y="3780294"/>
                </a:cubicBezTo>
                <a:cubicBezTo>
                  <a:pt x="991017" y="3780294"/>
                  <a:pt x="997193" y="3778843"/>
                  <a:pt x="1003146" y="3775940"/>
                </a:cubicBezTo>
                <a:cubicBezTo>
                  <a:pt x="1009100" y="3773037"/>
                  <a:pt x="1014830" y="3768721"/>
                  <a:pt x="1020336" y="3762991"/>
                </a:cubicBezTo>
                <a:cubicBezTo>
                  <a:pt x="1020857" y="3768648"/>
                  <a:pt x="1021973" y="3773522"/>
                  <a:pt x="1023685" y="3777615"/>
                </a:cubicBezTo>
                <a:lnTo>
                  <a:pt x="1040874" y="3777615"/>
                </a:lnTo>
                <a:cubicBezTo>
                  <a:pt x="1038791" y="3773001"/>
                  <a:pt x="1037396" y="3768257"/>
                  <a:pt x="1036689" y="3763383"/>
                </a:cubicBezTo>
                <a:cubicBezTo>
                  <a:pt x="1035982" y="3758509"/>
                  <a:pt x="1035628" y="3746696"/>
                  <a:pt x="1035628" y="3727944"/>
                </a:cubicBezTo>
                <a:lnTo>
                  <a:pt x="1035628" y="3701155"/>
                </a:lnTo>
                <a:cubicBezTo>
                  <a:pt x="1035628" y="3690290"/>
                  <a:pt x="1034865" y="3682030"/>
                  <a:pt x="1033340" y="3676375"/>
                </a:cubicBezTo>
                <a:cubicBezTo>
                  <a:pt x="1031815" y="3670719"/>
                  <a:pt x="1028150" y="3665975"/>
                  <a:pt x="1022345" y="3662143"/>
                </a:cubicBezTo>
                <a:cubicBezTo>
                  <a:pt x="1016541" y="3658311"/>
                  <a:pt x="1008542" y="3656395"/>
                  <a:pt x="998347" y="3656395"/>
                </a:cubicBezTo>
                <a:close/>
                <a:moveTo>
                  <a:pt x="3595472" y="3613978"/>
                </a:moveTo>
                <a:lnTo>
                  <a:pt x="3595472" y="3637084"/>
                </a:lnTo>
                <a:lnTo>
                  <a:pt x="3611880" y="3637084"/>
                </a:lnTo>
                <a:lnTo>
                  <a:pt x="3611880" y="3613978"/>
                </a:lnTo>
                <a:close/>
                <a:moveTo>
                  <a:pt x="2604314" y="3613978"/>
                </a:moveTo>
                <a:lnTo>
                  <a:pt x="2604314" y="3777615"/>
                </a:lnTo>
                <a:lnTo>
                  <a:pt x="2620722" y="3777615"/>
                </a:lnTo>
                <a:lnTo>
                  <a:pt x="2620722" y="3613978"/>
                </a:lnTo>
                <a:close/>
                <a:moveTo>
                  <a:pt x="2566214" y="3613978"/>
                </a:moveTo>
                <a:lnTo>
                  <a:pt x="2566214" y="3777615"/>
                </a:lnTo>
                <a:lnTo>
                  <a:pt x="2582622" y="3777615"/>
                </a:lnTo>
                <a:lnTo>
                  <a:pt x="2582622" y="3613978"/>
                </a:lnTo>
                <a:close/>
                <a:moveTo>
                  <a:pt x="1528547" y="3613978"/>
                </a:moveTo>
                <a:lnTo>
                  <a:pt x="1528547" y="3777615"/>
                </a:lnTo>
                <a:lnTo>
                  <a:pt x="1544955" y="3777615"/>
                </a:lnTo>
                <a:lnTo>
                  <a:pt x="1544955" y="3712763"/>
                </a:lnTo>
                <a:cubicBezTo>
                  <a:pt x="1544955" y="3698178"/>
                  <a:pt x="1547467" y="3688020"/>
                  <a:pt x="1552490" y="3682291"/>
                </a:cubicBezTo>
                <a:cubicBezTo>
                  <a:pt x="1557513" y="3676561"/>
                  <a:pt x="1563596" y="3673696"/>
                  <a:pt x="1570740" y="3673696"/>
                </a:cubicBezTo>
                <a:cubicBezTo>
                  <a:pt x="1577139" y="3673696"/>
                  <a:pt x="1582162" y="3675928"/>
                  <a:pt x="1585809" y="3680393"/>
                </a:cubicBezTo>
                <a:cubicBezTo>
                  <a:pt x="1589455" y="3684858"/>
                  <a:pt x="1591278" y="3692225"/>
                  <a:pt x="1591278" y="3702494"/>
                </a:cubicBezTo>
                <a:lnTo>
                  <a:pt x="1591278" y="3777615"/>
                </a:lnTo>
                <a:lnTo>
                  <a:pt x="1607686" y="3777615"/>
                </a:lnTo>
                <a:lnTo>
                  <a:pt x="1607686" y="3702494"/>
                </a:lnTo>
                <a:cubicBezTo>
                  <a:pt x="1607686" y="3684932"/>
                  <a:pt x="1604691" y="3672859"/>
                  <a:pt x="1598701" y="3666273"/>
                </a:cubicBezTo>
                <a:cubicBezTo>
                  <a:pt x="1592710" y="3659687"/>
                  <a:pt x="1584544" y="3656395"/>
                  <a:pt x="1574200" y="3656395"/>
                </a:cubicBezTo>
                <a:cubicBezTo>
                  <a:pt x="1568321" y="3656395"/>
                  <a:pt x="1562945" y="3657753"/>
                  <a:pt x="1558071" y="3660469"/>
                </a:cubicBezTo>
                <a:cubicBezTo>
                  <a:pt x="1553197" y="3663185"/>
                  <a:pt x="1548825" y="3667259"/>
                  <a:pt x="1544955" y="3672691"/>
                </a:cubicBezTo>
                <a:lnTo>
                  <a:pt x="1544955" y="3613978"/>
                </a:lnTo>
                <a:close/>
                <a:moveTo>
                  <a:pt x="1228323" y="3613978"/>
                </a:moveTo>
                <a:lnTo>
                  <a:pt x="1228323" y="3672691"/>
                </a:lnTo>
                <a:cubicBezTo>
                  <a:pt x="1225277" y="3667557"/>
                  <a:pt x="1221432" y="3663557"/>
                  <a:pt x="1216789" y="3660692"/>
                </a:cubicBezTo>
                <a:cubicBezTo>
                  <a:pt x="1212146" y="3657827"/>
                  <a:pt x="1207113" y="3656395"/>
                  <a:pt x="1201690" y="3656395"/>
                </a:cubicBezTo>
                <a:cubicBezTo>
                  <a:pt x="1194112" y="3656395"/>
                  <a:pt x="1187222" y="3658664"/>
                  <a:pt x="1181018" y="3663203"/>
                </a:cubicBezTo>
                <a:cubicBezTo>
                  <a:pt x="1174814" y="3667743"/>
                  <a:pt x="1169855" y="3674700"/>
                  <a:pt x="1166141" y="3684077"/>
                </a:cubicBezTo>
                <a:cubicBezTo>
                  <a:pt x="1162427" y="3693453"/>
                  <a:pt x="1160569" y="3704875"/>
                  <a:pt x="1160569" y="3718344"/>
                </a:cubicBezTo>
                <a:cubicBezTo>
                  <a:pt x="1160569" y="3737990"/>
                  <a:pt x="1164755" y="3753226"/>
                  <a:pt x="1173127" y="3764053"/>
                </a:cubicBezTo>
                <a:cubicBezTo>
                  <a:pt x="1181498" y="3774880"/>
                  <a:pt x="1191414" y="3780294"/>
                  <a:pt x="1202874" y="3780294"/>
                </a:cubicBezTo>
                <a:cubicBezTo>
                  <a:pt x="1208306" y="3780294"/>
                  <a:pt x="1213366" y="3778787"/>
                  <a:pt x="1218054" y="3775773"/>
                </a:cubicBezTo>
                <a:cubicBezTo>
                  <a:pt x="1222742" y="3772759"/>
                  <a:pt x="1226575" y="3768388"/>
                  <a:pt x="1229551" y="3762658"/>
                </a:cubicBezTo>
                <a:lnTo>
                  <a:pt x="1229551" y="3777615"/>
                </a:lnTo>
                <a:lnTo>
                  <a:pt x="1244955" y="3777615"/>
                </a:lnTo>
                <a:lnTo>
                  <a:pt x="1244955" y="3613978"/>
                </a:lnTo>
                <a:close/>
                <a:moveTo>
                  <a:pt x="4428946" y="3478508"/>
                </a:moveTo>
                <a:lnTo>
                  <a:pt x="4428946" y="3501390"/>
                </a:lnTo>
                <a:lnTo>
                  <a:pt x="4438211" y="3501390"/>
                </a:lnTo>
                <a:cubicBezTo>
                  <a:pt x="4438062" y="3508385"/>
                  <a:pt x="4437132" y="3513650"/>
                  <a:pt x="4435420" y="3517184"/>
                </a:cubicBezTo>
                <a:cubicBezTo>
                  <a:pt x="4433709" y="3520719"/>
                  <a:pt x="4431179" y="3523379"/>
                  <a:pt x="4427830" y="3525165"/>
                </a:cubicBezTo>
                <a:lnTo>
                  <a:pt x="4432407" y="3533760"/>
                </a:lnTo>
                <a:cubicBezTo>
                  <a:pt x="4437392" y="3531081"/>
                  <a:pt x="4441188" y="3527230"/>
                  <a:pt x="4443792" y="3522207"/>
                </a:cubicBezTo>
                <a:cubicBezTo>
                  <a:pt x="4446396" y="3517184"/>
                  <a:pt x="4447699" y="3510245"/>
                  <a:pt x="4447699" y="3501390"/>
                </a:cubicBezTo>
                <a:lnTo>
                  <a:pt x="4447699" y="3478508"/>
                </a:lnTo>
                <a:close/>
                <a:moveTo>
                  <a:pt x="2133422" y="3478508"/>
                </a:moveTo>
                <a:lnTo>
                  <a:pt x="2133422" y="3501390"/>
                </a:lnTo>
                <a:lnTo>
                  <a:pt x="2142686" y="3501390"/>
                </a:lnTo>
                <a:cubicBezTo>
                  <a:pt x="2142537" y="3508385"/>
                  <a:pt x="2141607" y="3513650"/>
                  <a:pt x="2139896" y="3517184"/>
                </a:cubicBezTo>
                <a:cubicBezTo>
                  <a:pt x="2138184" y="3520719"/>
                  <a:pt x="2135654" y="3523379"/>
                  <a:pt x="2132305" y="3525165"/>
                </a:cubicBezTo>
                <a:lnTo>
                  <a:pt x="2136882" y="3533760"/>
                </a:lnTo>
                <a:cubicBezTo>
                  <a:pt x="2141868" y="3531081"/>
                  <a:pt x="2145663" y="3527230"/>
                  <a:pt x="2148267" y="3522207"/>
                </a:cubicBezTo>
                <a:cubicBezTo>
                  <a:pt x="2150872" y="3517184"/>
                  <a:pt x="2152174" y="3510245"/>
                  <a:pt x="2152174" y="3501390"/>
                </a:cubicBezTo>
                <a:lnTo>
                  <a:pt x="2152174" y="3478508"/>
                </a:lnTo>
                <a:close/>
                <a:moveTo>
                  <a:pt x="4082884" y="3396690"/>
                </a:moveTo>
                <a:cubicBezTo>
                  <a:pt x="4091070" y="3396690"/>
                  <a:pt x="4097804" y="3400373"/>
                  <a:pt x="4103087" y="3407740"/>
                </a:cubicBezTo>
                <a:cubicBezTo>
                  <a:pt x="4106734" y="3412800"/>
                  <a:pt x="4108929" y="3420465"/>
                  <a:pt x="4109673" y="3430734"/>
                </a:cubicBezTo>
                <a:lnTo>
                  <a:pt x="4055425" y="3430734"/>
                </a:lnTo>
                <a:cubicBezTo>
                  <a:pt x="4055946" y="3420316"/>
                  <a:pt x="4058811" y="3412037"/>
                  <a:pt x="4064020" y="3405898"/>
                </a:cubicBezTo>
                <a:cubicBezTo>
                  <a:pt x="4069229" y="3399759"/>
                  <a:pt x="4075517" y="3396690"/>
                  <a:pt x="4082884" y="3396690"/>
                </a:cubicBezTo>
                <a:close/>
                <a:moveTo>
                  <a:pt x="3692359" y="3396690"/>
                </a:moveTo>
                <a:cubicBezTo>
                  <a:pt x="3700544" y="3396690"/>
                  <a:pt x="3707279" y="3400373"/>
                  <a:pt x="3712562" y="3407740"/>
                </a:cubicBezTo>
                <a:cubicBezTo>
                  <a:pt x="3716208" y="3412800"/>
                  <a:pt x="3718404" y="3420465"/>
                  <a:pt x="3719148" y="3430734"/>
                </a:cubicBezTo>
                <a:lnTo>
                  <a:pt x="3664900" y="3430734"/>
                </a:lnTo>
                <a:cubicBezTo>
                  <a:pt x="3665421" y="3420316"/>
                  <a:pt x="3668286" y="3412037"/>
                  <a:pt x="3673495" y="3405898"/>
                </a:cubicBezTo>
                <a:cubicBezTo>
                  <a:pt x="3678704" y="3399759"/>
                  <a:pt x="3684992" y="3396690"/>
                  <a:pt x="3692359" y="3396690"/>
                </a:cubicBezTo>
                <a:close/>
                <a:moveTo>
                  <a:pt x="3358984" y="3396690"/>
                </a:moveTo>
                <a:cubicBezTo>
                  <a:pt x="3367170" y="3396690"/>
                  <a:pt x="3373904" y="3400373"/>
                  <a:pt x="3379187" y="3407740"/>
                </a:cubicBezTo>
                <a:cubicBezTo>
                  <a:pt x="3382834" y="3412800"/>
                  <a:pt x="3385029" y="3420465"/>
                  <a:pt x="3385773" y="3430734"/>
                </a:cubicBezTo>
                <a:lnTo>
                  <a:pt x="3331525" y="3430734"/>
                </a:lnTo>
                <a:cubicBezTo>
                  <a:pt x="3332046" y="3420316"/>
                  <a:pt x="3334911" y="3412037"/>
                  <a:pt x="3340120" y="3405898"/>
                </a:cubicBezTo>
                <a:cubicBezTo>
                  <a:pt x="3345329" y="3399759"/>
                  <a:pt x="3351617" y="3396690"/>
                  <a:pt x="3358984" y="3396690"/>
                </a:cubicBezTo>
                <a:close/>
                <a:moveTo>
                  <a:pt x="3092284" y="3396690"/>
                </a:moveTo>
                <a:cubicBezTo>
                  <a:pt x="3100470" y="3396690"/>
                  <a:pt x="3107204" y="3400373"/>
                  <a:pt x="3112487" y="3407740"/>
                </a:cubicBezTo>
                <a:cubicBezTo>
                  <a:pt x="3116134" y="3412800"/>
                  <a:pt x="3118329" y="3420465"/>
                  <a:pt x="3119073" y="3430734"/>
                </a:cubicBezTo>
                <a:lnTo>
                  <a:pt x="3064825" y="3430734"/>
                </a:lnTo>
                <a:cubicBezTo>
                  <a:pt x="3065346" y="3420316"/>
                  <a:pt x="3068211" y="3412037"/>
                  <a:pt x="3073420" y="3405898"/>
                </a:cubicBezTo>
                <a:cubicBezTo>
                  <a:pt x="3078629" y="3399759"/>
                  <a:pt x="3084917" y="3396690"/>
                  <a:pt x="3092284" y="3396690"/>
                </a:cubicBezTo>
                <a:close/>
                <a:moveTo>
                  <a:pt x="2983953" y="3396690"/>
                </a:moveTo>
                <a:cubicBezTo>
                  <a:pt x="2991771" y="3396690"/>
                  <a:pt x="2998249" y="3400503"/>
                  <a:pt x="3003387" y="3408131"/>
                </a:cubicBezTo>
                <a:cubicBezTo>
                  <a:pt x="3008525" y="3415758"/>
                  <a:pt x="3011094" y="3427869"/>
                  <a:pt x="3011094" y="3444463"/>
                </a:cubicBezTo>
                <a:cubicBezTo>
                  <a:pt x="3011094" y="3458900"/>
                  <a:pt x="3008525" y="3469690"/>
                  <a:pt x="3003387" y="3476833"/>
                </a:cubicBezTo>
                <a:cubicBezTo>
                  <a:pt x="2998249" y="3483977"/>
                  <a:pt x="2992181" y="3487549"/>
                  <a:pt x="2985182" y="3487549"/>
                </a:cubicBezTo>
                <a:cubicBezTo>
                  <a:pt x="2978108" y="3487549"/>
                  <a:pt x="2971909" y="3483828"/>
                  <a:pt x="2966585" y="3476387"/>
                </a:cubicBezTo>
                <a:cubicBezTo>
                  <a:pt x="2961261" y="3468946"/>
                  <a:pt x="2958599" y="3457560"/>
                  <a:pt x="2958599" y="3442231"/>
                </a:cubicBezTo>
                <a:cubicBezTo>
                  <a:pt x="2958599" y="3426530"/>
                  <a:pt x="2961093" y="3415014"/>
                  <a:pt x="2966082" y="3407684"/>
                </a:cubicBezTo>
                <a:cubicBezTo>
                  <a:pt x="2971071" y="3400354"/>
                  <a:pt x="2977028" y="3396690"/>
                  <a:pt x="2983953" y="3396690"/>
                </a:cubicBezTo>
                <a:close/>
                <a:moveTo>
                  <a:pt x="2825584" y="3396690"/>
                </a:moveTo>
                <a:cubicBezTo>
                  <a:pt x="2833769" y="3396690"/>
                  <a:pt x="2840504" y="3400373"/>
                  <a:pt x="2845787" y="3407740"/>
                </a:cubicBezTo>
                <a:cubicBezTo>
                  <a:pt x="2849434" y="3412800"/>
                  <a:pt x="2851629" y="3420465"/>
                  <a:pt x="2852373" y="3430734"/>
                </a:cubicBezTo>
                <a:lnTo>
                  <a:pt x="2798125" y="3430734"/>
                </a:lnTo>
                <a:cubicBezTo>
                  <a:pt x="2798646" y="3420316"/>
                  <a:pt x="2801511" y="3412037"/>
                  <a:pt x="2806720" y="3405898"/>
                </a:cubicBezTo>
                <a:cubicBezTo>
                  <a:pt x="2811929" y="3399759"/>
                  <a:pt x="2818217" y="3396690"/>
                  <a:pt x="2825584" y="3396690"/>
                </a:cubicBezTo>
                <a:close/>
                <a:moveTo>
                  <a:pt x="2634191" y="3396690"/>
                </a:moveTo>
                <a:cubicBezTo>
                  <a:pt x="2642451" y="3396690"/>
                  <a:pt x="2649371" y="3400434"/>
                  <a:pt x="2654952" y="3407921"/>
                </a:cubicBezTo>
                <a:cubicBezTo>
                  <a:pt x="2660534" y="3415409"/>
                  <a:pt x="2663324" y="3426790"/>
                  <a:pt x="2663324" y="3442064"/>
                </a:cubicBezTo>
                <a:cubicBezTo>
                  <a:pt x="2663324" y="3457263"/>
                  <a:pt x="2660552" y="3468643"/>
                  <a:pt x="2655008" y="3476205"/>
                </a:cubicBezTo>
                <a:cubicBezTo>
                  <a:pt x="2649464" y="3483768"/>
                  <a:pt x="2642823" y="3487549"/>
                  <a:pt x="2635084" y="3487549"/>
                </a:cubicBezTo>
                <a:cubicBezTo>
                  <a:pt x="2626824" y="3487549"/>
                  <a:pt x="2619903" y="3483805"/>
                  <a:pt x="2614322" y="3476317"/>
                </a:cubicBezTo>
                <a:cubicBezTo>
                  <a:pt x="2608741" y="3468829"/>
                  <a:pt x="2605951" y="3457411"/>
                  <a:pt x="2605951" y="3442064"/>
                </a:cubicBezTo>
                <a:cubicBezTo>
                  <a:pt x="2605951" y="3426865"/>
                  <a:pt x="2608704" y="3415502"/>
                  <a:pt x="2614211" y="3407977"/>
                </a:cubicBezTo>
                <a:cubicBezTo>
                  <a:pt x="2619718" y="3400452"/>
                  <a:pt x="2626377" y="3396690"/>
                  <a:pt x="2634191" y="3396690"/>
                </a:cubicBezTo>
                <a:close/>
                <a:moveTo>
                  <a:pt x="1964778" y="3396690"/>
                </a:moveTo>
                <a:cubicBezTo>
                  <a:pt x="1972596" y="3396690"/>
                  <a:pt x="1979074" y="3400503"/>
                  <a:pt x="1984212" y="3408131"/>
                </a:cubicBezTo>
                <a:cubicBezTo>
                  <a:pt x="1989350" y="3415758"/>
                  <a:pt x="1991919" y="3427869"/>
                  <a:pt x="1991919" y="3444463"/>
                </a:cubicBezTo>
                <a:cubicBezTo>
                  <a:pt x="1991919" y="3458900"/>
                  <a:pt x="1989350" y="3469690"/>
                  <a:pt x="1984212" y="3476833"/>
                </a:cubicBezTo>
                <a:cubicBezTo>
                  <a:pt x="1979074" y="3483977"/>
                  <a:pt x="1973006" y="3487549"/>
                  <a:pt x="1966007" y="3487549"/>
                </a:cubicBezTo>
                <a:cubicBezTo>
                  <a:pt x="1958933" y="3487549"/>
                  <a:pt x="1952734" y="3483828"/>
                  <a:pt x="1947410" y="3476387"/>
                </a:cubicBezTo>
                <a:cubicBezTo>
                  <a:pt x="1942086" y="3468946"/>
                  <a:pt x="1939424" y="3457560"/>
                  <a:pt x="1939424" y="3442231"/>
                </a:cubicBezTo>
                <a:cubicBezTo>
                  <a:pt x="1939424" y="3426530"/>
                  <a:pt x="1941919" y="3415014"/>
                  <a:pt x="1946907" y="3407684"/>
                </a:cubicBezTo>
                <a:cubicBezTo>
                  <a:pt x="1951896" y="3400354"/>
                  <a:pt x="1957852" y="3396690"/>
                  <a:pt x="1964778" y="3396690"/>
                </a:cubicBezTo>
                <a:close/>
                <a:moveTo>
                  <a:pt x="1758784" y="3396690"/>
                </a:moveTo>
                <a:cubicBezTo>
                  <a:pt x="1766970" y="3396690"/>
                  <a:pt x="1773704" y="3400373"/>
                  <a:pt x="1778988" y="3407740"/>
                </a:cubicBezTo>
                <a:cubicBezTo>
                  <a:pt x="1782634" y="3412800"/>
                  <a:pt x="1784829" y="3420465"/>
                  <a:pt x="1785573" y="3430734"/>
                </a:cubicBezTo>
                <a:lnTo>
                  <a:pt x="1731325" y="3430734"/>
                </a:lnTo>
                <a:cubicBezTo>
                  <a:pt x="1731846" y="3420316"/>
                  <a:pt x="1734711" y="3412037"/>
                  <a:pt x="1739920" y="3405898"/>
                </a:cubicBezTo>
                <a:cubicBezTo>
                  <a:pt x="1745129" y="3399759"/>
                  <a:pt x="1751417" y="3396690"/>
                  <a:pt x="1758784" y="3396690"/>
                </a:cubicBezTo>
                <a:close/>
                <a:moveTo>
                  <a:pt x="1139659" y="3396690"/>
                </a:moveTo>
                <a:cubicBezTo>
                  <a:pt x="1147845" y="3396690"/>
                  <a:pt x="1154579" y="3400373"/>
                  <a:pt x="1159863" y="3407740"/>
                </a:cubicBezTo>
                <a:cubicBezTo>
                  <a:pt x="1163509" y="3412800"/>
                  <a:pt x="1165704" y="3420465"/>
                  <a:pt x="1166448" y="3430734"/>
                </a:cubicBezTo>
                <a:lnTo>
                  <a:pt x="1112200" y="3430734"/>
                </a:lnTo>
                <a:cubicBezTo>
                  <a:pt x="1112721" y="3420316"/>
                  <a:pt x="1115586" y="3412037"/>
                  <a:pt x="1120795" y="3405898"/>
                </a:cubicBezTo>
                <a:cubicBezTo>
                  <a:pt x="1126004" y="3399759"/>
                  <a:pt x="1132292" y="3396690"/>
                  <a:pt x="1139659" y="3396690"/>
                </a:cubicBezTo>
                <a:close/>
                <a:moveTo>
                  <a:pt x="1031328" y="3396690"/>
                </a:moveTo>
                <a:cubicBezTo>
                  <a:pt x="1039146" y="3396690"/>
                  <a:pt x="1045624" y="3400503"/>
                  <a:pt x="1050762" y="3408131"/>
                </a:cubicBezTo>
                <a:cubicBezTo>
                  <a:pt x="1055900" y="3415758"/>
                  <a:pt x="1058469" y="3427869"/>
                  <a:pt x="1058469" y="3444463"/>
                </a:cubicBezTo>
                <a:cubicBezTo>
                  <a:pt x="1058469" y="3458900"/>
                  <a:pt x="1055900" y="3469690"/>
                  <a:pt x="1050762" y="3476833"/>
                </a:cubicBezTo>
                <a:cubicBezTo>
                  <a:pt x="1045624" y="3483977"/>
                  <a:pt x="1039556" y="3487549"/>
                  <a:pt x="1032557" y="3487549"/>
                </a:cubicBezTo>
                <a:cubicBezTo>
                  <a:pt x="1025484" y="3487549"/>
                  <a:pt x="1019284" y="3483828"/>
                  <a:pt x="1013960" y="3476387"/>
                </a:cubicBezTo>
                <a:cubicBezTo>
                  <a:pt x="1008636" y="3468946"/>
                  <a:pt x="1005974" y="3457560"/>
                  <a:pt x="1005974" y="3442231"/>
                </a:cubicBezTo>
                <a:cubicBezTo>
                  <a:pt x="1005974" y="3426530"/>
                  <a:pt x="1008469" y="3415014"/>
                  <a:pt x="1013457" y="3407684"/>
                </a:cubicBezTo>
                <a:cubicBezTo>
                  <a:pt x="1018446" y="3400354"/>
                  <a:pt x="1024403" y="3396690"/>
                  <a:pt x="1031328" y="3396690"/>
                </a:cubicBezTo>
                <a:close/>
                <a:moveTo>
                  <a:pt x="2465040" y="3395908"/>
                </a:moveTo>
                <a:cubicBezTo>
                  <a:pt x="2472388" y="3395908"/>
                  <a:pt x="2478623" y="3399629"/>
                  <a:pt x="2483745" y="3407071"/>
                </a:cubicBezTo>
                <a:cubicBezTo>
                  <a:pt x="2488867" y="3414512"/>
                  <a:pt x="2491428" y="3425972"/>
                  <a:pt x="2491428" y="3441450"/>
                </a:cubicBezTo>
                <a:cubicBezTo>
                  <a:pt x="2491428" y="3457151"/>
                  <a:pt x="2488792" y="3468760"/>
                  <a:pt x="2483522" y="3476275"/>
                </a:cubicBezTo>
                <a:cubicBezTo>
                  <a:pt x="2478252" y="3483791"/>
                  <a:pt x="2472129" y="3487549"/>
                  <a:pt x="2465151" y="3487549"/>
                </a:cubicBezTo>
                <a:cubicBezTo>
                  <a:pt x="2457876" y="3487549"/>
                  <a:pt x="2451678" y="3483921"/>
                  <a:pt x="2446556" y="3476666"/>
                </a:cubicBezTo>
                <a:cubicBezTo>
                  <a:pt x="2441434" y="3469411"/>
                  <a:pt x="2438873" y="3458118"/>
                  <a:pt x="2438873" y="3442789"/>
                </a:cubicBezTo>
                <a:cubicBezTo>
                  <a:pt x="2438873" y="3427534"/>
                  <a:pt x="2441583" y="3415907"/>
                  <a:pt x="2447002" y="3407907"/>
                </a:cubicBezTo>
                <a:cubicBezTo>
                  <a:pt x="2452420" y="3399908"/>
                  <a:pt x="2458433" y="3395908"/>
                  <a:pt x="2465040" y="3395908"/>
                </a:cubicBezTo>
                <a:close/>
                <a:moveTo>
                  <a:pt x="4338794" y="3382849"/>
                </a:moveTo>
                <a:lnTo>
                  <a:pt x="4375770" y="3501566"/>
                </a:lnTo>
                <a:cubicBezTo>
                  <a:pt x="4371969" y="3513650"/>
                  <a:pt x="4369808" y="3520213"/>
                  <a:pt x="4369287" y="3521255"/>
                </a:cubicBezTo>
                <a:cubicBezTo>
                  <a:pt x="4367798" y="3524233"/>
                  <a:pt x="4365917" y="3526429"/>
                  <a:pt x="4363645" y="3527843"/>
                </a:cubicBezTo>
                <a:cubicBezTo>
                  <a:pt x="4361373" y="3529258"/>
                  <a:pt x="4358488" y="3529965"/>
                  <a:pt x="4354988" y="3529965"/>
                </a:cubicBezTo>
                <a:cubicBezTo>
                  <a:pt x="4352381" y="3529965"/>
                  <a:pt x="4349252" y="3529370"/>
                  <a:pt x="4345603" y="3528179"/>
                </a:cubicBezTo>
                <a:lnTo>
                  <a:pt x="4347389" y="3547043"/>
                </a:lnTo>
                <a:cubicBezTo>
                  <a:pt x="4351338" y="3548680"/>
                  <a:pt x="4354879" y="3549499"/>
                  <a:pt x="4358010" y="3549499"/>
                </a:cubicBezTo>
                <a:cubicBezTo>
                  <a:pt x="4362482" y="3549499"/>
                  <a:pt x="4366488" y="3548345"/>
                  <a:pt x="4370028" y="3546038"/>
                </a:cubicBezTo>
                <a:cubicBezTo>
                  <a:pt x="4373569" y="3543732"/>
                  <a:pt x="4376736" y="3539955"/>
                  <a:pt x="4379531" y="3534709"/>
                </a:cubicBezTo>
                <a:cubicBezTo>
                  <a:pt x="4382326" y="3529463"/>
                  <a:pt x="4386146" y="3519026"/>
                  <a:pt x="4390991" y="3503399"/>
                </a:cubicBezTo>
                <a:lnTo>
                  <a:pt x="4427868" y="3382849"/>
                </a:lnTo>
                <a:lnTo>
                  <a:pt x="4411349" y="3382849"/>
                </a:lnTo>
                <a:lnTo>
                  <a:pt x="4390586" y="3451904"/>
                </a:lnTo>
                <a:cubicBezTo>
                  <a:pt x="4387982" y="3460680"/>
                  <a:pt x="4385749" y="3469679"/>
                  <a:pt x="4383889" y="3478902"/>
                </a:cubicBezTo>
                <a:cubicBezTo>
                  <a:pt x="4381731" y="3469160"/>
                  <a:pt x="4379387" y="3460012"/>
                  <a:pt x="4376856" y="3451459"/>
                </a:cubicBezTo>
                <a:lnTo>
                  <a:pt x="4356542" y="3382849"/>
                </a:lnTo>
                <a:close/>
                <a:moveTo>
                  <a:pt x="4005047" y="3382849"/>
                </a:moveTo>
                <a:lnTo>
                  <a:pt x="4005047" y="3501390"/>
                </a:lnTo>
                <a:lnTo>
                  <a:pt x="4021455" y="3501390"/>
                </a:lnTo>
                <a:lnTo>
                  <a:pt x="4021455" y="3382849"/>
                </a:lnTo>
                <a:close/>
                <a:moveTo>
                  <a:pt x="3871697" y="3382849"/>
                </a:moveTo>
                <a:lnTo>
                  <a:pt x="3871697" y="3501390"/>
                </a:lnTo>
                <a:lnTo>
                  <a:pt x="3888105" y="3501390"/>
                </a:lnTo>
                <a:lnTo>
                  <a:pt x="3888105" y="3382849"/>
                </a:lnTo>
                <a:close/>
                <a:moveTo>
                  <a:pt x="3481544" y="3382849"/>
                </a:moveTo>
                <a:lnTo>
                  <a:pt x="3518520" y="3501566"/>
                </a:lnTo>
                <a:cubicBezTo>
                  <a:pt x="3514719" y="3513650"/>
                  <a:pt x="3512558" y="3520213"/>
                  <a:pt x="3512037" y="3521255"/>
                </a:cubicBezTo>
                <a:cubicBezTo>
                  <a:pt x="3510548" y="3524233"/>
                  <a:pt x="3508667" y="3526429"/>
                  <a:pt x="3506395" y="3527843"/>
                </a:cubicBezTo>
                <a:cubicBezTo>
                  <a:pt x="3504123" y="3529258"/>
                  <a:pt x="3501238" y="3529965"/>
                  <a:pt x="3497738" y="3529965"/>
                </a:cubicBezTo>
                <a:cubicBezTo>
                  <a:pt x="3495131" y="3529965"/>
                  <a:pt x="3492002" y="3529370"/>
                  <a:pt x="3488353" y="3528179"/>
                </a:cubicBezTo>
                <a:lnTo>
                  <a:pt x="3490139" y="3547043"/>
                </a:lnTo>
                <a:cubicBezTo>
                  <a:pt x="3494088" y="3548680"/>
                  <a:pt x="3497629" y="3549499"/>
                  <a:pt x="3500760" y="3549499"/>
                </a:cubicBezTo>
                <a:cubicBezTo>
                  <a:pt x="3505232" y="3549499"/>
                  <a:pt x="3509238" y="3548345"/>
                  <a:pt x="3512778" y="3546038"/>
                </a:cubicBezTo>
                <a:cubicBezTo>
                  <a:pt x="3516319" y="3543732"/>
                  <a:pt x="3519486" y="3539955"/>
                  <a:pt x="3522281" y="3534709"/>
                </a:cubicBezTo>
                <a:cubicBezTo>
                  <a:pt x="3525076" y="3529463"/>
                  <a:pt x="3528896" y="3519026"/>
                  <a:pt x="3533741" y="3503399"/>
                </a:cubicBezTo>
                <a:lnTo>
                  <a:pt x="3570618" y="3382849"/>
                </a:lnTo>
                <a:lnTo>
                  <a:pt x="3554099" y="3382849"/>
                </a:lnTo>
                <a:lnTo>
                  <a:pt x="3533336" y="3451904"/>
                </a:lnTo>
                <a:cubicBezTo>
                  <a:pt x="3530732" y="3460680"/>
                  <a:pt x="3528499" y="3469679"/>
                  <a:pt x="3526639" y="3478902"/>
                </a:cubicBezTo>
                <a:cubicBezTo>
                  <a:pt x="3524481" y="3469160"/>
                  <a:pt x="3522137" y="3460012"/>
                  <a:pt x="3519606" y="3451459"/>
                </a:cubicBezTo>
                <a:lnTo>
                  <a:pt x="3499292" y="3382849"/>
                </a:lnTo>
                <a:close/>
                <a:moveTo>
                  <a:pt x="3223697" y="3382849"/>
                </a:moveTo>
                <a:lnTo>
                  <a:pt x="3260677" y="3501390"/>
                </a:lnTo>
                <a:lnTo>
                  <a:pt x="3276020" y="3501390"/>
                </a:lnTo>
                <a:lnTo>
                  <a:pt x="3312998" y="3382849"/>
                </a:lnTo>
                <a:lnTo>
                  <a:pt x="3296030" y="3382849"/>
                </a:lnTo>
                <a:lnTo>
                  <a:pt x="3274332" y="3455179"/>
                </a:lnTo>
                <a:cubicBezTo>
                  <a:pt x="3271721" y="3463960"/>
                  <a:pt x="3269708" y="3471476"/>
                  <a:pt x="3268292" y="3477726"/>
                </a:cubicBezTo>
                <a:cubicBezTo>
                  <a:pt x="3266502" y="3469839"/>
                  <a:pt x="3264415" y="3461876"/>
                  <a:pt x="3262029" y="3453840"/>
                </a:cubicBezTo>
                <a:lnTo>
                  <a:pt x="3241112" y="3382849"/>
                </a:lnTo>
                <a:close/>
                <a:moveTo>
                  <a:pt x="3195422" y="3382849"/>
                </a:moveTo>
                <a:lnTo>
                  <a:pt x="3195422" y="3501390"/>
                </a:lnTo>
                <a:lnTo>
                  <a:pt x="3211830" y="3501390"/>
                </a:lnTo>
                <a:lnTo>
                  <a:pt x="3211830" y="3382849"/>
                </a:lnTo>
                <a:close/>
                <a:moveTo>
                  <a:pt x="2690297" y="3382849"/>
                </a:moveTo>
                <a:lnTo>
                  <a:pt x="2727277" y="3501390"/>
                </a:lnTo>
                <a:lnTo>
                  <a:pt x="2742620" y="3501390"/>
                </a:lnTo>
                <a:lnTo>
                  <a:pt x="2779598" y="3382849"/>
                </a:lnTo>
                <a:lnTo>
                  <a:pt x="2762630" y="3382849"/>
                </a:lnTo>
                <a:lnTo>
                  <a:pt x="2740932" y="3455179"/>
                </a:lnTo>
                <a:cubicBezTo>
                  <a:pt x="2738321" y="3463960"/>
                  <a:pt x="2736308" y="3471476"/>
                  <a:pt x="2734892" y="3477726"/>
                </a:cubicBezTo>
                <a:cubicBezTo>
                  <a:pt x="2733102" y="3469839"/>
                  <a:pt x="2731015" y="3461876"/>
                  <a:pt x="2728629" y="3453840"/>
                </a:cubicBezTo>
                <a:lnTo>
                  <a:pt x="2707712" y="3382849"/>
                </a:lnTo>
                <a:close/>
                <a:moveTo>
                  <a:pt x="2233397" y="3382849"/>
                </a:moveTo>
                <a:lnTo>
                  <a:pt x="2233397" y="3501390"/>
                </a:lnTo>
                <a:lnTo>
                  <a:pt x="2249805" y="3501390"/>
                </a:lnTo>
                <a:lnTo>
                  <a:pt x="2249805" y="3382849"/>
                </a:lnTo>
                <a:close/>
                <a:moveTo>
                  <a:pt x="1443194" y="3382849"/>
                </a:moveTo>
                <a:lnTo>
                  <a:pt x="1480170" y="3501566"/>
                </a:lnTo>
                <a:cubicBezTo>
                  <a:pt x="1476369" y="3513650"/>
                  <a:pt x="1474208" y="3520213"/>
                  <a:pt x="1473688" y="3521255"/>
                </a:cubicBezTo>
                <a:cubicBezTo>
                  <a:pt x="1472198" y="3524233"/>
                  <a:pt x="1470317" y="3526429"/>
                  <a:pt x="1468045" y="3527843"/>
                </a:cubicBezTo>
                <a:cubicBezTo>
                  <a:pt x="1465773" y="3529258"/>
                  <a:pt x="1462888" y="3529965"/>
                  <a:pt x="1459388" y="3529965"/>
                </a:cubicBezTo>
                <a:cubicBezTo>
                  <a:pt x="1456781" y="3529965"/>
                  <a:pt x="1453653" y="3529370"/>
                  <a:pt x="1450003" y="3528179"/>
                </a:cubicBezTo>
                <a:lnTo>
                  <a:pt x="1451789" y="3547043"/>
                </a:lnTo>
                <a:cubicBezTo>
                  <a:pt x="1455739" y="3548680"/>
                  <a:pt x="1459279" y="3549499"/>
                  <a:pt x="1462410" y="3549499"/>
                </a:cubicBezTo>
                <a:cubicBezTo>
                  <a:pt x="1466882" y="3549499"/>
                  <a:pt x="1470888" y="3548345"/>
                  <a:pt x="1474429" y="3546038"/>
                </a:cubicBezTo>
                <a:cubicBezTo>
                  <a:pt x="1477969" y="3543732"/>
                  <a:pt x="1481137" y="3539955"/>
                  <a:pt x="1483931" y="3534709"/>
                </a:cubicBezTo>
                <a:cubicBezTo>
                  <a:pt x="1486726" y="3529463"/>
                  <a:pt x="1490546" y="3519026"/>
                  <a:pt x="1495391" y="3503399"/>
                </a:cubicBezTo>
                <a:lnTo>
                  <a:pt x="1532268" y="3382849"/>
                </a:lnTo>
                <a:lnTo>
                  <a:pt x="1515750" y="3382849"/>
                </a:lnTo>
                <a:lnTo>
                  <a:pt x="1494986" y="3451904"/>
                </a:lnTo>
                <a:cubicBezTo>
                  <a:pt x="1492382" y="3460680"/>
                  <a:pt x="1490149" y="3469679"/>
                  <a:pt x="1488289" y="3478902"/>
                </a:cubicBezTo>
                <a:cubicBezTo>
                  <a:pt x="1486131" y="3469160"/>
                  <a:pt x="1483787" y="3460012"/>
                  <a:pt x="1481257" y="3451459"/>
                </a:cubicBezTo>
                <a:lnTo>
                  <a:pt x="1460942" y="3382849"/>
                </a:lnTo>
                <a:close/>
                <a:moveTo>
                  <a:pt x="1357097" y="3382849"/>
                </a:moveTo>
                <a:lnTo>
                  <a:pt x="1357097" y="3501390"/>
                </a:lnTo>
                <a:lnTo>
                  <a:pt x="1373505" y="3501390"/>
                </a:lnTo>
                <a:lnTo>
                  <a:pt x="1373505" y="3382849"/>
                </a:lnTo>
                <a:close/>
                <a:moveTo>
                  <a:pt x="957047" y="3382849"/>
                </a:moveTo>
                <a:lnTo>
                  <a:pt x="957047" y="3501390"/>
                </a:lnTo>
                <a:lnTo>
                  <a:pt x="973455" y="3501390"/>
                </a:lnTo>
                <a:lnTo>
                  <a:pt x="973455" y="3382849"/>
                </a:lnTo>
                <a:close/>
                <a:moveTo>
                  <a:pt x="4292210" y="3380170"/>
                </a:moveTo>
                <a:cubicBezTo>
                  <a:pt x="4279188" y="3380170"/>
                  <a:pt x="4268528" y="3385323"/>
                  <a:pt x="4260231" y="3395629"/>
                </a:cubicBezTo>
                <a:cubicBezTo>
                  <a:pt x="4251934" y="3405936"/>
                  <a:pt x="4247786" y="3421395"/>
                  <a:pt x="4247786" y="3442008"/>
                </a:cubicBezTo>
                <a:cubicBezTo>
                  <a:pt x="4247786" y="3462472"/>
                  <a:pt x="4251897" y="3477931"/>
                  <a:pt x="4260120" y="3488386"/>
                </a:cubicBezTo>
                <a:cubicBezTo>
                  <a:pt x="4268342" y="3498841"/>
                  <a:pt x="4278816" y="3504069"/>
                  <a:pt x="4291541" y="3504069"/>
                </a:cubicBezTo>
                <a:cubicBezTo>
                  <a:pt x="4302033" y="3504069"/>
                  <a:pt x="4311019" y="3500348"/>
                  <a:pt x="4318498" y="3492907"/>
                </a:cubicBezTo>
                <a:cubicBezTo>
                  <a:pt x="4325976" y="3485465"/>
                  <a:pt x="4330646" y="3474676"/>
                  <a:pt x="4332506" y="3460537"/>
                </a:cubicBezTo>
                <a:lnTo>
                  <a:pt x="4316321" y="3457970"/>
                </a:lnTo>
                <a:cubicBezTo>
                  <a:pt x="4315130" y="3468090"/>
                  <a:pt x="4312321" y="3475550"/>
                  <a:pt x="4307894" y="3480349"/>
                </a:cubicBezTo>
                <a:cubicBezTo>
                  <a:pt x="4303466" y="3485149"/>
                  <a:pt x="4298126" y="3487549"/>
                  <a:pt x="4291876" y="3487549"/>
                </a:cubicBezTo>
                <a:cubicBezTo>
                  <a:pt x="4283914" y="3487549"/>
                  <a:pt x="4277384" y="3483940"/>
                  <a:pt x="4272286" y="3476722"/>
                </a:cubicBezTo>
                <a:cubicBezTo>
                  <a:pt x="4267189" y="3469504"/>
                  <a:pt x="4264640" y="3457821"/>
                  <a:pt x="4264640" y="3441673"/>
                </a:cubicBezTo>
                <a:cubicBezTo>
                  <a:pt x="4264640" y="3426046"/>
                  <a:pt x="4267300" y="3414642"/>
                  <a:pt x="4272621" y="3407461"/>
                </a:cubicBezTo>
                <a:cubicBezTo>
                  <a:pt x="4277942" y="3400280"/>
                  <a:pt x="4284658" y="3396690"/>
                  <a:pt x="4292769" y="3396690"/>
                </a:cubicBezTo>
                <a:cubicBezTo>
                  <a:pt x="4298201" y="3396690"/>
                  <a:pt x="4302852" y="3398671"/>
                  <a:pt x="4306721" y="3402634"/>
                </a:cubicBezTo>
                <a:cubicBezTo>
                  <a:pt x="4310591" y="3406596"/>
                  <a:pt x="4313307" y="3412577"/>
                  <a:pt x="4314870" y="3420577"/>
                </a:cubicBezTo>
                <a:lnTo>
                  <a:pt x="4330832" y="3417674"/>
                </a:lnTo>
                <a:cubicBezTo>
                  <a:pt x="4328897" y="3405173"/>
                  <a:pt x="4324488" y="3395797"/>
                  <a:pt x="4317604" y="3389546"/>
                </a:cubicBezTo>
                <a:cubicBezTo>
                  <a:pt x="4310721" y="3383295"/>
                  <a:pt x="4302256" y="3380170"/>
                  <a:pt x="4292210" y="3380170"/>
                </a:cubicBezTo>
                <a:close/>
                <a:moveTo>
                  <a:pt x="4193632" y="3380170"/>
                </a:moveTo>
                <a:cubicBezTo>
                  <a:pt x="4186947" y="3380170"/>
                  <a:pt x="4181023" y="3381779"/>
                  <a:pt x="4175860" y="3384998"/>
                </a:cubicBezTo>
                <a:cubicBezTo>
                  <a:pt x="4170698" y="3388217"/>
                  <a:pt x="4166334" y="3393082"/>
                  <a:pt x="4162767" y="3399594"/>
                </a:cubicBezTo>
                <a:lnTo>
                  <a:pt x="4162767" y="3382849"/>
                </a:lnTo>
                <a:lnTo>
                  <a:pt x="4147922" y="3382849"/>
                </a:lnTo>
                <a:lnTo>
                  <a:pt x="4147922" y="3501390"/>
                </a:lnTo>
                <a:lnTo>
                  <a:pt x="4164330" y="3501390"/>
                </a:lnTo>
                <a:lnTo>
                  <a:pt x="4164330" y="3436580"/>
                </a:lnTo>
                <a:cubicBezTo>
                  <a:pt x="4164330" y="3422278"/>
                  <a:pt x="4166674" y="3412184"/>
                  <a:pt x="4171362" y="3406299"/>
                </a:cubicBezTo>
                <a:cubicBezTo>
                  <a:pt x="4176050" y="3400414"/>
                  <a:pt x="4182338" y="3397471"/>
                  <a:pt x="4190226" y="3397471"/>
                </a:cubicBezTo>
                <a:cubicBezTo>
                  <a:pt x="4194393" y="3397471"/>
                  <a:pt x="4198058" y="3398570"/>
                  <a:pt x="4201221" y="3400767"/>
                </a:cubicBezTo>
                <a:cubicBezTo>
                  <a:pt x="4204384" y="3402965"/>
                  <a:pt x="4206709" y="3406075"/>
                  <a:pt x="4208197" y="3410097"/>
                </a:cubicBezTo>
                <a:cubicBezTo>
                  <a:pt x="4209686" y="3414120"/>
                  <a:pt x="4210430" y="3420489"/>
                  <a:pt x="4210430" y="3429206"/>
                </a:cubicBezTo>
                <a:lnTo>
                  <a:pt x="4210430" y="3501390"/>
                </a:lnTo>
                <a:lnTo>
                  <a:pt x="4226838" y="3501390"/>
                </a:lnTo>
                <a:lnTo>
                  <a:pt x="4226838" y="3428502"/>
                </a:lnTo>
                <a:cubicBezTo>
                  <a:pt x="4226838" y="3417563"/>
                  <a:pt x="4226169" y="3409452"/>
                  <a:pt x="4224832" y="3404168"/>
                </a:cubicBezTo>
                <a:cubicBezTo>
                  <a:pt x="4223495" y="3398885"/>
                  <a:pt x="4221471" y="3394588"/>
                  <a:pt x="4218759" y="3391276"/>
                </a:cubicBezTo>
                <a:cubicBezTo>
                  <a:pt x="4216048" y="3387965"/>
                  <a:pt x="4212482" y="3385286"/>
                  <a:pt x="4208062" y="3383239"/>
                </a:cubicBezTo>
                <a:cubicBezTo>
                  <a:pt x="4203642" y="3381193"/>
                  <a:pt x="4198832" y="3380170"/>
                  <a:pt x="4193632" y="3380170"/>
                </a:cubicBezTo>
                <a:close/>
                <a:moveTo>
                  <a:pt x="4082996" y="3380170"/>
                </a:moveTo>
                <a:cubicBezTo>
                  <a:pt x="4069824" y="3380170"/>
                  <a:pt x="4058941" y="3385546"/>
                  <a:pt x="4050346" y="3396299"/>
                </a:cubicBezTo>
                <a:cubicBezTo>
                  <a:pt x="4041752" y="3407052"/>
                  <a:pt x="4037454" y="3422660"/>
                  <a:pt x="4037454" y="3443124"/>
                </a:cubicBezTo>
                <a:cubicBezTo>
                  <a:pt x="4037454" y="3462844"/>
                  <a:pt x="4041714" y="3477931"/>
                  <a:pt x="4050235" y="3488386"/>
                </a:cubicBezTo>
                <a:cubicBezTo>
                  <a:pt x="4058755" y="3498841"/>
                  <a:pt x="4069898" y="3504069"/>
                  <a:pt x="4083665" y="3504069"/>
                </a:cubicBezTo>
                <a:cubicBezTo>
                  <a:pt x="4094604" y="3504069"/>
                  <a:pt x="4103776" y="3500851"/>
                  <a:pt x="4111180" y="3494414"/>
                </a:cubicBezTo>
                <a:cubicBezTo>
                  <a:pt x="4118584" y="3487977"/>
                  <a:pt x="4123700" y="3478433"/>
                  <a:pt x="4126528" y="3465783"/>
                </a:cubicBezTo>
                <a:lnTo>
                  <a:pt x="4109561" y="3463216"/>
                </a:lnTo>
                <a:cubicBezTo>
                  <a:pt x="4104724" y="3479438"/>
                  <a:pt x="4096130" y="3487549"/>
                  <a:pt x="4083777" y="3487549"/>
                </a:cubicBezTo>
                <a:cubicBezTo>
                  <a:pt x="4075889" y="3487549"/>
                  <a:pt x="4069192" y="3484163"/>
                  <a:pt x="4063685" y="3477391"/>
                </a:cubicBezTo>
                <a:cubicBezTo>
                  <a:pt x="4058178" y="3470620"/>
                  <a:pt x="4055090" y="3460574"/>
                  <a:pt x="4054420" y="3447254"/>
                </a:cubicBezTo>
                <a:lnTo>
                  <a:pt x="4126974" y="3447254"/>
                </a:lnTo>
                <a:lnTo>
                  <a:pt x="4127086" y="3441896"/>
                </a:lnTo>
                <a:cubicBezTo>
                  <a:pt x="4127086" y="3421879"/>
                  <a:pt x="4122882" y="3406587"/>
                  <a:pt x="4114473" y="3396020"/>
                </a:cubicBezTo>
                <a:cubicBezTo>
                  <a:pt x="4106064" y="3385453"/>
                  <a:pt x="4095572" y="3380170"/>
                  <a:pt x="4082996" y="3380170"/>
                </a:cubicBezTo>
                <a:close/>
                <a:moveTo>
                  <a:pt x="3949310" y="3380170"/>
                </a:moveTo>
                <a:cubicBezTo>
                  <a:pt x="3936288" y="3380170"/>
                  <a:pt x="3925628" y="3385323"/>
                  <a:pt x="3917331" y="3395629"/>
                </a:cubicBezTo>
                <a:cubicBezTo>
                  <a:pt x="3909034" y="3405936"/>
                  <a:pt x="3904886" y="3421395"/>
                  <a:pt x="3904886" y="3442008"/>
                </a:cubicBezTo>
                <a:cubicBezTo>
                  <a:pt x="3904886" y="3462472"/>
                  <a:pt x="3908997" y="3477931"/>
                  <a:pt x="3917220" y="3488386"/>
                </a:cubicBezTo>
                <a:cubicBezTo>
                  <a:pt x="3925442" y="3498841"/>
                  <a:pt x="3935916" y="3504069"/>
                  <a:pt x="3948641" y="3504069"/>
                </a:cubicBezTo>
                <a:cubicBezTo>
                  <a:pt x="3959133" y="3504069"/>
                  <a:pt x="3968119" y="3500348"/>
                  <a:pt x="3975598" y="3492907"/>
                </a:cubicBezTo>
                <a:cubicBezTo>
                  <a:pt x="3983076" y="3485465"/>
                  <a:pt x="3987746" y="3474676"/>
                  <a:pt x="3989606" y="3460537"/>
                </a:cubicBezTo>
                <a:lnTo>
                  <a:pt x="3973421" y="3457970"/>
                </a:lnTo>
                <a:cubicBezTo>
                  <a:pt x="3972230" y="3468090"/>
                  <a:pt x="3969421" y="3475550"/>
                  <a:pt x="3964994" y="3480349"/>
                </a:cubicBezTo>
                <a:cubicBezTo>
                  <a:pt x="3960566" y="3485149"/>
                  <a:pt x="3955226" y="3487549"/>
                  <a:pt x="3948976" y="3487549"/>
                </a:cubicBezTo>
                <a:cubicBezTo>
                  <a:pt x="3941014" y="3487549"/>
                  <a:pt x="3934484" y="3483940"/>
                  <a:pt x="3929386" y="3476722"/>
                </a:cubicBezTo>
                <a:cubicBezTo>
                  <a:pt x="3924289" y="3469504"/>
                  <a:pt x="3921740" y="3457821"/>
                  <a:pt x="3921740" y="3441673"/>
                </a:cubicBezTo>
                <a:cubicBezTo>
                  <a:pt x="3921740" y="3426046"/>
                  <a:pt x="3924400" y="3414642"/>
                  <a:pt x="3929721" y="3407461"/>
                </a:cubicBezTo>
                <a:cubicBezTo>
                  <a:pt x="3935042" y="3400280"/>
                  <a:pt x="3941758" y="3396690"/>
                  <a:pt x="3949869" y="3396690"/>
                </a:cubicBezTo>
                <a:cubicBezTo>
                  <a:pt x="3955301" y="3396690"/>
                  <a:pt x="3959952" y="3398671"/>
                  <a:pt x="3963821" y="3402634"/>
                </a:cubicBezTo>
                <a:cubicBezTo>
                  <a:pt x="3967691" y="3406596"/>
                  <a:pt x="3970407" y="3412577"/>
                  <a:pt x="3971970" y="3420577"/>
                </a:cubicBezTo>
                <a:lnTo>
                  <a:pt x="3987932" y="3417674"/>
                </a:lnTo>
                <a:cubicBezTo>
                  <a:pt x="3985997" y="3405173"/>
                  <a:pt x="3981588" y="3395797"/>
                  <a:pt x="3974704" y="3389546"/>
                </a:cubicBezTo>
                <a:cubicBezTo>
                  <a:pt x="3967821" y="3383295"/>
                  <a:pt x="3959356" y="3380170"/>
                  <a:pt x="3949310" y="3380170"/>
                </a:cubicBezTo>
                <a:close/>
                <a:moveTo>
                  <a:pt x="3692470" y="3380170"/>
                </a:moveTo>
                <a:cubicBezTo>
                  <a:pt x="3679299" y="3380170"/>
                  <a:pt x="3668416" y="3385546"/>
                  <a:pt x="3659821" y="3396299"/>
                </a:cubicBezTo>
                <a:cubicBezTo>
                  <a:pt x="3651226" y="3407052"/>
                  <a:pt x="3646929" y="3422660"/>
                  <a:pt x="3646929" y="3443124"/>
                </a:cubicBezTo>
                <a:cubicBezTo>
                  <a:pt x="3646929" y="3462844"/>
                  <a:pt x="3651189" y="3477931"/>
                  <a:pt x="3659710" y="3488386"/>
                </a:cubicBezTo>
                <a:cubicBezTo>
                  <a:pt x="3668230" y="3498841"/>
                  <a:pt x="3679374" y="3504069"/>
                  <a:pt x="3693140" y="3504069"/>
                </a:cubicBezTo>
                <a:cubicBezTo>
                  <a:pt x="3704079" y="3504069"/>
                  <a:pt x="3713250" y="3500851"/>
                  <a:pt x="3720655" y="3494414"/>
                </a:cubicBezTo>
                <a:cubicBezTo>
                  <a:pt x="3728059" y="3487977"/>
                  <a:pt x="3733175" y="3478433"/>
                  <a:pt x="3736003" y="3465783"/>
                </a:cubicBezTo>
                <a:lnTo>
                  <a:pt x="3719036" y="3463216"/>
                </a:lnTo>
                <a:cubicBezTo>
                  <a:pt x="3714200" y="3479438"/>
                  <a:pt x="3705604" y="3487549"/>
                  <a:pt x="3693252" y="3487549"/>
                </a:cubicBezTo>
                <a:cubicBezTo>
                  <a:pt x="3685364" y="3487549"/>
                  <a:pt x="3678667" y="3484163"/>
                  <a:pt x="3673160" y="3477391"/>
                </a:cubicBezTo>
                <a:cubicBezTo>
                  <a:pt x="3667654" y="3470620"/>
                  <a:pt x="3664565" y="3460574"/>
                  <a:pt x="3663896" y="3447254"/>
                </a:cubicBezTo>
                <a:lnTo>
                  <a:pt x="3736449" y="3447254"/>
                </a:lnTo>
                <a:lnTo>
                  <a:pt x="3736561" y="3441896"/>
                </a:lnTo>
                <a:cubicBezTo>
                  <a:pt x="3736561" y="3421879"/>
                  <a:pt x="3732356" y="3406587"/>
                  <a:pt x="3723948" y="3396020"/>
                </a:cubicBezTo>
                <a:cubicBezTo>
                  <a:pt x="3715539" y="3385453"/>
                  <a:pt x="3705046" y="3380170"/>
                  <a:pt x="3692470" y="3380170"/>
                </a:cubicBezTo>
                <a:close/>
                <a:moveTo>
                  <a:pt x="3459964" y="3380170"/>
                </a:moveTo>
                <a:cubicBezTo>
                  <a:pt x="3456020" y="3380170"/>
                  <a:pt x="3452466" y="3381528"/>
                  <a:pt x="3449304" y="3384244"/>
                </a:cubicBezTo>
                <a:cubicBezTo>
                  <a:pt x="3446141" y="3386960"/>
                  <a:pt x="3442662" y="3392485"/>
                  <a:pt x="3438867" y="3400820"/>
                </a:cubicBezTo>
                <a:lnTo>
                  <a:pt x="3438867" y="3382849"/>
                </a:lnTo>
                <a:lnTo>
                  <a:pt x="3424022" y="3382849"/>
                </a:lnTo>
                <a:lnTo>
                  <a:pt x="3424022" y="3501390"/>
                </a:lnTo>
                <a:lnTo>
                  <a:pt x="3440430" y="3501390"/>
                </a:lnTo>
                <a:lnTo>
                  <a:pt x="3440430" y="3439329"/>
                </a:lnTo>
                <a:cubicBezTo>
                  <a:pt x="3440430" y="3430697"/>
                  <a:pt x="3441472" y="3422548"/>
                  <a:pt x="3443556" y="3414884"/>
                </a:cubicBezTo>
                <a:cubicBezTo>
                  <a:pt x="3444746" y="3410493"/>
                  <a:pt x="3446792" y="3407071"/>
                  <a:pt x="3449694" y="3404615"/>
                </a:cubicBezTo>
                <a:cubicBezTo>
                  <a:pt x="3452597" y="3402159"/>
                  <a:pt x="3455796" y="3400931"/>
                  <a:pt x="3459294" y="3400931"/>
                </a:cubicBezTo>
                <a:cubicBezTo>
                  <a:pt x="3463164" y="3400931"/>
                  <a:pt x="3467145" y="3402382"/>
                  <a:pt x="3471238" y="3405284"/>
                </a:cubicBezTo>
                <a:lnTo>
                  <a:pt x="3476818" y="3386644"/>
                </a:lnTo>
                <a:cubicBezTo>
                  <a:pt x="3471089" y="3382328"/>
                  <a:pt x="3465470" y="3380170"/>
                  <a:pt x="3459964" y="3380170"/>
                </a:cubicBezTo>
                <a:close/>
                <a:moveTo>
                  <a:pt x="3359096" y="3380170"/>
                </a:moveTo>
                <a:cubicBezTo>
                  <a:pt x="3345924" y="3380170"/>
                  <a:pt x="3335041" y="3385546"/>
                  <a:pt x="3326446" y="3396299"/>
                </a:cubicBezTo>
                <a:cubicBezTo>
                  <a:pt x="3317852" y="3407052"/>
                  <a:pt x="3313554" y="3422660"/>
                  <a:pt x="3313554" y="3443124"/>
                </a:cubicBezTo>
                <a:cubicBezTo>
                  <a:pt x="3313554" y="3462844"/>
                  <a:pt x="3317814" y="3477931"/>
                  <a:pt x="3326335" y="3488386"/>
                </a:cubicBezTo>
                <a:cubicBezTo>
                  <a:pt x="3334855" y="3498841"/>
                  <a:pt x="3345998" y="3504069"/>
                  <a:pt x="3359765" y="3504069"/>
                </a:cubicBezTo>
                <a:cubicBezTo>
                  <a:pt x="3370704" y="3504069"/>
                  <a:pt x="3379876" y="3500851"/>
                  <a:pt x="3387280" y="3494414"/>
                </a:cubicBezTo>
                <a:cubicBezTo>
                  <a:pt x="3394684" y="3487977"/>
                  <a:pt x="3399800" y="3478433"/>
                  <a:pt x="3402628" y="3465783"/>
                </a:cubicBezTo>
                <a:lnTo>
                  <a:pt x="3385661" y="3463216"/>
                </a:lnTo>
                <a:cubicBezTo>
                  <a:pt x="3380824" y="3479438"/>
                  <a:pt x="3372230" y="3487549"/>
                  <a:pt x="3359877" y="3487549"/>
                </a:cubicBezTo>
                <a:cubicBezTo>
                  <a:pt x="3351989" y="3487549"/>
                  <a:pt x="3345292" y="3484163"/>
                  <a:pt x="3339785" y="3477391"/>
                </a:cubicBezTo>
                <a:cubicBezTo>
                  <a:pt x="3334278" y="3470620"/>
                  <a:pt x="3331190" y="3460574"/>
                  <a:pt x="3330520" y="3447254"/>
                </a:cubicBezTo>
                <a:lnTo>
                  <a:pt x="3403074" y="3447254"/>
                </a:lnTo>
                <a:lnTo>
                  <a:pt x="3403186" y="3441896"/>
                </a:lnTo>
                <a:cubicBezTo>
                  <a:pt x="3403186" y="3421879"/>
                  <a:pt x="3398982" y="3406587"/>
                  <a:pt x="3390573" y="3396020"/>
                </a:cubicBezTo>
                <a:cubicBezTo>
                  <a:pt x="3382164" y="3385453"/>
                  <a:pt x="3371672" y="3380170"/>
                  <a:pt x="3359096" y="3380170"/>
                </a:cubicBezTo>
                <a:close/>
                <a:moveTo>
                  <a:pt x="3092396" y="3380170"/>
                </a:moveTo>
                <a:cubicBezTo>
                  <a:pt x="3079224" y="3380170"/>
                  <a:pt x="3068341" y="3385546"/>
                  <a:pt x="3059746" y="3396299"/>
                </a:cubicBezTo>
                <a:cubicBezTo>
                  <a:pt x="3051152" y="3407052"/>
                  <a:pt x="3046854" y="3422660"/>
                  <a:pt x="3046854" y="3443124"/>
                </a:cubicBezTo>
                <a:cubicBezTo>
                  <a:pt x="3046854" y="3462844"/>
                  <a:pt x="3051114" y="3477931"/>
                  <a:pt x="3059635" y="3488386"/>
                </a:cubicBezTo>
                <a:cubicBezTo>
                  <a:pt x="3068155" y="3498841"/>
                  <a:pt x="3079298" y="3504069"/>
                  <a:pt x="3093065" y="3504069"/>
                </a:cubicBezTo>
                <a:cubicBezTo>
                  <a:pt x="3104004" y="3504069"/>
                  <a:pt x="3113176" y="3500851"/>
                  <a:pt x="3120580" y="3494414"/>
                </a:cubicBezTo>
                <a:cubicBezTo>
                  <a:pt x="3127984" y="3487977"/>
                  <a:pt x="3133100" y="3478433"/>
                  <a:pt x="3135928" y="3465783"/>
                </a:cubicBezTo>
                <a:lnTo>
                  <a:pt x="3118961" y="3463216"/>
                </a:lnTo>
                <a:cubicBezTo>
                  <a:pt x="3114124" y="3479438"/>
                  <a:pt x="3105530" y="3487549"/>
                  <a:pt x="3093177" y="3487549"/>
                </a:cubicBezTo>
                <a:cubicBezTo>
                  <a:pt x="3085289" y="3487549"/>
                  <a:pt x="3078592" y="3484163"/>
                  <a:pt x="3073085" y="3477391"/>
                </a:cubicBezTo>
                <a:cubicBezTo>
                  <a:pt x="3067578" y="3470620"/>
                  <a:pt x="3064490" y="3460574"/>
                  <a:pt x="3063820" y="3447254"/>
                </a:cubicBezTo>
                <a:lnTo>
                  <a:pt x="3136374" y="3447254"/>
                </a:lnTo>
                <a:lnTo>
                  <a:pt x="3136486" y="3441896"/>
                </a:lnTo>
                <a:cubicBezTo>
                  <a:pt x="3136486" y="3421879"/>
                  <a:pt x="3132282" y="3406587"/>
                  <a:pt x="3123873" y="3396020"/>
                </a:cubicBezTo>
                <a:cubicBezTo>
                  <a:pt x="3115464" y="3385453"/>
                  <a:pt x="3104972" y="3380170"/>
                  <a:pt x="3092396" y="3380170"/>
                </a:cubicBezTo>
                <a:close/>
                <a:moveTo>
                  <a:pt x="2825696" y="3380170"/>
                </a:moveTo>
                <a:cubicBezTo>
                  <a:pt x="2812524" y="3380170"/>
                  <a:pt x="2801641" y="3385546"/>
                  <a:pt x="2793046" y="3396299"/>
                </a:cubicBezTo>
                <a:cubicBezTo>
                  <a:pt x="2784452" y="3407052"/>
                  <a:pt x="2780154" y="3422660"/>
                  <a:pt x="2780154" y="3443124"/>
                </a:cubicBezTo>
                <a:cubicBezTo>
                  <a:pt x="2780154" y="3462844"/>
                  <a:pt x="2784414" y="3477931"/>
                  <a:pt x="2792935" y="3488386"/>
                </a:cubicBezTo>
                <a:cubicBezTo>
                  <a:pt x="2801455" y="3498841"/>
                  <a:pt x="2812599" y="3504069"/>
                  <a:pt x="2826365" y="3504069"/>
                </a:cubicBezTo>
                <a:cubicBezTo>
                  <a:pt x="2837304" y="3504069"/>
                  <a:pt x="2846476" y="3500851"/>
                  <a:pt x="2853880" y="3494414"/>
                </a:cubicBezTo>
                <a:cubicBezTo>
                  <a:pt x="2861284" y="3487977"/>
                  <a:pt x="2866400" y="3478433"/>
                  <a:pt x="2869228" y="3465783"/>
                </a:cubicBezTo>
                <a:lnTo>
                  <a:pt x="2852261" y="3463216"/>
                </a:lnTo>
                <a:cubicBezTo>
                  <a:pt x="2847424" y="3479438"/>
                  <a:pt x="2838830" y="3487549"/>
                  <a:pt x="2826477" y="3487549"/>
                </a:cubicBezTo>
                <a:cubicBezTo>
                  <a:pt x="2818589" y="3487549"/>
                  <a:pt x="2811892" y="3484163"/>
                  <a:pt x="2806385" y="3477391"/>
                </a:cubicBezTo>
                <a:cubicBezTo>
                  <a:pt x="2800878" y="3470620"/>
                  <a:pt x="2797790" y="3460574"/>
                  <a:pt x="2797120" y="3447254"/>
                </a:cubicBezTo>
                <a:lnTo>
                  <a:pt x="2869674" y="3447254"/>
                </a:lnTo>
                <a:lnTo>
                  <a:pt x="2869786" y="3441896"/>
                </a:lnTo>
                <a:cubicBezTo>
                  <a:pt x="2869786" y="3421879"/>
                  <a:pt x="2865581" y="3406587"/>
                  <a:pt x="2857173" y="3396020"/>
                </a:cubicBezTo>
                <a:cubicBezTo>
                  <a:pt x="2848764" y="3385453"/>
                  <a:pt x="2838272" y="3380170"/>
                  <a:pt x="2825696" y="3380170"/>
                </a:cubicBezTo>
                <a:close/>
                <a:moveTo>
                  <a:pt x="2634638" y="3380170"/>
                </a:moveTo>
                <a:cubicBezTo>
                  <a:pt x="2621466" y="3380170"/>
                  <a:pt x="2610583" y="3385379"/>
                  <a:pt x="2601988" y="3395797"/>
                </a:cubicBezTo>
                <a:cubicBezTo>
                  <a:pt x="2593393" y="3406215"/>
                  <a:pt x="2589096" y="3421655"/>
                  <a:pt x="2589096" y="3442119"/>
                </a:cubicBezTo>
                <a:cubicBezTo>
                  <a:pt x="2589096" y="3462509"/>
                  <a:pt x="2593431" y="3477931"/>
                  <a:pt x="2602100" y="3488386"/>
                </a:cubicBezTo>
                <a:cubicBezTo>
                  <a:pt x="2610769" y="3498841"/>
                  <a:pt x="2621615" y="3504069"/>
                  <a:pt x="2634638" y="3504069"/>
                </a:cubicBezTo>
                <a:cubicBezTo>
                  <a:pt x="2647883" y="3504069"/>
                  <a:pt x="2658785" y="3498860"/>
                  <a:pt x="2667342" y="3488442"/>
                </a:cubicBezTo>
                <a:cubicBezTo>
                  <a:pt x="2675900" y="3478024"/>
                  <a:pt x="2680179" y="3462174"/>
                  <a:pt x="2680179" y="3440892"/>
                </a:cubicBezTo>
                <a:cubicBezTo>
                  <a:pt x="2680179" y="3421246"/>
                  <a:pt x="2675826" y="3406215"/>
                  <a:pt x="2667119" y="3395797"/>
                </a:cubicBezTo>
                <a:cubicBezTo>
                  <a:pt x="2658413" y="3385379"/>
                  <a:pt x="2647585" y="3380170"/>
                  <a:pt x="2634638" y="3380170"/>
                </a:cubicBezTo>
                <a:close/>
                <a:moveTo>
                  <a:pt x="2564614" y="3380170"/>
                </a:moveTo>
                <a:cubicBezTo>
                  <a:pt x="2560670" y="3380170"/>
                  <a:pt x="2557116" y="3381528"/>
                  <a:pt x="2553954" y="3384244"/>
                </a:cubicBezTo>
                <a:cubicBezTo>
                  <a:pt x="2550791" y="3386960"/>
                  <a:pt x="2547312" y="3392485"/>
                  <a:pt x="2543517" y="3400820"/>
                </a:cubicBezTo>
                <a:lnTo>
                  <a:pt x="2543517" y="3382849"/>
                </a:lnTo>
                <a:lnTo>
                  <a:pt x="2528672" y="3382849"/>
                </a:lnTo>
                <a:lnTo>
                  <a:pt x="2528672" y="3501390"/>
                </a:lnTo>
                <a:lnTo>
                  <a:pt x="2545080" y="3501390"/>
                </a:lnTo>
                <a:lnTo>
                  <a:pt x="2545080" y="3439329"/>
                </a:lnTo>
                <a:cubicBezTo>
                  <a:pt x="2545080" y="3430697"/>
                  <a:pt x="2546122" y="3422548"/>
                  <a:pt x="2548206" y="3414884"/>
                </a:cubicBezTo>
                <a:cubicBezTo>
                  <a:pt x="2549396" y="3410493"/>
                  <a:pt x="2551442" y="3407071"/>
                  <a:pt x="2554345" y="3404615"/>
                </a:cubicBezTo>
                <a:cubicBezTo>
                  <a:pt x="2557247" y="3402159"/>
                  <a:pt x="2560446" y="3400931"/>
                  <a:pt x="2563944" y="3400931"/>
                </a:cubicBezTo>
                <a:cubicBezTo>
                  <a:pt x="2567814" y="3400931"/>
                  <a:pt x="2571795" y="3402382"/>
                  <a:pt x="2575888" y="3405284"/>
                </a:cubicBezTo>
                <a:lnTo>
                  <a:pt x="2581468" y="3386644"/>
                </a:lnTo>
                <a:cubicBezTo>
                  <a:pt x="2575739" y="3382328"/>
                  <a:pt x="2570120" y="3380170"/>
                  <a:pt x="2564614" y="3380170"/>
                </a:cubicBezTo>
                <a:close/>
                <a:moveTo>
                  <a:pt x="2467049" y="3380170"/>
                </a:moveTo>
                <a:cubicBezTo>
                  <a:pt x="2461180" y="3380170"/>
                  <a:pt x="2455979" y="3381584"/>
                  <a:pt x="2451447" y="3384411"/>
                </a:cubicBezTo>
                <a:cubicBezTo>
                  <a:pt x="2446915" y="3387239"/>
                  <a:pt x="2442792" y="3391853"/>
                  <a:pt x="2439077" y="3398252"/>
                </a:cubicBezTo>
                <a:lnTo>
                  <a:pt x="2439077" y="3382849"/>
                </a:lnTo>
                <a:lnTo>
                  <a:pt x="2423897" y="3382849"/>
                </a:lnTo>
                <a:lnTo>
                  <a:pt x="2423897" y="3546820"/>
                </a:lnTo>
                <a:lnTo>
                  <a:pt x="2440305" y="3546820"/>
                </a:lnTo>
                <a:lnTo>
                  <a:pt x="2440305" y="3489112"/>
                </a:lnTo>
                <a:cubicBezTo>
                  <a:pt x="2443505" y="3493874"/>
                  <a:pt x="2447300" y="3497558"/>
                  <a:pt x="2451690" y="3500162"/>
                </a:cubicBezTo>
                <a:cubicBezTo>
                  <a:pt x="2456081" y="3502767"/>
                  <a:pt x="2460806" y="3504069"/>
                  <a:pt x="2465866" y="3504069"/>
                </a:cubicBezTo>
                <a:cubicBezTo>
                  <a:pt x="2477252" y="3504069"/>
                  <a:pt x="2487167" y="3498618"/>
                  <a:pt x="2495613" y="3487716"/>
                </a:cubicBezTo>
                <a:cubicBezTo>
                  <a:pt x="2504059" y="3476815"/>
                  <a:pt x="2508282" y="3461281"/>
                  <a:pt x="2508282" y="3441115"/>
                </a:cubicBezTo>
                <a:cubicBezTo>
                  <a:pt x="2508282" y="3428092"/>
                  <a:pt x="2506406" y="3416949"/>
                  <a:pt x="2502654" y="3407684"/>
                </a:cubicBezTo>
                <a:cubicBezTo>
                  <a:pt x="2498902" y="3398420"/>
                  <a:pt x="2493943" y="3391518"/>
                  <a:pt x="2487777" y="3386979"/>
                </a:cubicBezTo>
                <a:cubicBezTo>
                  <a:pt x="2481611" y="3382439"/>
                  <a:pt x="2474702" y="3380170"/>
                  <a:pt x="2467049" y="3380170"/>
                </a:cubicBezTo>
                <a:close/>
                <a:moveTo>
                  <a:pt x="2315762" y="3380170"/>
                </a:moveTo>
                <a:cubicBezTo>
                  <a:pt x="2309670" y="3380170"/>
                  <a:pt x="2304061" y="3381834"/>
                  <a:pt x="2298935" y="3385164"/>
                </a:cubicBezTo>
                <a:cubicBezTo>
                  <a:pt x="2293808" y="3388494"/>
                  <a:pt x="2289611" y="3393229"/>
                  <a:pt x="2286342" y="3399370"/>
                </a:cubicBezTo>
                <a:lnTo>
                  <a:pt x="2286342" y="3382849"/>
                </a:lnTo>
                <a:lnTo>
                  <a:pt x="2271608" y="3382849"/>
                </a:lnTo>
                <a:lnTo>
                  <a:pt x="2271608" y="3501390"/>
                </a:lnTo>
                <a:lnTo>
                  <a:pt x="2288017" y="3501390"/>
                </a:lnTo>
                <a:lnTo>
                  <a:pt x="2288017" y="3439821"/>
                </a:lnTo>
                <a:cubicBezTo>
                  <a:pt x="2288017" y="3423730"/>
                  <a:pt x="2290193" y="3412649"/>
                  <a:pt x="2294547" y="3406578"/>
                </a:cubicBezTo>
                <a:cubicBezTo>
                  <a:pt x="2298900" y="3400506"/>
                  <a:pt x="2304834" y="3397471"/>
                  <a:pt x="2312350" y="3397471"/>
                </a:cubicBezTo>
                <a:cubicBezTo>
                  <a:pt x="2317634" y="3397471"/>
                  <a:pt x="2321782" y="3399482"/>
                  <a:pt x="2324796" y="3403505"/>
                </a:cubicBezTo>
                <a:cubicBezTo>
                  <a:pt x="2327810" y="3407527"/>
                  <a:pt x="2329316" y="3414456"/>
                  <a:pt x="2329316" y="3424290"/>
                </a:cubicBezTo>
                <a:lnTo>
                  <a:pt x="2329316" y="3501390"/>
                </a:lnTo>
                <a:lnTo>
                  <a:pt x="2345725" y="3501390"/>
                </a:lnTo>
                <a:lnTo>
                  <a:pt x="2345725" y="3432447"/>
                </a:lnTo>
                <a:cubicBezTo>
                  <a:pt x="2345725" y="3420378"/>
                  <a:pt x="2347969" y="3411531"/>
                  <a:pt x="2352459" y="3405907"/>
                </a:cubicBezTo>
                <a:cubicBezTo>
                  <a:pt x="2356948" y="3400283"/>
                  <a:pt x="2362746" y="3397471"/>
                  <a:pt x="2369854" y="3397471"/>
                </a:cubicBezTo>
                <a:cubicBezTo>
                  <a:pt x="2373296" y="3397471"/>
                  <a:pt x="2376401" y="3398439"/>
                  <a:pt x="2379169" y="3400377"/>
                </a:cubicBezTo>
                <a:cubicBezTo>
                  <a:pt x="2381938" y="3402314"/>
                  <a:pt x="2383939" y="3405051"/>
                  <a:pt x="2385173" y="3408589"/>
                </a:cubicBezTo>
                <a:cubicBezTo>
                  <a:pt x="2386408" y="3412128"/>
                  <a:pt x="2387025" y="3418143"/>
                  <a:pt x="2387025" y="3426636"/>
                </a:cubicBezTo>
                <a:lnTo>
                  <a:pt x="2387025" y="3501390"/>
                </a:lnTo>
                <a:lnTo>
                  <a:pt x="2403433" y="3501390"/>
                </a:lnTo>
                <a:lnTo>
                  <a:pt x="2403433" y="3420018"/>
                </a:lnTo>
                <a:cubicBezTo>
                  <a:pt x="2403433" y="3406103"/>
                  <a:pt x="2400745" y="3395983"/>
                  <a:pt x="2395368" y="3389657"/>
                </a:cubicBezTo>
                <a:cubicBezTo>
                  <a:pt x="2389992" y="3383332"/>
                  <a:pt x="2382637" y="3380170"/>
                  <a:pt x="2373304" y="3380170"/>
                </a:cubicBezTo>
                <a:cubicBezTo>
                  <a:pt x="2367181" y="3380170"/>
                  <a:pt x="2361599" y="3381891"/>
                  <a:pt x="2356559" y="3385333"/>
                </a:cubicBezTo>
                <a:cubicBezTo>
                  <a:pt x="2351519" y="3388775"/>
                  <a:pt x="2347057" y="3393939"/>
                  <a:pt x="2343175" y="3400823"/>
                </a:cubicBezTo>
                <a:cubicBezTo>
                  <a:pt x="2341169" y="3394086"/>
                  <a:pt x="2337808" y="3388960"/>
                  <a:pt x="2333090" y="3385444"/>
                </a:cubicBezTo>
                <a:cubicBezTo>
                  <a:pt x="2328372" y="3381928"/>
                  <a:pt x="2322596" y="3380170"/>
                  <a:pt x="2315762" y="3380170"/>
                </a:cubicBezTo>
                <a:close/>
                <a:moveTo>
                  <a:pt x="2066412" y="3380170"/>
                </a:moveTo>
                <a:cubicBezTo>
                  <a:pt x="2054952" y="3380170"/>
                  <a:pt x="2045985" y="3383332"/>
                  <a:pt x="2039511" y="3389657"/>
                </a:cubicBezTo>
                <a:cubicBezTo>
                  <a:pt x="2033037" y="3395983"/>
                  <a:pt x="2029800" y="3404205"/>
                  <a:pt x="2029800" y="3414326"/>
                </a:cubicBezTo>
                <a:cubicBezTo>
                  <a:pt x="2029800" y="3420204"/>
                  <a:pt x="2030990" y="3425451"/>
                  <a:pt x="2033372" y="3430064"/>
                </a:cubicBezTo>
                <a:cubicBezTo>
                  <a:pt x="2035753" y="3434678"/>
                  <a:pt x="2039102" y="3438361"/>
                  <a:pt x="2043418" y="3441115"/>
                </a:cubicBezTo>
                <a:cubicBezTo>
                  <a:pt x="2047734" y="3443868"/>
                  <a:pt x="2056291" y="3447217"/>
                  <a:pt x="2069090" y="3451161"/>
                </a:cubicBezTo>
                <a:cubicBezTo>
                  <a:pt x="2077946" y="3453840"/>
                  <a:pt x="2083527" y="3456072"/>
                  <a:pt x="2085834" y="3457858"/>
                </a:cubicBezTo>
                <a:cubicBezTo>
                  <a:pt x="2089182" y="3460462"/>
                  <a:pt x="2090857" y="3464109"/>
                  <a:pt x="2090857" y="3468797"/>
                </a:cubicBezTo>
                <a:cubicBezTo>
                  <a:pt x="2090857" y="3474229"/>
                  <a:pt x="2088908" y="3478712"/>
                  <a:pt x="2085010" y="3482247"/>
                </a:cubicBezTo>
                <a:cubicBezTo>
                  <a:pt x="2081113" y="3485782"/>
                  <a:pt x="2075601" y="3487549"/>
                  <a:pt x="2068473" y="3487549"/>
                </a:cubicBezTo>
                <a:cubicBezTo>
                  <a:pt x="2061347" y="3487549"/>
                  <a:pt x="2055631" y="3485512"/>
                  <a:pt x="2051324" y="3481438"/>
                </a:cubicBezTo>
                <a:cubicBezTo>
                  <a:pt x="2047018" y="3477364"/>
                  <a:pt x="2044383" y="3471141"/>
                  <a:pt x="2043418" y="3462769"/>
                </a:cubicBezTo>
                <a:lnTo>
                  <a:pt x="2027009" y="3465895"/>
                </a:lnTo>
                <a:cubicBezTo>
                  <a:pt x="2030730" y="3491344"/>
                  <a:pt x="2044236" y="3504069"/>
                  <a:pt x="2067528" y="3504069"/>
                </a:cubicBezTo>
                <a:cubicBezTo>
                  <a:pt x="2079955" y="3504069"/>
                  <a:pt x="2089759" y="3500565"/>
                  <a:pt x="2096940" y="3493558"/>
                </a:cubicBezTo>
                <a:cubicBezTo>
                  <a:pt x="2104121" y="3486551"/>
                  <a:pt x="2107711" y="3477382"/>
                  <a:pt x="2107711" y="3466052"/>
                </a:cubicBezTo>
                <a:cubicBezTo>
                  <a:pt x="2107711" y="3459939"/>
                  <a:pt x="2106599" y="3454665"/>
                  <a:pt x="2104375" y="3450230"/>
                </a:cubicBezTo>
                <a:cubicBezTo>
                  <a:pt x="2102151" y="3445795"/>
                  <a:pt x="2099037" y="3442291"/>
                  <a:pt x="2095034" y="3439719"/>
                </a:cubicBezTo>
                <a:cubicBezTo>
                  <a:pt x="2091030" y="3437148"/>
                  <a:pt x="2082211" y="3433698"/>
                  <a:pt x="2068574" y="3429372"/>
                </a:cubicBezTo>
                <a:cubicBezTo>
                  <a:pt x="2058659" y="3426112"/>
                  <a:pt x="2052694" y="3423740"/>
                  <a:pt x="2050682" y="3422258"/>
                </a:cubicBezTo>
                <a:cubicBezTo>
                  <a:pt x="2047327" y="3419738"/>
                  <a:pt x="2045650" y="3416292"/>
                  <a:pt x="2045650" y="3411919"/>
                </a:cubicBezTo>
                <a:cubicBezTo>
                  <a:pt x="2045650" y="3407473"/>
                  <a:pt x="2047399" y="3403823"/>
                  <a:pt x="2050896" y="3400970"/>
                </a:cubicBezTo>
                <a:cubicBezTo>
                  <a:pt x="2054394" y="3398116"/>
                  <a:pt x="2059714" y="3396690"/>
                  <a:pt x="2066858" y="3396690"/>
                </a:cubicBezTo>
                <a:cubicBezTo>
                  <a:pt x="2079434" y="3396690"/>
                  <a:pt x="2086466" y="3403164"/>
                  <a:pt x="2087954" y="3416112"/>
                </a:cubicBezTo>
                <a:lnTo>
                  <a:pt x="2104028" y="3413433"/>
                </a:lnTo>
                <a:cubicBezTo>
                  <a:pt x="2102912" y="3405247"/>
                  <a:pt x="2100902" y="3398959"/>
                  <a:pt x="2098000" y="3394569"/>
                </a:cubicBezTo>
                <a:cubicBezTo>
                  <a:pt x="2095098" y="3390178"/>
                  <a:pt x="2090912" y="3386681"/>
                  <a:pt x="2085443" y="3384076"/>
                </a:cubicBezTo>
                <a:cubicBezTo>
                  <a:pt x="2079974" y="3381472"/>
                  <a:pt x="2073630" y="3380170"/>
                  <a:pt x="2066412" y="3380170"/>
                </a:cubicBezTo>
                <a:close/>
                <a:moveTo>
                  <a:pt x="1869533" y="3380170"/>
                </a:moveTo>
                <a:cubicBezTo>
                  <a:pt x="1862847" y="3380170"/>
                  <a:pt x="1856923" y="3381779"/>
                  <a:pt x="1851760" y="3384998"/>
                </a:cubicBezTo>
                <a:cubicBezTo>
                  <a:pt x="1846598" y="3388217"/>
                  <a:pt x="1842234" y="3393082"/>
                  <a:pt x="1838668" y="3399594"/>
                </a:cubicBezTo>
                <a:lnTo>
                  <a:pt x="1838668" y="3382849"/>
                </a:lnTo>
                <a:lnTo>
                  <a:pt x="1823822" y="3382849"/>
                </a:lnTo>
                <a:lnTo>
                  <a:pt x="1823822" y="3501390"/>
                </a:lnTo>
                <a:lnTo>
                  <a:pt x="1840230" y="3501390"/>
                </a:lnTo>
                <a:lnTo>
                  <a:pt x="1840230" y="3436580"/>
                </a:lnTo>
                <a:cubicBezTo>
                  <a:pt x="1840230" y="3422278"/>
                  <a:pt x="1842574" y="3412184"/>
                  <a:pt x="1847262" y="3406299"/>
                </a:cubicBezTo>
                <a:cubicBezTo>
                  <a:pt x="1851950" y="3400414"/>
                  <a:pt x="1858238" y="3397471"/>
                  <a:pt x="1866126" y="3397471"/>
                </a:cubicBezTo>
                <a:cubicBezTo>
                  <a:pt x="1870294" y="3397471"/>
                  <a:pt x="1873958" y="3398570"/>
                  <a:pt x="1877121" y="3400767"/>
                </a:cubicBezTo>
                <a:cubicBezTo>
                  <a:pt x="1880284" y="3402965"/>
                  <a:pt x="1882609" y="3406075"/>
                  <a:pt x="1884097" y="3410097"/>
                </a:cubicBezTo>
                <a:cubicBezTo>
                  <a:pt x="1885586" y="3414120"/>
                  <a:pt x="1886330" y="3420489"/>
                  <a:pt x="1886330" y="3429206"/>
                </a:cubicBezTo>
                <a:lnTo>
                  <a:pt x="1886330" y="3501390"/>
                </a:lnTo>
                <a:lnTo>
                  <a:pt x="1902738" y="3501390"/>
                </a:lnTo>
                <a:lnTo>
                  <a:pt x="1902738" y="3428502"/>
                </a:lnTo>
                <a:cubicBezTo>
                  <a:pt x="1902738" y="3417563"/>
                  <a:pt x="1902069" y="3409452"/>
                  <a:pt x="1900732" y="3404168"/>
                </a:cubicBezTo>
                <a:cubicBezTo>
                  <a:pt x="1899395" y="3398885"/>
                  <a:pt x="1897371" y="3394588"/>
                  <a:pt x="1894660" y="3391276"/>
                </a:cubicBezTo>
                <a:cubicBezTo>
                  <a:pt x="1891948" y="3387965"/>
                  <a:pt x="1888382" y="3385286"/>
                  <a:pt x="1883962" y="3383239"/>
                </a:cubicBezTo>
                <a:cubicBezTo>
                  <a:pt x="1879542" y="3381193"/>
                  <a:pt x="1874732" y="3380170"/>
                  <a:pt x="1869533" y="3380170"/>
                </a:cubicBezTo>
                <a:close/>
                <a:moveTo>
                  <a:pt x="1758896" y="3380170"/>
                </a:moveTo>
                <a:cubicBezTo>
                  <a:pt x="1745724" y="3380170"/>
                  <a:pt x="1734841" y="3385546"/>
                  <a:pt x="1726247" y="3396299"/>
                </a:cubicBezTo>
                <a:cubicBezTo>
                  <a:pt x="1717652" y="3407052"/>
                  <a:pt x="1713354" y="3422660"/>
                  <a:pt x="1713354" y="3443124"/>
                </a:cubicBezTo>
                <a:cubicBezTo>
                  <a:pt x="1713354" y="3462844"/>
                  <a:pt x="1717615" y="3477931"/>
                  <a:pt x="1726135" y="3488386"/>
                </a:cubicBezTo>
                <a:cubicBezTo>
                  <a:pt x="1734655" y="3498841"/>
                  <a:pt x="1745799" y="3504069"/>
                  <a:pt x="1759565" y="3504069"/>
                </a:cubicBezTo>
                <a:cubicBezTo>
                  <a:pt x="1770504" y="3504069"/>
                  <a:pt x="1779676" y="3500851"/>
                  <a:pt x="1787080" y="3494414"/>
                </a:cubicBezTo>
                <a:cubicBezTo>
                  <a:pt x="1794484" y="3487977"/>
                  <a:pt x="1799600" y="3478433"/>
                  <a:pt x="1802428" y="3465783"/>
                </a:cubicBezTo>
                <a:lnTo>
                  <a:pt x="1785462" y="3463216"/>
                </a:lnTo>
                <a:cubicBezTo>
                  <a:pt x="1780625" y="3479438"/>
                  <a:pt x="1772030" y="3487549"/>
                  <a:pt x="1759677" y="3487549"/>
                </a:cubicBezTo>
                <a:cubicBezTo>
                  <a:pt x="1751789" y="3487549"/>
                  <a:pt x="1745092" y="3484163"/>
                  <a:pt x="1739585" y="3477391"/>
                </a:cubicBezTo>
                <a:cubicBezTo>
                  <a:pt x="1734079" y="3470620"/>
                  <a:pt x="1730990" y="3460574"/>
                  <a:pt x="1730321" y="3447254"/>
                </a:cubicBezTo>
                <a:lnTo>
                  <a:pt x="1802874" y="3447254"/>
                </a:lnTo>
                <a:lnTo>
                  <a:pt x="1802986" y="3441896"/>
                </a:lnTo>
                <a:cubicBezTo>
                  <a:pt x="1802986" y="3421879"/>
                  <a:pt x="1798782" y="3406587"/>
                  <a:pt x="1790373" y="3396020"/>
                </a:cubicBezTo>
                <a:cubicBezTo>
                  <a:pt x="1781964" y="3385453"/>
                  <a:pt x="1771472" y="3380170"/>
                  <a:pt x="1758896" y="3380170"/>
                </a:cubicBezTo>
                <a:close/>
                <a:moveTo>
                  <a:pt x="1688314" y="3380170"/>
                </a:moveTo>
                <a:cubicBezTo>
                  <a:pt x="1684370" y="3380170"/>
                  <a:pt x="1680817" y="3381528"/>
                  <a:pt x="1677654" y="3384244"/>
                </a:cubicBezTo>
                <a:cubicBezTo>
                  <a:pt x="1674492" y="3386960"/>
                  <a:pt x="1671013" y="3392485"/>
                  <a:pt x="1667218" y="3400820"/>
                </a:cubicBezTo>
                <a:lnTo>
                  <a:pt x="1667218" y="3382849"/>
                </a:lnTo>
                <a:lnTo>
                  <a:pt x="1652372" y="3382849"/>
                </a:lnTo>
                <a:lnTo>
                  <a:pt x="1652372" y="3501390"/>
                </a:lnTo>
                <a:lnTo>
                  <a:pt x="1668780" y="3501390"/>
                </a:lnTo>
                <a:lnTo>
                  <a:pt x="1668780" y="3439329"/>
                </a:lnTo>
                <a:cubicBezTo>
                  <a:pt x="1668780" y="3430697"/>
                  <a:pt x="1669822" y="3422548"/>
                  <a:pt x="1671906" y="3414884"/>
                </a:cubicBezTo>
                <a:cubicBezTo>
                  <a:pt x="1673096" y="3410493"/>
                  <a:pt x="1675143" y="3407071"/>
                  <a:pt x="1678045" y="3404615"/>
                </a:cubicBezTo>
                <a:cubicBezTo>
                  <a:pt x="1680947" y="3402159"/>
                  <a:pt x="1684147" y="3400931"/>
                  <a:pt x="1687644" y="3400931"/>
                </a:cubicBezTo>
                <a:cubicBezTo>
                  <a:pt x="1691514" y="3400931"/>
                  <a:pt x="1695495" y="3402382"/>
                  <a:pt x="1699588" y="3405284"/>
                </a:cubicBezTo>
                <a:lnTo>
                  <a:pt x="1705169" y="3386644"/>
                </a:lnTo>
                <a:cubicBezTo>
                  <a:pt x="1699439" y="3382328"/>
                  <a:pt x="1693821" y="3380170"/>
                  <a:pt x="1688314" y="3380170"/>
                </a:cubicBezTo>
                <a:close/>
                <a:moveTo>
                  <a:pt x="1250408" y="3380170"/>
                </a:moveTo>
                <a:cubicBezTo>
                  <a:pt x="1243722" y="3380170"/>
                  <a:pt x="1237798" y="3381779"/>
                  <a:pt x="1232635" y="3384998"/>
                </a:cubicBezTo>
                <a:cubicBezTo>
                  <a:pt x="1227473" y="3388217"/>
                  <a:pt x="1223109" y="3393082"/>
                  <a:pt x="1219543" y="3399594"/>
                </a:cubicBezTo>
                <a:lnTo>
                  <a:pt x="1219543" y="3382849"/>
                </a:lnTo>
                <a:lnTo>
                  <a:pt x="1204697" y="3382849"/>
                </a:lnTo>
                <a:lnTo>
                  <a:pt x="1204697" y="3501390"/>
                </a:lnTo>
                <a:lnTo>
                  <a:pt x="1221105" y="3501390"/>
                </a:lnTo>
                <a:lnTo>
                  <a:pt x="1221105" y="3436580"/>
                </a:lnTo>
                <a:cubicBezTo>
                  <a:pt x="1221105" y="3422278"/>
                  <a:pt x="1223449" y="3412184"/>
                  <a:pt x="1228137" y="3406299"/>
                </a:cubicBezTo>
                <a:cubicBezTo>
                  <a:pt x="1232826" y="3400414"/>
                  <a:pt x="1239113" y="3397471"/>
                  <a:pt x="1247001" y="3397471"/>
                </a:cubicBezTo>
                <a:cubicBezTo>
                  <a:pt x="1251169" y="3397471"/>
                  <a:pt x="1254833" y="3398570"/>
                  <a:pt x="1257996" y="3400767"/>
                </a:cubicBezTo>
                <a:cubicBezTo>
                  <a:pt x="1261159" y="3402965"/>
                  <a:pt x="1263484" y="3406075"/>
                  <a:pt x="1264972" y="3410097"/>
                </a:cubicBezTo>
                <a:cubicBezTo>
                  <a:pt x="1266461" y="3414120"/>
                  <a:pt x="1267205" y="3420489"/>
                  <a:pt x="1267205" y="3429206"/>
                </a:cubicBezTo>
                <a:lnTo>
                  <a:pt x="1267205" y="3501390"/>
                </a:lnTo>
                <a:lnTo>
                  <a:pt x="1283613" y="3501390"/>
                </a:lnTo>
                <a:lnTo>
                  <a:pt x="1283613" y="3428502"/>
                </a:lnTo>
                <a:cubicBezTo>
                  <a:pt x="1283613" y="3417563"/>
                  <a:pt x="1282945" y="3409452"/>
                  <a:pt x="1281607" y="3404168"/>
                </a:cubicBezTo>
                <a:cubicBezTo>
                  <a:pt x="1280270" y="3398885"/>
                  <a:pt x="1278246" y="3394588"/>
                  <a:pt x="1275535" y="3391276"/>
                </a:cubicBezTo>
                <a:cubicBezTo>
                  <a:pt x="1272823" y="3387965"/>
                  <a:pt x="1269257" y="3385286"/>
                  <a:pt x="1264837" y="3383239"/>
                </a:cubicBezTo>
                <a:cubicBezTo>
                  <a:pt x="1260417" y="3381193"/>
                  <a:pt x="1255607" y="3380170"/>
                  <a:pt x="1250408" y="3380170"/>
                </a:cubicBezTo>
                <a:close/>
                <a:moveTo>
                  <a:pt x="1139771" y="3380170"/>
                </a:moveTo>
                <a:cubicBezTo>
                  <a:pt x="1126599" y="3380170"/>
                  <a:pt x="1115716" y="3385546"/>
                  <a:pt x="1107122" y="3396299"/>
                </a:cubicBezTo>
                <a:cubicBezTo>
                  <a:pt x="1098527" y="3407052"/>
                  <a:pt x="1094229" y="3422660"/>
                  <a:pt x="1094229" y="3443124"/>
                </a:cubicBezTo>
                <a:cubicBezTo>
                  <a:pt x="1094229" y="3462844"/>
                  <a:pt x="1098490" y="3477931"/>
                  <a:pt x="1107010" y="3488386"/>
                </a:cubicBezTo>
                <a:cubicBezTo>
                  <a:pt x="1115530" y="3498841"/>
                  <a:pt x="1126674" y="3504069"/>
                  <a:pt x="1140440" y="3504069"/>
                </a:cubicBezTo>
                <a:cubicBezTo>
                  <a:pt x="1151379" y="3504069"/>
                  <a:pt x="1160551" y="3500851"/>
                  <a:pt x="1167955" y="3494414"/>
                </a:cubicBezTo>
                <a:cubicBezTo>
                  <a:pt x="1175359" y="3487977"/>
                  <a:pt x="1180475" y="3478433"/>
                  <a:pt x="1183303" y="3465783"/>
                </a:cubicBezTo>
                <a:lnTo>
                  <a:pt x="1166337" y="3463216"/>
                </a:lnTo>
                <a:cubicBezTo>
                  <a:pt x="1161500" y="3479438"/>
                  <a:pt x="1152905" y="3487549"/>
                  <a:pt x="1140552" y="3487549"/>
                </a:cubicBezTo>
                <a:cubicBezTo>
                  <a:pt x="1132664" y="3487549"/>
                  <a:pt x="1125967" y="3484163"/>
                  <a:pt x="1120460" y="3477391"/>
                </a:cubicBezTo>
                <a:cubicBezTo>
                  <a:pt x="1114954" y="3470620"/>
                  <a:pt x="1111865" y="3460574"/>
                  <a:pt x="1111196" y="3447254"/>
                </a:cubicBezTo>
                <a:lnTo>
                  <a:pt x="1183749" y="3447254"/>
                </a:lnTo>
                <a:lnTo>
                  <a:pt x="1183861" y="3441896"/>
                </a:lnTo>
                <a:cubicBezTo>
                  <a:pt x="1183861" y="3421879"/>
                  <a:pt x="1179657" y="3406587"/>
                  <a:pt x="1171248" y="3396020"/>
                </a:cubicBezTo>
                <a:cubicBezTo>
                  <a:pt x="1162839" y="3385453"/>
                  <a:pt x="1152347" y="3380170"/>
                  <a:pt x="1139771" y="3380170"/>
                </a:cubicBezTo>
                <a:close/>
                <a:moveTo>
                  <a:pt x="1624727" y="3341437"/>
                </a:moveTo>
                <a:lnTo>
                  <a:pt x="1608319" y="3353492"/>
                </a:lnTo>
                <a:lnTo>
                  <a:pt x="1608319" y="3382849"/>
                </a:lnTo>
                <a:lnTo>
                  <a:pt x="1596264" y="3382849"/>
                </a:lnTo>
                <a:lnTo>
                  <a:pt x="1596264" y="3398476"/>
                </a:lnTo>
                <a:lnTo>
                  <a:pt x="1608319" y="3398476"/>
                </a:lnTo>
                <a:lnTo>
                  <a:pt x="1608319" y="3466676"/>
                </a:lnTo>
                <a:cubicBezTo>
                  <a:pt x="1608319" y="3478433"/>
                  <a:pt x="1608970" y="3486284"/>
                  <a:pt x="1610272" y="3490228"/>
                </a:cubicBezTo>
                <a:cubicBezTo>
                  <a:pt x="1611574" y="3494172"/>
                  <a:pt x="1613974" y="3497279"/>
                  <a:pt x="1617472" y="3499548"/>
                </a:cubicBezTo>
                <a:cubicBezTo>
                  <a:pt x="1620969" y="3501818"/>
                  <a:pt x="1625583" y="3502953"/>
                  <a:pt x="1631313" y="3502953"/>
                </a:cubicBezTo>
                <a:cubicBezTo>
                  <a:pt x="1634959" y="3502953"/>
                  <a:pt x="1639052" y="3502357"/>
                  <a:pt x="1643591" y="3501167"/>
                </a:cubicBezTo>
                <a:lnTo>
                  <a:pt x="1641359" y="3483419"/>
                </a:lnTo>
                <a:cubicBezTo>
                  <a:pt x="1638382" y="3483940"/>
                  <a:pt x="1635964" y="3484200"/>
                  <a:pt x="1634103" y="3484200"/>
                </a:cubicBezTo>
                <a:cubicBezTo>
                  <a:pt x="1630234" y="3484200"/>
                  <a:pt x="1627592" y="3482861"/>
                  <a:pt x="1626178" y="3480182"/>
                </a:cubicBezTo>
                <a:cubicBezTo>
                  <a:pt x="1625211" y="3478322"/>
                  <a:pt x="1624727" y="3474192"/>
                  <a:pt x="1624727" y="3467792"/>
                </a:cubicBezTo>
                <a:lnTo>
                  <a:pt x="1624727" y="3398476"/>
                </a:lnTo>
                <a:lnTo>
                  <a:pt x="1641359" y="3398476"/>
                </a:lnTo>
                <a:lnTo>
                  <a:pt x="1641359" y="3382849"/>
                </a:lnTo>
                <a:lnTo>
                  <a:pt x="1624727" y="3382849"/>
                </a:lnTo>
                <a:close/>
                <a:moveTo>
                  <a:pt x="1329452" y="3341437"/>
                </a:moveTo>
                <a:lnTo>
                  <a:pt x="1313044" y="3353492"/>
                </a:lnTo>
                <a:lnTo>
                  <a:pt x="1313044" y="3382849"/>
                </a:lnTo>
                <a:lnTo>
                  <a:pt x="1300989" y="3382849"/>
                </a:lnTo>
                <a:lnTo>
                  <a:pt x="1300989" y="3398476"/>
                </a:lnTo>
                <a:lnTo>
                  <a:pt x="1313044" y="3398476"/>
                </a:lnTo>
                <a:lnTo>
                  <a:pt x="1313044" y="3466676"/>
                </a:lnTo>
                <a:cubicBezTo>
                  <a:pt x="1313044" y="3478433"/>
                  <a:pt x="1313695" y="3486284"/>
                  <a:pt x="1314997" y="3490228"/>
                </a:cubicBezTo>
                <a:cubicBezTo>
                  <a:pt x="1316299" y="3494172"/>
                  <a:pt x="1318699" y="3497279"/>
                  <a:pt x="1322197" y="3499548"/>
                </a:cubicBezTo>
                <a:cubicBezTo>
                  <a:pt x="1325694" y="3501818"/>
                  <a:pt x="1330308" y="3502953"/>
                  <a:pt x="1336038" y="3502953"/>
                </a:cubicBezTo>
                <a:cubicBezTo>
                  <a:pt x="1339684" y="3502953"/>
                  <a:pt x="1343777" y="3502357"/>
                  <a:pt x="1348316" y="3501167"/>
                </a:cubicBezTo>
                <a:lnTo>
                  <a:pt x="1346084" y="3483419"/>
                </a:lnTo>
                <a:cubicBezTo>
                  <a:pt x="1343107" y="3483940"/>
                  <a:pt x="1340689" y="3484200"/>
                  <a:pt x="1338828" y="3484200"/>
                </a:cubicBezTo>
                <a:cubicBezTo>
                  <a:pt x="1334959" y="3484200"/>
                  <a:pt x="1332317" y="3482861"/>
                  <a:pt x="1330903" y="3480182"/>
                </a:cubicBezTo>
                <a:cubicBezTo>
                  <a:pt x="1329936" y="3478322"/>
                  <a:pt x="1329452" y="3474192"/>
                  <a:pt x="1329452" y="3467792"/>
                </a:cubicBezTo>
                <a:lnTo>
                  <a:pt x="1329452" y="3398476"/>
                </a:lnTo>
                <a:lnTo>
                  <a:pt x="1346084" y="3398476"/>
                </a:lnTo>
                <a:lnTo>
                  <a:pt x="1346084" y="3382849"/>
                </a:lnTo>
                <a:lnTo>
                  <a:pt x="1329452" y="3382849"/>
                </a:lnTo>
                <a:close/>
                <a:moveTo>
                  <a:pt x="4005047" y="3337754"/>
                </a:moveTo>
                <a:lnTo>
                  <a:pt x="4005047" y="3360859"/>
                </a:lnTo>
                <a:lnTo>
                  <a:pt x="4021455" y="3360859"/>
                </a:lnTo>
                <a:lnTo>
                  <a:pt x="4021455" y="3337754"/>
                </a:lnTo>
                <a:close/>
                <a:moveTo>
                  <a:pt x="3871697" y="3337754"/>
                </a:moveTo>
                <a:lnTo>
                  <a:pt x="3871697" y="3360859"/>
                </a:lnTo>
                <a:lnTo>
                  <a:pt x="3888105" y="3360859"/>
                </a:lnTo>
                <a:lnTo>
                  <a:pt x="3888105" y="3337754"/>
                </a:lnTo>
                <a:close/>
                <a:moveTo>
                  <a:pt x="3195422" y="3337754"/>
                </a:moveTo>
                <a:lnTo>
                  <a:pt x="3195422" y="3360859"/>
                </a:lnTo>
                <a:lnTo>
                  <a:pt x="3211830" y="3360859"/>
                </a:lnTo>
                <a:lnTo>
                  <a:pt x="3211830" y="3337754"/>
                </a:lnTo>
                <a:close/>
                <a:moveTo>
                  <a:pt x="3156764" y="3337754"/>
                </a:moveTo>
                <a:lnTo>
                  <a:pt x="3156764" y="3501390"/>
                </a:lnTo>
                <a:lnTo>
                  <a:pt x="3173172" y="3501390"/>
                </a:lnTo>
                <a:lnTo>
                  <a:pt x="3173172" y="3337754"/>
                </a:lnTo>
                <a:close/>
                <a:moveTo>
                  <a:pt x="3009498" y="3337754"/>
                </a:moveTo>
                <a:lnTo>
                  <a:pt x="3009498" y="3396466"/>
                </a:lnTo>
                <a:cubicBezTo>
                  <a:pt x="3006452" y="3391332"/>
                  <a:pt x="3002607" y="3387332"/>
                  <a:pt x="2997964" y="3384467"/>
                </a:cubicBezTo>
                <a:cubicBezTo>
                  <a:pt x="2993320" y="3381602"/>
                  <a:pt x="2988287" y="3380170"/>
                  <a:pt x="2982864" y="3380170"/>
                </a:cubicBezTo>
                <a:cubicBezTo>
                  <a:pt x="2975287" y="3380170"/>
                  <a:pt x="2968396" y="3382439"/>
                  <a:pt x="2962193" y="3386979"/>
                </a:cubicBezTo>
                <a:cubicBezTo>
                  <a:pt x="2955989" y="3391518"/>
                  <a:pt x="2951030" y="3398476"/>
                  <a:pt x="2947316" y="3407852"/>
                </a:cubicBezTo>
                <a:cubicBezTo>
                  <a:pt x="2943601" y="3417228"/>
                  <a:pt x="2941744" y="3428651"/>
                  <a:pt x="2941744" y="3442119"/>
                </a:cubicBezTo>
                <a:cubicBezTo>
                  <a:pt x="2941744" y="3461765"/>
                  <a:pt x="2945930" y="3477001"/>
                  <a:pt x="2954302" y="3487828"/>
                </a:cubicBezTo>
                <a:cubicBezTo>
                  <a:pt x="2962673" y="3498655"/>
                  <a:pt x="2972589" y="3504069"/>
                  <a:pt x="2984048" y="3504069"/>
                </a:cubicBezTo>
                <a:cubicBezTo>
                  <a:pt x="2989481" y="3504069"/>
                  <a:pt x="2994541" y="3502562"/>
                  <a:pt x="2999229" y="3499548"/>
                </a:cubicBezTo>
                <a:cubicBezTo>
                  <a:pt x="3003917" y="3496534"/>
                  <a:pt x="3007750" y="3492163"/>
                  <a:pt x="3010726" y="3486433"/>
                </a:cubicBezTo>
                <a:lnTo>
                  <a:pt x="3010726" y="3501390"/>
                </a:lnTo>
                <a:lnTo>
                  <a:pt x="3026130" y="3501390"/>
                </a:lnTo>
                <a:lnTo>
                  <a:pt x="3026130" y="3337754"/>
                </a:lnTo>
                <a:close/>
                <a:moveTo>
                  <a:pt x="2233397" y="3337754"/>
                </a:moveTo>
                <a:lnTo>
                  <a:pt x="2233397" y="3360859"/>
                </a:lnTo>
                <a:lnTo>
                  <a:pt x="2249805" y="3360859"/>
                </a:lnTo>
                <a:lnTo>
                  <a:pt x="2249805" y="3337754"/>
                </a:lnTo>
                <a:close/>
                <a:moveTo>
                  <a:pt x="1990323" y="3337754"/>
                </a:moveTo>
                <a:lnTo>
                  <a:pt x="1990323" y="3396466"/>
                </a:lnTo>
                <a:cubicBezTo>
                  <a:pt x="1987277" y="3391332"/>
                  <a:pt x="1983432" y="3387332"/>
                  <a:pt x="1978789" y="3384467"/>
                </a:cubicBezTo>
                <a:cubicBezTo>
                  <a:pt x="1974145" y="3381602"/>
                  <a:pt x="1969112" y="3380170"/>
                  <a:pt x="1963689" y="3380170"/>
                </a:cubicBezTo>
                <a:cubicBezTo>
                  <a:pt x="1956112" y="3380170"/>
                  <a:pt x="1949222" y="3382439"/>
                  <a:pt x="1943018" y="3386979"/>
                </a:cubicBezTo>
                <a:cubicBezTo>
                  <a:pt x="1936814" y="3391518"/>
                  <a:pt x="1931855" y="3398476"/>
                  <a:pt x="1928141" y="3407852"/>
                </a:cubicBezTo>
                <a:cubicBezTo>
                  <a:pt x="1924426" y="3417228"/>
                  <a:pt x="1922569" y="3428651"/>
                  <a:pt x="1922569" y="3442119"/>
                </a:cubicBezTo>
                <a:cubicBezTo>
                  <a:pt x="1922569" y="3461765"/>
                  <a:pt x="1926755" y="3477001"/>
                  <a:pt x="1935127" y="3487828"/>
                </a:cubicBezTo>
                <a:cubicBezTo>
                  <a:pt x="1943498" y="3498655"/>
                  <a:pt x="1953414" y="3504069"/>
                  <a:pt x="1964874" y="3504069"/>
                </a:cubicBezTo>
                <a:cubicBezTo>
                  <a:pt x="1970306" y="3504069"/>
                  <a:pt x="1975366" y="3502562"/>
                  <a:pt x="1980054" y="3499548"/>
                </a:cubicBezTo>
                <a:cubicBezTo>
                  <a:pt x="1984742" y="3496534"/>
                  <a:pt x="1988574" y="3492163"/>
                  <a:pt x="1991551" y="3486433"/>
                </a:cubicBezTo>
                <a:lnTo>
                  <a:pt x="1991551" y="3501390"/>
                </a:lnTo>
                <a:lnTo>
                  <a:pt x="2006955" y="3501390"/>
                </a:lnTo>
                <a:lnTo>
                  <a:pt x="2006955" y="3337754"/>
                </a:lnTo>
                <a:close/>
                <a:moveTo>
                  <a:pt x="1357097" y="3337754"/>
                </a:moveTo>
                <a:lnTo>
                  <a:pt x="1357097" y="3360859"/>
                </a:lnTo>
                <a:lnTo>
                  <a:pt x="1373505" y="3360859"/>
                </a:lnTo>
                <a:lnTo>
                  <a:pt x="1373505" y="3337754"/>
                </a:lnTo>
                <a:close/>
                <a:moveTo>
                  <a:pt x="1056873" y="3337754"/>
                </a:moveTo>
                <a:lnTo>
                  <a:pt x="1056873" y="3396466"/>
                </a:lnTo>
                <a:cubicBezTo>
                  <a:pt x="1053827" y="3391332"/>
                  <a:pt x="1049982" y="3387332"/>
                  <a:pt x="1045339" y="3384467"/>
                </a:cubicBezTo>
                <a:cubicBezTo>
                  <a:pt x="1040696" y="3381602"/>
                  <a:pt x="1035663" y="3380170"/>
                  <a:pt x="1030240" y="3380170"/>
                </a:cubicBezTo>
                <a:cubicBezTo>
                  <a:pt x="1022662" y="3380170"/>
                  <a:pt x="1015772" y="3382439"/>
                  <a:pt x="1009568" y="3386979"/>
                </a:cubicBezTo>
                <a:cubicBezTo>
                  <a:pt x="1003364" y="3391518"/>
                  <a:pt x="998405" y="3398476"/>
                  <a:pt x="994691" y="3407852"/>
                </a:cubicBezTo>
                <a:cubicBezTo>
                  <a:pt x="990977" y="3417228"/>
                  <a:pt x="989119" y="3428651"/>
                  <a:pt x="989119" y="3442119"/>
                </a:cubicBezTo>
                <a:cubicBezTo>
                  <a:pt x="989119" y="3461765"/>
                  <a:pt x="993305" y="3477001"/>
                  <a:pt x="1001677" y="3487828"/>
                </a:cubicBezTo>
                <a:cubicBezTo>
                  <a:pt x="1010048" y="3498655"/>
                  <a:pt x="1019964" y="3504069"/>
                  <a:pt x="1031424" y="3504069"/>
                </a:cubicBezTo>
                <a:cubicBezTo>
                  <a:pt x="1036856" y="3504069"/>
                  <a:pt x="1041916" y="3502562"/>
                  <a:pt x="1046604" y="3499548"/>
                </a:cubicBezTo>
                <a:cubicBezTo>
                  <a:pt x="1051292" y="3496534"/>
                  <a:pt x="1055125" y="3492163"/>
                  <a:pt x="1058101" y="3486433"/>
                </a:cubicBezTo>
                <a:lnTo>
                  <a:pt x="1058101" y="3501390"/>
                </a:lnTo>
                <a:lnTo>
                  <a:pt x="1073505" y="3501390"/>
                </a:lnTo>
                <a:lnTo>
                  <a:pt x="1073505" y="3337754"/>
                </a:lnTo>
                <a:close/>
                <a:moveTo>
                  <a:pt x="957047" y="3337754"/>
                </a:moveTo>
                <a:lnTo>
                  <a:pt x="957047" y="3360859"/>
                </a:lnTo>
                <a:lnTo>
                  <a:pt x="973455" y="3360859"/>
                </a:lnTo>
                <a:lnTo>
                  <a:pt x="973455" y="3337754"/>
                </a:lnTo>
                <a:close/>
                <a:moveTo>
                  <a:pt x="3845984" y="3334963"/>
                </a:moveTo>
                <a:cubicBezTo>
                  <a:pt x="3839940" y="3334963"/>
                  <a:pt x="3834922" y="3336191"/>
                  <a:pt x="3830931" y="3338647"/>
                </a:cubicBezTo>
                <a:cubicBezTo>
                  <a:pt x="3826939" y="3341102"/>
                  <a:pt x="3823973" y="3344656"/>
                  <a:pt x="3822033" y="3349306"/>
                </a:cubicBezTo>
                <a:cubicBezTo>
                  <a:pt x="3820093" y="3353957"/>
                  <a:pt x="3819123" y="3360934"/>
                  <a:pt x="3819123" y="3370235"/>
                </a:cubicBezTo>
                <a:lnTo>
                  <a:pt x="3819123" y="3382849"/>
                </a:lnTo>
                <a:lnTo>
                  <a:pt x="3804501" y="3382849"/>
                </a:lnTo>
                <a:lnTo>
                  <a:pt x="3804501" y="3398476"/>
                </a:lnTo>
                <a:lnTo>
                  <a:pt x="3819123" y="3398476"/>
                </a:lnTo>
                <a:lnTo>
                  <a:pt x="3819123" y="3501390"/>
                </a:lnTo>
                <a:lnTo>
                  <a:pt x="3835532" y="3501390"/>
                </a:lnTo>
                <a:lnTo>
                  <a:pt x="3835532" y="3398476"/>
                </a:lnTo>
                <a:lnTo>
                  <a:pt x="3854507" y="3398476"/>
                </a:lnTo>
                <a:lnTo>
                  <a:pt x="3854507" y="3382849"/>
                </a:lnTo>
                <a:lnTo>
                  <a:pt x="3835532" y="3382849"/>
                </a:lnTo>
                <a:lnTo>
                  <a:pt x="3835532" y="3371910"/>
                </a:lnTo>
                <a:cubicBezTo>
                  <a:pt x="3835532" y="3364692"/>
                  <a:pt x="3836592" y="3359799"/>
                  <a:pt x="3838713" y="3357232"/>
                </a:cubicBezTo>
                <a:cubicBezTo>
                  <a:pt x="3840834" y="3354664"/>
                  <a:pt x="3844350" y="3353381"/>
                  <a:pt x="3849261" y="3353381"/>
                </a:cubicBezTo>
                <a:cubicBezTo>
                  <a:pt x="3852312" y="3353381"/>
                  <a:pt x="3855549" y="3353753"/>
                  <a:pt x="3858972" y="3354497"/>
                </a:cubicBezTo>
                <a:lnTo>
                  <a:pt x="3861428" y="3337084"/>
                </a:lnTo>
                <a:cubicBezTo>
                  <a:pt x="3855832" y="3335670"/>
                  <a:pt x="3850684" y="3334963"/>
                  <a:pt x="3845984" y="3334963"/>
                </a:cubicBezTo>
                <a:close/>
                <a:moveTo>
                  <a:pt x="3788834" y="3334963"/>
                </a:moveTo>
                <a:cubicBezTo>
                  <a:pt x="3782790" y="3334963"/>
                  <a:pt x="3777772" y="3336191"/>
                  <a:pt x="3773781" y="3338647"/>
                </a:cubicBezTo>
                <a:cubicBezTo>
                  <a:pt x="3769789" y="3341102"/>
                  <a:pt x="3766823" y="3344656"/>
                  <a:pt x="3764883" y="3349306"/>
                </a:cubicBezTo>
                <a:cubicBezTo>
                  <a:pt x="3762943" y="3353957"/>
                  <a:pt x="3761973" y="3360934"/>
                  <a:pt x="3761973" y="3370235"/>
                </a:cubicBezTo>
                <a:lnTo>
                  <a:pt x="3761973" y="3382849"/>
                </a:lnTo>
                <a:lnTo>
                  <a:pt x="3747351" y="3382849"/>
                </a:lnTo>
                <a:lnTo>
                  <a:pt x="3747351" y="3398476"/>
                </a:lnTo>
                <a:lnTo>
                  <a:pt x="3761973" y="3398476"/>
                </a:lnTo>
                <a:lnTo>
                  <a:pt x="3761973" y="3501390"/>
                </a:lnTo>
                <a:lnTo>
                  <a:pt x="3778382" y="3501390"/>
                </a:lnTo>
                <a:lnTo>
                  <a:pt x="3778382" y="3398476"/>
                </a:lnTo>
                <a:lnTo>
                  <a:pt x="3797357" y="3398476"/>
                </a:lnTo>
                <a:lnTo>
                  <a:pt x="3797357" y="3382849"/>
                </a:lnTo>
                <a:lnTo>
                  <a:pt x="3778382" y="3382849"/>
                </a:lnTo>
                <a:lnTo>
                  <a:pt x="3778382" y="3371910"/>
                </a:lnTo>
                <a:cubicBezTo>
                  <a:pt x="3778382" y="3364692"/>
                  <a:pt x="3779442" y="3359799"/>
                  <a:pt x="3781563" y="3357232"/>
                </a:cubicBezTo>
                <a:cubicBezTo>
                  <a:pt x="3783684" y="3354664"/>
                  <a:pt x="3787200" y="3353381"/>
                  <a:pt x="3792111" y="3353381"/>
                </a:cubicBezTo>
                <a:cubicBezTo>
                  <a:pt x="3795162" y="3353381"/>
                  <a:pt x="3798399" y="3353753"/>
                  <a:pt x="3801822" y="3354497"/>
                </a:cubicBezTo>
                <a:lnTo>
                  <a:pt x="3804278" y="3337084"/>
                </a:lnTo>
                <a:cubicBezTo>
                  <a:pt x="3798682" y="3335670"/>
                  <a:pt x="3793534" y="3334963"/>
                  <a:pt x="3788834" y="3334963"/>
                </a:cubicBezTo>
                <a:close/>
                <a:moveTo>
                  <a:pt x="1426634" y="3334963"/>
                </a:moveTo>
                <a:cubicBezTo>
                  <a:pt x="1420590" y="3334963"/>
                  <a:pt x="1415572" y="3336191"/>
                  <a:pt x="1411581" y="3338647"/>
                </a:cubicBezTo>
                <a:cubicBezTo>
                  <a:pt x="1407589" y="3341102"/>
                  <a:pt x="1404623" y="3344656"/>
                  <a:pt x="1402683" y="3349306"/>
                </a:cubicBezTo>
                <a:cubicBezTo>
                  <a:pt x="1400743" y="3353957"/>
                  <a:pt x="1399773" y="3360934"/>
                  <a:pt x="1399773" y="3370235"/>
                </a:cubicBezTo>
                <a:lnTo>
                  <a:pt x="1399773" y="3382849"/>
                </a:lnTo>
                <a:lnTo>
                  <a:pt x="1385151" y="3382849"/>
                </a:lnTo>
                <a:lnTo>
                  <a:pt x="1385151" y="3398476"/>
                </a:lnTo>
                <a:lnTo>
                  <a:pt x="1399773" y="3398476"/>
                </a:lnTo>
                <a:lnTo>
                  <a:pt x="1399773" y="3501390"/>
                </a:lnTo>
                <a:lnTo>
                  <a:pt x="1416182" y="3501390"/>
                </a:lnTo>
                <a:lnTo>
                  <a:pt x="1416182" y="3398476"/>
                </a:lnTo>
                <a:lnTo>
                  <a:pt x="1435157" y="3398476"/>
                </a:lnTo>
                <a:lnTo>
                  <a:pt x="1435157" y="3382849"/>
                </a:lnTo>
                <a:lnTo>
                  <a:pt x="1416182" y="3382849"/>
                </a:lnTo>
                <a:lnTo>
                  <a:pt x="1416182" y="3371910"/>
                </a:lnTo>
                <a:cubicBezTo>
                  <a:pt x="1416182" y="3364692"/>
                  <a:pt x="1417242" y="3359799"/>
                  <a:pt x="1419363" y="3357232"/>
                </a:cubicBezTo>
                <a:cubicBezTo>
                  <a:pt x="1421484" y="3354664"/>
                  <a:pt x="1425000" y="3353381"/>
                  <a:pt x="1429911" y="3353381"/>
                </a:cubicBezTo>
                <a:cubicBezTo>
                  <a:pt x="1432962" y="3353381"/>
                  <a:pt x="1436199" y="3353753"/>
                  <a:pt x="1439622" y="3354497"/>
                </a:cubicBezTo>
                <a:lnTo>
                  <a:pt x="1442078" y="3337084"/>
                </a:lnTo>
                <a:cubicBezTo>
                  <a:pt x="1436482" y="3335670"/>
                  <a:pt x="1431334" y="3334963"/>
                  <a:pt x="1426634" y="3334963"/>
                </a:cubicBezTo>
                <a:close/>
                <a:moveTo>
                  <a:pt x="3905072" y="3165671"/>
                </a:moveTo>
                <a:lnTo>
                  <a:pt x="3905072" y="3173038"/>
                </a:lnTo>
                <a:cubicBezTo>
                  <a:pt x="3905072" y="3182787"/>
                  <a:pt x="3903881" y="3190209"/>
                  <a:pt x="3901500" y="3195307"/>
                </a:cubicBezTo>
                <a:cubicBezTo>
                  <a:pt x="3899118" y="3200404"/>
                  <a:pt x="3895528" y="3204478"/>
                  <a:pt x="3890728" y="3207529"/>
                </a:cubicBezTo>
                <a:cubicBezTo>
                  <a:pt x="3885928" y="3210580"/>
                  <a:pt x="3880589" y="3212105"/>
                  <a:pt x="3874710" y="3212105"/>
                </a:cubicBezTo>
                <a:cubicBezTo>
                  <a:pt x="3868534" y="3212105"/>
                  <a:pt x="3863697" y="3210413"/>
                  <a:pt x="3860200" y="3207027"/>
                </a:cubicBezTo>
                <a:cubicBezTo>
                  <a:pt x="3856702" y="3203641"/>
                  <a:pt x="3854954" y="3199120"/>
                  <a:pt x="3854954" y="3193465"/>
                </a:cubicBezTo>
                <a:cubicBezTo>
                  <a:pt x="3854954" y="3189818"/>
                  <a:pt x="3855716" y="3186600"/>
                  <a:pt x="3857242" y="3183810"/>
                </a:cubicBezTo>
                <a:cubicBezTo>
                  <a:pt x="3858767" y="3181019"/>
                  <a:pt x="3860907" y="3178861"/>
                  <a:pt x="3863660" y="3177336"/>
                </a:cubicBezTo>
                <a:cubicBezTo>
                  <a:pt x="3866413" y="3175810"/>
                  <a:pt x="3871250" y="3174452"/>
                  <a:pt x="3878171" y="3173261"/>
                </a:cubicBezTo>
                <a:cubicBezTo>
                  <a:pt x="3890077" y="3171178"/>
                  <a:pt x="3899044" y="3168648"/>
                  <a:pt x="3905072" y="3165671"/>
                </a:cubicBezTo>
                <a:close/>
                <a:moveTo>
                  <a:pt x="2962096" y="3165671"/>
                </a:moveTo>
                <a:lnTo>
                  <a:pt x="2962096" y="3173038"/>
                </a:lnTo>
                <a:cubicBezTo>
                  <a:pt x="2962096" y="3182787"/>
                  <a:pt x="2960906" y="3190209"/>
                  <a:pt x="2958524" y="3195307"/>
                </a:cubicBezTo>
                <a:cubicBezTo>
                  <a:pt x="2956143" y="3200404"/>
                  <a:pt x="2952553" y="3204478"/>
                  <a:pt x="2947753" y="3207529"/>
                </a:cubicBezTo>
                <a:cubicBezTo>
                  <a:pt x="2942954" y="3210580"/>
                  <a:pt x="2937614" y="3212105"/>
                  <a:pt x="2931736" y="3212105"/>
                </a:cubicBezTo>
                <a:cubicBezTo>
                  <a:pt x="2925559" y="3212105"/>
                  <a:pt x="2920722" y="3210413"/>
                  <a:pt x="2917225" y="3207027"/>
                </a:cubicBezTo>
                <a:cubicBezTo>
                  <a:pt x="2913727" y="3203641"/>
                  <a:pt x="2911979" y="3199120"/>
                  <a:pt x="2911979" y="3193465"/>
                </a:cubicBezTo>
                <a:cubicBezTo>
                  <a:pt x="2911979" y="3189818"/>
                  <a:pt x="2912741" y="3186600"/>
                  <a:pt x="2914267" y="3183810"/>
                </a:cubicBezTo>
                <a:cubicBezTo>
                  <a:pt x="2915792" y="3181019"/>
                  <a:pt x="2917932" y="3178861"/>
                  <a:pt x="2920685" y="3177336"/>
                </a:cubicBezTo>
                <a:cubicBezTo>
                  <a:pt x="2923438" y="3175810"/>
                  <a:pt x="2928275" y="3174452"/>
                  <a:pt x="2935196" y="3173261"/>
                </a:cubicBezTo>
                <a:cubicBezTo>
                  <a:pt x="2947102" y="3171178"/>
                  <a:pt x="2956069" y="3168648"/>
                  <a:pt x="2962096" y="3165671"/>
                </a:cubicBezTo>
                <a:close/>
                <a:moveTo>
                  <a:pt x="2809696" y="3165671"/>
                </a:moveTo>
                <a:lnTo>
                  <a:pt x="2809696" y="3173038"/>
                </a:lnTo>
                <a:cubicBezTo>
                  <a:pt x="2809696" y="3182787"/>
                  <a:pt x="2808506" y="3190209"/>
                  <a:pt x="2806125" y="3195307"/>
                </a:cubicBezTo>
                <a:cubicBezTo>
                  <a:pt x="2803743" y="3200404"/>
                  <a:pt x="2800153" y="3204478"/>
                  <a:pt x="2795353" y="3207529"/>
                </a:cubicBezTo>
                <a:cubicBezTo>
                  <a:pt x="2790554" y="3210580"/>
                  <a:pt x="2785214" y="3212105"/>
                  <a:pt x="2779336" y="3212105"/>
                </a:cubicBezTo>
                <a:cubicBezTo>
                  <a:pt x="2773159" y="3212105"/>
                  <a:pt x="2768322" y="3210413"/>
                  <a:pt x="2764825" y="3207027"/>
                </a:cubicBezTo>
                <a:cubicBezTo>
                  <a:pt x="2761327" y="3203641"/>
                  <a:pt x="2759579" y="3199120"/>
                  <a:pt x="2759579" y="3193465"/>
                </a:cubicBezTo>
                <a:cubicBezTo>
                  <a:pt x="2759579" y="3189818"/>
                  <a:pt x="2760341" y="3186600"/>
                  <a:pt x="2761867" y="3183810"/>
                </a:cubicBezTo>
                <a:cubicBezTo>
                  <a:pt x="2763392" y="3181019"/>
                  <a:pt x="2765532" y="3178861"/>
                  <a:pt x="2768285" y="3177336"/>
                </a:cubicBezTo>
                <a:cubicBezTo>
                  <a:pt x="2771038" y="3175810"/>
                  <a:pt x="2775875" y="3174452"/>
                  <a:pt x="2782796" y="3173261"/>
                </a:cubicBezTo>
                <a:cubicBezTo>
                  <a:pt x="2794702" y="3171178"/>
                  <a:pt x="2803669" y="3168648"/>
                  <a:pt x="2809696" y="3165671"/>
                </a:cubicBezTo>
                <a:close/>
                <a:moveTo>
                  <a:pt x="2257246" y="3165671"/>
                </a:moveTo>
                <a:lnTo>
                  <a:pt x="2257246" y="3173038"/>
                </a:lnTo>
                <a:cubicBezTo>
                  <a:pt x="2257246" y="3182787"/>
                  <a:pt x="2256056" y="3190209"/>
                  <a:pt x="2253675" y="3195307"/>
                </a:cubicBezTo>
                <a:cubicBezTo>
                  <a:pt x="2251293" y="3200404"/>
                  <a:pt x="2247703" y="3204478"/>
                  <a:pt x="2242903" y="3207529"/>
                </a:cubicBezTo>
                <a:cubicBezTo>
                  <a:pt x="2238104" y="3210580"/>
                  <a:pt x="2232764" y="3212105"/>
                  <a:pt x="2226886" y="3212105"/>
                </a:cubicBezTo>
                <a:cubicBezTo>
                  <a:pt x="2220709" y="3212105"/>
                  <a:pt x="2215872" y="3210413"/>
                  <a:pt x="2212375" y="3207027"/>
                </a:cubicBezTo>
                <a:cubicBezTo>
                  <a:pt x="2208877" y="3203641"/>
                  <a:pt x="2207129" y="3199120"/>
                  <a:pt x="2207129" y="3193465"/>
                </a:cubicBezTo>
                <a:cubicBezTo>
                  <a:pt x="2207129" y="3189818"/>
                  <a:pt x="2207891" y="3186600"/>
                  <a:pt x="2209417" y="3183810"/>
                </a:cubicBezTo>
                <a:cubicBezTo>
                  <a:pt x="2210942" y="3181019"/>
                  <a:pt x="2213082" y="3178861"/>
                  <a:pt x="2215835" y="3177336"/>
                </a:cubicBezTo>
                <a:cubicBezTo>
                  <a:pt x="2218588" y="3175810"/>
                  <a:pt x="2223425" y="3174452"/>
                  <a:pt x="2230346" y="3173261"/>
                </a:cubicBezTo>
                <a:cubicBezTo>
                  <a:pt x="2242252" y="3171178"/>
                  <a:pt x="2251219" y="3168648"/>
                  <a:pt x="2257246" y="3165671"/>
                </a:cubicBezTo>
                <a:close/>
                <a:moveTo>
                  <a:pt x="1247597" y="3165671"/>
                </a:moveTo>
                <a:lnTo>
                  <a:pt x="1247597" y="3173038"/>
                </a:lnTo>
                <a:cubicBezTo>
                  <a:pt x="1247597" y="3182787"/>
                  <a:pt x="1246406" y="3190209"/>
                  <a:pt x="1244025" y="3195307"/>
                </a:cubicBezTo>
                <a:cubicBezTo>
                  <a:pt x="1241644" y="3200404"/>
                  <a:pt x="1238053" y="3204478"/>
                  <a:pt x="1233253" y="3207529"/>
                </a:cubicBezTo>
                <a:cubicBezTo>
                  <a:pt x="1228454" y="3210580"/>
                  <a:pt x="1223114" y="3212105"/>
                  <a:pt x="1217236" y="3212105"/>
                </a:cubicBezTo>
                <a:cubicBezTo>
                  <a:pt x="1211059" y="3212105"/>
                  <a:pt x="1206222" y="3210413"/>
                  <a:pt x="1202725" y="3207027"/>
                </a:cubicBezTo>
                <a:cubicBezTo>
                  <a:pt x="1199228" y="3203641"/>
                  <a:pt x="1197479" y="3199120"/>
                  <a:pt x="1197479" y="3193465"/>
                </a:cubicBezTo>
                <a:cubicBezTo>
                  <a:pt x="1197479" y="3189818"/>
                  <a:pt x="1198242" y="3186600"/>
                  <a:pt x="1199767" y="3183810"/>
                </a:cubicBezTo>
                <a:cubicBezTo>
                  <a:pt x="1201293" y="3181019"/>
                  <a:pt x="1203432" y="3178861"/>
                  <a:pt x="1206185" y="3177336"/>
                </a:cubicBezTo>
                <a:cubicBezTo>
                  <a:pt x="1208939" y="3175810"/>
                  <a:pt x="1213776" y="3174452"/>
                  <a:pt x="1220696" y="3173261"/>
                </a:cubicBezTo>
                <a:cubicBezTo>
                  <a:pt x="1232602" y="3171178"/>
                  <a:pt x="1241569" y="3168648"/>
                  <a:pt x="1247597" y="3165671"/>
                </a:cubicBezTo>
                <a:close/>
                <a:moveTo>
                  <a:pt x="4129616" y="3120465"/>
                </a:moveTo>
                <a:cubicBezTo>
                  <a:pt x="4137876" y="3120465"/>
                  <a:pt x="4144796" y="3124209"/>
                  <a:pt x="4150378" y="3131697"/>
                </a:cubicBezTo>
                <a:cubicBezTo>
                  <a:pt x="4155958" y="3139184"/>
                  <a:pt x="4158749" y="3150565"/>
                  <a:pt x="4158749" y="3165839"/>
                </a:cubicBezTo>
                <a:cubicBezTo>
                  <a:pt x="4158749" y="3181038"/>
                  <a:pt x="4155977" y="3192419"/>
                  <a:pt x="4150433" y="3199981"/>
                </a:cubicBezTo>
                <a:cubicBezTo>
                  <a:pt x="4144890" y="3207543"/>
                  <a:pt x="4138248" y="3211324"/>
                  <a:pt x="4130509" y="3211324"/>
                </a:cubicBezTo>
                <a:cubicBezTo>
                  <a:pt x="4122249" y="3211324"/>
                  <a:pt x="4115328" y="3207580"/>
                  <a:pt x="4109747" y="3200092"/>
                </a:cubicBezTo>
                <a:cubicBezTo>
                  <a:pt x="4104166" y="3192605"/>
                  <a:pt x="4101376" y="3181186"/>
                  <a:pt x="4101376" y="3165839"/>
                </a:cubicBezTo>
                <a:cubicBezTo>
                  <a:pt x="4101376" y="3150640"/>
                  <a:pt x="4104129" y="3139277"/>
                  <a:pt x="4109636" y="3131752"/>
                </a:cubicBezTo>
                <a:cubicBezTo>
                  <a:pt x="4115142" y="3124227"/>
                  <a:pt x="4121802" y="3120465"/>
                  <a:pt x="4129616" y="3120465"/>
                </a:cubicBezTo>
                <a:close/>
                <a:moveTo>
                  <a:pt x="3587584" y="3120465"/>
                </a:moveTo>
                <a:cubicBezTo>
                  <a:pt x="3595770" y="3120465"/>
                  <a:pt x="3602504" y="3124148"/>
                  <a:pt x="3607787" y="3131515"/>
                </a:cubicBezTo>
                <a:cubicBezTo>
                  <a:pt x="3611434" y="3136575"/>
                  <a:pt x="3613629" y="3144240"/>
                  <a:pt x="3614373" y="3154509"/>
                </a:cubicBezTo>
                <a:lnTo>
                  <a:pt x="3560125" y="3154509"/>
                </a:lnTo>
                <a:cubicBezTo>
                  <a:pt x="3560646" y="3144091"/>
                  <a:pt x="3563511" y="3135812"/>
                  <a:pt x="3568720" y="3129673"/>
                </a:cubicBezTo>
                <a:cubicBezTo>
                  <a:pt x="3573929" y="3123534"/>
                  <a:pt x="3580217" y="3120465"/>
                  <a:pt x="3587584" y="3120465"/>
                </a:cubicBezTo>
                <a:close/>
                <a:moveTo>
                  <a:pt x="3292309" y="3120465"/>
                </a:moveTo>
                <a:cubicBezTo>
                  <a:pt x="3300494" y="3120465"/>
                  <a:pt x="3307229" y="3124148"/>
                  <a:pt x="3312512" y="3131515"/>
                </a:cubicBezTo>
                <a:cubicBezTo>
                  <a:pt x="3316158" y="3136575"/>
                  <a:pt x="3318354" y="3144240"/>
                  <a:pt x="3319098" y="3154509"/>
                </a:cubicBezTo>
                <a:lnTo>
                  <a:pt x="3264850" y="3154509"/>
                </a:lnTo>
                <a:cubicBezTo>
                  <a:pt x="3265371" y="3144091"/>
                  <a:pt x="3268236" y="3135812"/>
                  <a:pt x="3273445" y="3129673"/>
                </a:cubicBezTo>
                <a:cubicBezTo>
                  <a:pt x="3278654" y="3123534"/>
                  <a:pt x="3284942" y="3120465"/>
                  <a:pt x="3292309" y="3120465"/>
                </a:cubicBezTo>
                <a:close/>
                <a:moveTo>
                  <a:pt x="2679153" y="3120465"/>
                </a:moveTo>
                <a:cubicBezTo>
                  <a:pt x="2686971" y="3120465"/>
                  <a:pt x="2693449" y="3124278"/>
                  <a:pt x="2698587" y="3131906"/>
                </a:cubicBezTo>
                <a:cubicBezTo>
                  <a:pt x="2703725" y="3139533"/>
                  <a:pt x="2706294" y="3151644"/>
                  <a:pt x="2706294" y="3168239"/>
                </a:cubicBezTo>
                <a:cubicBezTo>
                  <a:pt x="2706294" y="3182675"/>
                  <a:pt x="2703725" y="3193465"/>
                  <a:pt x="2698587" y="3200609"/>
                </a:cubicBezTo>
                <a:cubicBezTo>
                  <a:pt x="2693449" y="3207752"/>
                  <a:pt x="2687381" y="3211324"/>
                  <a:pt x="2680382" y="3211324"/>
                </a:cubicBezTo>
                <a:cubicBezTo>
                  <a:pt x="2673308" y="3211324"/>
                  <a:pt x="2667109" y="3207603"/>
                  <a:pt x="2661785" y="3200162"/>
                </a:cubicBezTo>
                <a:cubicBezTo>
                  <a:pt x="2656461" y="3192721"/>
                  <a:pt x="2653799" y="3181335"/>
                  <a:pt x="2653799" y="3166006"/>
                </a:cubicBezTo>
                <a:cubicBezTo>
                  <a:pt x="2653799" y="3150305"/>
                  <a:pt x="2656293" y="3138789"/>
                  <a:pt x="2661282" y="3131459"/>
                </a:cubicBezTo>
                <a:cubicBezTo>
                  <a:pt x="2666271" y="3124130"/>
                  <a:pt x="2672228" y="3120465"/>
                  <a:pt x="2679153" y="3120465"/>
                </a:cubicBezTo>
                <a:close/>
                <a:moveTo>
                  <a:pt x="2386541" y="3120465"/>
                </a:moveTo>
                <a:cubicBezTo>
                  <a:pt x="2394801" y="3120465"/>
                  <a:pt x="2401721" y="3124209"/>
                  <a:pt x="2407302" y="3131697"/>
                </a:cubicBezTo>
                <a:cubicBezTo>
                  <a:pt x="2412884" y="3139184"/>
                  <a:pt x="2415674" y="3150565"/>
                  <a:pt x="2415674" y="3165839"/>
                </a:cubicBezTo>
                <a:cubicBezTo>
                  <a:pt x="2415674" y="3181038"/>
                  <a:pt x="2412902" y="3192419"/>
                  <a:pt x="2407358" y="3199981"/>
                </a:cubicBezTo>
                <a:cubicBezTo>
                  <a:pt x="2401814" y="3207543"/>
                  <a:pt x="2395173" y="3211324"/>
                  <a:pt x="2387434" y="3211324"/>
                </a:cubicBezTo>
                <a:cubicBezTo>
                  <a:pt x="2379174" y="3211324"/>
                  <a:pt x="2372253" y="3207580"/>
                  <a:pt x="2366672" y="3200092"/>
                </a:cubicBezTo>
                <a:cubicBezTo>
                  <a:pt x="2361091" y="3192605"/>
                  <a:pt x="2358301" y="3181186"/>
                  <a:pt x="2358301" y="3165839"/>
                </a:cubicBezTo>
                <a:cubicBezTo>
                  <a:pt x="2358301" y="3150640"/>
                  <a:pt x="2361054" y="3139277"/>
                  <a:pt x="2366561" y="3131752"/>
                </a:cubicBezTo>
                <a:cubicBezTo>
                  <a:pt x="2372067" y="3124227"/>
                  <a:pt x="2378727" y="3120465"/>
                  <a:pt x="2386541" y="3120465"/>
                </a:cubicBezTo>
                <a:close/>
                <a:moveTo>
                  <a:pt x="1976966" y="3120465"/>
                </a:moveTo>
                <a:cubicBezTo>
                  <a:pt x="1985226" y="3120465"/>
                  <a:pt x="1992146" y="3124209"/>
                  <a:pt x="1997727" y="3131697"/>
                </a:cubicBezTo>
                <a:cubicBezTo>
                  <a:pt x="2003308" y="3139184"/>
                  <a:pt x="2006099" y="3150565"/>
                  <a:pt x="2006099" y="3165839"/>
                </a:cubicBezTo>
                <a:cubicBezTo>
                  <a:pt x="2006099" y="3181038"/>
                  <a:pt x="2003327" y="3192419"/>
                  <a:pt x="1997783" y="3199981"/>
                </a:cubicBezTo>
                <a:cubicBezTo>
                  <a:pt x="1992239" y="3207543"/>
                  <a:pt x="1985598" y="3211324"/>
                  <a:pt x="1977859" y="3211324"/>
                </a:cubicBezTo>
                <a:cubicBezTo>
                  <a:pt x="1969599" y="3211324"/>
                  <a:pt x="1962678" y="3207580"/>
                  <a:pt x="1957097" y="3200092"/>
                </a:cubicBezTo>
                <a:cubicBezTo>
                  <a:pt x="1951516" y="3192605"/>
                  <a:pt x="1948726" y="3181186"/>
                  <a:pt x="1948726" y="3165839"/>
                </a:cubicBezTo>
                <a:cubicBezTo>
                  <a:pt x="1948726" y="3150640"/>
                  <a:pt x="1951479" y="3139277"/>
                  <a:pt x="1956986" y="3131752"/>
                </a:cubicBezTo>
                <a:cubicBezTo>
                  <a:pt x="1962492" y="3124227"/>
                  <a:pt x="1969152" y="3120465"/>
                  <a:pt x="1976966" y="3120465"/>
                </a:cubicBezTo>
                <a:close/>
                <a:moveTo>
                  <a:pt x="1688591" y="3120465"/>
                </a:moveTo>
                <a:cubicBezTo>
                  <a:pt x="1696272" y="3120465"/>
                  <a:pt x="1702797" y="3124102"/>
                  <a:pt x="1708166" y="3131376"/>
                </a:cubicBezTo>
                <a:cubicBezTo>
                  <a:pt x="1713535" y="3138650"/>
                  <a:pt x="1716219" y="3149747"/>
                  <a:pt x="1716219" y="3164667"/>
                </a:cubicBezTo>
                <a:cubicBezTo>
                  <a:pt x="1716219" y="3179960"/>
                  <a:pt x="1713609" y="3191113"/>
                  <a:pt x="1708389" y="3198126"/>
                </a:cubicBezTo>
                <a:cubicBezTo>
                  <a:pt x="1703169" y="3205139"/>
                  <a:pt x="1696831" y="3208645"/>
                  <a:pt x="1689374" y="3208645"/>
                </a:cubicBezTo>
                <a:cubicBezTo>
                  <a:pt x="1681917" y="3208645"/>
                  <a:pt x="1675615" y="3205064"/>
                  <a:pt x="1670470" y="3197903"/>
                </a:cubicBezTo>
                <a:cubicBezTo>
                  <a:pt x="1665325" y="3190741"/>
                  <a:pt x="1662753" y="3179364"/>
                  <a:pt x="1662753" y="3163772"/>
                </a:cubicBezTo>
                <a:cubicBezTo>
                  <a:pt x="1662753" y="3149448"/>
                  <a:pt x="1665344" y="3138650"/>
                  <a:pt x="1670527" y="3131376"/>
                </a:cubicBezTo>
                <a:cubicBezTo>
                  <a:pt x="1675710" y="3124102"/>
                  <a:pt x="1681731" y="3120465"/>
                  <a:pt x="1688591" y="3120465"/>
                </a:cubicBezTo>
                <a:close/>
                <a:moveTo>
                  <a:pt x="3805022" y="3106624"/>
                </a:moveTo>
                <a:lnTo>
                  <a:pt x="3805022" y="3225165"/>
                </a:lnTo>
                <a:lnTo>
                  <a:pt x="3821430" y="3225165"/>
                </a:lnTo>
                <a:lnTo>
                  <a:pt x="3821430" y="3106624"/>
                </a:lnTo>
                <a:close/>
                <a:moveTo>
                  <a:pt x="3062072" y="3106624"/>
                </a:moveTo>
                <a:lnTo>
                  <a:pt x="3062072" y="3225165"/>
                </a:lnTo>
                <a:lnTo>
                  <a:pt x="3078480" y="3225165"/>
                </a:lnTo>
                <a:lnTo>
                  <a:pt x="3078480" y="3106624"/>
                </a:lnTo>
                <a:close/>
                <a:moveTo>
                  <a:pt x="1509497" y="3106624"/>
                </a:moveTo>
                <a:lnTo>
                  <a:pt x="1509497" y="3225165"/>
                </a:lnTo>
                <a:lnTo>
                  <a:pt x="1525905" y="3225165"/>
                </a:lnTo>
                <a:lnTo>
                  <a:pt x="1525905" y="3106624"/>
                </a:lnTo>
                <a:close/>
                <a:moveTo>
                  <a:pt x="1409447" y="3106624"/>
                </a:moveTo>
                <a:lnTo>
                  <a:pt x="1409447" y="3122920"/>
                </a:lnTo>
                <a:lnTo>
                  <a:pt x="1449104" y="3122920"/>
                </a:lnTo>
                <a:cubicBezTo>
                  <a:pt x="1454465" y="3122920"/>
                  <a:pt x="1460684" y="3122697"/>
                  <a:pt x="1467759" y="3122251"/>
                </a:cubicBezTo>
                <a:lnTo>
                  <a:pt x="1405764" y="3208868"/>
                </a:lnTo>
                <a:lnTo>
                  <a:pt x="1405764" y="3225165"/>
                </a:lnTo>
                <a:lnTo>
                  <a:pt x="1491824" y="3225165"/>
                </a:lnTo>
                <a:lnTo>
                  <a:pt x="1491824" y="3207864"/>
                </a:lnTo>
                <a:lnTo>
                  <a:pt x="1446826" y="3207864"/>
                </a:lnTo>
                <a:cubicBezTo>
                  <a:pt x="1440350" y="3207864"/>
                  <a:pt x="1433427" y="3208199"/>
                  <a:pt x="1426058" y="3208868"/>
                </a:cubicBezTo>
                <a:lnTo>
                  <a:pt x="1436236" y="3195139"/>
                </a:lnTo>
                <a:lnTo>
                  <a:pt x="1489033" y="3119907"/>
                </a:lnTo>
                <a:lnTo>
                  <a:pt x="1489033" y="3106624"/>
                </a:lnTo>
                <a:close/>
                <a:moveTo>
                  <a:pt x="1319369" y="3106624"/>
                </a:moveTo>
                <a:lnTo>
                  <a:pt x="1356345" y="3225341"/>
                </a:lnTo>
                <a:cubicBezTo>
                  <a:pt x="1352544" y="3237425"/>
                  <a:pt x="1350383" y="3243988"/>
                  <a:pt x="1349863" y="3245030"/>
                </a:cubicBezTo>
                <a:cubicBezTo>
                  <a:pt x="1348373" y="3248008"/>
                  <a:pt x="1346492" y="3250204"/>
                  <a:pt x="1344220" y="3251618"/>
                </a:cubicBezTo>
                <a:cubicBezTo>
                  <a:pt x="1341948" y="3253033"/>
                  <a:pt x="1339063" y="3253740"/>
                  <a:pt x="1335563" y="3253740"/>
                </a:cubicBezTo>
                <a:cubicBezTo>
                  <a:pt x="1332956" y="3253740"/>
                  <a:pt x="1329828" y="3253145"/>
                  <a:pt x="1326178" y="3251954"/>
                </a:cubicBezTo>
                <a:lnTo>
                  <a:pt x="1327964" y="3270818"/>
                </a:lnTo>
                <a:cubicBezTo>
                  <a:pt x="1331914" y="3272456"/>
                  <a:pt x="1335454" y="3273274"/>
                  <a:pt x="1338585" y="3273274"/>
                </a:cubicBezTo>
                <a:cubicBezTo>
                  <a:pt x="1343057" y="3273274"/>
                  <a:pt x="1347063" y="3272120"/>
                  <a:pt x="1350604" y="3269814"/>
                </a:cubicBezTo>
                <a:cubicBezTo>
                  <a:pt x="1354144" y="3267507"/>
                  <a:pt x="1357312" y="3263730"/>
                  <a:pt x="1360106" y="3258484"/>
                </a:cubicBezTo>
                <a:cubicBezTo>
                  <a:pt x="1362901" y="3253238"/>
                  <a:pt x="1366721" y="3242802"/>
                  <a:pt x="1371566" y="3227174"/>
                </a:cubicBezTo>
                <a:lnTo>
                  <a:pt x="1408443" y="3106624"/>
                </a:lnTo>
                <a:lnTo>
                  <a:pt x="1391924" y="3106624"/>
                </a:lnTo>
                <a:lnTo>
                  <a:pt x="1371161" y="3175679"/>
                </a:lnTo>
                <a:cubicBezTo>
                  <a:pt x="1368557" y="3184455"/>
                  <a:pt x="1366324" y="3193454"/>
                  <a:pt x="1364464" y="3202677"/>
                </a:cubicBezTo>
                <a:cubicBezTo>
                  <a:pt x="1362306" y="3192935"/>
                  <a:pt x="1359962" y="3183787"/>
                  <a:pt x="1357432" y="3175234"/>
                </a:cubicBezTo>
                <a:lnTo>
                  <a:pt x="1337117" y="3106624"/>
                </a:lnTo>
                <a:close/>
                <a:moveTo>
                  <a:pt x="4130062" y="3103945"/>
                </a:moveTo>
                <a:cubicBezTo>
                  <a:pt x="4116891" y="3103945"/>
                  <a:pt x="4106008" y="3109154"/>
                  <a:pt x="4097413" y="3119572"/>
                </a:cubicBezTo>
                <a:cubicBezTo>
                  <a:pt x="4088818" y="3129990"/>
                  <a:pt x="4084521" y="3145430"/>
                  <a:pt x="4084521" y="3165894"/>
                </a:cubicBezTo>
                <a:cubicBezTo>
                  <a:pt x="4084521" y="3186284"/>
                  <a:pt x="4088856" y="3201706"/>
                  <a:pt x="4097525" y="3212161"/>
                </a:cubicBezTo>
                <a:cubicBezTo>
                  <a:pt x="4106194" y="3222617"/>
                  <a:pt x="4117040" y="3227844"/>
                  <a:pt x="4130062" y="3227844"/>
                </a:cubicBezTo>
                <a:cubicBezTo>
                  <a:pt x="4143308" y="3227844"/>
                  <a:pt x="4154210" y="3222635"/>
                  <a:pt x="4162767" y="3212217"/>
                </a:cubicBezTo>
                <a:cubicBezTo>
                  <a:pt x="4171325" y="3201799"/>
                  <a:pt x="4175604" y="3185949"/>
                  <a:pt x="4175604" y="3164667"/>
                </a:cubicBezTo>
                <a:cubicBezTo>
                  <a:pt x="4175604" y="3145021"/>
                  <a:pt x="4171250" y="3129990"/>
                  <a:pt x="4162544" y="3119572"/>
                </a:cubicBezTo>
                <a:cubicBezTo>
                  <a:pt x="4153838" y="3109154"/>
                  <a:pt x="4143010" y="3103945"/>
                  <a:pt x="4130062" y="3103945"/>
                </a:cubicBezTo>
                <a:close/>
                <a:moveTo>
                  <a:pt x="3884422" y="3103945"/>
                </a:moveTo>
                <a:cubicBezTo>
                  <a:pt x="3871325" y="3103945"/>
                  <a:pt x="3861260" y="3106847"/>
                  <a:pt x="3854228" y="3112651"/>
                </a:cubicBezTo>
                <a:cubicBezTo>
                  <a:pt x="3847196" y="3118456"/>
                  <a:pt x="3842526" y="3127720"/>
                  <a:pt x="3840220" y="3140445"/>
                </a:cubicBezTo>
                <a:lnTo>
                  <a:pt x="3856405" y="3143124"/>
                </a:lnTo>
                <a:cubicBezTo>
                  <a:pt x="3858190" y="3134374"/>
                  <a:pt x="3860981" y="3128410"/>
                  <a:pt x="3864776" y="3125232"/>
                </a:cubicBezTo>
                <a:cubicBezTo>
                  <a:pt x="3868571" y="3122054"/>
                  <a:pt x="3874301" y="3120465"/>
                  <a:pt x="3881966" y="3120465"/>
                </a:cubicBezTo>
                <a:cubicBezTo>
                  <a:pt x="3890449" y="3120465"/>
                  <a:pt x="3896737" y="3122846"/>
                  <a:pt x="3900830" y="3127608"/>
                </a:cubicBezTo>
                <a:cubicBezTo>
                  <a:pt x="3903732" y="3130883"/>
                  <a:pt x="3905183" y="3136575"/>
                  <a:pt x="3905183" y="3144687"/>
                </a:cubicBezTo>
                <a:lnTo>
                  <a:pt x="3905072" y="3149821"/>
                </a:lnTo>
                <a:cubicBezTo>
                  <a:pt x="3898821" y="3152543"/>
                  <a:pt x="3888998" y="3154887"/>
                  <a:pt x="3875604" y="3156853"/>
                </a:cubicBezTo>
                <a:cubicBezTo>
                  <a:pt x="3865632" y="3158267"/>
                  <a:pt x="3858190" y="3160462"/>
                  <a:pt x="3853279" y="3163439"/>
                </a:cubicBezTo>
                <a:cubicBezTo>
                  <a:pt x="3848368" y="3166416"/>
                  <a:pt x="3844498" y="3170545"/>
                  <a:pt x="3841671" y="3175829"/>
                </a:cubicBezTo>
                <a:cubicBezTo>
                  <a:pt x="3838843" y="3181112"/>
                  <a:pt x="3837429" y="3187177"/>
                  <a:pt x="3837429" y="3194023"/>
                </a:cubicBezTo>
                <a:cubicBezTo>
                  <a:pt x="3837429" y="3204367"/>
                  <a:pt x="3840443" y="3212589"/>
                  <a:pt x="3846470" y="3218691"/>
                </a:cubicBezTo>
                <a:cubicBezTo>
                  <a:pt x="3852498" y="3224793"/>
                  <a:pt x="3860572" y="3227844"/>
                  <a:pt x="3870692" y="3227844"/>
                </a:cubicBezTo>
                <a:cubicBezTo>
                  <a:pt x="3877092" y="3227844"/>
                  <a:pt x="3883268" y="3226393"/>
                  <a:pt x="3889221" y="3223490"/>
                </a:cubicBezTo>
                <a:cubicBezTo>
                  <a:pt x="3895174" y="3220587"/>
                  <a:pt x="3900904" y="3216271"/>
                  <a:pt x="3906411" y="3210541"/>
                </a:cubicBezTo>
                <a:cubicBezTo>
                  <a:pt x="3906932" y="3216198"/>
                  <a:pt x="3908048" y="3221072"/>
                  <a:pt x="3909760" y="3225165"/>
                </a:cubicBezTo>
                <a:lnTo>
                  <a:pt x="3926949" y="3225165"/>
                </a:lnTo>
                <a:cubicBezTo>
                  <a:pt x="3924866" y="3220552"/>
                  <a:pt x="3923470" y="3215808"/>
                  <a:pt x="3922764" y="3210933"/>
                </a:cubicBezTo>
                <a:cubicBezTo>
                  <a:pt x="3922056" y="3206059"/>
                  <a:pt x="3921703" y="3194246"/>
                  <a:pt x="3921703" y="3175494"/>
                </a:cubicBezTo>
                <a:lnTo>
                  <a:pt x="3921703" y="3148705"/>
                </a:lnTo>
                <a:cubicBezTo>
                  <a:pt x="3921703" y="3137840"/>
                  <a:pt x="3920940" y="3129580"/>
                  <a:pt x="3919415" y="3123925"/>
                </a:cubicBezTo>
                <a:cubicBezTo>
                  <a:pt x="3917889" y="3118270"/>
                  <a:pt x="3914224" y="3113526"/>
                  <a:pt x="3908420" y="3109693"/>
                </a:cubicBezTo>
                <a:cubicBezTo>
                  <a:pt x="3902616" y="3105861"/>
                  <a:pt x="3894616" y="3103945"/>
                  <a:pt x="3884422" y="3103945"/>
                </a:cubicBezTo>
                <a:close/>
                <a:moveTo>
                  <a:pt x="3698332" y="3103945"/>
                </a:moveTo>
                <a:cubicBezTo>
                  <a:pt x="3691647" y="3103945"/>
                  <a:pt x="3685723" y="3105554"/>
                  <a:pt x="3680560" y="3108773"/>
                </a:cubicBezTo>
                <a:cubicBezTo>
                  <a:pt x="3675398" y="3111992"/>
                  <a:pt x="3671034" y="3116857"/>
                  <a:pt x="3667467" y="3123369"/>
                </a:cubicBezTo>
                <a:lnTo>
                  <a:pt x="3667467" y="3106624"/>
                </a:lnTo>
                <a:lnTo>
                  <a:pt x="3652622" y="3106624"/>
                </a:lnTo>
                <a:lnTo>
                  <a:pt x="3652622" y="3225165"/>
                </a:lnTo>
                <a:lnTo>
                  <a:pt x="3669030" y="3225165"/>
                </a:lnTo>
                <a:lnTo>
                  <a:pt x="3669030" y="3160355"/>
                </a:lnTo>
                <a:cubicBezTo>
                  <a:pt x="3669030" y="3146053"/>
                  <a:pt x="3671374" y="3135959"/>
                  <a:pt x="3676062" y="3130074"/>
                </a:cubicBezTo>
                <a:cubicBezTo>
                  <a:pt x="3680750" y="3124189"/>
                  <a:pt x="3687038" y="3121246"/>
                  <a:pt x="3694926" y="3121246"/>
                </a:cubicBezTo>
                <a:cubicBezTo>
                  <a:pt x="3699093" y="3121246"/>
                  <a:pt x="3702758" y="3122345"/>
                  <a:pt x="3705921" y="3124542"/>
                </a:cubicBezTo>
                <a:cubicBezTo>
                  <a:pt x="3709084" y="3126740"/>
                  <a:pt x="3711409" y="3129850"/>
                  <a:pt x="3712897" y="3133872"/>
                </a:cubicBezTo>
                <a:cubicBezTo>
                  <a:pt x="3714386" y="3137895"/>
                  <a:pt x="3715130" y="3144264"/>
                  <a:pt x="3715130" y="3152981"/>
                </a:cubicBezTo>
                <a:lnTo>
                  <a:pt x="3715130" y="3225165"/>
                </a:lnTo>
                <a:lnTo>
                  <a:pt x="3731538" y="3225165"/>
                </a:lnTo>
                <a:lnTo>
                  <a:pt x="3731538" y="3152277"/>
                </a:lnTo>
                <a:cubicBezTo>
                  <a:pt x="3731538" y="3141338"/>
                  <a:pt x="3730869" y="3133227"/>
                  <a:pt x="3729532" y="3127943"/>
                </a:cubicBezTo>
                <a:cubicBezTo>
                  <a:pt x="3728195" y="3122660"/>
                  <a:pt x="3726171" y="3118363"/>
                  <a:pt x="3723459" y="3115051"/>
                </a:cubicBezTo>
                <a:cubicBezTo>
                  <a:pt x="3720748" y="3111740"/>
                  <a:pt x="3717182" y="3109061"/>
                  <a:pt x="3712762" y="3107014"/>
                </a:cubicBezTo>
                <a:cubicBezTo>
                  <a:pt x="3708342" y="3104968"/>
                  <a:pt x="3703532" y="3103945"/>
                  <a:pt x="3698332" y="3103945"/>
                </a:cubicBezTo>
                <a:close/>
                <a:moveTo>
                  <a:pt x="3587696" y="3103945"/>
                </a:moveTo>
                <a:cubicBezTo>
                  <a:pt x="3574524" y="3103945"/>
                  <a:pt x="3563641" y="3109321"/>
                  <a:pt x="3555046" y="3120074"/>
                </a:cubicBezTo>
                <a:cubicBezTo>
                  <a:pt x="3546452" y="3130827"/>
                  <a:pt x="3542154" y="3146435"/>
                  <a:pt x="3542154" y="3166899"/>
                </a:cubicBezTo>
                <a:cubicBezTo>
                  <a:pt x="3542154" y="3186619"/>
                  <a:pt x="3546414" y="3201706"/>
                  <a:pt x="3554935" y="3212161"/>
                </a:cubicBezTo>
                <a:cubicBezTo>
                  <a:pt x="3563455" y="3222617"/>
                  <a:pt x="3574598" y="3227844"/>
                  <a:pt x="3588365" y="3227844"/>
                </a:cubicBezTo>
                <a:cubicBezTo>
                  <a:pt x="3599304" y="3227844"/>
                  <a:pt x="3608476" y="3224626"/>
                  <a:pt x="3615880" y="3218189"/>
                </a:cubicBezTo>
                <a:cubicBezTo>
                  <a:pt x="3623284" y="3211752"/>
                  <a:pt x="3628400" y="3202208"/>
                  <a:pt x="3631228" y="3189558"/>
                </a:cubicBezTo>
                <a:lnTo>
                  <a:pt x="3614261" y="3186991"/>
                </a:lnTo>
                <a:cubicBezTo>
                  <a:pt x="3609424" y="3203213"/>
                  <a:pt x="3600830" y="3211324"/>
                  <a:pt x="3588477" y="3211324"/>
                </a:cubicBezTo>
                <a:cubicBezTo>
                  <a:pt x="3580589" y="3211324"/>
                  <a:pt x="3573892" y="3207938"/>
                  <a:pt x="3568385" y="3201167"/>
                </a:cubicBezTo>
                <a:cubicBezTo>
                  <a:pt x="3562878" y="3194395"/>
                  <a:pt x="3559790" y="3184349"/>
                  <a:pt x="3559120" y="3171029"/>
                </a:cubicBezTo>
                <a:lnTo>
                  <a:pt x="3631674" y="3171029"/>
                </a:lnTo>
                <a:lnTo>
                  <a:pt x="3631786" y="3165671"/>
                </a:lnTo>
                <a:cubicBezTo>
                  <a:pt x="3631786" y="3145654"/>
                  <a:pt x="3627582" y="3130362"/>
                  <a:pt x="3619173" y="3119795"/>
                </a:cubicBezTo>
                <a:cubicBezTo>
                  <a:pt x="3610764" y="3109228"/>
                  <a:pt x="3600272" y="3103945"/>
                  <a:pt x="3587696" y="3103945"/>
                </a:cubicBezTo>
                <a:close/>
                <a:moveTo>
                  <a:pt x="3485636" y="3103945"/>
                </a:moveTo>
                <a:cubicBezTo>
                  <a:pt x="3474177" y="3103945"/>
                  <a:pt x="3465210" y="3107107"/>
                  <a:pt x="3458736" y="3113433"/>
                </a:cubicBezTo>
                <a:cubicBezTo>
                  <a:pt x="3452262" y="3119758"/>
                  <a:pt x="3449025" y="3127980"/>
                  <a:pt x="3449025" y="3138101"/>
                </a:cubicBezTo>
                <a:cubicBezTo>
                  <a:pt x="3449025" y="3143979"/>
                  <a:pt x="3450216" y="3149226"/>
                  <a:pt x="3452597" y="3153839"/>
                </a:cubicBezTo>
                <a:cubicBezTo>
                  <a:pt x="3454978" y="3158453"/>
                  <a:pt x="3458327" y="3162136"/>
                  <a:pt x="3462643" y="3164890"/>
                </a:cubicBezTo>
                <a:cubicBezTo>
                  <a:pt x="3466959" y="3167643"/>
                  <a:pt x="3475516" y="3170992"/>
                  <a:pt x="3488316" y="3174936"/>
                </a:cubicBezTo>
                <a:cubicBezTo>
                  <a:pt x="3497171" y="3177615"/>
                  <a:pt x="3502752" y="3179847"/>
                  <a:pt x="3505059" y="3181633"/>
                </a:cubicBezTo>
                <a:cubicBezTo>
                  <a:pt x="3508407" y="3184238"/>
                  <a:pt x="3510082" y="3187884"/>
                  <a:pt x="3510082" y="3192572"/>
                </a:cubicBezTo>
                <a:cubicBezTo>
                  <a:pt x="3510082" y="3198004"/>
                  <a:pt x="3508133" y="3202488"/>
                  <a:pt x="3504236" y="3206022"/>
                </a:cubicBezTo>
                <a:cubicBezTo>
                  <a:pt x="3500338" y="3209557"/>
                  <a:pt x="3494826" y="3211324"/>
                  <a:pt x="3487698" y="3211324"/>
                </a:cubicBezTo>
                <a:cubicBezTo>
                  <a:pt x="3480572" y="3211324"/>
                  <a:pt x="3474856" y="3209287"/>
                  <a:pt x="3470550" y="3205213"/>
                </a:cubicBezTo>
                <a:cubicBezTo>
                  <a:pt x="3466243" y="3201139"/>
                  <a:pt x="3463608" y="3194916"/>
                  <a:pt x="3462643" y="3186545"/>
                </a:cubicBezTo>
                <a:lnTo>
                  <a:pt x="3446234" y="3189670"/>
                </a:lnTo>
                <a:cubicBezTo>
                  <a:pt x="3449955" y="3215119"/>
                  <a:pt x="3463461" y="3227844"/>
                  <a:pt x="3486753" y="3227844"/>
                </a:cubicBezTo>
                <a:cubicBezTo>
                  <a:pt x="3499180" y="3227844"/>
                  <a:pt x="3508984" y="3224340"/>
                  <a:pt x="3516165" y="3217333"/>
                </a:cubicBezTo>
                <a:cubicBezTo>
                  <a:pt x="3523346" y="3210326"/>
                  <a:pt x="3526936" y="3201157"/>
                  <a:pt x="3526936" y="3189827"/>
                </a:cubicBezTo>
                <a:cubicBezTo>
                  <a:pt x="3526936" y="3183714"/>
                  <a:pt x="3525824" y="3178440"/>
                  <a:pt x="3523600" y="3174005"/>
                </a:cubicBezTo>
                <a:cubicBezTo>
                  <a:pt x="3521376" y="3169570"/>
                  <a:pt x="3518262" y="3166066"/>
                  <a:pt x="3514259" y="3163494"/>
                </a:cubicBezTo>
                <a:cubicBezTo>
                  <a:pt x="3510256" y="3160923"/>
                  <a:pt x="3501436" y="3157474"/>
                  <a:pt x="3487799" y="3153147"/>
                </a:cubicBezTo>
                <a:cubicBezTo>
                  <a:pt x="3477884" y="3149887"/>
                  <a:pt x="3471920" y="3147515"/>
                  <a:pt x="3469907" y="3146033"/>
                </a:cubicBezTo>
                <a:cubicBezTo>
                  <a:pt x="3466552" y="3143513"/>
                  <a:pt x="3464875" y="3140067"/>
                  <a:pt x="3464875" y="3135694"/>
                </a:cubicBezTo>
                <a:cubicBezTo>
                  <a:pt x="3464875" y="3131248"/>
                  <a:pt x="3466624" y="3127598"/>
                  <a:pt x="3470121" y="3124745"/>
                </a:cubicBezTo>
                <a:cubicBezTo>
                  <a:pt x="3473619" y="3121891"/>
                  <a:pt x="3478939" y="3120465"/>
                  <a:pt x="3486083" y="3120465"/>
                </a:cubicBezTo>
                <a:cubicBezTo>
                  <a:pt x="3498659" y="3120465"/>
                  <a:pt x="3505691" y="3126939"/>
                  <a:pt x="3507180" y="3139887"/>
                </a:cubicBezTo>
                <a:lnTo>
                  <a:pt x="3523253" y="3137208"/>
                </a:lnTo>
                <a:cubicBezTo>
                  <a:pt x="3522137" y="3129022"/>
                  <a:pt x="3520128" y="3122734"/>
                  <a:pt x="3517225" y="3118344"/>
                </a:cubicBezTo>
                <a:cubicBezTo>
                  <a:pt x="3514323" y="3113953"/>
                  <a:pt x="3510138" y="3110456"/>
                  <a:pt x="3504668" y="3107851"/>
                </a:cubicBezTo>
                <a:cubicBezTo>
                  <a:pt x="3499198" y="3105247"/>
                  <a:pt x="3492855" y="3103945"/>
                  <a:pt x="3485636" y="3103945"/>
                </a:cubicBezTo>
                <a:close/>
                <a:moveTo>
                  <a:pt x="3390386" y="3103945"/>
                </a:moveTo>
                <a:cubicBezTo>
                  <a:pt x="3378927" y="3103945"/>
                  <a:pt x="3369960" y="3107107"/>
                  <a:pt x="3363486" y="3113433"/>
                </a:cubicBezTo>
                <a:cubicBezTo>
                  <a:pt x="3357012" y="3119758"/>
                  <a:pt x="3353775" y="3127980"/>
                  <a:pt x="3353775" y="3138101"/>
                </a:cubicBezTo>
                <a:cubicBezTo>
                  <a:pt x="3353775" y="3143979"/>
                  <a:pt x="3354966" y="3149226"/>
                  <a:pt x="3357347" y="3153839"/>
                </a:cubicBezTo>
                <a:cubicBezTo>
                  <a:pt x="3359728" y="3158453"/>
                  <a:pt x="3363077" y="3162136"/>
                  <a:pt x="3367393" y="3164890"/>
                </a:cubicBezTo>
                <a:cubicBezTo>
                  <a:pt x="3371709" y="3167643"/>
                  <a:pt x="3380266" y="3170992"/>
                  <a:pt x="3393066" y="3174936"/>
                </a:cubicBezTo>
                <a:cubicBezTo>
                  <a:pt x="3401921" y="3177615"/>
                  <a:pt x="3407502" y="3179847"/>
                  <a:pt x="3409809" y="3181633"/>
                </a:cubicBezTo>
                <a:cubicBezTo>
                  <a:pt x="3413157" y="3184238"/>
                  <a:pt x="3414832" y="3187884"/>
                  <a:pt x="3414832" y="3192572"/>
                </a:cubicBezTo>
                <a:cubicBezTo>
                  <a:pt x="3414832" y="3198004"/>
                  <a:pt x="3412883" y="3202488"/>
                  <a:pt x="3408986" y="3206022"/>
                </a:cubicBezTo>
                <a:cubicBezTo>
                  <a:pt x="3405088" y="3209557"/>
                  <a:pt x="3399576" y="3211324"/>
                  <a:pt x="3392448" y="3211324"/>
                </a:cubicBezTo>
                <a:cubicBezTo>
                  <a:pt x="3385322" y="3211324"/>
                  <a:pt x="3379606" y="3209287"/>
                  <a:pt x="3375300" y="3205213"/>
                </a:cubicBezTo>
                <a:cubicBezTo>
                  <a:pt x="3370993" y="3201139"/>
                  <a:pt x="3368358" y="3194916"/>
                  <a:pt x="3367393" y="3186545"/>
                </a:cubicBezTo>
                <a:lnTo>
                  <a:pt x="3350984" y="3189670"/>
                </a:lnTo>
                <a:cubicBezTo>
                  <a:pt x="3354705" y="3215119"/>
                  <a:pt x="3368211" y="3227844"/>
                  <a:pt x="3391503" y="3227844"/>
                </a:cubicBezTo>
                <a:cubicBezTo>
                  <a:pt x="3403930" y="3227844"/>
                  <a:pt x="3413734" y="3224340"/>
                  <a:pt x="3420915" y="3217333"/>
                </a:cubicBezTo>
                <a:cubicBezTo>
                  <a:pt x="3428096" y="3210326"/>
                  <a:pt x="3431686" y="3201157"/>
                  <a:pt x="3431686" y="3189827"/>
                </a:cubicBezTo>
                <a:cubicBezTo>
                  <a:pt x="3431686" y="3183714"/>
                  <a:pt x="3430574" y="3178440"/>
                  <a:pt x="3428350" y="3174005"/>
                </a:cubicBezTo>
                <a:cubicBezTo>
                  <a:pt x="3426126" y="3169570"/>
                  <a:pt x="3423012" y="3166066"/>
                  <a:pt x="3419009" y="3163494"/>
                </a:cubicBezTo>
                <a:cubicBezTo>
                  <a:pt x="3415006" y="3160923"/>
                  <a:pt x="3406186" y="3157474"/>
                  <a:pt x="3392549" y="3153147"/>
                </a:cubicBezTo>
                <a:cubicBezTo>
                  <a:pt x="3382634" y="3149887"/>
                  <a:pt x="3376670" y="3147515"/>
                  <a:pt x="3374657" y="3146033"/>
                </a:cubicBezTo>
                <a:cubicBezTo>
                  <a:pt x="3371302" y="3143513"/>
                  <a:pt x="3369625" y="3140067"/>
                  <a:pt x="3369625" y="3135694"/>
                </a:cubicBezTo>
                <a:cubicBezTo>
                  <a:pt x="3369625" y="3131248"/>
                  <a:pt x="3371374" y="3127598"/>
                  <a:pt x="3374871" y="3124745"/>
                </a:cubicBezTo>
                <a:cubicBezTo>
                  <a:pt x="3378369" y="3121891"/>
                  <a:pt x="3383689" y="3120465"/>
                  <a:pt x="3390833" y="3120465"/>
                </a:cubicBezTo>
                <a:cubicBezTo>
                  <a:pt x="3403409" y="3120465"/>
                  <a:pt x="3410441" y="3126939"/>
                  <a:pt x="3411930" y="3139887"/>
                </a:cubicBezTo>
                <a:lnTo>
                  <a:pt x="3428003" y="3137208"/>
                </a:lnTo>
                <a:cubicBezTo>
                  <a:pt x="3426887" y="3129022"/>
                  <a:pt x="3424878" y="3122734"/>
                  <a:pt x="3421975" y="3118344"/>
                </a:cubicBezTo>
                <a:cubicBezTo>
                  <a:pt x="3419073" y="3113953"/>
                  <a:pt x="3414888" y="3110456"/>
                  <a:pt x="3409418" y="3107851"/>
                </a:cubicBezTo>
                <a:cubicBezTo>
                  <a:pt x="3403948" y="3105247"/>
                  <a:pt x="3397605" y="3103945"/>
                  <a:pt x="3390386" y="3103945"/>
                </a:cubicBezTo>
                <a:close/>
                <a:moveTo>
                  <a:pt x="3292420" y="3103945"/>
                </a:moveTo>
                <a:cubicBezTo>
                  <a:pt x="3279249" y="3103945"/>
                  <a:pt x="3268366" y="3109321"/>
                  <a:pt x="3259771" y="3120074"/>
                </a:cubicBezTo>
                <a:cubicBezTo>
                  <a:pt x="3251176" y="3130827"/>
                  <a:pt x="3246879" y="3146435"/>
                  <a:pt x="3246879" y="3166899"/>
                </a:cubicBezTo>
                <a:cubicBezTo>
                  <a:pt x="3246879" y="3186619"/>
                  <a:pt x="3251139" y="3201706"/>
                  <a:pt x="3259660" y="3212161"/>
                </a:cubicBezTo>
                <a:cubicBezTo>
                  <a:pt x="3268180" y="3222617"/>
                  <a:pt x="3279324" y="3227844"/>
                  <a:pt x="3293090" y="3227844"/>
                </a:cubicBezTo>
                <a:cubicBezTo>
                  <a:pt x="3304029" y="3227844"/>
                  <a:pt x="3313200" y="3224626"/>
                  <a:pt x="3320605" y="3218189"/>
                </a:cubicBezTo>
                <a:cubicBezTo>
                  <a:pt x="3328009" y="3211752"/>
                  <a:pt x="3333125" y="3202208"/>
                  <a:pt x="3335953" y="3189558"/>
                </a:cubicBezTo>
                <a:lnTo>
                  <a:pt x="3318986" y="3186991"/>
                </a:lnTo>
                <a:cubicBezTo>
                  <a:pt x="3314150" y="3203213"/>
                  <a:pt x="3305554" y="3211324"/>
                  <a:pt x="3293202" y="3211324"/>
                </a:cubicBezTo>
                <a:cubicBezTo>
                  <a:pt x="3285314" y="3211324"/>
                  <a:pt x="3278617" y="3207938"/>
                  <a:pt x="3273110" y="3201167"/>
                </a:cubicBezTo>
                <a:cubicBezTo>
                  <a:pt x="3267604" y="3194395"/>
                  <a:pt x="3264515" y="3184349"/>
                  <a:pt x="3263846" y="3171029"/>
                </a:cubicBezTo>
                <a:lnTo>
                  <a:pt x="3336399" y="3171029"/>
                </a:lnTo>
                <a:lnTo>
                  <a:pt x="3336511" y="3165671"/>
                </a:lnTo>
                <a:cubicBezTo>
                  <a:pt x="3336511" y="3145654"/>
                  <a:pt x="3332306" y="3130362"/>
                  <a:pt x="3323898" y="3119795"/>
                </a:cubicBezTo>
                <a:cubicBezTo>
                  <a:pt x="3315489" y="3109228"/>
                  <a:pt x="3304996" y="3103945"/>
                  <a:pt x="3292420" y="3103945"/>
                </a:cubicBezTo>
                <a:close/>
                <a:moveTo>
                  <a:pt x="3133212" y="3103945"/>
                </a:moveTo>
                <a:cubicBezTo>
                  <a:pt x="3121752" y="3103945"/>
                  <a:pt x="3112785" y="3107107"/>
                  <a:pt x="3106311" y="3113433"/>
                </a:cubicBezTo>
                <a:cubicBezTo>
                  <a:pt x="3099837" y="3119758"/>
                  <a:pt x="3096600" y="3127980"/>
                  <a:pt x="3096600" y="3138101"/>
                </a:cubicBezTo>
                <a:cubicBezTo>
                  <a:pt x="3096600" y="3143979"/>
                  <a:pt x="3097790" y="3149226"/>
                  <a:pt x="3100172" y="3153839"/>
                </a:cubicBezTo>
                <a:cubicBezTo>
                  <a:pt x="3102553" y="3158453"/>
                  <a:pt x="3105902" y="3162136"/>
                  <a:pt x="3110218" y="3164890"/>
                </a:cubicBezTo>
                <a:cubicBezTo>
                  <a:pt x="3114534" y="3167643"/>
                  <a:pt x="3123091" y="3170992"/>
                  <a:pt x="3135890" y="3174936"/>
                </a:cubicBezTo>
                <a:cubicBezTo>
                  <a:pt x="3144746" y="3177615"/>
                  <a:pt x="3150327" y="3179847"/>
                  <a:pt x="3152634" y="3181633"/>
                </a:cubicBezTo>
                <a:cubicBezTo>
                  <a:pt x="3155982" y="3184238"/>
                  <a:pt x="3157656" y="3187884"/>
                  <a:pt x="3157656" y="3192572"/>
                </a:cubicBezTo>
                <a:cubicBezTo>
                  <a:pt x="3157656" y="3198004"/>
                  <a:pt x="3155708" y="3202488"/>
                  <a:pt x="3151810" y="3206022"/>
                </a:cubicBezTo>
                <a:cubicBezTo>
                  <a:pt x="3147913" y="3209557"/>
                  <a:pt x="3142400" y="3211324"/>
                  <a:pt x="3135273" y="3211324"/>
                </a:cubicBezTo>
                <a:cubicBezTo>
                  <a:pt x="3128147" y="3211324"/>
                  <a:pt x="3122430" y="3209287"/>
                  <a:pt x="3118124" y="3205213"/>
                </a:cubicBezTo>
                <a:cubicBezTo>
                  <a:pt x="3113818" y="3201139"/>
                  <a:pt x="3111183" y="3194916"/>
                  <a:pt x="3110218" y="3186545"/>
                </a:cubicBezTo>
                <a:lnTo>
                  <a:pt x="3093809" y="3189670"/>
                </a:lnTo>
                <a:cubicBezTo>
                  <a:pt x="3097530" y="3215119"/>
                  <a:pt x="3111036" y="3227844"/>
                  <a:pt x="3134328" y="3227844"/>
                </a:cubicBezTo>
                <a:cubicBezTo>
                  <a:pt x="3146755" y="3227844"/>
                  <a:pt x="3156559" y="3224340"/>
                  <a:pt x="3163740" y="3217333"/>
                </a:cubicBezTo>
                <a:cubicBezTo>
                  <a:pt x="3170921" y="3210326"/>
                  <a:pt x="3174512" y="3201157"/>
                  <a:pt x="3174512" y="3189827"/>
                </a:cubicBezTo>
                <a:cubicBezTo>
                  <a:pt x="3174512" y="3183714"/>
                  <a:pt x="3173399" y="3178440"/>
                  <a:pt x="3171175" y="3174005"/>
                </a:cubicBezTo>
                <a:cubicBezTo>
                  <a:pt x="3168951" y="3169570"/>
                  <a:pt x="3165837" y="3166066"/>
                  <a:pt x="3161834" y="3163494"/>
                </a:cubicBezTo>
                <a:cubicBezTo>
                  <a:pt x="3157830" y="3160923"/>
                  <a:pt x="3149011" y="3157474"/>
                  <a:pt x="3135374" y="3153147"/>
                </a:cubicBezTo>
                <a:cubicBezTo>
                  <a:pt x="3125458" y="3149887"/>
                  <a:pt x="3119494" y="3147515"/>
                  <a:pt x="3117482" y="3146033"/>
                </a:cubicBezTo>
                <a:cubicBezTo>
                  <a:pt x="3114127" y="3143513"/>
                  <a:pt x="3112450" y="3140067"/>
                  <a:pt x="3112450" y="3135694"/>
                </a:cubicBezTo>
                <a:cubicBezTo>
                  <a:pt x="3112450" y="3131248"/>
                  <a:pt x="3114199" y="3127598"/>
                  <a:pt x="3117696" y="3124745"/>
                </a:cubicBezTo>
                <a:cubicBezTo>
                  <a:pt x="3121194" y="3121891"/>
                  <a:pt x="3126514" y="3120465"/>
                  <a:pt x="3133658" y="3120465"/>
                </a:cubicBezTo>
                <a:cubicBezTo>
                  <a:pt x="3146234" y="3120465"/>
                  <a:pt x="3153266" y="3126939"/>
                  <a:pt x="3154754" y="3139887"/>
                </a:cubicBezTo>
                <a:lnTo>
                  <a:pt x="3170828" y="3137208"/>
                </a:lnTo>
                <a:cubicBezTo>
                  <a:pt x="3169712" y="3129022"/>
                  <a:pt x="3167702" y="3122734"/>
                  <a:pt x="3164800" y="3118344"/>
                </a:cubicBezTo>
                <a:cubicBezTo>
                  <a:pt x="3161898" y="3113953"/>
                  <a:pt x="3157712" y="3110456"/>
                  <a:pt x="3152243" y="3107851"/>
                </a:cubicBezTo>
                <a:cubicBezTo>
                  <a:pt x="3146774" y="3105247"/>
                  <a:pt x="3140430" y="3103945"/>
                  <a:pt x="3133212" y="3103945"/>
                </a:cubicBezTo>
                <a:close/>
                <a:moveTo>
                  <a:pt x="2941446" y="3103945"/>
                </a:moveTo>
                <a:cubicBezTo>
                  <a:pt x="2928350" y="3103945"/>
                  <a:pt x="2918285" y="3106847"/>
                  <a:pt x="2911253" y="3112651"/>
                </a:cubicBezTo>
                <a:cubicBezTo>
                  <a:pt x="2904221" y="3118456"/>
                  <a:pt x="2899552" y="3127720"/>
                  <a:pt x="2897245" y="3140445"/>
                </a:cubicBezTo>
                <a:lnTo>
                  <a:pt x="2913430" y="3143124"/>
                </a:lnTo>
                <a:cubicBezTo>
                  <a:pt x="2915216" y="3134374"/>
                  <a:pt x="2918006" y="3128410"/>
                  <a:pt x="2921801" y="3125232"/>
                </a:cubicBezTo>
                <a:cubicBezTo>
                  <a:pt x="2925596" y="3122054"/>
                  <a:pt x="2931326" y="3120465"/>
                  <a:pt x="2938991" y="3120465"/>
                </a:cubicBezTo>
                <a:cubicBezTo>
                  <a:pt x="2947474" y="3120465"/>
                  <a:pt x="2953762" y="3122846"/>
                  <a:pt x="2957855" y="3127608"/>
                </a:cubicBezTo>
                <a:cubicBezTo>
                  <a:pt x="2960757" y="3130883"/>
                  <a:pt x="2962208" y="3136575"/>
                  <a:pt x="2962208" y="3144687"/>
                </a:cubicBezTo>
                <a:lnTo>
                  <a:pt x="2962096" y="3149821"/>
                </a:lnTo>
                <a:cubicBezTo>
                  <a:pt x="2955846" y="3152543"/>
                  <a:pt x="2946023" y="3154887"/>
                  <a:pt x="2932628" y="3156853"/>
                </a:cubicBezTo>
                <a:cubicBezTo>
                  <a:pt x="2922657" y="3158267"/>
                  <a:pt x="2915216" y="3160462"/>
                  <a:pt x="2910304" y="3163439"/>
                </a:cubicBezTo>
                <a:cubicBezTo>
                  <a:pt x="2905393" y="3166416"/>
                  <a:pt x="2901523" y="3170545"/>
                  <a:pt x="2898696" y="3175829"/>
                </a:cubicBezTo>
                <a:cubicBezTo>
                  <a:pt x="2895868" y="3181112"/>
                  <a:pt x="2894454" y="3187177"/>
                  <a:pt x="2894454" y="3194023"/>
                </a:cubicBezTo>
                <a:cubicBezTo>
                  <a:pt x="2894454" y="3204367"/>
                  <a:pt x="2897468" y="3212589"/>
                  <a:pt x="2903495" y="3218691"/>
                </a:cubicBezTo>
                <a:cubicBezTo>
                  <a:pt x="2909523" y="3224793"/>
                  <a:pt x="2917597" y="3227844"/>
                  <a:pt x="2927717" y="3227844"/>
                </a:cubicBezTo>
                <a:cubicBezTo>
                  <a:pt x="2934117" y="3227844"/>
                  <a:pt x="2940293" y="3226393"/>
                  <a:pt x="2946246" y="3223490"/>
                </a:cubicBezTo>
                <a:cubicBezTo>
                  <a:pt x="2952200" y="3220587"/>
                  <a:pt x="2957929" y="3216271"/>
                  <a:pt x="2963436" y="3210541"/>
                </a:cubicBezTo>
                <a:cubicBezTo>
                  <a:pt x="2963957" y="3216198"/>
                  <a:pt x="2965073" y="3221072"/>
                  <a:pt x="2966784" y="3225165"/>
                </a:cubicBezTo>
                <a:lnTo>
                  <a:pt x="2983974" y="3225165"/>
                </a:lnTo>
                <a:cubicBezTo>
                  <a:pt x="2981890" y="3220552"/>
                  <a:pt x="2980495" y="3215808"/>
                  <a:pt x="2979788" y="3210933"/>
                </a:cubicBezTo>
                <a:cubicBezTo>
                  <a:pt x="2979082" y="3206059"/>
                  <a:pt x="2978728" y="3194246"/>
                  <a:pt x="2978728" y="3175494"/>
                </a:cubicBezTo>
                <a:lnTo>
                  <a:pt x="2978728" y="3148705"/>
                </a:lnTo>
                <a:cubicBezTo>
                  <a:pt x="2978728" y="3137840"/>
                  <a:pt x="2977965" y="3129580"/>
                  <a:pt x="2976440" y="3123925"/>
                </a:cubicBezTo>
                <a:cubicBezTo>
                  <a:pt x="2974914" y="3118270"/>
                  <a:pt x="2971250" y="3113526"/>
                  <a:pt x="2965445" y="3109693"/>
                </a:cubicBezTo>
                <a:cubicBezTo>
                  <a:pt x="2959641" y="3105861"/>
                  <a:pt x="2951641" y="3103945"/>
                  <a:pt x="2941446" y="3103945"/>
                </a:cubicBezTo>
                <a:close/>
                <a:moveTo>
                  <a:pt x="2789046" y="3103945"/>
                </a:moveTo>
                <a:cubicBezTo>
                  <a:pt x="2775950" y="3103945"/>
                  <a:pt x="2765885" y="3106847"/>
                  <a:pt x="2758853" y="3112651"/>
                </a:cubicBezTo>
                <a:cubicBezTo>
                  <a:pt x="2751821" y="3118456"/>
                  <a:pt x="2747152" y="3127720"/>
                  <a:pt x="2744845" y="3140445"/>
                </a:cubicBezTo>
                <a:lnTo>
                  <a:pt x="2761030" y="3143124"/>
                </a:lnTo>
                <a:cubicBezTo>
                  <a:pt x="2762816" y="3134374"/>
                  <a:pt x="2765606" y="3128410"/>
                  <a:pt x="2769401" y="3125232"/>
                </a:cubicBezTo>
                <a:cubicBezTo>
                  <a:pt x="2773196" y="3122054"/>
                  <a:pt x="2778926" y="3120465"/>
                  <a:pt x="2786591" y="3120465"/>
                </a:cubicBezTo>
                <a:cubicBezTo>
                  <a:pt x="2795074" y="3120465"/>
                  <a:pt x="2801362" y="3122846"/>
                  <a:pt x="2805455" y="3127608"/>
                </a:cubicBezTo>
                <a:cubicBezTo>
                  <a:pt x="2808357" y="3130883"/>
                  <a:pt x="2809808" y="3136575"/>
                  <a:pt x="2809808" y="3144687"/>
                </a:cubicBezTo>
                <a:lnTo>
                  <a:pt x="2809696" y="3149821"/>
                </a:lnTo>
                <a:cubicBezTo>
                  <a:pt x="2803446" y="3152543"/>
                  <a:pt x="2793623" y="3154887"/>
                  <a:pt x="2780228" y="3156853"/>
                </a:cubicBezTo>
                <a:cubicBezTo>
                  <a:pt x="2770257" y="3158267"/>
                  <a:pt x="2762816" y="3160462"/>
                  <a:pt x="2757904" y="3163439"/>
                </a:cubicBezTo>
                <a:cubicBezTo>
                  <a:pt x="2752993" y="3166416"/>
                  <a:pt x="2749123" y="3170545"/>
                  <a:pt x="2746296" y="3175829"/>
                </a:cubicBezTo>
                <a:cubicBezTo>
                  <a:pt x="2743468" y="3181112"/>
                  <a:pt x="2742054" y="3187177"/>
                  <a:pt x="2742054" y="3194023"/>
                </a:cubicBezTo>
                <a:cubicBezTo>
                  <a:pt x="2742054" y="3204367"/>
                  <a:pt x="2745068" y="3212589"/>
                  <a:pt x="2751095" y="3218691"/>
                </a:cubicBezTo>
                <a:cubicBezTo>
                  <a:pt x="2757123" y="3224793"/>
                  <a:pt x="2765197" y="3227844"/>
                  <a:pt x="2775317" y="3227844"/>
                </a:cubicBezTo>
                <a:cubicBezTo>
                  <a:pt x="2781717" y="3227844"/>
                  <a:pt x="2787893" y="3226393"/>
                  <a:pt x="2793846" y="3223490"/>
                </a:cubicBezTo>
                <a:cubicBezTo>
                  <a:pt x="2799799" y="3220587"/>
                  <a:pt x="2805529" y="3216271"/>
                  <a:pt x="2811036" y="3210541"/>
                </a:cubicBezTo>
                <a:cubicBezTo>
                  <a:pt x="2811557" y="3216198"/>
                  <a:pt x="2812673" y="3221072"/>
                  <a:pt x="2814384" y="3225165"/>
                </a:cubicBezTo>
                <a:lnTo>
                  <a:pt x="2831574" y="3225165"/>
                </a:lnTo>
                <a:cubicBezTo>
                  <a:pt x="2829491" y="3220552"/>
                  <a:pt x="2828095" y="3215808"/>
                  <a:pt x="2827388" y="3210933"/>
                </a:cubicBezTo>
                <a:cubicBezTo>
                  <a:pt x="2826682" y="3206059"/>
                  <a:pt x="2826328" y="3194246"/>
                  <a:pt x="2826328" y="3175494"/>
                </a:cubicBezTo>
                <a:lnTo>
                  <a:pt x="2826328" y="3148705"/>
                </a:lnTo>
                <a:cubicBezTo>
                  <a:pt x="2826328" y="3137840"/>
                  <a:pt x="2825565" y="3129580"/>
                  <a:pt x="2824040" y="3123925"/>
                </a:cubicBezTo>
                <a:cubicBezTo>
                  <a:pt x="2822514" y="3118270"/>
                  <a:pt x="2818849" y="3113526"/>
                  <a:pt x="2813045" y="3109693"/>
                </a:cubicBezTo>
                <a:cubicBezTo>
                  <a:pt x="2807241" y="3105861"/>
                  <a:pt x="2799241" y="3103945"/>
                  <a:pt x="2789046" y="3103945"/>
                </a:cubicBezTo>
                <a:close/>
                <a:moveTo>
                  <a:pt x="2523612" y="3103945"/>
                </a:moveTo>
                <a:cubicBezTo>
                  <a:pt x="2512152" y="3103945"/>
                  <a:pt x="2503185" y="3107107"/>
                  <a:pt x="2496711" y="3113433"/>
                </a:cubicBezTo>
                <a:cubicBezTo>
                  <a:pt x="2490237" y="3119758"/>
                  <a:pt x="2487000" y="3127980"/>
                  <a:pt x="2487000" y="3138101"/>
                </a:cubicBezTo>
                <a:cubicBezTo>
                  <a:pt x="2487000" y="3143979"/>
                  <a:pt x="2488190" y="3149226"/>
                  <a:pt x="2490572" y="3153839"/>
                </a:cubicBezTo>
                <a:cubicBezTo>
                  <a:pt x="2492953" y="3158453"/>
                  <a:pt x="2496302" y="3162136"/>
                  <a:pt x="2500618" y="3164890"/>
                </a:cubicBezTo>
                <a:cubicBezTo>
                  <a:pt x="2504934" y="3167643"/>
                  <a:pt x="2513491" y="3170992"/>
                  <a:pt x="2526290" y="3174936"/>
                </a:cubicBezTo>
                <a:cubicBezTo>
                  <a:pt x="2535146" y="3177615"/>
                  <a:pt x="2540727" y="3179847"/>
                  <a:pt x="2543034" y="3181633"/>
                </a:cubicBezTo>
                <a:cubicBezTo>
                  <a:pt x="2546382" y="3184238"/>
                  <a:pt x="2548057" y="3187884"/>
                  <a:pt x="2548057" y="3192572"/>
                </a:cubicBezTo>
                <a:cubicBezTo>
                  <a:pt x="2548057" y="3198004"/>
                  <a:pt x="2546108" y="3202488"/>
                  <a:pt x="2542210" y="3206022"/>
                </a:cubicBezTo>
                <a:cubicBezTo>
                  <a:pt x="2538313" y="3209557"/>
                  <a:pt x="2532801" y="3211324"/>
                  <a:pt x="2525673" y="3211324"/>
                </a:cubicBezTo>
                <a:cubicBezTo>
                  <a:pt x="2518547" y="3211324"/>
                  <a:pt x="2512831" y="3209287"/>
                  <a:pt x="2508524" y="3205213"/>
                </a:cubicBezTo>
                <a:cubicBezTo>
                  <a:pt x="2504218" y="3201139"/>
                  <a:pt x="2501583" y="3194916"/>
                  <a:pt x="2500618" y="3186545"/>
                </a:cubicBezTo>
                <a:lnTo>
                  <a:pt x="2484209" y="3189670"/>
                </a:lnTo>
                <a:cubicBezTo>
                  <a:pt x="2487930" y="3215119"/>
                  <a:pt x="2501436" y="3227844"/>
                  <a:pt x="2524728" y="3227844"/>
                </a:cubicBezTo>
                <a:cubicBezTo>
                  <a:pt x="2537155" y="3227844"/>
                  <a:pt x="2546959" y="3224340"/>
                  <a:pt x="2554140" y="3217333"/>
                </a:cubicBezTo>
                <a:cubicBezTo>
                  <a:pt x="2561321" y="3210326"/>
                  <a:pt x="2564911" y="3201157"/>
                  <a:pt x="2564911" y="3189827"/>
                </a:cubicBezTo>
                <a:cubicBezTo>
                  <a:pt x="2564911" y="3183714"/>
                  <a:pt x="2563799" y="3178440"/>
                  <a:pt x="2561575" y="3174005"/>
                </a:cubicBezTo>
                <a:cubicBezTo>
                  <a:pt x="2559351" y="3169570"/>
                  <a:pt x="2556237" y="3166066"/>
                  <a:pt x="2552234" y="3163494"/>
                </a:cubicBezTo>
                <a:cubicBezTo>
                  <a:pt x="2548230" y="3160923"/>
                  <a:pt x="2539411" y="3157474"/>
                  <a:pt x="2525774" y="3153147"/>
                </a:cubicBezTo>
                <a:cubicBezTo>
                  <a:pt x="2515859" y="3149887"/>
                  <a:pt x="2509894" y="3147515"/>
                  <a:pt x="2507882" y="3146033"/>
                </a:cubicBezTo>
                <a:cubicBezTo>
                  <a:pt x="2504527" y="3143513"/>
                  <a:pt x="2502850" y="3140067"/>
                  <a:pt x="2502850" y="3135694"/>
                </a:cubicBezTo>
                <a:cubicBezTo>
                  <a:pt x="2502850" y="3131248"/>
                  <a:pt x="2504599" y="3127598"/>
                  <a:pt x="2508096" y="3124745"/>
                </a:cubicBezTo>
                <a:cubicBezTo>
                  <a:pt x="2511594" y="3121891"/>
                  <a:pt x="2516914" y="3120465"/>
                  <a:pt x="2524058" y="3120465"/>
                </a:cubicBezTo>
                <a:cubicBezTo>
                  <a:pt x="2536634" y="3120465"/>
                  <a:pt x="2543666" y="3126939"/>
                  <a:pt x="2545154" y="3139887"/>
                </a:cubicBezTo>
                <a:lnTo>
                  <a:pt x="2561228" y="3137208"/>
                </a:lnTo>
                <a:cubicBezTo>
                  <a:pt x="2560112" y="3129022"/>
                  <a:pt x="2558102" y="3122734"/>
                  <a:pt x="2555200" y="3118344"/>
                </a:cubicBezTo>
                <a:cubicBezTo>
                  <a:pt x="2552298" y="3113953"/>
                  <a:pt x="2548112" y="3110456"/>
                  <a:pt x="2542643" y="3107851"/>
                </a:cubicBezTo>
                <a:cubicBezTo>
                  <a:pt x="2537174" y="3105247"/>
                  <a:pt x="2530830" y="3103945"/>
                  <a:pt x="2523612" y="3103945"/>
                </a:cubicBezTo>
                <a:close/>
                <a:moveTo>
                  <a:pt x="2386987" y="3103945"/>
                </a:moveTo>
                <a:cubicBezTo>
                  <a:pt x="2373816" y="3103945"/>
                  <a:pt x="2362933" y="3109154"/>
                  <a:pt x="2354338" y="3119572"/>
                </a:cubicBezTo>
                <a:cubicBezTo>
                  <a:pt x="2345743" y="3129990"/>
                  <a:pt x="2341446" y="3145430"/>
                  <a:pt x="2341446" y="3165894"/>
                </a:cubicBezTo>
                <a:cubicBezTo>
                  <a:pt x="2341446" y="3186284"/>
                  <a:pt x="2345781" y="3201706"/>
                  <a:pt x="2354450" y="3212161"/>
                </a:cubicBezTo>
                <a:cubicBezTo>
                  <a:pt x="2363119" y="3222617"/>
                  <a:pt x="2373965" y="3227844"/>
                  <a:pt x="2386987" y="3227844"/>
                </a:cubicBezTo>
                <a:cubicBezTo>
                  <a:pt x="2400233" y="3227844"/>
                  <a:pt x="2411135" y="3222635"/>
                  <a:pt x="2419692" y="3212217"/>
                </a:cubicBezTo>
                <a:cubicBezTo>
                  <a:pt x="2428250" y="3201799"/>
                  <a:pt x="2432529" y="3185949"/>
                  <a:pt x="2432529" y="3164667"/>
                </a:cubicBezTo>
                <a:cubicBezTo>
                  <a:pt x="2432529" y="3145021"/>
                  <a:pt x="2428176" y="3129990"/>
                  <a:pt x="2419469" y="3119572"/>
                </a:cubicBezTo>
                <a:cubicBezTo>
                  <a:pt x="2410763" y="3109154"/>
                  <a:pt x="2399935" y="3103945"/>
                  <a:pt x="2386987" y="3103945"/>
                </a:cubicBezTo>
                <a:close/>
                <a:moveTo>
                  <a:pt x="2236596" y="3103945"/>
                </a:moveTo>
                <a:cubicBezTo>
                  <a:pt x="2223500" y="3103945"/>
                  <a:pt x="2213435" y="3106847"/>
                  <a:pt x="2206403" y="3112651"/>
                </a:cubicBezTo>
                <a:cubicBezTo>
                  <a:pt x="2199371" y="3118456"/>
                  <a:pt x="2194702" y="3127720"/>
                  <a:pt x="2192395" y="3140445"/>
                </a:cubicBezTo>
                <a:lnTo>
                  <a:pt x="2208580" y="3143124"/>
                </a:lnTo>
                <a:cubicBezTo>
                  <a:pt x="2210366" y="3134374"/>
                  <a:pt x="2213156" y="3128410"/>
                  <a:pt x="2216951" y="3125232"/>
                </a:cubicBezTo>
                <a:cubicBezTo>
                  <a:pt x="2220746" y="3122054"/>
                  <a:pt x="2226476" y="3120465"/>
                  <a:pt x="2234141" y="3120465"/>
                </a:cubicBezTo>
                <a:cubicBezTo>
                  <a:pt x="2242624" y="3120465"/>
                  <a:pt x="2248912" y="3122846"/>
                  <a:pt x="2253005" y="3127608"/>
                </a:cubicBezTo>
                <a:cubicBezTo>
                  <a:pt x="2255907" y="3130883"/>
                  <a:pt x="2257358" y="3136575"/>
                  <a:pt x="2257358" y="3144687"/>
                </a:cubicBezTo>
                <a:lnTo>
                  <a:pt x="2257246" y="3149821"/>
                </a:lnTo>
                <a:cubicBezTo>
                  <a:pt x="2250996" y="3152543"/>
                  <a:pt x="2241173" y="3154887"/>
                  <a:pt x="2227778" y="3156853"/>
                </a:cubicBezTo>
                <a:cubicBezTo>
                  <a:pt x="2217807" y="3158267"/>
                  <a:pt x="2210366" y="3160462"/>
                  <a:pt x="2205454" y="3163439"/>
                </a:cubicBezTo>
                <a:cubicBezTo>
                  <a:pt x="2200543" y="3166416"/>
                  <a:pt x="2196673" y="3170545"/>
                  <a:pt x="2193846" y="3175829"/>
                </a:cubicBezTo>
                <a:cubicBezTo>
                  <a:pt x="2191018" y="3181112"/>
                  <a:pt x="2189604" y="3187177"/>
                  <a:pt x="2189604" y="3194023"/>
                </a:cubicBezTo>
                <a:cubicBezTo>
                  <a:pt x="2189604" y="3204367"/>
                  <a:pt x="2192618" y="3212589"/>
                  <a:pt x="2198645" y="3218691"/>
                </a:cubicBezTo>
                <a:cubicBezTo>
                  <a:pt x="2204673" y="3224793"/>
                  <a:pt x="2212747" y="3227844"/>
                  <a:pt x="2222867" y="3227844"/>
                </a:cubicBezTo>
                <a:cubicBezTo>
                  <a:pt x="2229267" y="3227844"/>
                  <a:pt x="2235443" y="3226393"/>
                  <a:pt x="2241396" y="3223490"/>
                </a:cubicBezTo>
                <a:cubicBezTo>
                  <a:pt x="2247349" y="3220587"/>
                  <a:pt x="2253079" y="3216271"/>
                  <a:pt x="2258586" y="3210541"/>
                </a:cubicBezTo>
                <a:cubicBezTo>
                  <a:pt x="2259107" y="3216198"/>
                  <a:pt x="2260223" y="3221072"/>
                  <a:pt x="2261934" y="3225165"/>
                </a:cubicBezTo>
                <a:lnTo>
                  <a:pt x="2279124" y="3225165"/>
                </a:lnTo>
                <a:cubicBezTo>
                  <a:pt x="2277041" y="3220552"/>
                  <a:pt x="2275645" y="3215808"/>
                  <a:pt x="2274938" y="3210933"/>
                </a:cubicBezTo>
                <a:cubicBezTo>
                  <a:pt x="2274232" y="3206059"/>
                  <a:pt x="2273878" y="3194246"/>
                  <a:pt x="2273878" y="3175494"/>
                </a:cubicBezTo>
                <a:lnTo>
                  <a:pt x="2273878" y="3148705"/>
                </a:lnTo>
                <a:cubicBezTo>
                  <a:pt x="2273878" y="3137840"/>
                  <a:pt x="2273115" y="3129580"/>
                  <a:pt x="2271590" y="3123925"/>
                </a:cubicBezTo>
                <a:cubicBezTo>
                  <a:pt x="2270064" y="3118270"/>
                  <a:pt x="2266399" y="3113526"/>
                  <a:pt x="2260595" y="3109693"/>
                </a:cubicBezTo>
                <a:cubicBezTo>
                  <a:pt x="2254791" y="3105861"/>
                  <a:pt x="2246791" y="3103945"/>
                  <a:pt x="2236596" y="3103945"/>
                </a:cubicBezTo>
                <a:close/>
                <a:moveTo>
                  <a:pt x="2087162" y="3103945"/>
                </a:moveTo>
                <a:cubicBezTo>
                  <a:pt x="2081070" y="3103945"/>
                  <a:pt x="2075461" y="3105609"/>
                  <a:pt x="2070335" y="3108939"/>
                </a:cubicBezTo>
                <a:cubicBezTo>
                  <a:pt x="2065208" y="3112268"/>
                  <a:pt x="2061011" y="3117004"/>
                  <a:pt x="2057742" y="3123145"/>
                </a:cubicBezTo>
                <a:lnTo>
                  <a:pt x="2057742" y="3106624"/>
                </a:lnTo>
                <a:lnTo>
                  <a:pt x="2043008" y="3106624"/>
                </a:lnTo>
                <a:lnTo>
                  <a:pt x="2043008" y="3225165"/>
                </a:lnTo>
                <a:lnTo>
                  <a:pt x="2059417" y="3225165"/>
                </a:lnTo>
                <a:lnTo>
                  <a:pt x="2059417" y="3163596"/>
                </a:lnTo>
                <a:cubicBezTo>
                  <a:pt x="2059417" y="3147505"/>
                  <a:pt x="2061593" y="3136424"/>
                  <a:pt x="2065946" y="3130353"/>
                </a:cubicBezTo>
                <a:cubicBezTo>
                  <a:pt x="2070300" y="3124282"/>
                  <a:pt x="2076234" y="3121246"/>
                  <a:pt x="2083750" y="3121246"/>
                </a:cubicBezTo>
                <a:cubicBezTo>
                  <a:pt x="2089034" y="3121246"/>
                  <a:pt x="2093182" y="3123257"/>
                  <a:pt x="2096196" y="3127280"/>
                </a:cubicBezTo>
                <a:cubicBezTo>
                  <a:pt x="2099210" y="3131302"/>
                  <a:pt x="2100716" y="3138231"/>
                  <a:pt x="2100716" y="3148065"/>
                </a:cubicBezTo>
                <a:lnTo>
                  <a:pt x="2100716" y="3225165"/>
                </a:lnTo>
                <a:lnTo>
                  <a:pt x="2117125" y="3225165"/>
                </a:lnTo>
                <a:lnTo>
                  <a:pt x="2117125" y="3156222"/>
                </a:lnTo>
                <a:cubicBezTo>
                  <a:pt x="2117125" y="3144153"/>
                  <a:pt x="2119369" y="3135306"/>
                  <a:pt x="2123859" y="3129682"/>
                </a:cubicBezTo>
                <a:cubicBezTo>
                  <a:pt x="2128348" y="3124058"/>
                  <a:pt x="2134146" y="3121246"/>
                  <a:pt x="2141254" y="3121246"/>
                </a:cubicBezTo>
                <a:cubicBezTo>
                  <a:pt x="2144696" y="3121246"/>
                  <a:pt x="2147801" y="3122215"/>
                  <a:pt x="2150569" y="3124152"/>
                </a:cubicBezTo>
                <a:cubicBezTo>
                  <a:pt x="2153338" y="3126089"/>
                  <a:pt x="2155339" y="3128826"/>
                  <a:pt x="2156573" y="3132364"/>
                </a:cubicBezTo>
                <a:cubicBezTo>
                  <a:pt x="2157808" y="3135903"/>
                  <a:pt x="2158425" y="3141918"/>
                  <a:pt x="2158425" y="3150410"/>
                </a:cubicBezTo>
                <a:lnTo>
                  <a:pt x="2158425" y="3225165"/>
                </a:lnTo>
                <a:lnTo>
                  <a:pt x="2174833" y="3225165"/>
                </a:lnTo>
                <a:lnTo>
                  <a:pt x="2174833" y="3143793"/>
                </a:lnTo>
                <a:cubicBezTo>
                  <a:pt x="2174833" y="3129878"/>
                  <a:pt x="2172145" y="3119758"/>
                  <a:pt x="2166768" y="3113433"/>
                </a:cubicBezTo>
                <a:cubicBezTo>
                  <a:pt x="2161392" y="3107107"/>
                  <a:pt x="2154037" y="3103945"/>
                  <a:pt x="2144704" y="3103945"/>
                </a:cubicBezTo>
                <a:cubicBezTo>
                  <a:pt x="2138581" y="3103945"/>
                  <a:pt x="2132999" y="3105666"/>
                  <a:pt x="2127959" y="3109108"/>
                </a:cubicBezTo>
                <a:cubicBezTo>
                  <a:pt x="2122919" y="3112550"/>
                  <a:pt x="2118457" y="3117714"/>
                  <a:pt x="2114575" y="3124598"/>
                </a:cubicBezTo>
                <a:cubicBezTo>
                  <a:pt x="2112569" y="3117861"/>
                  <a:pt x="2109208" y="3112735"/>
                  <a:pt x="2104490" y="3109219"/>
                </a:cubicBezTo>
                <a:cubicBezTo>
                  <a:pt x="2099772" y="3105703"/>
                  <a:pt x="2093996" y="3103945"/>
                  <a:pt x="2087162" y="3103945"/>
                </a:cubicBezTo>
                <a:close/>
                <a:moveTo>
                  <a:pt x="1977412" y="3103945"/>
                </a:moveTo>
                <a:cubicBezTo>
                  <a:pt x="1964241" y="3103945"/>
                  <a:pt x="1953358" y="3109154"/>
                  <a:pt x="1944763" y="3119572"/>
                </a:cubicBezTo>
                <a:cubicBezTo>
                  <a:pt x="1936169" y="3129990"/>
                  <a:pt x="1931871" y="3145430"/>
                  <a:pt x="1931871" y="3165894"/>
                </a:cubicBezTo>
                <a:cubicBezTo>
                  <a:pt x="1931871" y="3186284"/>
                  <a:pt x="1936206" y="3201706"/>
                  <a:pt x="1944875" y="3212161"/>
                </a:cubicBezTo>
                <a:cubicBezTo>
                  <a:pt x="1953544" y="3222617"/>
                  <a:pt x="1964390" y="3227844"/>
                  <a:pt x="1977412" y="3227844"/>
                </a:cubicBezTo>
                <a:cubicBezTo>
                  <a:pt x="1990658" y="3227844"/>
                  <a:pt x="2001560" y="3222635"/>
                  <a:pt x="2010117" y="3212217"/>
                </a:cubicBezTo>
                <a:cubicBezTo>
                  <a:pt x="2018675" y="3201799"/>
                  <a:pt x="2022954" y="3185949"/>
                  <a:pt x="2022954" y="3164667"/>
                </a:cubicBezTo>
                <a:cubicBezTo>
                  <a:pt x="2022954" y="3145021"/>
                  <a:pt x="2018600" y="3129990"/>
                  <a:pt x="2009894" y="3119572"/>
                </a:cubicBezTo>
                <a:cubicBezTo>
                  <a:pt x="2001188" y="3109154"/>
                  <a:pt x="1990360" y="3103945"/>
                  <a:pt x="1977412" y="3103945"/>
                </a:cubicBezTo>
                <a:close/>
                <a:moveTo>
                  <a:pt x="1688091" y="3103945"/>
                </a:moveTo>
                <a:cubicBezTo>
                  <a:pt x="1680277" y="3103945"/>
                  <a:pt x="1673227" y="3106177"/>
                  <a:pt x="1666939" y="3110642"/>
                </a:cubicBezTo>
                <a:cubicBezTo>
                  <a:pt x="1660651" y="3115107"/>
                  <a:pt x="1655572" y="3122102"/>
                  <a:pt x="1651702" y="3131627"/>
                </a:cubicBezTo>
                <a:cubicBezTo>
                  <a:pt x="1647833" y="3141152"/>
                  <a:pt x="1645898" y="3152277"/>
                  <a:pt x="1645898" y="3165001"/>
                </a:cubicBezTo>
                <a:cubicBezTo>
                  <a:pt x="1645898" y="3183977"/>
                  <a:pt x="1650288" y="3199120"/>
                  <a:pt x="1659069" y="3210431"/>
                </a:cubicBezTo>
                <a:cubicBezTo>
                  <a:pt x="1666734" y="3220254"/>
                  <a:pt x="1676371" y="3225165"/>
                  <a:pt x="1687979" y="3225165"/>
                </a:cubicBezTo>
                <a:cubicBezTo>
                  <a:pt x="1693411" y="3225165"/>
                  <a:pt x="1698360" y="3223872"/>
                  <a:pt x="1702825" y="3221285"/>
                </a:cubicBezTo>
                <a:cubicBezTo>
                  <a:pt x="1707290" y="3218698"/>
                  <a:pt x="1711308" y="3214854"/>
                  <a:pt x="1714880" y="3209755"/>
                </a:cubicBezTo>
                <a:cubicBezTo>
                  <a:pt x="1714880" y="3223151"/>
                  <a:pt x="1714396" y="3231933"/>
                  <a:pt x="1713429" y="3236101"/>
                </a:cubicBezTo>
                <a:cubicBezTo>
                  <a:pt x="1711866" y="3242948"/>
                  <a:pt x="1708945" y="3248102"/>
                  <a:pt x="1704666" y="3251563"/>
                </a:cubicBezTo>
                <a:cubicBezTo>
                  <a:pt x="1700388" y="3255024"/>
                  <a:pt x="1694639" y="3256754"/>
                  <a:pt x="1687421" y="3256754"/>
                </a:cubicBezTo>
                <a:cubicBezTo>
                  <a:pt x="1680798" y="3256754"/>
                  <a:pt x="1675626" y="3255201"/>
                  <a:pt x="1671906" y="3252094"/>
                </a:cubicBezTo>
                <a:cubicBezTo>
                  <a:pt x="1668185" y="3248987"/>
                  <a:pt x="1665953" y="3244252"/>
                  <a:pt x="1665208" y="3237890"/>
                </a:cubicBezTo>
                <a:lnTo>
                  <a:pt x="1649135" y="3234988"/>
                </a:lnTo>
                <a:cubicBezTo>
                  <a:pt x="1648912" y="3246968"/>
                  <a:pt x="1652186" y="3256345"/>
                  <a:pt x="1658958" y="3263116"/>
                </a:cubicBezTo>
                <a:cubicBezTo>
                  <a:pt x="1665729" y="3269888"/>
                  <a:pt x="1675403" y="3273274"/>
                  <a:pt x="1687979" y="3273274"/>
                </a:cubicBezTo>
                <a:cubicBezTo>
                  <a:pt x="1697504" y="3273274"/>
                  <a:pt x="1705652" y="3271023"/>
                  <a:pt x="1712424" y="3266521"/>
                </a:cubicBezTo>
                <a:cubicBezTo>
                  <a:pt x="1719196" y="3262019"/>
                  <a:pt x="1724070" y="3255880"/>
                  <a:pt x="1727046" y="3248103"/>
                </a:cubicBezTo>
                <a:cubicBezTo>
                  <a:pt x="1730023" y="3240327"/>
                  <a:pt x="1731511" y="3227323"/>
                  <a:pt x="1731511" y="3209092"/>
                </a:cubicBezTo>
                <a:lnTo>
                  <a:pt x="1731511" y="3106624"/>
                </a:lnTo>
                <a:lnTo>
                  <a:pt x="1716331" y="3106624"/>
                </a:lnTo>
                <a:lnTo>
                  <a:pt x="1716331" y="3120799"/>
                </a:lnTo>
                <a:cubicBezTo>
                  <a:pt x="1712685" y="3115181"/>
                  <a:pt x="1708499" y="3110968"/>
                  <a:pt x="1703773" y="3108158"/>
                </a:cubicBezTo>
                <a:cubicBezTo>
                  <a:pt x="1699048" y="3105349"/>
                  <a:pt x="1693821" y="3103945"/>
                  <a:pt x="1688091" y="3103945"/>
                </a:cubicBezTo>
                <a:close/>
                <a:moveTo>
                  <a:pt x="1593308" y="3103945"/>
                </a:moveTo>
                <a:cubicBezTo>
                  <a:pt x="1586622" y="3103945"/>
                  <a:pt x="1580698" y="3105554"/>
                  <a:pt x="1575535" y="3108773"/>
                </a:cubicBezTo>
                <a:cubicBezTo>
                  <a:pt x="1570373" y="3111992"/>
                  <a:pt x="1566009" y="3116857"/>
                  <a:pt x="1562443" y="3123369"/>
                </a:cubicBezTo>
                <a:lnTo>
                  <a:pt x="1562443" y="3106624"/>
                </a:lnTo>
                <a:lnTo>
                  <a:pt x="1547597" y="3106624"/>
                </a:lnTo>
                <a:lnTo>
                  <a:pt x="1547597" y="3225165"/>
                </a:lnTo>
                <a:lnTo>
                  <a:pt x="1564005" y="3225165"/>
                </a:lnTo>
                <a:lnTo>
                  <a:pt x="1564005" y="3160355"/>
                </a:lnTo>
                <a:cubicBezTo>
                  <a:pt x="1564005" y="3146053"/>
                  <a:pt x="1566349" y="3135959"/>
                  <a:pt x="1571037" y="3130074"/>
                </a:cubicBezTo>
                <a:cubicBezTo>
                  <a:pt x="1575725" y="3124189"/>
                  <a:pt x="1582013" y="3121246"/>
                  <a:pt x="1589901" y="3121246"/>
                </a:cubicBezTo>
                <a:cubicBezTo>
                  <a:pt x="1594069" y="3121246"/>
                  <a:pt x="1597733" y="3122345"/>
                  <a:pt x="1600896" y="3124542"/>
                </a:cubicBezTo>
                <a:cubicBezTo>
                  <a:pt x="1604059" y="3126740"/>
                  <a:pt x="1606384" y="3129850"/>
                  <a:pt x="1607872" y="3133872"/>
                </a:cubicBezTo>
                <a:cubicBezTo>
                  <a:pt x="1609361" y="3137895"/>
                  <a:pt x="1610105" y="3144264"/>
                  <a:pt x="1610105" y="3152981"/>
                </a:cubicBezTo>
                <a:lnTo>
                  <a:pt x="1610105" y="3225165"/>
                </a:lnTo>
                <a:lnTo>
                  <a:pt x="1626513" y="3225165"/>
                </a:lnTo>
                <a:lnTo>
                  <a:pt x="1626513" y="3152277"/>
                </a:lnTo>
                <a:cubicBezTo>
                  <a:pt x="1626513" y="3141338"/>
                  <a:pt x="1625845" y="3133227"/>
                  <a:pt x="1624507" y="3127943"/>
                </a:cubicBezTo>
                <a:cubicBezTo>
                  <a:pt x="1623170" y="3122660"/>
                  <a:pt x="1621146" y="3118363"/>
                  <a:pt x="1618434" y="3115051"/>
                </a:cubicBezTo>
                <a:cubicBezTo>
                  <a:pt x="1615723" y="3111740"/>
                  <a:pt x="1612157" y="3109061"/>
                  <a:pt x="1607737" y="3107014"/>
                </a:cubicBezTo>
                <a:cubicBezTo>
                  <a:pt x="1603317" y="3104968"/>
                  <a:pt x="1598507" y="3103945"/>
                  <a:pt x="1593308" y="3103945"/>
                </a:cubicBezTo>
                <a:close/>
                <a:moveTo>
                  <a:pt x="1226947" y="3103945"/>
                </a:moveTo>
                <a:cubicBezTo>
                  <a:pt x="1213850" y="3103945"/>
                  <a:pt x="1203785" y="3106847"/>
                  <a:pt x="1196753" y="3112651"/>
                </a:cubicBezTo>
                <a:cubicBezTo>
                  <a:pt x="1189721" y="3118456"/>
                  <a:pt x="1185052" y="3127720"/>
                  <a:pt x="1182745" y="3140445"/>
                </a:cubicBezTo>
                <a:lnTo>
                  <a:pt x="1198930" y="3143124"/>
                </a:lnTo>
                <a:cubicBezTo>
                  <a:pt x="1200716" y="3134374"/>
                  <a:pt x="1203506" y="3128410"/>
                  <a:pt x="1207301" y="3125232"/>
                </a:cubicBezTo>
                <a:cubicBezTo>
                  <a:pt x="1211097" y="3122054"/>
                  <a:pt x="1216826" y="3120465"/>
                  <a:pt x="1224491" y="3120465"/>
                </a:cubicBezTo>
                <a:cubicBezTo>
                  <a:pt x="1232974" y="3120465"/>
                  <a:pt x="1239262" y="3122846"/>
                  <a:pt x="1243355" y="3127608"/>
                </a:cubicBezTo>
                <a:cubicBezTo>
                  <a:pt x="1246257" y="3130883"/>
                  <a:pt x="1247708" y="3136575"/>
                  <a:pt x="1247708" y="3144687"/>
                </a:cubicBezTo>
                <a:lnTo>
                  <a:pt x="1247597" y="3149821"/>
                </a:lnTo>
                <a:cubicBezTo>
                  <a:pt x="1241346" y="3152543"/>
                  <a:pt x="1231523" y="3154887"/>
                  <a:pt x="1218129" y="3156853"/>
                </a:cubicBezTo>
                <a:cubicBezTo>
                  <a:pt x="1208157" y="3158267"/>
                  <a:pt x="1200716" y="3160462"/>
                  <a:pt x="1195805" y="3163439"/>
                </a:cubicBezTo>
                <a:cubicBezTo>
                  <a:pt x="1190893" y="3166416"/>
                  <a:pt x="1187024" y="3170545"/>
                  <a:pt x="1184196" y="3175829"/>
                </a:cubicBezTo>
                <a:cubicBezTo>
                  <a:pt x="1181368" y="3181112"/>
                  <a:pt x="1179954" y="3187177"/>
                  <a:pt x="1179954" y="3194023"/>
                </a:cubicBezTo>
                <a:cubicBezTo>
                  <a:pt x="1179954" y="3204367"/>
                  <a:pt x="1182968" y="3212589"/>
                  <a:pt x="1188996" y="3218691"/>
                </a:cubicBezTo>
                <a:cubicBezTo>
                  <a:pt x="1195023" y="3224793"/>
                  <a:pt x="1203097" y="3227844"/>
                  <a:pt x="1213217" y="3227844"/>
                </a:cubicBezTo>
                <a:cubicBezTo>
                  <a:pt x="1219617" y="3227844"/>
                  <a:pt x="1225793" y="3226393"/>
                  <a:pt x="1231746" y="3223490"/>
                </a:cubicBezTo>
                <a:cubicBezTo>
                  <a:pt x="1237700" y="3220587"/>
                  <a:pt x="1243430" y="3216271"/>
                  <a:pt x="1248936" y="3210541"/>
                </a:cubicBezTo>
                <a:cubicBezTo>
                  <a:pt x="1249457" y="3216198"/>
                  <a:pt x="1250573" y="3221072"/>
                  <a:pt x="1252285" y="3225165"/>
                </a:cubicBezTo>
                <a:lnTo>
                  <a:pt x="1269474" y="3225165"/>
                </a:lnTo>
                <a:cubicBezTo>
                  <a:pt x="1267391" y="3220552"/>
                  <a:pt x="1265996" y="3215808"/>
                  <a:pt x="1265289" y="3210933"/>
                </a:cubicBezTo>
                <a:cubicBezTo>
                  <a:pt x="1264582" y="3206059"/>
                  <a:pt x="1264228" y="3194246"/>
                  <a:pt x="1264228" y="3175494"/>
                </a:cubicBezTo>
                <a:lnTo>
                  <a:pt x="1264228" y="3148705"/>
                </a:lnTo>
                <a:cubicBezTo>
                  <a:pt x="1264228" y="3137840"/>
                  <a:pt x="1263465" y="3129580"/>
                  <a:pt x="1261940" y="3123925"/>
                </a:cubicBezTo>
                <a:cubicBezTo>
                  <a:pt x="1260415" y="3118270"/>
                  <a:pt x="1256750" y="3113526"/>
                  <a:pt x="1250945" y="3109693"/>
                </a:cubicBezTo>
                <a:cubicBezTo>
                  <a:pt x="1245141" y="3105861"/>
                  <a:pt x="1237141" y="3103945"/>
                  <a:pt x="1226947" y="3103945"/>
                </a:cubicBezTo>
                <a:close/>
                <a:moveTo>
                  <a:pt x="1126583" y="3103945"/>
                </a:moveTo>
                <a:cubicBezTo>
                  <a:pt x="1119897" y="3103945"/>
                  <a:pt x="1113973" y="3105554"/>
                  <a:pt x="1108810" y="3108773"/>
                </a:cubicBezTo>
                <a:cubicBezTo>
                  <a:pt x="1103648" y="3111992"/>
                  <a:pt x="1099284" y="3116857"/>
                  <a:pt x="1095718" y="3123369"/>
                </a:cubicBezTo>
                <a:lnTo>
                  <a:pt x="1095718" y="3106624"/>
                </a:lnTo>
                <a:lnTo>
                  <a:pt x="1080872" y="3106624"/>
                </a:lnTo>
                <a:lnTo>
                  <a:pt x="1080872" y="3225165"/>
                </a:lnTo>
                <a:lnTo>
                  <a:pt x="1097280" y="3225165"/>
                </a:lnTo>
                <a:lnTo>
                  <a:pt x="1097280" y="3160355"/>
                </a:lnTo>
                <a:cubicBezTo>
                  <a:pt x="1097280" y="3146053"/>
                  <a:pt x="1099624" y="3135959"/>
                  <a:pt x="1104312" y="3130074"/>
                </a:cubicBezTo>
                <a:cubicBezTo>
                  <a:pt x="1109000" y="3124189"/>
                  <a:pt x="1115289" y="3121246"/>
                  <a:pt x="1123176" y="3121246"/>
                </a:cubicBezTo>
                <a:cubicBezTo>
                  <a:pt x="1127344" y="3121246"/>
                  <a:pt x="1131008" y="3122345"/>
                  <a:pt x="1134171" y="3124542"/>
                </a:cubicBezTo>
                <a:cubicBezTo>
                  <a:pt x="1137334" y="3126740"/>
                  <a:pt x="1139659" y="3129850"/>
                  <a:pt x="1141147" y="3133872"/>
                </a:cubicBezTo>
                <a:cubicBezTo>
                  <a:pt x="1142636" y="3137895"/>
                  <a:pt x="1143380" y="3144264"/>
                  <a:pt x="1143380" y="3152981"/>
                </a:cubicBezTo>
                <a:lnTo>
                  <a:pt x="1143380" y="3225165"/>
                </a:lnTo>
                <a:lnTo>
                  <a:pt x="1159788" y="3225165"/>
                </a:lnTo>
                <a:lnTo>
                  <a:pt x="1159788" y="3152277"/>
                </a:lnTo>
                <a:cubicBezTo>
                  <a:pt x="1159788" y="3141338"/>
                  <a:pt x="1159120" y="3133227"/>
                  <a:pt x="1157782" y="3127943"/>
                </a:cubicBezTo>
                <a:cubicBezTo>
                  <a:pt x="1156445" y="3122660"/>
                  <a:pt x="1154421" y="3118363"/>
                  <a:pt x="1151710" y="3115051"/>
                </a:cubicBezTo>
                <a:cubicBezTo>
                  <a:pt x="1148998" y="3111740"/>
                  <a:pt x="1145432" y="3109061"/>
                  <a:pt x="1141012" y="3107014"/>
                </a:cubicBezTo>
                <a:cubicBezTo>
                  <a:pt x="1136592" y="3104968"/>
                  <a:pt x="1131782" y="3103945"/>
                  <a:pt x="1126583" y="3103945"/>
                </a:cubicBezTo>
                <a:close/>
                <a:moveTo>
                  <a:pt x="1005435" y="3078718"/>
                </a:moveTo>
                <a:cubicBezTo>
                  <a:pt x="1007443" y="3087425"/>
                  <a:pt x="1010604" y="3098736"/>
                  <a:pt x="1014919" y="3112651"/>
                </a:cubicBezTo>
                <a:lnTo>
                  <a:pt x="1028865" y="3157969"/>
                </a:lnTo>
                <a:lnTo>
                  <a:pt x="983156" y="3157969"/>
                </a:lnTo>
                <a:lnTo>
                  <a:pt x="998083" y="3109972"/>
                </a:lnTo>
                <a:cubicBezTo>
                  <a:pt x="1001251" y="3099629"/>
                  <a:pt x="1003701" y="3089211"/>
                  <a:pt x="1005435" y="3078718"/>
                </a:cubicBezTo>
                <a:close/>
                <a:moveTo>
                  <a:pt x="4063127" y="3065212"/>
                </a:moveTo>
                <a:lnTo>
                  <a:pt x="4046719" y="3077267"/>
                </a:lnTo>
                <a:lnTo>
                  <a:pt x="4046719" y="3106624"/>
                </a:lnTo>
                <a:lnTo>
                  <a:pt x="4034664" y="3106624"/>
                </a:lnTo>
                <a:lnTo>
                  <a:pt x="4034664" y="3122251"/>
                </a:lnTo>
                <a:lnTo>
                  <a:pt x="4046719" y="3122251"/>
                </a:lnTo>
                <a:lnTo>
                  <a:pt x="4046719" y="3190451"/>
                </a:lnTo>
                <a:cubicBezTo>
                  <a:pt x="4046719" y="3202208"/>
                  <a:pt x="4047370" y="3210059"/>
                  <a:pt x="4048672" y="3214003"/>
                </a:cubicBezTo>
                <a:cubicBezTo>
                  <a:pt x="4049974" y="3217947"/>
                  <a:pt x="4052374" y="3221054"/>
                  <a:pt x="4055872" y="3223323"/>
                </a:cubicBezTo>
                <a:cubicBezTo>
                  <a:pt x="4059369" y="3225593"/>
                  <a:pt x="4063983" y="3226728"/>
                  <a:pt x="4069712" y="3226728"/>
                </a:cubicBezTo>
                <a:cubicBezTo>
                  <a:pt x="4073359" y="3226728"/>
                  <a:pt x="4077452" y="3226133"/>
                  <a:pt x="4081991" y="3224942"/>
                </a:cubicBezTo>
                <a:lnTo>
                  <a:pt x="4079758" y="3207194"/>
                </a:lnTo>
                <a:cubicBezTo>
                  <a:pt x="4076782" y="3207715"/>
                  <a:pt x="4074364" y="3207976"/>
                  <a:pt x="4072503" y="3207976"/>
                </a:cubicBezTo>
                <a:cubicBezTo>
                  <a:pt x="4068634" y="3207976"/>
                  <a:pt x="4065992" y="3206636"/>
                  <a:pt x="4064578" y="3203957"/>
                </a:cubicBezTo>
                <a:cubicBezTo>
                  <a:pt x="4063610" y="3202097"/>
                  <a:pt x="4063127" y="3197967"/>
                  <a:pt x="4063127" y="3191567"/>
                </a:cubicBezTo>
                <a:lnTo>
                  <a:pt x="4063127" y="3122251"/>
                </a:lnTo>
                <a:lnTo>
                  <a:pt x="4079758" y="3122251"/>
                </a:lnTo>
                <a:lnTo>
                  <a:pt x="4079758" y="3106624"/>
                </a:lnTo>
                <a:lnTo>
                  <a:pt x="4063127" y="3106624"/>
                </a:lnTo>
                <a:close/>
                <a:moveTo>
                  <a:pt x="3777377" y="3065212"/>
                </a:moveTo>
                <a:lnTo>
                  <a:pt x="3760969" y="3077267"/>
                </a:lnTo>
                <a:lnTo>
                  <a:pt x="3760969" y="3106624"/>
                </a:lnTo>
                <a:lnTo>
                  <a:pt x="3748914" y="3106624"/>
                </a:lnTo>
                <a:lnTo>
                  <a:pt x="3748914" y="3122251"/>
                </a:lnTo>
                <a:lnTo>
                  <a:pt x="3760969" y="3122251"/>
                </a:lnTo>
                <a:lnTo>
                  <a:pt x="3760969" y="3190451"/>
                </a:lnTo>
                <a:cubicBezTo>
                  <a:pt x="3760969" y="3202208"/>
                  <a:pt x="3761620" y="3210059"/>
                  <a:pt x="3762922" y="3214003"/>
                </a:cubicBezTo>
                <a:cubicBezTo>
                  <a:pt x="3764224" y="3217947"/>
                  <a:pt x="3766624" y="3221054"/>
                  <a:pt x="3770122" y="3223323"/>
                </a:cubicBezTo>
                <a:cubicBezTo>
                  <a:pt x="3773619" y="3225593"/>
                  <a:pt x="3778233" y="3226728"/>
                  <a:pt x="3783962" y="3226728"/>
                </a:cubicBezTo>
                <a:cubicBezTo>
                  <a:pt x="3787609" y="3226728"/>
                  <a:pt x="3791702" y="3226133"/>
                  <a:pt x="3796241" y="3224942"/>
                </a:cubicBezTo>
                <a:lnTo>
                  <a:pt x="3794008" y="3207194"/>
                </a:lnTo>
                <a:cubicBezTo>
                  <a:pt x="3791032" y="3207715"/>
                  <a:pt x="3788614" y="3207976"/>
                  <a:pt x="3786753" y="3207976"/>
                </a:cubicBezTo>
                <a:cubicBezTo>
                  <a:pt x="3782884" y="3207976"/>
                  <a:pt x="3780242" y="3206636"/>
                  <a:pt x="3778828" y="3203957"/>
                </a:cubicBezTo>
                <a:cubicBezTo>
                  <a:pt x="3777860" y="3202097"/>
                  <a:pt x="3777377" y="3197967"/>
                  <a:pt x="3777377" y="3191567"/>
                </a:cubicBezTo>
                <a:lnTo>
                  <a:pt x="3777377" y="3122251"/>
                </a:lnTo>
                <a:lnTo>
                  <a:pt x="3794008" y="3122251"/>
                </a:lnTo>
                <a:lnTo>
                  <a:pt x="3794008" y="3106624"/>
                </a:lnTo>
                <a:lnTo>
                  <a:pt x="3777377" y="3106624"/>
                </a:lnTo>
                <a:close/>
                <a:moveTo>
                  <a:pt x="2872502" y="3065212"/>
                </a:moveTo>
                <a:lnTo>
                  <a:pt x="2856094" y="3077267"/>
                </a:lnTo>
                <a:lnTo>
                  <a:pt x="2856094" y="3106624"/>
                </a:lnTo>
                <a:lnTo>
                  <a:pt x="2844038" y="3106624"/>
                </a:lnTo>
                <a:lnTo>
                  <a:pt x="2844038" y="3122251"/>
                </a:lnTo>
                <a:lnTo>
                  <a:pt x="2856094" y="3122251"/>
                </a:lnTo>
                <a:lnTo>
                  <a:pt x="2856094" y="3190451"/>
                </a:lnTo>
                <a:cubicBezTo>
                  <a:pt x="2856094" y="3202208"/>
                  <a:pt x="2856745" y="3210059"/>
                  <a:pt x="2858047" y="3214003"/>
                </a:cubicBezTo>
                <a:cubicBezTo>
                  <a:pt x="2859349" y="3217947"/>
                  <a:pt x="2861749" y="3221054"/>
                  <a:pt x="2865246" y="3223323"/>
                </a:cubicBezTo>
                <a:cubicBezTo>
                  <a:pt x="2868744" y="3225593"/>
                  <a:pt x="2873358" y="3226728"/>
                  <a:pt x="2879088" y="3226728"/>
                </a:cubicBezTo>
                <a:cubicBezTo>
                  <a:pt x="2882734" y="3226728"/>
                  <a:pt x="2886827" y="3226133"/>
                  <a:pt x="2891366" y="3224942"/>
                </a:cubicBezTo>
                <a:lnTo>
                  <a:pt x="2889134" y="3207194"/>
                </a:lnTo>
                <a:cubicBezTo>
                  <a:pt x="2886157" y="3207715"/>
                  <a:pt x="2883738" y="3207976"/>
                  <a:pt x="2881878" y="3207976"/>
                </a:cubicBezTo>
                <a:cubicBezTo>
                  <a:pt x="2878009" y="3207976"/>
                  <a:pt x="2875367" y="3206636"/>
                  <a:pt x="2873953" y="3203957"/>
                </a:cubicBezTo>
                <a:cubicBezTo>
                  <a:pt x="2872986" y="3202097"/>
                  <a:pt x="2872502" y="3197967"/>
                  <a:pt x="2872502" y="3191567"/>
                </a:cubicBezTo>
                <a:lnTo>
                  <a:pt x="2872502" y="3122251"/>
                </a:lnTo>
                <a:lnTo>
                  <a:pt x="2889134" y="3122251"/>
                </a:lnTo>
                <a:lnTo>
                  <a:pt x="2889134" y="3106624"/>
                </a:lnTo>
                <a:lnTo>
                  <a:pt x="2872502" y="3106624"/>
                </a:lnTo>
                <a:close/>
                <a:moveTo>
                  <a:pt x="2320052" y="3065212"/>
                </a:moveTo>
                <a:lnTo>
                  <a:pt x="2303644" y="3077267"/>
                </a:lnTo>
                <a:lnTo>
                  <a:pt x="2303644" y="3106624"/>
                </a:lnTo>
                <a:lnTo>
                  <a:pt x="2291588" y="3106624"/>
                </a:lnTo>
                <a:lnTo>
                  <a:pt x="2291588" y="3122251"/>
                </a:lnTo>
                <a:lnTo>
                  <a:pt x="2303644" y="3122251"/>
                </a:lnTo>
                <a:lnTo>
                  <a:pt x="2303644" y="3190451"/>
                </a:lnTo>
                <a:cubicBezTo>
                  <a:pt x="2303644" y="3202208"/>
                  <a:pt x="2304295" y="3210059"/>
                  <a:pt x="2305597" y="3214003"/>
                </a:cubicBezTo>
                <a:cubicBezTo>
                  <a:pt x="2306899" y="3217947"/>
                  <a:pt x="2309299" y="3221054"/>
                  <a:pt x="2312796" y="3223323"/>
                </a:cubicBezTo>
                <a:cubicBezTo>
                  <a:pt x="2316294" y="3225593"/>
                  <a:pt x="2320908" y="3226728"/>
                  <a:pt x="2326638" y="3226728"/>
                </a:cubicBezTo>
                <a:cubicBezTo>
                  <a:pt x="2330284" y="3226728"/>
                  <a:pt x="2334377" y="3226133"/>
                  <a:pt x="2338916" y="3224942"/>
                </a:cubicBezTo>
                <a:lnTo>
                  <a:pt x="2336684" y="3207194"/>
                </a:lnTo>
                <a:cubicBezTo>
                  <a:pt x="2333707" y="3207715"/>
                  <a:pt x="2331288" y="3207976"/>
                  <a:pt x="2329428" y="3207976"/>
                </a:cubicBezTo>
                <a:cubicBezTo>
                  <a:pt x="2325559" y="3207976"/>
                  <a:pt x="2322917" y="3206636"/>
                  <a:pt x="2321503" y="3203957"/>
                </a:cubicBezTo>
                <a:cubicBezTo>
                  <a:pt x="2320536" y="3202097"/>
                  <a:pt x="2320052" y="3197967"/>
                  <a:pt x="2320052" y="3191567"/>
                </a:cubicBezTo>
                <a:lnTo>
                  <a:pt x="2320052" y="3122251"/>
                </a:lnTo>
                <a:lnTo>
                  <a:pt x="2336684" y="3122251"/>
                </a:lnTo>
                <a:lnTo>
                  <a:pt x="2336684" y="3106624"/>
                </a:lnTo>
                <a:lnTo>
                  <a:pt x="2320052" y="3106624"/>
                </a:lnTo>
                <a:close/>
                <a:moveTo>
                  <a:pt x="3947339" y="3061529"/>
                </a:moveTo>
                <a:lnTo>
                  <a:pt x="3947339" y="3225165"/>
                </a:lnTo>
                <a:lnTo>
                  <a:pt x="3963747" y="3225165"/>
                </a:lnTo>
                <a:lnTo>
                  <a:pt x="3963747" y="3061529"/>
                </a:lnTo>
                <a:close/>
                <a:moveTo>
                  <a:pt x="3805022" y="3061529"/>
                </a:moveTo>
                <a:lnTo>
                  <a:pt x="3805022" y="3084634"/>
                </a:lnTo>
                <a:lnTo>
                  <a:pt x="3821430" y="3084634"/>
                </a:lnTo>
                <a:lnTo>
                  <a:pt x="3821430" y="3061529"/>
                </a:lnTo>
                <a:close/>
                <a:moveTo>
                  <a:pt x="3062072" y="3061529"/>
                </a:moveTo>
                <a:lnTo>
                  <a:pt x="3062072" y="3084634"/>
                </a:lnTo>
                <a:lnTo>
                  <a:pt x="3078480" y="3084634"/>
                </a:lnTo>
                <a:lnTo>
                  <a:pt x="3078480" y="3061529"/>
                </a:lnTo>
                <a:close/>
                <a:moveTo>
                  <a:pt x="2704698" y="3061529"/>
                </a:moveTo>
                <a:lnTo>
                  <a:pt x="2704698" y="3120242"/>
                </a:lnTo>
                <a:cubicBezTo>
                  <a:pt x="2701652" y="3115107"/>
                  <a:pt x="2697807" y="3111107"/>
                  <a:pt x="2693164" y="3108242"/>
                </a:cubicBezTo>
                <a:cubicBezTo>
                  <a:pt x="2688520" y="3105377"/>
                  <a:pt x="2683487" y="3103945"/>
                  <a:pt x="2678064" y="3103945"/>
                </a:cubicBezTo>
                <a:cubicBezTo>
                  <a:pt x="2670487" y="3103945"/>
                  <a:pt x="2663596" y="3106214"/>
                  <a:pt x="2657393" y="3110754"/>
                </a:cubicBezTo>
                <a:cubicBezTo>
                  <a:pt x="2651189" y="3115293"/>
                  <a:pt x="2646230" y="3122251"/>
                  <a:pt x="2642516" y="3131627"/>
                </a:cubicBezTo>
                <a:cubicBezTo>
                  <a:pt x="2638801" y="3141003"/>
                  <a:pt x="2636944" y="3152426"/>
                  <a:pt x="2636944" y="3165894"/>
                </a:cubicBezTo>
                <a:cubicBezTo>
                  <a:pt x="2636944" y="3185540"/>
                  <a:pt x="2641130" y="3200776"/>
                  <a:pt x="2649502" y="3211603"/>
                </a:cubicBezTo>
                <a:cubicBezTo>
                  <a:pt x="2657873" y="3222431"/>
                  <a:pt x="2667789" y="3227844"/>
                  <a:pt x="2679249" y="3227844"/>
                </a:cubicBezTo>
                <a:cubicBezTo>
                  <a:pt x="2684681" y="3227844"/>
                  <a:pt x="2689741" y="3226337"/>
                  <a:pt x="2694429" y="3223323"/>
                </a:cubicBezTo>
                <a:cubicBezTo>
                  <a:pt x="2699117" y="3220310"/>
                  <a:pt x="2702950" y="3215938"/>
                  <a:pt x="2705926" y="3210208"/>
                </a:cubicBezTo>
                <a:lnTo>
                  <a:pt x="2705926" y="3225165"/>
                </a:lnTo>
                <a:lnTo>
                  <a:pt x="2721330" y="3225165"/>
                </a:lnTo>
                <a:lnTo>
                  <a:pt x="2721330" y="3061529"/>
                </a:lnTo>
                <a:close/>
                <a:moveTo>
                  <a:pt x="2451244" y="3061529"/>
                </a:moveTo>
                <a:lnTo>
                  <a:pt x="2451244" y="3084969"/>
                </a:lnTo>
                <a:lnTo>
                  <a:pt x="2459950" y="3084969"/>
                </a:lnTo>
                <a:cubicBezTo>
                  <a:pt x="2459649" y="3096578"/>
                  <a:pt x="2456263" y="3104019"/>
                  <a:pt x="2449793" y="3107293"/>
                </a:cubicBezTo>
                <a:lnTo>
                  <a:pt x="2453811" y="3115107"/>
                </a:lnTo>
                <a:cubicBezTo>
                  <a:pt x="2458871" y="3112354"/>
                  <a:pt x="2462666" y="3108447"/>
                  <a:pt x="2465196" y="3103387"/>
                </a:cubicBezTo>
                <a:cubicBezTo>
                  <a:pt x="2467727" y="3098327"/>
                  <a:pt x="2468992" y="3090513"/>
                  <a:pt x="2468992" y="3079946"/>
                </a:cubicBezTo>
                <a:lnTo>
                  <a:pt x="2468992" y="3061529"/>
                </a:lnTo>
                <a:close/>
                <a:moveTo>
                  <a:pt x="1823375" y="3061529"/>
                </a:moveTo>
                <a:lnTo>
                  <a:pt x="1823375" y="3080839"/>
                </a:lnTo>
                <a:lnTo>
                  <a:pt x="1898270" y="3080839"/>
                </a:lnTo>
                <a:cubicBezTo>
                  <a:pt x="1893736" y="3086495"/>
                  <a:pt x="1889092" y="3092969"/>
                  <a:pt x="1884336" y="3100261"/>
                </a:cubicBezTo>
                <a:lnTo>
                  <a:pt x="1815674" y="3205073"/>
                </a:lnTo>
                <a:lnTo>
                  <a:pt x="1815674" y="3225165"/>
                </a:lnTo>
                <a:lnTo>
                  <a:pt x="1921714" y="3225165"/>
                </a:lnTo>
                <a:lnTo>
                  <a:pt x="1921714" y="3205855"/>
                </a:lnTo>
                <a:lnTo>
                  <a:pt x="1836100" y="3205855"/>
                </a:lnTo>
                <a:lnTo>
                  <a:pt x="1844249" y="3194358"/>
                </a:lnTo>
                <a:lnTo>
                  <a:pt x="1919481" y="3080839"/>
                </a:lnTo>
                <a:lnTo>
                  <a:pt x="1919481" y="3061529"/>
                </a:lnTo>
                <a:close/>
                <a:moveTo>
                  <a:pt x="1509497" y="3061529"/>
                </a:moveTo>
                <a:lnTo>
                  <a:pt x="1509497" y="3084634"/>
                </a:lnTo>
                <a:lnTo>
                  <a:pt x="1525905" y="3084634"/>
                </a:lnTo>
                <a:lnTo>
                  <a:pt x="1525905" y="3061529"/>
                </a:lnTo>
                <a:close/>
                <a:moveTo>
                  <a:pt x="1289864" y="3061529"/>
                </a:moveTo>
                <a:lnTo>
                  <a:pt x="1289864" y="3225165"/>
                </a:lnTo>
                <a:lnTo>
                  <a:pt x="1306272" y="3225165"/>
                </a:lnTo>
                <a:lnTo>
                  <a:pt x="1306272" y="3061529"/>
                </a:lnTo>
                <a:close/>
                <a:moveTo>
                  <a:pt x="996407" y="3061529"/>
                </a:moveTo>
                <a:lnTo>
                  <a:pt x="944657" y="3225165"/>
                </a:lnTo>
                <a:lnTo>
                  <a:pt x="963380" y="3225165"/>
                </a:lnTo>
                <a:lnTo>
                  <a:pt x="977965" y="3175605"/>
                </a:lnTo>
                <a:lnTo>
                  <a:pt x="1034418" y="3175605"/>
                </a:lnTo>
                <a:lnTo>
                  <a:pt x="1050026" y="3225165"/>
                </a:lnTo>
                <a:lnTo>
                  <a:pt x="1070342" y="3225165"/>
                </a:lnTo>
                <a:lnTo>
                  <a:pt x="1015390" y="3061529"/>
                </a:lnTo>
                <a:close/>
                <a:moveTo>
                  <a:pt x="4657881" y="2926058"/>
                </a:moveTo>
                <a:lnTo>
                  <a:pt x="4657881" y="2948940"/>
                </a:lnTo>
                <a:lnTo>
                  <a:pt x="4676634" y="2948940"/>
                </a:lnTo>
                <a:lnTo>
                  <a:pt x="4676634" y="2926058"/>
                </a:lnTo>
                <a:close/>
                <a:moveTo>
                  <a:pt x="4219396" y="2889446"/>
                </a:moveTo>
                <a:lnTo>
                  <a:pt x="4219396" y="2896813"/>
                </a:lnTo>
                <a:cubicBezTo>
                  <a:pt x="4219396" y="2906561"/>
                  <a:pt x="4218206" y="2913984"/>
                  <a:pt x="4215824" y="2919082"/>
                </a:cubicBezTo>
                <a:cubicBezTo>
                  <a:pt x="4213443" y="2924179"/>
                  <a:pt x="4209853" y="2928253"/>
                  <a:pt x="4205053" y="2931304"/>
                </a:cubicBezTo>
                <a:cubicBezTo>
                  <a:pt x="4200254" y="2934355"/>
                  <a:pt x="4194914" y="2935881"/>
                  <a:pt x="4189036" y="2935881"/>
                </a:cubicBezTo>
                <a:cubicBezTo>
                  <a:pt x="4182859" y="2935881"/>
                  <a:pt x="4178022" y="2934188"/>
                  <a:pt x="4174525" y="2930802"/>
                </a:cubicBezTo>
                <a:cubicBezTo>
                  <a:pt x="4171027" y="2927416"/>
                  <a:pt x="4169278" y="2922895"/>
                  <a:pt x="4169278" y="2917240"/>
                </a:cubicBezTo>
                <a:cubicBezTo>
                  <a:pt x="4169278" y="2913594"/>
                  <a:pt x="4170041" y="2910375"/>
                  <a:pt x="4171567" y="2907585"/>
                </a:cubicBezTo>
                <a:cubicBezTo>
                  <a:pt x="4173092" y="2904794"/>
                  <a:pt x="4175232" y="2902636"/>
                  <a:pt x="4177985" y="2901111"/>
                </a:cubicBezTo>
                <a:cubicBezTo>
                  <a:pt x="4180738" y="2899585"/>
                  <a:pt x="4185575" y="2898227"/>
                  <a:pt x="4192496" y="2897036"/>
                </a:cubicBezTo>
                <a:cubicBezTo>
                  <a:pt x="4204402" y="2894953"/>
                  <a:pt x="4213369" y="2892423"/>
                  <a:pt x="4219396" y="2889446"/>
                </a:cubicBezTo>
                <a:close/>
                <a:moveTo>
                  <a:pt x="2266772" y="2889446"/>
                </a:moveTo>
                <a:lnTo>
                  <a:pt x="2266772" y="2896813"/>
                </a:lnTo>
                <a:cubicBezTo>
                  <a:pt x="2266772" y="2906561"/>
                  <a:pt x="2265581" y="2913984"/>
                  <a:pt x="2263200" y="2919082"/>
                </a:cubicBezTo>
                <a:cubicBezTo>
                  <a:pt x="2260818" y="2924179"/>
                  <a:pt x="2257228" y="2928253"/>
                  <a:pt x="2252428" y="2931304"/>
                </a:cubicBezTo>
                <a:cubicBezTo>
                  <a:pt x="2247628" y="2934355"/>
                  <a:pt x="2242289" y="2935881"/>
                  <a:pt x="2236410" y="2935881"/>
                </a:cubicBezTo>
                <a:cubicBezTo>
                  <a:pt x="2230234" y="2935881"/>
                  <a:pt x="2225397" y="2934188"/>
                  <a:pt x="2221900" y="2930802"/>
                </a:cubicBezTo>
                <a:cubicBezTo>
                  <a:pt x="2218402" y="2927416"/>
                  <a:pt x="2216654" y="2922895"/>
                  <a:pt x="2216654" y="2917240"/>
                </a:cubicBezTo>
                <a:cubicBezTo>
                  <a:pt x="2216654" y="2913594"/>
                  <a:pt x="2217416" y="2910375"/>
                  <a:pt x="2218942" y="2907585"/>
                </a:cubicBezTo>
                <a:cubicBezTo>
                  <a:pt x="2220468" y="2904794"/>
                  <a:pt x="2222607" y="2902636"/>
                  <a:pt x="2225360" y="2901111"/>
                </a:cubicBezTo>
                <a:cubicBezTo>
                  <a:pt x="2228113" y="2899585"/>
                  <a:pt x="2232950" y="2898227"/>
                  <a:pt x="2239871" y="2897036"/>
                </a:cubicBezTo>
                <a:cubicBezTo>
                  <a:pt x="2251777" y="2894953"/>
                  <a:pt x="2260744" y="2892423"/>
                  <a:pt x="2266772" y="2889446"/>
                </a:cubicBezTo>
                <a:close/>
                <a:moveTo>
                  <a:pt x="1990546" y="2889446"/>
                </a:moveTo>
                <a:lnTo>
                  <a:pt x="1990546" y="2896813"/>
                </a:lnTo>
                <a:cubicBezTo>
                  <a:pt x="1990546" y="2906561"/>
                  <a:pt x="1989356" y="2913984"/>
                  <a:pt x="1986975" y="2919082"/>
                </a:cubicBezTo>
                <a:cubicBezTo>
                  <a:pt x="1984593" y="2924179"/>
                  <a:pt x="1981003" y="2928253"/>
                  <a:pt x="1976203" y="2931304"/>
                </a:cubicBezTo>
                <a:cubicBezTo>
                  <a:pt x="1971404" y="2934355"/>
                  <a:pt x="1966064" y="2935881"/>
                  <a:pt x="1960186" y="2935881"/>
                </a:cubicBezTo>
                <a:cubicBezTo>
                  <a:pt x="1954009" y="2935881"/>
                  <a:pt x="1949172" y="2934188"/>
                  <a:pt x="1945675" y="2930802"/>
                </a:cubicBezTo>
                <a:cubicBezTo>
                  <a:pt x="1942178" y="2927416"/>
                  <a:pt x="1940429" y="2922895"/>
                  <a:pt x="1940429" y="2917240"/>
                </a:cubicBezTo>
                <a:cubicBezTo>
                  <a:pt x="1940429" y="2913594"/>
                  <a:pt x="1941192" y="2910375"/>
                  <a:pt x="1942717" y="2907585"/>
                </a:cubicBezTo>
                <a:cubicBezTo>
                  <a:pt x="1944242" y="2904794"/>
                  <a:pt x="1946382" y="2902636"/>
                  <a:pt x="1949135" y="2901111"/>
                </a:cubicBezTo>
                <a:cubicBezTo>
                  <a:pt x="1951889" y="2899585"/>
                  <a:pt x="1956725" y="2898227"/>
                  <a:pt x="1963646" y="2897036"/>
                </a:cubicBezTo>
                <a:cubicBezTo>
                  <a:pt x="1975552" y="2894953"/>
                  <a:pt x="1984519" y="2892423"/>
                  <a:pt x="1990546" y="2889446"/>
                </a:cubicBezTo>
                <a:close/>
                <a:moveTo>
                  <a:pt x="4386791" y="2844240"/>
                </a:moveTo>
                <a:cubicBezTo>
                  <a:pt x="4395051" y="2844240"/>
                  <a:pt x="4401971" y="2847984"/>
                  <a:pt x="4407552" y="2855472"/>
                </a:cubicBezTo>
                <a:cubicBezTo>
                  <a:pt x="4413134" y="2862959"/>
                  <a:pt x="4415924" y="2874340"/>
                  <a:pt x="4415924" y="2889614"/>
                </a:cubicBezTo>
                <a:cubicBezTo>
                  <a:pt x="4415924" y="2904813"/>
                  <a:pt x="4413152" y="2916194"/>
                  <a:pt x="4407608" y="2923756"/>
                </a:cubicBezTo>
                <a:cubicBezTo>
                  <a:pt x="4402064" y="2931318"/>
                  <a:pt x="4395423" y="2935099"/>
                  <a:pt x="4387684" y="2935099"/>
                </a:cubicBezTo>
                <a:cubicBezTo>
                  <a:pt x="4379424" y="2935099"/>
                  <a:pt x="4372504" y="2931355"/>
                  <a:pt x="4366922" y="2923867"/>
                </a:cubicBezTo>
                <a:cubicBezTo>
                  <a:pt x="4361341" y="2916380"/>
                  <a:pt x="4358551" y="2904962"/>
                  <a:pt x="4358551" y="2889614"/>
                </a:cubicBezTo>
                <a:cubicBezTo>
                  <a:pt x="4358551" y="2874415"/>
                  <a:pt x="4361304" y="2863052"/>
                  <a:pt x="4366811" y="2855527"/>
                </a:cubicBezTo>
                <a:cubicBezTo>
                  <a:pt x="4372317" y="2848002"/>
                  <a:pt x="4378978" y="2844240"/>
                  <a:pt x="4386791" y="2844240"/>
                </a:cubicBezTo>
                <a:close/>
                <a:moveTo>
                  <a:pt x="4025734" y="2844240"/>
                </a:moveTo>
                <a:cubicBezTo>
                  <a:pt x="4033920" y="2844240"/>
                  <a:pt x="4040654" y="2847923"/>
                  <a:pt x="4045937" y="2855290"/>
                </a:cubicBezTo>
                <a:cubicBezTo>
                  <a:pt x="4049584" y="2860350"/>
                  <a:pt x="4051779" y="2868015"/>
                  <a:pt x="4052523" y="2878284"/>
                </a:cubicBezTo>
                <a:lnTo>
                  <a:pt x="3998275" y="2878284"/>
                </a:lnTo>
                <a:cubicBezTo>
                  <a:pt x="3998796" y="2867866"/>
                  <a:pt x="4001661" y="2859588"/>
                  <a:pt x="4006870" y="2853448"/>
                </a:cubicBezTo>
                <a:cubicBezTo>
                  <a:pt x="4012079" y="2847309"/>
                  <a:pt x="4018367" y="2844240"/>
                  <a:pt x="4025734" y="2844240"/>
                </a:cubicBezTo>
                <a:close/>
                <a:moveTo>
                  <a:pt x="3815291" y="2844240"/>
                </a:moveTo>
                <a:cubicBezTo>
                  <a:pt x="3823551" y="2844240"/>
                  <a:pt x="3830471" y="2847984"/>
                  <a:pt x="3836052" y="2855472"/>
                </a:cubicBezTo>
                <a:cubicBezTo>
                  <a:pt x="3841634" y="2862959"/>
                  <a:pt x="3844424" y="2874340"/>
                  <a:pt x="3844424" y="2889614"/>
                </a:cubicBezTo>
                <a:cubicBezTo>
                  <a:pt x="3844424" y="2904813"/>
                  <a:pt x="3841652" y="2916194"/>
                  <a:pt x="3836108" y="2923756"/>
                </a:cubicBezTo>
                <a:cubicBezTo>
                  <a:pt x="3830564" y="2931318"/>
                  <a:pt x="3823923" y="2935099"/>
                  <a:pt x="3816184" y="2935099"/>
                </a:cubicBezTo>
                <a:cubicBezTo>
                  <a:pt x="3807924" y="2935099"/>
                  <a:pt x="3801004" y="2931355"/>
                  <a:pt x="3795422" y="2923867"/>
                </a:cubicBezTo>
                <a:cubicBezTo>
                  <a:pt x="3789841" y="2916380"/>
                  <a:pt x="3787051" y="2904962"/>
                  <a:pt x="3787051" y="2889614"/>
                </a:cubicBezTo>
                <a:cubicBezTo>
                  <a:pt x="3787051" y="2874415"/>
                  <a:pt x="3789804" y="2863052"/>
                  <a:pt x="3795311" y="2855527"/>
                </a:cubicBezTo>
                <a:cubicBezTo>
                  <a:pt x="3800817" y="2848002"/>
                  <a:pt x="3807478" y="2844240"/>
                  <a:pt x="3815291" y="2844240"/>
                </a:cubicBezTo>
                <a:close/>
                <a:moveTo>
                  <a:pt x="3549484" y="2844240"/>
                </a:moveTo>
                <a:cubicBezTo>
                  <a:pt x="3557670" y="2844240"/>
                  <a:pt x="3564404" y="2847923"/>
                  <a:pt x="3569687" y="2855290"/>
                </a:cubicBezTo>
                <a:cubicBezTo>
                  <a:pt x="3573334" y="2860350"/>
                  <a:pt x="3575529" y="2868015"/>
                  <a:pt x="3576273" y="2878284"/>
                </a:cubicBezTo>
                <a:lnTo>
                  <a:pt x="3522025" y="2878284"/>
                </a:lnTo>
                <a:cubicBezTo>
                  <a:pt x="3522546" y="2867866"/>
                  <a:pt x="3525411" y="2859588"/>
                  <a:pt x="3530620" y="2853448"/>
                </a:cubicBezTo>
                <a:cubicBezTo>
                  <a:pt x="3535829" y="2847309"/>
                  <a:pt x="3542117" y="2844240"/>
                  <a:pt x="3549484" y="2844240"/>
                </a:cubicBezTo>
                <a:close/>
                <a:moveTo>
                  <a:pt x="3225634" y="2844240"/>
                </a:moveTo>
                <a:cubicBezTo>
                  <a:pt x="3233820" y="2844240"/>
                  <a:pt x="3240554" y="2847923"/>
                  <a:pt x="3245837" y="2855290"/>
                </a:cubicBezTo>
                <a:cubicBezTo>
                  <a:pt x="3249484" y="2860350"/>
                  <a:pt x="3251679" y="2868015"/>
                  <a:pt x="3252423" y="2878284"/>
                </a:cubicBezTo>
                <a:lnTo>
                  <a:pt x="3198175" y="2878284"/>
                </a:lnTo>
                <a:cubicBezTo>
                  <a:pt x="3198696" y="2867866"/>
                  <a:pt x="3201561" y="2859588"/>
                  <a:pt x="3206770" y="2853448"/>
                </a:cubicBezTo>
                <a:cubicBezTo>
                  <a:pt x="3211979" y="2847309"/>
                  <a:pt x="3218267" y="2844240"/>
                  <a:pt x="3225634" y="2844240"/>
                </a:cubicBezTo>
                <a:close/>
                <a:moveTo>
                  <a:pt x="2643716" y="2844240"/>
                </a:moveTo>
                <a:cubicBezTo>
                  <a:pt x="2651976" y="2844240"/>
                  <a:pt x="2658896" y="2847984"/>
                  <a:pt x="2664477" y="2855472"/>
                </a:cubicBezTo>
                <a:cubicBezTo>
                  <a:pt x="2670059" y="2862959"/>
                  <a:pt x="2672849" y="2874340"/>
                  <a:pt x="2672849" y="2889614"/>
                </a:cubicBezTo>
                <a:cubicBezTo>
                  <a:pt x="2672849" y="2904813"/>
                  <a:pt x="2670077" y="2916194"/>
                  <a:pt x="2664533" y="2923756"/>
                </a:cubicBezTo>
                <a:cubicBezTo>
                  <a:pt x="2658989" y="2931318"/>
                  <a:pt x="2652348" y="2935099"/>
                  <a:pt x="2644609" y="2935099"/>
                </a:cubicBezTo>
                <a:cubicBezTo>
                  <a:pt x="2636349" y="2935099"/>
                  <a:pt x="2629428" y="2931355"/>
                  <a:pt x="2623847" y="2923867"/>
                </a:cubicBezTo>
                <a:cubicBezTo>
                  <a:pt x="2618266" y="2916380"/>
                  <a:pt x="2615476" y="2904962"/>
                  <a:pt x="2615476" y="2889614"/>
                </a:cubicBezTo>
                <a:cubicBezTo>
                  <a:pt x="2615476" y="2874415"/>
                  <a:pt x="2618229" y="2863052"/>
                  <a:pt x="2623736" y="2855527"/>
                </a:cubicBezTo>
                <a:cubicBezTo>
                  <a:pt x="2629242" y="2848002"/>
                  <a:pt x="2635902" y="2844240"/>
                  <a:pt x="2643716" y="2844240"/>
                </a:cubicBezTo>
                <a:close/>
                <a:moveTo>
                  <a:pt x="1720684" y="2844240"/>
                </a:moveTo>
                <a:cubicBezTo>
                  <a:pt x="1728870" y="2844240"/>
                  <a:pt x="1735604" y="2847923"/>
                  <a:pt x="1740888" y="2855290"/>
                </a:cubicBezTo>
                <a:cubicBezTo>
                  <a:pt x="1744534" y="2860350"/>
                  <a:pt x="1746729" y="2868015"/>
                  <a:pt x="1747473" y="2878284"/>
                </a:cubicBezTo>
                <a:lnTo>
                  <a:pt x="1693225" y="2878284"/>
                </a:lnTo>
                <a:cubicBezTo>
                  <a:pt x="1693746" y="2867866"/>
                  <a:pt x="1696611" y="2859588"/>
                  <a:pt x="1701820" y="2853448"/>
                </a:cubicBezTo>
                <a:cubicBezTo>
                  <a:pt x="1707029" y="2847309"/>
                  <a:pt x="1713317" y="2844240"/>
                  <a:pt x="1720684" y="2844240"/>
                </a:cubicBezTo>
                <a:close/>
                <a:moveTo>
                  <a:pt x="1488566" y="2844240"/>
                </a:moveTo>
                <a:cubicBezTo>
                  <a:pt x="1496247" y="2844240"/>
                  <a:pt x="1502772" y="2847877"/>
                  <a:pt x="1508141" y="2855151"/>
                </a:cubicBezTo>
                <a:cubicBezTo>
                  <a:pt x="1513510" y="2862425"/>
                  <a:pt x="1516194" y="2873522"/>
                  <a:pt x="1516194" y="2888442"/>
                </a:cubicBezTo>
                <a:cubicBezTo>
                  <a:pt x="1516194" y="2903735"/>
                  <a:pt x="1513584" y="2914888"/>
                  <a:pt x="1508364" y="2921901"/>
                </a:cubicBezTo>
                <a:cubicBezTo>
                  <a:pt x="1503144" y="2928914"/>
                  <a:pt x="1496806" y="2932420"/>
                  <a:pt x="1489349" y="2932420"/>
                </a:cubicBezTo>
                <a:cubicBezTo>
                  <a:pt x="1481892" y="2932420"/>
                  <a:pt x="1475590" y="2928839"/>
                  <a:pt x="1470445" y="2921678"/>
                </a:cubicBezTo>
                <a:cubicBezTo>
                  <a:pt x="1465300" y="2914516"/>
                  <a:pt x="1462728" y="2903139"/>
                  <a:pt x="1462728" y="2887547"/>
                </a:cubicBezTo>
                <a:cubicBezTo>
                  <a:pt x="1462728" y="2873223"/>
                  <a:pt x="1465319" y="2862425"/>
                  <a:pt x="1470502" y="2855151"/>
                </a:cubicBezTo>
                <a:cubicBezTo>
                  <a:pt x="1475685" y="2847877"/>
                  <a:pt x="1481706" y="2844240"/>
                  <a:pt x="1488566" y="2844240"/>
                </a:cubicBezTo>
                <a:close/>
                <a:moveTo>
                  <a:pt x="1101559" y="2844240"/>
                </a:moveTo>
                <a:cubicBezTo>
                  <a:pt x="1109745" y="2844240"/>
                  <a:pt x="1116479" y="2847923"/>
                  <a:pt x="1121763" y="2855290"/>
                </a:cubicBezTo>
                <a:cubicBezTo>
                  <a:pt x="1125409" y="2860350"/>
                  <a:pt x="1127604" y="2868015"/>
                  <a:pt x="1128348" y="2878284"/>
                </a:cubicBezTo>
                <a:lnTo>
                  <a:pt x="1074100" y="2878284"/>
                </a:lnTo>
                <a:cubicBezTo>
                  <a:pt x="1074621" y="2867866"/>
                  <a:pt x="1077486" y="2859588"/>
                  <a:pt x="1082695" y="2853448"/>
                </a:cubicBezTo>
                <a:cubicBezTo>
                  <a:pt x="1087904" y="2847309"/>
                  <a:pt x="1094192" y="2844240"/>
                  <a:pt x="1101559" y="2844240"/>
                </a:cubicBezTo>
                <a:close/>
                <a:moveTo>
                  <a:pt x="3922364" y="2843458"/>
                </a:moveTo>
                <a:cubicBezTo>
                  <a:pt x="3929713" y="2843458"/>
                  <a:pt x="3935948" y="2847179"/>
                  <a:pt x="3941070" y="2854620"/>
                </a:cubicBezTo>
                <a:cubicBezTo>
                  <a:pt x="3946192" y="2862062"/>
                  <a:pt x="3948752" y="2873522"/>
                  <a:pt x="3948752" y="2889000"/>
                </a:cubicBezTo>
                <a:cubicBezTo>
                  <a:pt x="3948752" y="2904701"/>
                  <a:pt x="3946118" y="2916310"/>
                  <a:pt x="3940848" y="2923825"/>
                </a:cubicBezTo>
                <a:cubicBezTo>
                  <a:pt x="3935578" y="2931341"/>
                  <a:pt x="3929454" y="2935099"/>
                  <a:pt x="3922476" y="2935099"/>
                </a:cubicBezTo>
                <a:cubicBezTo>
                  <a:pt x="3915201" y="2935099"/>
                  <a:pt x="3909002" y="2931472"/>
                  <a:pt x="3903881" y="2924216"/>
                </a:cubicBezTo>
                <a:cubicBezTo>
                  <a:pt x="3898759" y="2916961"/>
                  <a:pt x="3896198" y="2905668"/>
                  <a:pt x="3896198" y="2890339"/>
                </a:cubicBezTo>
                <a:cubicBezTo>
                  <a:pt x="3896198" y="2875084"/>
                  <a:pt x="3898908" y="2863457"/>
                  <a:pt x="3904326" y="2855458"/>
                </a:cubicBezTo>
                <a:cubicBezTo>
                  <a:pt x="3909745" y="2847458"/>
                  <a:pt x="3915758" y="2843458"/>
                  <a:pt x="3922364" y="2843458"/>
                </a:cubicBezTo>
                <a:close/>
                <a:moveTo>
                  <a:pt x="2750790" y="2843458"/>
                </a:moveTo>
                <a:cubicBezTo>
                  <a:pt x="2758138" y="2843458"/>
                  <a:pt x="2764373" y="2847179"/>
                  <a:pt x="2769495" y="2854620"/>
                </a:cubicBezTo>
                <a:cubicBezTo>
                  <a:pt x="2774617" y="2862062"/>
                  <a:pt x="2777178" y="2873522"/>
                  <a:pt x="2777178" y="2889000"/>
                </a:cubicBezTo>
                <a:cubicBezTo>
                  <a:pt x="2777178" y="2904701"/>
                  <a:pt x="2774542" y="2916310"/>
                  <a:pt x="2769272" y="2923825"/>
                </a:cubicBezTo>
                <a:cubicBezTo>
                  <a:pt x="2764002" y="2931341"/>
                  <a:pt x="2757879" y="2935099"/>
                  <a:pt x="2750901" y="2935099"/>
                </a:cubicBezTo>
                <a:cubicBezTo>
                  <a:pt x="2743626" y="2935099"/>
                  <a:pt x="2737428" y="2931472"/>
                  <a:pt x="2732306" y="2924216"/>
                </a:cubicBezTo>
                <a:cubicBezTo>
                  <a:pt x="2727184" y="2916961"/>
                  <a:pt x="2724623" y="2905668"/>
                  <a:pt x="2724623" y="2890339"/>
                </a:cubicBezTo>
                <a:cubicBezTo>
                  <a:pt x="2724623" y="2875084"/>
                  <a:pt x="2727333" y="2863457"/>
                  <a:pt x="2732752" y="2855458"/>
                </a:cubicBezTo>
                <a:cubicBezTo>
                  <a:pt x="2738170" y="2847458"/>
                  <a:pt x="2744183" y="2843458"/>
                  <a:pt x="2750790" y="2843458"/>
                </a:cubicBezTo>
                <a:close/>
                <a:moveTo>
                  <a:pt x="1245840" y="2843458"/>
                </a:moveTo>
                <a:cubicBezTo>
                  <a:pt x="1253188" y="2843458"/>
                  <a:pt x="1259423" y="2847179"/>
                  <a:pt x="1264545" y="2854620"/>
                </a:cubicBezTo>
                <a:cubicBezTo>
                  <a:pt x="1269667" y="2862062"/>
                  <a:pt x="1272228" y="2873522"/>
                  <a:pt x="1272228" y="2889000"/>
                </a:cubicBezTo>
                <a:cubicBezTo>
                  <a:pt x="1272228" y="2904701"/>
                  <a:pt x="1269593" y="2916310"/>
                  <a:pt x="1264323" y="2923825"/>
                </a:cubicBezTo>
                <a:cubicBezTo>
                  <a:pt x="1259053" y="2931341"/>
                  <a:pt x="1252929" y="2935099"/>
                  <a:pt x="1245951" y="2935099"/>
                </a:cubicBezTo>
                <a:cubicBezTo>
                  <a:pt x="1238676" y="2935099"/>
                  <a:pt x="1232478" y="2931472"/>
                  <a:pt x="1227356" y="2924216"/>
                </a:cubicBezTo>
                <a:cubicBezTo>
                  <a:pt x="1222234" y="2916961"/>
                  <a:pt x="1219673" y="2905668"/>
                  <a:pt x="1219673" y="2890339"/>
                </a:cubicBezTo>
                <a:cubicBezTo>
                  <a:pt x="1219673" y="2875084"/>
                  <a:pt x="1222383" y="2863457"/>
                  <a:pt x="1227802" y="2855458"/>
                </a:cubicBezTo>
                <a:cubicBezTo>
                  <a:pt x="1233221" y="2847458"/>
                  <a:pt x="1239233" y="2843458"/>
                  <a:pt x="1245840" y="2843458"/>
                </a:cubicBezTo>
                <a:close/>
                <a:moveTo>
                  <a:pt x="4309847" y="2830399"/>
                </a:moveTo>
                <a:lnTo>
                  <a:pt x="4309847" y="2948940"/>
                </a:lnTo>
                <a:lnTo>
                  <a:pt x="4326255" y="2948940"/>
                </a:lnTo>
                <a:lnTo>
                  <a:pt x="4326255" y="2830399"/>
                </a:lnTo>
                <a:close/>
                <a:moveTo>
                  <a:pt x="3614522" y="2830399"/>
                </a:moveTo>
                <a:lnTo>
                  <a:pt x="3614522" y="2948940"/>
                </a:lnTo>
                <a:lnTo>
                  <a:pt x="3630930" y="2948940"/>
                </a:lnTo>
                <a:lnTo>
                  <a:pt x="3630930" y="2830399"/>
                </a:lnTo>
                <a:close/>
                <a:moveTo>
                  <a:pt x="3085847" y="2830399"/>
                </a:moveTo>
                <a:lnTo>
                  <a:pt x="3085847" y="2846695"/>
                </a:lnTo>
                <a:lnTo>
                  <a:pt x="3125504" y="2846695"/>
                </a:lnTo>
                <a:cubicBezTo>
                  <a:pt x="3130865" y="2846695"/>
                  <a:pt x="3137084" y="2846472"/>
                  <a:pt x="3144158" y="2846026"/>
                </a:cubicBezTo>
                <a:lnTo>
                  <a:pt x="3082164" y="2932644"/>
                </a:lnTo>
                <a:lnTo>
                  <a:pt x="3082164" y="2948940"/>
                </a:lnTo>
                <a:lnTo>
                  <a:pt x="3168224" y="2948940"/>
                </a:lnTo>
                <a:lnTo>
                  <a:pt x="3168224" y="2931639"/>
                </a:lnTo>
                <a:lnTo>
                  <a:pt x="3123226" y="2931639"/>
                </a:lnTo>
                <a:cubicBezTo>
                  <a:pt x="3116750" y="2931639"/>
                  <a:pt x="3109827" y="2931974"/>
                  <a:pt x="3102458" y="2932644"/>
                </a:cubicBezTo>
                <a:lnTo>
                  <a:pt x="3112636" y="2918914"/>
                </a:lnTo>
                <a:lnTo>
                  <a:pt x="3165433" y="2843682"/>
                </a:lnTo>
                <a:lnTo>
                  <a:pt x="3165433" y="2830399"/>
                </a:lnTo>
                <a:close/>
                <a:moveTo>
                  <a:pt x="3052547" y="2830399"/>
                </a:moveTo>
                <a:lnTo>
                  <a:pt x="3052547" y="2948940"/>
                </a:lnTo>
                <a:lnTo>
                  <a:pt x="3068955" y="2948940"/>
                </a:lnTo>
                <a:lnTo>
                  <a:pt x="3068955" y="2830399"/>
                </a:lnTo>
                <a:close/>
                <a:moveTo>
                  <a:pt x="2862047" y="2830399"/>
                </a:moveTo>
                <a:lnTo>
                  <a:pt x="2862047" y="2948940"/>
                </a:lnTo>
                <a:lnTo>
                  <a:pt x="2878455" y="2948940"/>
                </a:lnTo>
                <a:lnTo>
                  <a:pt x="2878455" y="2830399"/>
                </a:lnTo>
                <a:close/>
                <a:moveTo>
                  <a:pt x="2032925" y="2830399"/>
                </a:moveTo>
                <a:lnTo>
                  <a:pt x="2032925" y="2903845"/>
                </a:lnTo>
                <a:cubicBezTo>
                  <a:pt x="2032925" y="2914784"/>
                  <a:pt x="2033837" y="2923416"/>
                  <a:pt x="2035660" y="2929741"/>
                </a:cubicBezTo>
                <a:cubicBezTo>
                  <a:pt x="2037483" y="2936067"/>
                  <a:pt x="2041111" y="2941294"/>
                  <a:pt x="2046543" y="2945424"/>
                </a:cubicBezTo>
                <a:cubicBezTo>
                  <a:pt x="2051975" y="2949554"/>
                  <a:pt x="2058524" y="2951619"/>
                  <a:pt x="2066188" y="2951619"/>
                </a:cubicBezTo>
                <a:cubicBezTo>
                  <a:pt x="2072662" y="2951619"/>
                  <a:pt x="2078467" y="2949945"/>
                  <a:pt x="2083601" y="2946596"/>
                </a:cubicBezTo>
                <a:cubicBezTo>
                  <a:pt x="2088736" y="2943248"/>
                  <a:pt x="2093201" y="2938225"/>
                  <a:pt x="2096996" y="2931527"/>
                </a:cubicBezTo>
                <a:lnTo>
                  <a:pt x="2096996" y="2948940"/>
                </a:lnTo>
                <a:lnTo>
                  <a:pt x="2111730" y="2948940"/>
                </a:lnTo>
                <a:lnTo>
                  <a:pt x="2111730" y="2830399"/>
                </a:lnTo>
                <a:lnTo>
                  <a:pt x="2095210" y="2830399"/>
                </a:lnTo>
                <a:lnTo>
                  <a:pt x="2095210" y="2893911"/>
                </a:lnTo>
                <a:cubicBezTo>
                  <a:pt x="2095210" y="2908794"/>
                  <a:pt x="2093052" y="2919026"/>
                  <a:pt x="2088736" y="2924607"/>
                </a:cubicBezTo>
                <a:cubicBezTo>
                  <a:pt x="2083676" y="2931081"/>
                  <a:pt x="2077202" y="2934318"/>
                  <a:pt x="2069314" y="2934318"/>
                </a:cubicBezTo>
                <a:cubicBezTo>
                  <a:pt x="2065072" y="2934318"/>
                  <a:pt x="2061296" y="2933071"/>
                  <a:pt x="2057984" y="2930579"/>
                </a:cubicBezTo>
                <a:cubicBezTo>
                  <a:pt x="2054673" y="2928086"/>
                  <a:pt x="2052403" y="2924774"/>
                  <a:pt x="2051175" y="2920644"/>
                </a:cubicBezTo>
                <a:cubicBezTo>
                  <a:pt x="2049947" y="2916514"/>
                  <a:pt x="2049334" y="2908347"/>
                  <a:pt x="2049334" y="2896144"/>
                </a:cubicBezTo>
                <a:lnTo>
                  <a:pt x="2049334" y="2830399"/>
                </a:lnTo>
                <a:close/>
                <a:moveTo>
                  <a:pt x="1309472" y="2830399"/>
                </a:moveTo>
                <a:lnTo>
                  <a:pt x="1309472" y="2948940"/>
                </a:lnTo>
                <a:lnTo>
                  <a:pt x="1325880" y="2948940"/>
                </a:lnTo>
                <a:lnTo>
                  <a:pt x="1325880" y="2830399"/>
                </a:lnTo>
                <a:close/>
                <a:moveTo>
                  <a:pt x="4590536" y="2827720"/>
                </a:moveTo>
                <a:cubicBezTo>
                  <a:pt x="4579077" y="2827720"/>
                  <a:pt x="4570110" y="2830882"/>
                  <a:pt x="4563636" y="2837208"/>
                </a:cubicBezTo>
                <a:cubicBezTo>
                  <a:pt x="4557162" y="2843533"/>
                  <a:pt x="4553925" y="2851755"/>
                  <a:pt x="4553925" y="2861876"/>
                </a:cubicBezTo>
                <a:cubicBezTo>
                  <a:pt x="4553925" y="2867754"/>
                  <a:pt x="4555116" y="2873001"/>
                  <a:pt x="4557497" y="2877614"/>
                </a:cubicBezTo>
                <a:cubicBezTo>
                  <a:pt x="4559878" y="2882228"/>
                  <a:pt x="4563227" y="2885912"/>
                  <a:pt x="4567543" y="2888665"/>
                </a:cubicBezTo>
                <a:cubicBezTo>
                  <a:pt x="4571859" y="2891418"/>
                  <a:pt x="4580416" y="2894767"/>
                  <a:pt x="4593216" y="2898711"/>
                </a:cubicBezTo>
                <a:cubicBezTo>
                  <a:pt x="4602071" y="2901390"/>
                  <a:pt x="4607652" y="2903622"/>
                  <a:pt x="4609959" y="2905408"/>
                </a:cubicBezTo>
                <a:cubicBezTo>
                  <a:pt x="4613307" y="2908013"/>
                  <a:pt x="4614982" y="2911659"/>
                  <a:pt x="4614982" y="2916347"/>
                </a:cubicBezTo>
                <a:cubicBezTo>
                  <a:pt x="4614982" y="2921779"/>
                  <a:pt x="4613033" y="2926263"/>
                  <a:pt x="4609136" y="2929797"/>
                </a:cubicBezTo>
                <a:cubicBezTo>
                  <a:pt x="4605238" y="2933332"/>
                  <a:pt x="4599726" y="2935099"/>
                  <a:pt x="4592598" y="2935099"/>
                </a:cubicBezTo>
                <a:cubicBezTo>
                  <a:pt x="4585472" y="2935099"/>
                  <a:pt x="4579756" y="2933062"/>
                  <a:pt x="4575450" y="2928988"/>
                </a:cubicBezTo>
                <a:cubicBezTo>
                  <a:pt x="4571143" y="2924914"/>
                  <a:pt x="4568508" y="2918691"/>
                  <a:pt x="4567543" y="2910319"/>
                </a:cubicBezTo>
                <a:lnTo>
                  <a:pt x="4551134" y="2913445"/>
                </a:lnTo>
                <a:cubicBezTo>
                  <a:pt x="4554855" y="2938894"/>
                  <a:pt x="4568361" y="2951619"/>
                  <a:pt x="4591653" y="2951619"/>
                </a:cubicBezTo>
                <a:cubicBezTo>
                  <a:pt x="4604080" y="2951619"/>
                  <a:pt x="4613884" y="2948116"/>
                  <a:pt x="4621065" y="2941108"/>
                </a:cubicBezTo>
                <a:cubicBezTo>
                  <a:pt x="4628246" y="2934101"/>
                  <a:pt x="4631836" y="2924932"/>
                  <a:pt x="4631836" y="2913602"/>
                </a:cubicBezTo>
                <a:cubicBezTo>
                  <a:pt x="4631836" y="2907489"/>
                  <a:pt x="4630724" y="2902215"/>
                  <a:pt x="4628500" y="2897780"/>
                </a:cubicBezTo>
                <a:cubicBezTo>
                  <a:pt x="4626276" y="2893345"/>
                  <a:pt x="4623162" y="2889842"/>
                  <a:pt x="4619159" y="2887270"/>
                </a:cubicBezTo>
                <a:cubicBezTo>
                  <a:pt x="4615156" y="2884698"/>
                  <a:pt x="4606336" y="2881248"/>
                  <a:pt x="4592699" y="2876922"/>
                </a:cubicBezTo>
                <a:cubicBezTo>
                  <a:pt x="4582784" y="2873662"/>
                  <a:pt x="4576820" y="2871290"/>
                  <a:pt x="4574807" y="2869808"/>
                </a:cubicBezTo>
                <a:cubicBezTo>
                  <a:pt x="4571452" y="2867288"/>
                  <a:pt x="4569775" y="2863842"/>
                  <a:pt x="4569775" y="2859469"/>
                </a:cubicBezTo>
                <a:cubicBezTo>
                  <a:pt x="4569775" y="2855023"/>
                  <a:pt x="4571524" y="2851373"/>
                  <a:pt x="4575021" y="2848520"/>
                </a:cubicBezTo>
                <a:cubicBezTo>
                  <a:pt x="4578519" y="2845666"/>
                  <a:pt x="4583839" y="2844240"/>
                  <a:pt x="4590983" y="2844240"/>
                </a:cubicBezTo>
                <a:cubicBezTo>
                  <a:pt x="4603559" y="2844240"/>
                  <a:pt x="4610591" y="2850714"/>
                  <a:pt x="4612080" y="2863662"/>
                </a:cubicBezTo>
                <a:lnTo>
                  <a:pt x="4628153" y="2860983"/>
                </a:lnTo>
                <a:cubicBezTo>
                  <a:pt x="4627037" y="2852797"/>
                  <a:pt x="4625028" y="2846509"/>
                  <a:pt x="4622125" y="2842119"/>
                </a:cubicBezTo>
                <a:cubicBezTo>
                  <a:pt x="4619223" y="2837728"/>
                  <a:pt x="4615038" y="2834231"/>
                  <a:pt x="4609568" y="2831626"/>
                </a:cubicBezTo>
                <a:cubicBezTo>
                  <a:pt x="4604098" y="2829022"/>
                  <a:pt x="4597755" y="2827720"/>
                  <a:pt x="4590536" y="2827720"/>
                </a:cubicBezTo>
                <a:close/>
                <a:moveTo>
                  <a:pt x="4498432" y="2827720"/>
                </a:moveTo>
                <a:cubicBezTo>
                  <a:pt x="4491747" y="2827720"/>
                  <a:pt x="4485823" y="2829329"/>
                  <a:pt x="4480660" y="2832548"/>
                </a:cubicBezTo>
                <a:cubicBezTo>
                  <a:pt x="4475498" y="2835767"/>
                  <a:pt x="4471134" y="2840632"/>
                  <a:pt x="4467567" y="2847144"/>
                </a:cubicBezTo>
                <a:lnTo>
                  <a:pt x="4467567" y="2830399"/>
                </a:lnTo>
                <a:lnTo>
                  <a:pt x="4452722" y="2830399"/>
                </a:lnTo>
                <a:lnTo>
                  <a:pt x="4452722" y="2948940"/>
                </a:lnTo>
                <a:lnTo>
                  <a:pt x="4469130" y="2948940"/>
                </a:lnTo>
                <a:lnTo>
                  <a:pt x="4469130" y="2884130"/>
                </a:lnTo>
                <a:cubicBezTo>
                  <a:pt x="4469130" y="2869828"/>
                  <a:pt x="4471474" y="2859734"/>
                  <a:pt x="4476162" y="2853849"/>
                </a:cubicBezTo>
                <a:cubicBezTo>
                  <a:pt x="4480850" y="2847964"/>
                  <a:pt x="4487138" y="2845021"/>
                  <a:pt x="4495026" y="2845021"/>
                </a:cubicBezTo>
                <a:cubicBezTo>
                  <a:pt x="4499193" y="2845021"/>
                  <a:pt x="4502858" y="2846120"/>
                  <a:pt x="4506021" y="2848317"/>
                </a:cubicBezTo>
                <a:cubicBezTo>
                  <a:pt x="4509184" y="2850515"/>
                  <a:pt x="4511509" y="2853625"/>
                  <a:pt x="4512997" y="2857647"/>
                </a:cubicBezTo>
                <a:cubicBezTo>
                  <a:pt x="4514486" y="2861670"/>
                  <a:pt x="4515230" y="2868039"/>
                  <a:pt x="4515230" y="2876756"/>
                </a:cubicBezTo>
                <a:lnTo>
                  <a:pt x="4515230" y="2948940"/>
                </a:lnTo>
                <a:lnTo>
                  <a:pt x="4531638" y="2948940"/>
                </a:lnTo>
                <a:lnTo>
                  <a:pt x="4531638" y="2876052"/>
                </a:lnTo>
                <a:cubicBezTo>
                  <a:pt x="4531638" y="2865113"/>
                  <a:pt x="4530969" y="2857002"/>
                  <a:pt x="4529632" y="2851718"/>
                </a:cubicBezTo>
                <a:cubicBezTo>
                  <a:pt x="4528295" y="2846435"/>
                  <a:pt x="4526271" y="2842138"/>
                  <a:pt x="4523559" y="2838826"/>
                </a:cubicBezTo>
                <a:cubicBezTo>
                  <a:pt x="4520848" y="2835515"/>
                  <a:pt x="4517282" y="2832836"/>
                  <a:pt x="4512862" y="2830789"/>
                </a:cubicBezTo>
                <a:cubicBezTo>
                  <a:pt x="4508442" y="2828743"/>
                  <a:pt x="4503632" y="2827720"/>
                  <a:pt x="4498432" y="2827720"/>
                </a:cubicBezTo>
                <a:close/>
                <a:moveTo>
                  <a:pt x="4387238" y="2827720"/>
                </a:moveTo>
                <a:cubicBezTo>
                  <a:pt x="4374066" y="2827720"/>
                  <a:pt x="4363183" y="2832929"/>
                  <a:pt x="4354588" y="2843347"/>
                </a:cubicBezTo>
                <a:cubicBezTo>
                  <a:pt x="4345994" y="2853765"/>
                  <a:pt x="4341696" y="2869206"/>
                  <a:pt x="4341696" y="2889669"/>
                </a:cubicBezTo>
                <a:cubicBezTo>
                  <a:pt x="4341696" y="2910059"/>
                  <a:pt x="4346030" y="2925481"/>
                  <a:pt x="4354700" y="2935936"/>
                </a:cubicBezTo>
                <a:cubicBezTo>
                  <a:pt x="4363369" y="2946392"/>
                  <a:pt x="4374215" y="2951619"/>
                  <a:pt x="4387238" y="2951619"/>
                </a:cubicBezTo>
                <a:cubicBezTo>
                  <a:pt x="4400483" y="2951619"/>
                  <a:pt x="4411385" y="2946410"/>
                  <a:pt x="4419942" y="2935992"/>
                </a:cubicBezTo>
                <a:cubicBezTo>
                  <a:pt x="4428500" y="2925574"/>
                  <a:pt x="4432779" y="2909724"/>
                  <a:pt x="4432779" y="2888442"/>
                </a:cubicBezTo>
                <a:cubicBezTo>
                  <a:pt x="4432779" y="2868796"/>
                  <a:pt x="4428426" y="2853765"/>
                  <a:pt x="4419719" y="2843347"/>
                </a:cubicBezTo>
                <a:cubicBezTo>
                  <a:pt x="4411013" y="2832929"/>
                  <a:pt x="4400186" y="2827720"/>
                  <a:pt x="4387238" y="2827720"/>
                </a:cubicBezTo>
                <a:close/>
                <a:moveTo>
                  <a:pt x="4198746" y="2827720"/>
                </a:moveTo>
                <a:cubicBezTo>
                  <a:pt x="4185650" y="2827720"/>
                  <a:pt x="4175585" y="2830622"/>
                  <a:pt x="4168553" y="2836426"/>
                </a:cubicBezTo>
                <a:cubicBezTo>
                  <a:pt x="4161521" y="2842231"/>
                  <a:pt x="4156852" y="2851495"/>
                  <a:pt x="4154544" y="2864220"/>
                </a:cubicBezTo>
                <a:lnTo>
                  <a:pt x="4170730" y="2866899"/>
                </a:lnTo>
                <a:cubicBezTo>
                  <a:pt x="4172516" y="2858149"/>
                  <a:pt x="4175306" y="2852185"/>
                  <a:pt x="4179101" y="2849007"/>
                </a:cubicBezTo>
                <a:cubicBezTo>
                  <a:pt x="4182896" y="2845829"/>
                  <a:pt x="4188626" y="2844240"/>
                  <a:pt x="4196291" y="2844240"/>
                </a:cubicBezTo>
                <a:cubicBezTo>
                  <a:pt x="4204774" y="2844240"/>
                  <a:pt x="4211062" y="2846621"/>
                  <a:pt x="4215155" y="2851383"/>
                </a:cubicBezTo>
                <a:cubicBezTo>
                  <a:pt x="4218057" y="2854658"/>
                  <a:pt x="4219508" y="2860350"/>
                  <a:pt x="4219508" y="2868461"/>
                </a:cubicBezTo>
                <a:lnTo>
                  <a:pt x="4219396" y="2873596"/>
                </a:lnTo>
                <a:cubicBezTo>
                  <a:pt x="4213146" y="2876318"/>
                  <a:pt x="4203323" y="2878662"/>
                  <a:pt x="4189928" y="2880628"/>
                </a:cubicBezTo>
                <a:cubicBezTo>
                  <a:pt x="4179957" y="2882042"/>
                  <a:pt x="4172516" y="2884237"/>
                  <a:pt x="4167604" y="2887214"/>
                </a:cubicBezTo>
                <a:cubicBezTo>
                  <a:pt x="4162693" y="2890190"/>
                  <a:pt x="4158824" y="2894320"/>
                  <a:pt x="4155996" y="2899604"/>
                </a:cubicBezTo>
                <a:cubicBezTo>
                  <a:pt x="4153168" y="2904887"/>
                  <a:pt x="4151754" y="2910952"/>
                  <a:pt x="4151754" y="2917798"/>
                </a:cubicBezTo>
                <a:cubicBezTo>
                  <a:pt x="4151754" y="2928142"/>
                  <a:pt x="4154768" y="2936364"/>
                  <a:pt x="4160796" y="2942466"/>
                </a:cubicBezTo>
                <a:cubicBezTo>
                  <a:pt x="4166823" y="2948568"/>
                  <a:pt x="4174897" y="2951619"/>
                  <a:pt x="4185017" y="2951619"/>
                </a:cubicBezTo>
                <a:cubicBezTo>
                  <a:pt x="4191417" y="2951619"/>
                  <a:pt x="4197593" y="2950168"/>
                  <a:pt x="4203546" y="2947265"/>
                </a:cubicBezTo>
                <a:cubicBezTo>
                  <a:pt x="4209500" y="2944362"/>
                  <a:pt x="4215229" y="2940046"/>
                  <a:pt x="4220736" y="2934316"/>
                </a:cubicBezTo>
                <a:cubicBezTo>
                  <a:pt x="4221257" y="2939973"/>
                  <a:pt x="4222373" y="2944847"/>
                  <a:pt x="4224084" y="2948940"/>
                </a:cubicBezTo>
                <a:lnTo>
                  <a:pt x="4241274" y="2948940"/>
                </a:lnTo>
                <a:cubicBezTo>
                  <a:pt x="4239190" y="2944327"/>
                  <a:pt x="4237795" y="2939583"/>
                  <a:pt x="4237088" y="2934709"/>
                </a:cubicBezTo>
                <a:cubicBezTo>
                  <a:pt x="4236382" y="2929834"/>
                  <a:pt x="4236028" y="2918021"/>
                  <a:pt x="4236028" y="2899269"/>
                </a:cubicBezTo>
                <a:lnTo>
                  <a:pt x="4236028" y="2872480"/>
                </a:lnTo>
                <a:cubicBezTo>
                  <a:pt x="4236028" y="2861615"/>
                  <a:pt x="4235265" y="2853355"/>
                  <a:pt x="4233740" y="2847700"/>
                </a:cubicBezTo>
                <a:cubicBezTo>
                  <a:pt x="4232214" y="2842045"/>
                  <a:pt x="4228550" y="2837301"/>
                  <a:pt x="4222745" y="2833468"/>
                </a:cubicBezTo>
                <a:cubicBezTo>
                  <a:pt x="4216941" y="2829636"/>
                  <a:pt x="4208941" y="2827720"/>
                  <a:pt x="4198746" y="2827720"/>
                </a:cubicBezTo>
                <a:close/>
                <a:moveTo>
                  <a:pt x="4126714" y="2827720"/>
                </a:moveTo>
                <a:cubicBezTo>
                  <a:pt x="4122770" y="2827720"/>
                  <a:pt x="4119216" y="2829078"/>
                  <a:pt x="4116054" y="2831794"/>
                </a:cubicBezTo>
                <a:cubicBezTo>
                  <a:pt x="4112891" y="2834510"/>
                  <a:pt x="4109412" y="2840035"/>
                  <a:pt x="4105617" y="2848370"/>
                </a:cubicBezTo>
                <a:lnTo>
                  <a:pt x="4105617" y="2830399"/>
                </a:lnTo>
                <a:lnTo>
                  <a:pt x="4090772" y="2830399"/>
                </a:lnTo>
                <a:lnTo>
                  <a:pt x="4090772" y="2948940"/>
                </a:lnTo>
                <a:lnTo>
                  <a:pt x="4107180" y="2948940"/>
                </a:lnTo>
                <a:lnTo>
                  <a:pt x="4107180" y="2886879"/>
                </a:lnTo>
                <a:cubicBezTo>
                  <a:pt x="4107180" y="2878247"/>
                  <a:pt x="4108222" y="2870099"/>
                  <a:pt x="4110306" y="2862434"/>
                </a:cubicBezTo>
                <a:cubicBezTo>
                  <a:pt x="4111496" y="2858044"/>
                  <a:pt x="4113542" y="2854620"/>
                  <a:pt x="4116444" y="2852165"/>
                </a:cubicBezTo>
                <a:cubicBezTo>
                  <a:pt x="4119347" y="2849709"/>
                  <a:pt x="4122546" y="2848481"/>
                  <a:pt x="4126044" y="2848481"/>
                </a:cubicBezTo>
                <a:cubicBezTo>
                  <a:pt x="4129914" y="2848481"/>
                  <a:pt x="4133895" y="2849932"/>
                  <a:pt x="4137988" y="2852834"/>
                </a:cubicBezTo>
                <a:lnTo>
                  <a:pt x="4143568" y="2834194"/>
                </a:lnTo>
                <a:cubicBezTo>
                  <a:pt x="4137839" y="2829878"/>
                  <a:pt x="4132220" y="2827720"/>
                  <a:pt x="4126714" y="2827720"/>
                </a:cubicBezTo>
                <a:close/>
                <a:moveTo>
                  <a:pt x="4025846" y="2827720"/>
                </a:moveTo>
                <a:cubicBezTo>
                  <a:pt x="4012674" y="2827720"/>
                  <a:pt x="4001791" y="2833096"/>
                  <a:pt x="3993196" y="2843849"/>
                </a:cubicBezTo>
                <a:cubicBezTo>
                  <a:pt x="3984602" y="2854602"/>
                  <a:pt x="3980304" y="2870210"/>
                  <a:pt x="3980304" y="2890674"/>
                </a:cubicBezTo>
                <a:cubicBezTo>
                  <a:pt x="3980304" y="2910394"/>
                  <a:pt x="3984564" y="2925481"/>
                  <a:pt x="3993085" y="2935936"/>
                </a:cubicBezTo>
                <a:cubicBezTo>
                  <a:pt x="4001605" y="2946392"/>
                  <a:pt x="4012748" y="2951619"/>
                  <a:pt x="4026515" y="2951619"/>
                </a:cubicBezTo>
                <a:cubicBezTo>
                  <a:pt x="4037454" y="2951619"/>
                  <a:pt x="4046626" y="2948401"/>
                  <a:pt x="4054030" y="2941964"/>
                </a:cubicBezTo>
                <a:cubicBezTo>
                  <a:pt x="4061434" y="2935527"/>
                  <a:pt x="4066550" y="2925984"/>
                  <a:pt x="4069378" y="2913333"/>
                </a:cubicBezTo>
                <a:lnTo>
                  <a:pt x="4052411" y="2910766"/>
                </a:lnTo>
                <a:cubicBezTo>
                  <a:pt x="4047574" y="2926988"/>
                  <a:pt x="4038980" y="2935099"/>
                  <a:pt x="4026627" y="2935099"/>
                </a:cubicBezTo>
                <a:cubicBezTo>
                  <a:pt x="4018739" y="2935099"/>
                  <a:pt x="4012042" y="2931713"/>
                  <a:pt x="4006535" y="2924942"/>
                </a:cubicBezTo>
                <a:cubicBezTo>
                  <a:pt x="4001028" y="2918170"/>
                  <a:pt x="3997940" y="2908124"/>
                  <a:pt x="3997270" y="2894804"/>
                </a:cubicBezTo>
                <a:lnTo>
                  <a:pt x="4069824" y="2894804"/>
                </a:lnTo>
                <a:lnTo>
                  <a:pt x="4069936" y="2889446"/>
                </a:lnTo>
                <a:cubicBezTo>
                  <a:pt x="4069936" y="2869429"/>
                  <a:pt x="4065732" y="2854137"/>
                  <a:pt x="4057323" y="2843570"/>
                </a:cubicBezTo>
                <a:cubicBezTo>
                  <a:pt x="4048914" y="2833003"/>
                  <a:pt x="4038422" y="2827720"/>
                  <a:pt x="4025846" y="2827720"/>
                </a:cubicBezTo>
                <a:close/>
                <a:moveTo>
                  <a:pt x="3924374" y="2827720"/>
                </a:moveTo>
                <a:cubicBezTo>
                  <a:pt x="3918504" y="2827720"/>
                  <a:pt x="3913304" y="2829134"/>
                  <a:pt x="3908772" y="2831961"/>
                </a:cubicBezTo>
                <a:cubicBezTo>
                  <a:pt x="3904240" y="2834789"/>
                  <a:pt x="3900117" y="2839403"/>
                  <a:pt x="3896402" y="2845802"/>
                </a:cubicBezTo>
                <a:lnTo>
                  <a:pt x="3896402" y="2830399"/>
                </a:lnTo>
                <a:lnTo>
                  <a:pt x="3881222" y="2830399"/>
                </a:lnTo>
                <a:lnTo>
                  <a:pt x="3881222" y="2994370"/>
                </a:lnTo>
                <a:lnTo>
                  <a:pt x="3897630" y="2994370"/>
                </a:lnTo>
                <a:lnTo>
                  <a:pt x="3897630" y="2936662"/>
                </a:lnTo>
                <a:cubicBezTo>
                  <a:pt x="3900830" y="2941424"/>
                  <a:pt x="3904625" y="2945108"/>
                  <a:pt x="3909016" y="2947712"/>
                </a:cubicBezTo>
                <a:cubicBezTo>
                  <a:pt x="3913406" y="2950317"/>
                  <a:pt x="3918131" y="2951619"/>
                  <a:pt x="3923191" y="2951619"/>
                </a:cubicBezTo>
                <a:cubicBezTo>
                  <a:pt x="3934577" y="2951619"/>
                  <a:pt x="3944492" y="2946168"/>
                  <a:pt x="3952938" y="2935267"/>
                </a:cubicBezTo>
                <a:cubicBezTo>
                  <a:pt x="3961384" y="2924365"/>
                  <a:pt x="3965607" y="2908831"/>
                  <a:pt x="3965607" y="2888665"/>
                </a:cubicBezTo>
                <a:cubicBezTo>
                  <a:pt x="3965607" y="2875642"/>
                  <a:pt x="3963731" y="2864499"/>
                  <a:pt x="3959979" y="2855234"/>
                </a:cubicBezTo>
                <a:cubicBezTo>
                  <a:pt x="3956227" y="2845970"/>
                  <a:pt x="3951268" y="2839068"/>
                  <a:pt x="3945102" y="2834529"/>
                </a:cubicBezTo>
                <a:cubicBezTo>
                  <a:pt x="3938936" y="2829989"/>
                  <a:pt x="3932027" y="2827720"/>
                  <a:pt x="3924374" y="2827720"/>
                </a:cubicBezTo>
                <a:close/>
                <a:moveTo>
                  <a:pt x="3815738" y="2827720"/>
                </a:moveTo>
                <a:cubicBezTo>
                  <a:pt x="3802566" y="2827720"/>
                  <a:pt x="3791683" y="2832929"/>
                  <a:pt x="3783088" y="2843347"/>
                </a:cubicBezTo>
                <a:cubicBezTo>
                  <a:pt x="3774494" y="2853765"/>
                  <a:pt x="3770196" y="2869206"/>
                  <a:pt x="3770196" y="2889669"/>
                </a:cubicBezTo>
                <a:cubicBezTo>
                  <a:pt x="3770196" y="2910059"/>
                  <a:pt x="3774530" y="2925481"/>
                  <a:pt x="3783200" y="2935936"/>
                </a:cubicBezTo>
                <a:cubicBezTo>
                  <a:pt x="3791869" y="2946392"/>
                  <a:pt x="3802715" y="2951619"/>
                  <a:pt x="3815738" y="2951619"/>
                </a:cubicBezTo>
                <a:cubicBezTo>
                  <a:pt x="3828983" y="2951619"/>
                  <a:pt x="3839885" y="2946410"/>
                  <a:pt x="3848442" y="2935992"/>
                </a:cubicBezTo>
                <a:cubicBezTo>
                  <a:pt x="3857000" y="2925574"/>
                  <a:pt x="3861279" y="2909724"/>
                  <a:pt x="3861279" y="2888442"/>
                </a:cubicBezTo>
                <a:cubicBezTo>
                  <a:pt x="3861279" y="2868796"/>
                  <a:pt x="3856926" y="2853765"/>
                  <a:pt x="3848219" y="2843347"/>
                </a:cubicBezTo>
                <a:cubicBezTo>
                  <a:pt x="3839513" y="2832929"/>
                  <a:pt x="3828686" y="2827720"/>
                  <a:pt x="3815738" y="2827720"/>
                </a:cubicBezTo>
                <a:close/>
                <a:moveTo>
                  <a:pt x="3688564" y="2827720"/>
                </a:moveTo>
                <a:cubicBezTo>
                  <a:pt x="3684620" y="2827720"/>
                  <a:pt x="3681066" y="2829078"/>
                  <a:pt x="3677904" y="2831794"/>
                </a:cubicBezTo>
                <a:cubicBezTo>
                  <a:pt x="3674741" y="2834510"/>
                  <a:pt x="3671262" y="2840035"/>
                  <a:pt x="3667467" y="2848370"/>
                </a:cubicBezTo>
                <a:lnTo>
                  <a:pt x="3667467" y="2830399"/>
                </a:lnTo>
                <a:lnTo>
                  <a:pt x="3652622" y="2830399"/>
                </a:lnTo>
                <a:lnTo>
                  <a:pt x="3652622" y="2948940"/>
                </a:lnTo>
                <a:lnTo>
                  <a:pt x="3669030" y="2948940"/>
                </a:lnTo>
                <a:lnTo>
                  <a:pt x="3669030" y="2886879"/>
                </a:lnTo>
                <a:cubicBezTo>
                  <a:pt x="3669030" y="2878247"/>
                  <a:pt x="3670072" y="2870099"/>
                  <a:pt x="3672156" y="2862434"/>
                </a:cubicBezTo>
                <a:cubicBezTo>
                  <a:pt x="3673346" y="2858044"/>
                  <a:pt x="3675392" y="2854620"/>
                  <a:pt x="3678294" y="2852165"/>
                </a:cubicBezTo>
                <a:cubicBezTo>
                  <a:pt x="3681197" y="2849709"/>
                  <a:pt x="3684396" y="2848481"/>
                  <a:pt x="3687894" y="2848481"/>
                </a:cubicBezTo>
                <a:cubicBezTo>
                  <a:pt x="3691764" y="2848481"/>
                  <a:pt x="3695745" y="2849932"/>
                  <a:pt x="3699838" y="2852834"/>
                </a:cubicBezTo>
                <a:lnTo>
                  <a:pt x="3705418" y="2834194"/>
                </a:lnTo>
                <a:cubicBezTo>
                  <a:pt x="3699689" y="2829878"/>
                  <a:pt x="3694070" y="2827720"/>
                  <a:pt x="3688564" y="2827720"/>
                </a:cubicBezTo>
                <a:close/>
                <a:moveTo>
                  <a:pt x="3549596" y="2827720"/>
                </a:moveTo>
                <a:cubicBezTo>
                  <a:pt x="3536424" y="2827720"/>
                  <a:pt x="3525541" y="2833096"/>
                  <a:pt x="3516946" y="2843849"/>
                </a:cubicBezTo>
                <a:cubicBezTo>
                  <a:pt x="3508352" y="2854602"/>
                  <a:pt x="3504054" y="2870210"/>
                  <a:pt x="3504054" y="2890674"/>
                </a:cubicBezTo>
                <a:cubicBezTo>
                  <a:pt x="3504054" y="2910394"/>
                  <a:pt x="3508314" y="2925481"/>
                  <a:pt x="3516835" y="2935936"/>
                </a:cubicBezTo>
                <a:cubicBezTo>
                  <a:pt x="3525355" y="2946392"/>
                  <a:pt x="3536498" y="2951619"/>
                  <a:pt x="3550265" y="2951619"/>
                </a:cubicBezTo>
                <a:cubicBezTo>
                  <a:pt x="3561204" y="2951619"/>
                  <a:pt x="3570376" y="2948401"/>
                  <a:pt x="3577780" y="2941964"/>
                </a:cubicBezTo>
                <a:cubicBezTo>
                  <a:pt x="3585184" y="2935527"/>
                  <a:pt x="3590300" y="2925984"/>
                  <a:pt x="3593128" y="2913333"/>
                </a:cubicBezTo>
                <a:lnTo>
                  <a:pt x="3576161" y="2910766"/>
                </a:lnTo>
                <a:cubicBezTo>
                  <a:pt x="3571324" y="2926988"/>
                  <a:pt x="3562730" y="2935099"/>
                  <a:pt x="3550377" y="2935099"/>
                </a:cubicBezTo>
                <a:cubicBezTo>
                  <a:pt x="3542489" y="2935099"/>
                  <a:pt x="3535792" y="2931713"/>
                  <a:pt x="3530285" y="2924942"/>
                </a:cubicBezTo>
                <a:cubicBezTo>
                  <a:pt x="3524778" y="2918170"/>
                  <a:pt x="3521690" y="2908124"/>
                  <a:pt x="3521020" y="2894804"/>
                </a:cubicBezTo>
                <a:lnTo>
                  <a:pt x="3593574" y="2894804"/>
                </a:lnTo>
                <a:lnTo>
                  <a:pt x="3593686" y="2889446"/>
                </a:lnTo>
                <a:cubicBezTo>
                  <a:pt x="3593686" y="2869429"/>
                  <a:pt x="3589482" y="2854137"/>
                  <a:pt x="3581073" y="2843570"/>
                </a:cubicBezTo>
                <a:cubicBezTo>
                  <a:pt x="3572664" y="2833003"/>
                  <a:pt x="3562172" y="2827720"/>
                  <a:pt x="3549596" y="2827720"/>
                </a:cubicBezTo>
                <a:close/>
                <a:moveTo>
                  <a:pt x="3225746" y="2827720"/>
                </a:moveTo>
                <a:cubicBezTo>
                  <a:pt x="3212574" y="2827720"/>
                  <a:pt x="3201691" y="2833096"/>
                  <a:pt x="3193096" y="2843849"/>
                </a:cubicBezTo>
                <a:cubicBezTo>
                  <a:pt x="3184502" y="2854602"/>
                  <a:pt x="3180204" y="2870210"/>
                  <a:pt x="3180204" y="2890674"/>
                </a:cubicBezTo>
                <a:cubicBezTo>
                  <a:pt x="3180204" y="2910394"/>
                  <a:pt x="3184464" y="2925481"/>
                  <a:pt x="3192985" y="2935936"/>
                </a:cubicBezTo>
                <a:cubicBezTo>
                  <a:pt x="3201505" y="2946392"/>
                  <a:pt x="3212648" y="2951619"/>
                  <a:pt x="3226415" y="2951619"/>
                </a:cubicBezTo>
                <a:cubicBezTo>
                  <a:pt x="3237354" y="2951619"/>
                  <a:pt x="3246526" y="2948401"/>
                  <a:pt x="3253930" y="2941964"/>
                </a:cubicBezTo>
                <a:cubicBezTo>
                  <a:pt x="3261334" y="2935527"/>
                  <a:pt x="3266450" y="2925984"/>
                  <a:pt x="3269278" y="2913333"/>
                </a:cubicBezTo>
                <a:lnTo>
                  <a:pt x="3252311" y="2910766"/>
                </a:lnTo>
                <a:cubicBezTo>
                  <a:pt x="3247474" y="2926988"/>
                  <a:pt x="3238880" y="2935099"/>
                  <a:pt x="3226527" y="2935099"/>
                </a:cubicBezTo>
                <a:cubicBezTo>
                  <a:pt x="3218639" y="2935099"/>
                  <a:pt x="3211942" y="2931713"/>
                  <a:pt x="3206435" y="2924942"/>
                </a:cubicBezTo>
                <a:cubicBezTo>
                  <a:pt x="3200928" y="2918170"/>
                  <a:pt x="3197840" y="2908124"/>
                  <a:pt x="3197170" y="2894804"/>
                </a:cubicBezTo>
                <a:lnTo>
                  <a:pt x="3269724" y="2894804"/>
                </a:lnTo>
                <a:lnTo>
                  <a:pt x="3269836" y="2889446"/>
                </a:lnTo>
                <a:cubicBezTo>
                  <a:pt x="3269836" y="2869429"/>
                  <a:pt x="3265632" y="2854137"/>
                  <a:pt x="3257223" y="2843570"/>
                </a:cubicBezTo>
                <a:cubicBezTo>
                  <a:pt x="3248814" y="2833003"/>
                  <a:pt x="3238322" y="2827720"/>
                  <a:pt x="3225746" y="2827720"/>
                </a:cubicBezTo>
                <a:close/>
                <a:moveTo>
                  <a:pt x="2944412" y="2827720"/>
                </a:moveTo>
                <a:cubicBezTo>
                  <a:pt x="2938320" y="2827720"/>
                  <a:pt x="2932711" y="2829384"/>
                  <a:pt x="2927585" y="2832714"/>
                </a:cubicBezTo>
                <a:cubicBezTo>
                  <a:pt x="2922458" y="2836043"/>
                  <a:pt x="2918261" y="2840779"/>
                  <a:pt x="2914992" y="2846920"/>
                </a:cubicBezTo>
                <a:lnTo>
                  <a:pt x="2914992" y="2830399"/>
                </a:lnTo>
                <a:lnTo>
                  <a:pt x="2900258" y="2830399"/>
                </a:lnTo>
                <a:lnTo>
                  <a:pt x="2900258" y="2948940"/>
                </a:lnTo>
                <a:lnTo>
                  <a:pt x="2916667" y="2948940"/>
                </a:lnTo>
                <a:lnTo>
                  <a:pt x="2916667" y="2887371"/>
                </a:lnTo>
                <a:cubicBezTo>
                  <a:pt x="2916667" y="2871280"/>
                  <a:pt x="2918843" y="2860199"/>
                  <a:pt x="2923196" y="2854128"/>
                </a:cubicBezTo>
                <a:cubicBezTo>
                  <a:pt x="2927550" y="2848057"/>
                  <a:pt x="2933484" y="2845021"/>
                  <a:pt x="2941000" y="2845021"/>
                </a:cubicBezTo>
                <a:cubicBezTo>
                  <a:pt x="2946284" y="2845021"/>
                  <a:pt x="2950432" y="2847032"/>
                  <a:pt x="2953446" y="2851055"/>
                </a:cubicBezTo>
                <a:cubicBezTo>
                  <a:pt x="2956460" y="2855077"/>
                  <a:pt x="2957966" y="2862006"/>
                  <a:pt x="2957966" y="2871840"/>
                </a:cubicBezTo>
                <a:lnTo>
                  <a:pt x="2957966" y="2948940"/>
                </a:lnTo>
                <a:lnTo>
                  <a:pt x="2974375" y="2948940"/>
                </a:lnTo>
                <a:lnTo>
                  <a:pt x="2974375" y="2879997"/>
                </a:lnTo>
                <a:cubicBezTo>
                  <a:pt x="2974375" y="2867928"/>
                  <a:pt x="2976620" y="2859081"/>
                  <a:pt x="2981109" y="2853457"/>
                </a:cubicBezTo>
                <a:cubicBezTo>
                  <a:pt x="2985598" y="2847833"/>
                  <a:pt x="2991396" y="2845021"/>
                  <a:pt x="2998504" y="2845021"/>
                </a:cubicBezTo>
                <a:cubicBezTo>
                  <a:pt x="3001946" y="2845021"/>
                  <a:pt x="3005051" y="2845990"/>
                  <a:pt x="3007819" y="2847927"/>
                </a:cubicBezTo>
                <a:cubicBezTo>
                  <a:pt x="3010588" y="2849864"/>
                  <a:pt x="3012589" y="2852601"/>
                  <a:pt x="3013823" y="2856139"/>
                </a:cubicBezTo>
                <a:cubicBezTo>
                  <a:pt x="3015058" y="2859678"/>
                  <a:pt x="3015674" y="2865693"/>
                  <a:pt x="3015674" y="2874185"/>
                </a:cubicBezTo>
                <a:lnTo>
                  <a:pt x="3015674" y="2948940"/>
                </a:lnTo>
                <a:lnTo>
                  <a:pt x="3032083" y="2948940"/>
                </a:lnTo>
                <a:lnTo>
                  <a:pt x="3032083" y="2867568"/>
                </a:lnTo>
                <a:cubicBezTo>
                  <a:pt x="3032083" y="2853653"/>
                  <a:pt x="3029395" y="2843533"/>
                  <a:pt x="3024018" y="2837208"/>
                </a:cubicBezTo>
                <a:cubicBezTo>
                  <a:pt x="3018642" y="2830882"/>
                  <a:pt x="3011287" y="2827720"/>
                  <a:pt x="3001954" y="2827720"/>
                </a:cubicBezTo>
                <a:cubicBezTo>
                  <a:pt x="2995831" y="2827720"/>
                  <a:pt x="2990250" y="2829441"/>
                  <a:pt x="2985209" y="2832883"/>
                </a:cubicBezTo>
                <a:cubicBezTo>
                  <a:pt x="2980168" y="2836325"/>
                  <a:pt x="2975707" y="2841489"/>
                  <a:pt x="2971825" y="2848373"/>
                </a:cubicBezTo>
                <a:cubicBezTo>
                  <a:pt x="2969819" y="2841636"/>
                  <a:pt x="2966458" y="2836510"/>
                  <a:pt x="2961740" y="2832994"/>
                </a:cubicBezTo>
                <a:cubicBezTo>
                  <a:pt x="2957022" y="2829478"/>
                  <a:pt x="2951246" y="2827720"/>
                  <a:pt x="2944412" y="2827720"/>
                </a:cubicBezTo>
                <a:close/>
                <a:moveTo>
                  <a:pt x="2752799" y="2827720"/>
                </a:moveTo>
                <a:cubicBezTo>
                  <a:pt x="2746929" y="2827720"/>
                  <a:pt x="2741729" y="2829134"/>
                  <a:pt x="2737197" y="2831961"/>
                </a:cubicBezTo>
                <a:cubicBezTo>
                  <a:pt x="2732665" y="2834789"/>
                  <a:pt x="2728542" y="2839403"/>
                  <a:pt x="2724827" y="2845802"/>
                </a:cubicBezTo>
                <a:lnTo>
                  <a:pt x="2724827" y="2830399"/>
                </a:lnTo>
                <a:lnTo>
                  <a:pt x="2709647" y="2830399"/>
                </a:lnTo>
                <a:lnTo>
                  <a:pt x="2709647" y="2994370"/>
                </a:lnTo>
                <a:lnTo>
                  <a:pt x="2726055" y="2994370"/>
                </a:lnTo>
                <a:lnTo>
                  <a:pt x="2726055" y="2936662"/>
                </a:lnTo>
                <a:cubicBezTo>
                  <a:pt x="2729255" y="2941424"/>
                  <a:pt x="2733050" y="2945108"/>
                  <a:pt x="2737440" y="2947712"/>
                </a:cubicBezTo>
                <a:cubicBezTo>
                  <a:pt x="2741831" y="2950317"/>
                  <a:pt x="2746556" y="2951619"/>
                  <a:pt x="2751616" y="2951619"/>
                </a:cubicBezTo>
                <a:cubicBezTo>
                  <a:pt x="2763002" y="2951619"/>
                  <a:pt x="2772917" y="2946168"/>
                  <a:pt x="2781363" y="2935267"/>
                </a:cubicBezTo>
                <a:cubicBezTo>
                  <a:pt x="2789810" y="2924365"/>
                  <a:pt x="2794032" y="2908831"/>
                  <a:pt x="2794032" y="2888665"/>
                </a:cubicBezTo>
                <a:cubicBezTo>
                  <a:pt x="2794032" y="2875642"/>
                  <a:pt x="2792156" y="2864499"/>
                  <a:pt x="2788404" y="2855234"/>
                </a:cubicBezTo>
                <a:cubicBezTo>
                  <a:pt x="2784652" y="2845970"/>
                  <a:pt x="2779693" y="2839068"/>
                  <a:pt x="2773527" y="2834529"/>
                </a:cubicBezTo>
                <a:cubicBezTo>
                  <a:pt x="2767361" y="2829989"/>
                  <a:pt x="2760452" y="2827720"/>
                  <a:pt x="2752799" y="2827720"/>
                </a:cubicBezTo>
                <a:close/>
                <a:moveTo>
                  <a:pt x="2644162" y="2827720"/>
                </a:moveTo>
                <a:cubicBezTo>
                  <a:pt x="2630991" y="2827720"/>
                  <a:pt x="2620108" y="2832929"/>
                  <a:pt x="2611513" y="2843347"/>
                </a:cubicBezTo>
                <a:cubicBezTo>
                  <a:pt x="2602918" y="2853765"/>
                  <a:pt x="2598621" y="2869206"/>
                  <a:pt x="2598621" y="2889669"/>
                </a:cubicBezTo>
                <a:cubicBezTo>
                  <a:pt x="2598621" y="2910059"/>
                  <a:pt x="2602956" y="2925481"/>
                  <a:pt x="2611625" y="2935936"/>
                </a:cubicBezTo>
                <a:cubicBezTo>
                  <a:pt x="2620294" y="2946392"/>
                  <a:pt x="2631140" y="2951619"/>
                  <a:pt x="2644162" y="2951619"/>
                </a:cubicBezTo>
                <a:cubicBezTo>
                  <a:pt x="2657408" y="2951619"/>
                  <a:pt x="2668310" y="2946410"/>
                  <a:pt x="2676867" y="2935992"/>
                </a:cubicBezTo>
                <a:cubicBezTo>
                  <a:pt x="2685425" y="2925574"/>
                  <a:pt x="2689704" y="2909724"/>
                  <a:pt x="2689704" y="2888442"/>
                </a:cubicBezTo>
                <a:cubicBezTo>
                  <a:pt x="2689704" y="2868796"/>
                  <a:pt x="2685351" y="2853765"/>
                  <a:pt x="2676644" y="2843347"/>
                </a:cubicBezTo>
                <a:cubicBezTo>
                  <a:pt x="2667938" y="2832929"/>
                  <a:pt x="2657110" y="2827720"/>
                  <a:pt x="2644162" y="2827720"/>
                </a:cubicBezTo>
                <a:close/>
                <a:moveTo>
                  <a:pt x="2495037" y="2827720"/>
                </a:moveTo>
                <a:cubicBezTo>
                  <a:pt x="2483577" y="2827720"/>
                  <a:pt x="2474610" y="2830882"/>
                  <a:pt x="2468136" y="2837208"/>
                </a:cubicBezTo>
                <a:cubicBezTo>
                  <a:pt x="2461662" y="2843533"/>
                  <a:pt x="2458425" y="2851755"/>
                  <a:pt x="2458425" y="2861876"/>
                </a:cubicBezTo>
                <a:cubicBezTo>
                  <a:pt x="2458425" y="2867754"/>
                  <a:pt x="2459616" y="2873001"/>
                  <a:pt x="2461997" y="2877614"/>
                </a:cubicBezTo>
                <a:cubicBezTo>
                  <a:pt x="2464378" y="2882228"/>
                  <a:pt x="2467727" y="2885912"/>
                  <a:pt x="2472043" y="2888665"/>
                </a:cubicBezTo>
                <a:cubicBezTo>
                  <a:pt x="2476359" y="2891418"/>
                  <a:pt x="2484916" y="2894767"/>
                  <a:pt x="2497716" y="2898711"/>
                </a:cubicBezTo>
                <a:cubicBezTo>
                  <a:pt x="2506571" y="2901390"/>
                  <a:pt x="2512152" y="2903622"/>
                  <a:pt x="2514459" y="2905408"/>
                </a:cubicBezTo>
                <a:cubicBezTo>
                  <a:pt x="2517807" y="2908013"/>
                  <a:pt x="2519482" y="2911659"/>
                  <a:pt x="2519482" y="2916347"/>
                </a:cubicBezTo>
                <a:cubicBezTo>
                  <a:pt x="2519482" y="2921779"/>
                  <a:pt x="2517533" y="2926263"/>
                  <a:pt x="2513636" y="2929797"/>
                </a:cubicBezTo>
                <a:cubicBezTo>
                  <a:pt x="2509738" y="2933332"/>
                  <a:pt x="2504226" y="2935099"/>
                  <a:pt x="2497098" y="2935099"/>
                </a:cubicBezTo>
                <a:cubicBezTo>
                  <a:pt x="2489972" y="2935099"/>
                  <a:pt x="2484256" y="2933062"/>
                  <a:pt x="2479950" y="2928988"/>
                </a:cubicBezTo>
                <a:cubicBezTo>
                  <a:pt x="2475643" y="2924914"/>
                  <a:pt x="2473008" y="2918691"/>
                  <a:pt x="2472043" y="2910319"/>
                </a:cubicBezTo>
                <a:lnTo>
                  <a:pt x="2455634" y="2913445"/>
                </a:lnTo>
                <a:cubicBezTo>
                  <a:pt x="2459355" y="2938894"/>
                  <a:pt x="2472861" y="2951619"/>
                  <a:pt x="2496153" y="2951619"/>
                </a:cubicBezTo>
                <a:cubicBezTo>
                  <a:pt x="2508580" y="2951619"/>
                  <a:pt x="2518384" y="2948116"/>
                  <a:pt x="2525565" y="2941108"/>
                </a:cubicBezTo>
                <a:cubicBezTo>
                  <a:pt x="2532746" y="2934101"/>
                  <a:pt x="2536336" y="2924932"/>
                  <a:pt x="2536336" y="2913602"/>
                </a:cubicBezTo>
                <a:cubicBezTo>
                  <a:pt x="2536336" y="2907489"/>
                  <a:pt x="2535224" y="2902215"/>
                  <a:pt x="2533000" y="2897780"/>
                </a:cubicBezTo>
                <a:cubicBezTo>
                  <a:pt x="2530776" y="2893345"/>
                  <a:pt x="2527662" y="2889842"/>
                  <a:pt x="2523659" y="2887270"/>
                </a:cubicBezTo>
                <a:cubicBezTo>
                  <a:pt x="2519656" y="2884698"/>
                  <a:pt x="2510836" y="2881248"/>
                  <a:pt x="2497199" y="2876922"/>
                </a:cubicBezTo>
                <a:cubicBezTo>
                  <a:pt x="2487284" y="2873662"/>
                  <a:pt x="2481320" y="2871290"/>
                  <a:pt x="2479307" y="2869808"/>
                </a:cubicBezTo>
                <a:cubicBezTo>
                  <a:pt x="2475952" y="2867288"/>
                  <a:pt x="2474275" y="2863842"/>
                  <a:pt x="2474275" y="2859469"/>
                </a:cubicBezTo>
                <a:cubicBezTo>
                  <a:pt x="2474275" y="2855023"/>
                  <a:pt x="2476024" y="2851373"/>
                  <a:pt x="2479521" y="2848520"/>
                </a:cubicBezTo>
                <a:cubicBezTo>
                  <a:pt x="2483019" y="2845666"/>
                  <a:pt x="2488339" y="2844240"/>
                  <a:pt x="2495483" y="2844240"/>
                </a:cubicBezTo>
                <a:cubicBezTo>
                  <a:pt x="2508059" y="2844240"/>
                  <a:pt x="2515091" y="2850714"/>
                  <a:pt x="2516580" y="2863662"/>
                </a:cubicBezTo>
                <a:lnTo>
                  <a:pt x="2532653" y="2860983"/>
                </a:lnTo>
                <a:cubicBezTo>
                  <a:pt x="2531537" y="2852797"/>
                  <a:pt x="2529528" y="2846509"/>
                  <a:pt x="2526626" y="2842119"/>
                </a:cubicBezTo>
                <a:cubicBezTo>
                  <a:pt x="2523723" y="2837728"/>
                  <a:pt x="2519537" y="2834231"/>
                  <a:pt x="2514068" y="2831626"/>
                </a:cubicBezTo>
                <a:cubicBezTo>
                  <a:pt x="2508599" y="2829022"/>
                  <a:pt x="2502255" y="2827720"/>
                  <a:pt x="2495037" y="2827720"/>
                </a:cubicBezTo>
                <a:close/>
                <a:moveTo>
                  <a:pt x="2355307" y="2827720"/>
                </a:moveTo>
                <a:cubicBezTo>
                  <a:pt x="2348622" y="2827720"/>
                  <a:pt x="2342698" y="2829329"/>
                  <a:pt x="2337535" y="2832548"/>
                </a:cubicBezTo>
                <a:cubicBezTo>
                  <a:pt x="2332373" y="2835767"/>
                  <a:pt x="2328009" y="2840632"/>
                  <a:pt x="2324442" y="2847144"/>
                </a:cubicBezTo>
                <a:lnTo>
                  <a:pt x="2324442" y="2830399"/>
                </a:lnTo>
                <a:lnTo>
                  <a:pt x="2309597" y="2830399"/>
                </a:lnTo>
                <a:lnTo>
                  <a:pt x="2309597" y="2948940"/>
                </a:lnTo>
                <a:lnTo>
                  <a:pt x="2326005" y="2948940"/>
                </a:lnTo>
                <a:lnTo>
                  <a:pt x="2326005" y="2884130"/>
                </a:lnTo>
                <a:cubicBezTo>
                  <a:pt x="2326005" y="2869828"/>
                  <a:pt x="2328349" y="2859734"/>
                  <a:pt x="2333037" y="2853849"/>
                </a:cubicBezTo>
                <a:cubicBezTo>
                  <a:pt x="2337725" y="2847964"/>
                  <a:pt x="2344013" y="2845021"/>
                  <a:pt x="2351901" y="2845021"/>
                </a:cubicBezTo>
                <a:cubicBezTo>
                  <a:pt x="2356068" y="2845021"/>
                  <a:pt x="2359733" y="2846120"/>
                  <a:pt x="2362896" y="2848317"/>
                </a:cubicBezTo>
                <a:cubicBezTo>
                  <a:pt x="2366059" y="2850515"/>
                  <a:pt x="2368384" y="2853625"/>
                  <a:pt x="2369872" y="2857647"/>
                </a:cubicBezTo>
                <a:cubicBezTo>
                  <a:pt x="2371360" y="2861670"/>
                  <a:pt x="2372105" y="2868039"/>
                  <a:pt x="2372105" y="2876756"/>
                </a:cubicBezTo>
                <a:lnTo>
                  <a:pt x="2372105" y="2948940"/>
                </a:lnTo>
                <a:lnTo>
                  <a:pt x="2388513" y="2948940"/>
                </a:lnTo>
                <a:lnTo>
                  <a:pt x="2388513" y="2876052"/>
                </a:lnTo>
                <a:cubicBezTo>
                  <a:pt x="2388513" y="2865113"/>
                  <a:pt x="2387844" y="2857002"/>
                  <a:pt x="2386507" y="2851718"/>
                </a:cubicBezTo>
                <a:cubicBezTo>
                  <a:pt x="2385170" y="2846435"/>
                  <a:pt x="2383146" y="2842138"/>
                  <a:pt x="2380434" y="2838826"/>
                </a:cubicBezTo>
                <a:cubicBezTo>
                  <a:pt x="2377723" y="2835515"/>
                  <a:pt x="2374157" y="2832836"/>
                  <a:pt x="2369737" y="2830789"/>
                </a:cubicBezTo>
                <a:cubicBezTo>
                  <a:pt x="2365317" y="2828743"/>
                  <a:pt x="2360507" y="2827720"/>
                  <a:pt x="2355307" y="2827720"/>
                </a:cubicBezTo>
                <a:close/>
                <a:moveTo>
                  <a:pt x="2246122" y="2827720"/>
                </a:moveTo>
                <a:cubicBezTo>
                  <a:pt x="2233025" y="2827720"/>
                  <a:pt x="2222960" y="2830622"/>
                  <a:pt x="2215928" y="2836426"/>
                </a:cubicBezTo>
                <a:cubicBezTo>
                  <a:pt x="2208896" y="2842231"/>
                  <a:pt x="2204227" y="2851495"/>
                  <a:pt x="2201920" y="2864220"/>
                </a:cubicBezTo>
                <a:lnTo>
                  <a:pt x="2218105" y="2866899"/>
                </a:lnTo>
                <a:cubicBezTo>
                  <a:pt x="2219891" y="2858149"/>
                  <a:pt x="2222681" y="2852185"/>
                  <a:pt x="2226476" y="2849007"/>
                </a:cubicBezTo>
                <a:cubicBezTo>
                  <a:pt x="2230272" y="2845829"/>
                  <a:pt x="2236001" y="2844240"/>
                  <a:pt x="2243666" y="2844240"/>
                </a:cubicBezTo>
                <a:cubicBezTo>
                  <a:pt x="2252149" y="2844240"/>
                  <a:pt x="2258437" y="2846621"/>
                  <a:pt x="2262530" y="2851383"/>
                </a:cubicBezTo>
                <a:cubicBezTo>
                  <a:pt x="2265432" y="2854658"/>
                  <a:pt x="2266883" y="2860350"/>
                  <a:pt x="2266883" y="2868461"/>
                </a:cubicBezTo>
                <a:lnTo>
                  <a:pt x="2266772" y="2873596"/>
                </a:lnTo>
                <a:cubicBezTo>
                  <a:pt x="2260521" y="2876318"/>
                  <a:pt x="2250698" y="2878662"/>
                  <a:pt x="2237304" y="2880628"/>
                </a:cubicBezTo>
                <a:cubicBezTo>
                  <a:pt x="2227332" y="2882042"/>
                  <a:pt x="2219891" y="2884237"/>
                  <a:pt x="2214979" y="2887214"/>
                </a:cubicBezTo>
                <a:cubicBezTo>
                  <a:pt x="2210068" y="2890190"/>
                  <a:pt x="2206198" y="2894320"/>
                  <a:pt x="2203371" y="2899604"/>
                </a:cubicBezTo>
                <a:cubicBezTo>
                  <a:pt x="2200543" y="2904887"/>
                  <a:pt x="2199129" y="2910952"/>
                  <a:pt x="2199129" y="2917798"/>
                </a:cubicBezTo>
                <a:cubicBezTo>
                  <a:pt x="2199129" y="2928142"/>
                  <a:pt x="2202143" y="2936364"/>
                  <a:pt x="2208170" y="2942466"/>
                </a:cubicBezTo>
                <a:cubicBezTo>
                  <a:pt x="2214198" y="2948568"/>
                  <a:pt x="2222272" y="2951619"/>
                  <a:pt x="2232392" y="2951619"/>
                </a:cubicBezTo>
                <a:cubicBezTo>
                  <a:pt x="2238792" y="2951619"/>
                  <a:pt x="2244968" y="2950168"/>
                  <a:pt x="2250921" y="2947265"/>
                </a:cubicBezTo>
                <a:cubicBezTo>
                  <a:pt x="2256874" y="2944362"/>
                  <a:pt x="2262604" y="2940046"/>
                  <a:pt x="2268111" y="2934316"/>
                </a:cubicBezTo>
                <a:cubicBezTo>
                  <a:pt x="2268632" y="2939973"/>
                  <a:pt x="2269748" y="2944847"/>
                  <a:pt x="2271460" y="2948940"/>
                </a:cubicBezTo>
                <a:lnTo>
                  <a:pt x="2288649" y="2948940"/>
                </a:lnTo>
                <a:cubicBezTo>
                  <a:pt x="2286566" y="2944327"/>
                  <a:pt x="2285170" y="2939583"/>
                  <a:pt x="2284463" y="2934709"/>
                </a:cubicBezTo>
                <a:cubicBezTo>
                  <a:pt x="2283756" y="2929834"/>
                  <a:pt x="2283403" y="2918021"/>
                  <a:pt x="2283403" y="2899269"/>
                </a:cubicBezTo>
                <a:lnTo>
                  <a:pt x="2283403" y="2872480"/>
                </a:lnTo>
                <a:cubicBezTo>
                  <a:pt x="2283403" y="2861615"/>
                  <a:pt x="2282640" y="2853355"/>
                  <a:pt x="2281115" y="2847700"/>
                </a:cubicBezTo>
                <a:cubicBezTo>
                  <a:pt x="2279589" y="2842045"/>
                  <a:pt x="2275924" y="2837301"/>
                  <a:pt x="2270120" y="2833468"/>
                </a:cubicBezTo>
                <a:cubicBezTo>
                  <a:pt x="2264316" y="2829636"/>
                  <a:pt x="2256316" y="2827720"/>
                  <a:pt x="2246122" y="2827720"/>
                </a:cubicBezTo>
                <a:close/>
                <a:moveTo>
                  <a:pt x="2174089" y="2827720"/>
                </a:moveTo>
                <a:cubicBezTo>
                  <a:pt x="2170145" y="2827720"/>
                  <a:pt x="2166592" y="2829078"/>
                  <a:pt x="2163429" y="2831794"/>
                </a:cubicBezTo>
                <a:cubicBezTo>
                  <a:pt x="2160266" y="2834510"/>
                  <a:pt x="2156788" y="2840035"/>
                  <a:pt x="2152992" y="2848370"/>
                </a:cubicBezTo>
                <a:lnTo>
                  <a:pt x="2152992" y="2830399"/>
                </a:lnTo>
                <a:lnTo>
                  <a:pt x="2138147" y="2830399"/>
                </a:lnTo>
                <a:lnTo>
                  <a:pt x="2138147" y="2948940"/>
                </a:lnTo>
                <a:lnTo>
                  <a:pt x="2154555" y="2948940"/>
                </a:lnTo>
                <a:lnTo>
                  <a:pt x="2154555" y="2886879"/>
                </a:lnTo>
                <a:cubicBezTo>
                  <a:pt x="2154555" y="2878247"/>
                  <a:pt x="2155597" y="2870099"/>
                  <a:pt x="2157680" y="2862434"/>
                </a:cubicBezTo>
                <a:cubicBezTo>
                  <a:pt x="2158871" y="2858044"/>
                  <a:pt x="2160918" y="2854620"/>
                  <a:pt x="2163820" y="2852165"/>
                </a:cubicBezTo>
                <a:cubicBezTo>
                  <a:pt x="2166722" y="2849709"/>
                  <a:pt x="2169922" y="2848481"/>
                  <a:pt x="2173419" y="2848481"/>
                </a:cubicBezTo>
                <a:cubicBezTo>
                  <a:pt x="2177289" y="2848481"/>
                  <a:pt x="2181270" y="2849932"/>
                  <a:pt x="2185363" y="2852834"/>
                </a:cubicBezTo>
                <a:lnTo>
                  <a:pt x="2190944" y="2834194"/>
                </a:lnTo>
                <a:cubicBezTo>
                  <a:pt x="2185214" y="2829878"/>
                  <a:pt x="2179596" y="2827720"/>
                  <a:pt x="2174089" y="2827720"/>
                </a:cubicBezTo>
                <a:close/>
                <a:moveTo>
                  <a:pt x="1969896" y="2827720"/>
                </a:moveTo>
                <a:cubicBezTo>
                  <a:pt x="1956800" y="2827720"/>
                  <a:pt x="1946735" y="2830622"/>
                  <a:pt x="1939703" y="2836426"/>
                </a:cubicBezTo>
                <a:cubicBezTo>
                  <a:pt x="1932671" y="2842231"/>
                  <a:pt x="1928002" y="2851495"/>
                  <a:pt x="1925695" y="2864220"/>
                </a:cubicBezTo>
                <a:lnTo>
                  <a:pt x="1941880" y="2866899"/>
                </a:lnTo>
                <a:cubicBezTo>
                  <a:pt x="1943666" y="2858149"/>
                  <a:pt x="1946456" y="2852185"/>
                  <a:pt x="1950251" y="2849007"/>
                </a:cubicBezTo>
                <a:cubicBezTo>
                  <a:pt x="1954046" y="2845829"/>
                  <a:pt x="1959776" y="2844240"/>
                  <a:pt x="1967441" y="2844240"/>
                </a:cubicBezTo>
                <a:cubicBezTo>
                  <a:pt x="1975924" y="2844240"/>
                  <a:pt x="1982212" y="2846621"/>
                  <a:pt x="1986305" y="2851383"/>
                </a:cubicBezTo>
                <a:cubicBezTo>
                  <a:pt x="1989207" y="2854658"/>
                  <a:pt x="1990658" y="2860350"/>
                  <a:pt x="1990658" y="2868461"/>
                </a:cubicBezTo>
                <a:lnTo>
                  <a:pt x="1990546" y="2873596"/>
                </a:lnTo>
                <a:cubicBezTo>
                  <a:pt x="1984296" y="2876318"/>
                  <a:pt x="1974473" y="2878662"/>
                  <a:pt x="1961078" y="2880628"/>
                </a:cubicBezTo>
                <a:cubicBezTo>
                  <a:pt x="1951107" y="2882042"/>
                  <a:pt x="1943666" y="2884237"/>
                  <a:pt x="1938754" y="2887214"/>
                </a:cubicBezTo>
                <a:cubicBezTo>
                  <a:pt x="1933843" y="2890190"/>
                  <a:pt x="1929974" y="2894320"/>
                  <a:pt x="1927146" y="2899604"/>
                </a:cubicBezTo>
                <a:cubicBezTo>
                  <a:pt x="1924318" y="2904887"/>
                  <a:pt x="1922904" y="2910952"/>
                  <a:pt x="1922904" y="2917798"/>
                </a:cubicBezTo>
                <a:cubicBezTo>
                  <a:pt x="1922904" y="2928142"/>
                  <a:pt x="1925918" y="2936364"/>
                  <a:pt x="1931946" y="2942466"/>
                </a:cubicBezTo>
                <a:cubicBezTo>
                  <a:pt x="1937973" y="2948568"/>
                  <a:pt x="1946047" y="2951619"/>
                  <a:pt x="1956167" y="2951619"/>
                </a:cubicBezTo>
                <a:cubicBezTo>
                  <a:pt x="1962567" y="2951619"/>
                  <a:pt x="1968743" y="2950168"/>
                  <a:pt x="1974696" y="2947265"/>
                </a:cubicBezTo>
                <a:cubicBezTo>
                  <a:pt x="1980649" y="2944362"/>
                  <a:pt x="1986379" y="2940046"/>
                  <a:pt x="1991886" y="2934316"/>
                </a:cubicBezTo>
                <a:cubicBezTo>
                  <a:pt x="1992407" y="2939973"/>
                  <a:pt x="1993523" y="2944847"/>
                  <a:pt x="1995234" y="2948940"/>
                </a:cubicBezTo>
                <a:lnTo>
                  <a:pt x="2012424" y="2948940"/>
                </a:lnTo>
                <a:cubicBezTo>
                  <a:pt x="2010341" y="2944327"/>
                  <a:pt x="2008945" y="2939583"/>
                  <a:pt x="2008238" y="2934709"/>
                </a:cubicBezTo>
                <a:cubicBezTo>
                  <a:pt x="2007532" y="2929834"/>
                  <a:pt x="2007178" y="2918021"/>
                  <a:pt x="2007178" y="2899269"/>
                </a:cubicBezTo>
                <a:lnTo>
                  <a:pt x="2007178" y="2872480"/>
                </a:lnTo>
                <a:cubicBezTo>
                  <a:pt x="2007178" y="2861615"/>
                  <a:pt x="2006415" y="2853355"/>
                  <a:pt x="2004890" y="2847700"/>
                </a:cubicBezTo>
                <a:cubicBezTo>
                  <a:pt x="2003364" y="2842045"/>
                  <a:pt x="1999699" y="2837301"/>
                  <a:pt x="1993895" y="2833468"/>
                </a:cubicBezTo>
                <a:cubicBezTo>
                  <a:pt x="1988091" y="2829636"/>
                  <a:pt x="1980091" y="2827720"/>
                  <a:pt x="1969896" y="2827720"/>
                </a:cubicBezTo>
                <a:close/>
                <a:moveTo>
                  <a:pt x="1818762" y="2827720"/>
                </a:moveTo>
                <a:cubicBezTo>
                  <a:pt x="1807302" y="2827720"/>
                  <a:pt x="1798335" y="2830882"/>
                  <a:pt x="1791861" y="2837208"/>
                </a:cubicBezTo>
                <a:cubicBezTo>
                  <a:pt x="1785387" y="2843533"/>
                  <a:pt x="1782150" y="2851755"/>
                  <a:pt x="1782150" y="2861876"/>
                </a:cubicBezTo>
                <a:cubicBezTo>
                  <a:pt x="1782150" y="2867754"/>
                  <a:pt x="1783341" y="2873001"/>
                  <a:pt x="1785722" y="2877614"/>
                </a:cubicBezTo>
                <a:cubicBezTo>
                  <a:pt x="1788103" y="2882228"/>
                  <a:pt x="1791452" y="2885912"/>
                  <a:pt x="1795768" y="2888665"/>
                </a:cubicBezTo>
                <a:cubicBezTo>
                  <a:pt x="1800084" y="2891418"/>
                  <a:pt x="1808642" y="2894767"/>
                  <a:pt x="1821441" y="2898711"/>
                </a:cubicBezTo>
                <a:cubicBezTo>
                  <a:pt x="1830296" y="2901390"/>
                  <a:pt x="1835877" y="2903622"/>
                  <a:pt x="1838184" y="2905408"/>
                </a:cubicBezTo>
                <a:cubicBezTo>
                  <a:pt x="1841532" y="2908013"/>
                  <a:pt x="1843207" y="2911659"/>
                  <a:pt x="1843207" y="2916347"/>
                </a:cubicBezTo>
                <a:cubicBezTo>
                  <a:pt x="1843207" y="2921779"/>
                  <a:pt x="1841258" y="2926263"/>
                  <a:pt x="1837361" y="2929797"/>
                </a:cubicBezTo>
                <a:cubicBezTo>
                  <a:pt x="1833463" y="2933332"/>
                  <a:pt x="1827951" y="2935099"/>
                  <a:pt x="1820823" y="2935099"/>
                </a:cubicBezTo>
                <a:cubicBezTo>
                  <a:pt x="1813697" y="2935099"/>
                  <a:pt x="1807981" y="2933062"/>
                  <a:pt x="1803675" y="2928988"/>
                </a:cubicBezTo>
                <a:cubicBezTo>
                  <a:pt x="1799369" y="2924914"/>
                  <a:pt x="1796733" y="2918691"/>
                  <a:pt x="1795768" y="2910319"/>
                </a:cubicBezTo>
                <a:lnTo>
                  <a:pt x="1779360" y="2913445"/>
                </a:lnTo>
                <a:cubicBezTo>
                  <a:pt x="1783080" y="2938894"/>
                  <a:pt x="1796586" y="2951619"/>
                  <a:pt x="1819878" y="2951619"/>
                </a:cubicBezTo>
                <a:cubicBezTo>
                  <a:pt x="1832305" y="2951619"/>
                  <a:pt x="1842109" y="2948116"/>
                  <a:pt x="1849290" y="2941108"/>
                </a:cubicBezTo>
                <a:cubicBezTo>
                  <a:pt x="1856471" y="2934101"/>
                  <a:pt x="1860062" y="2924932"/>
                  <a:pt x="1860062" y="2913602"/>
                </a:cubicBezTo>
                <a:cubicBezTo>
                  <a:pt x="1860062" y="2907489"/>
                  <a:pt x="1858949" y="2902215"/>
                  <a:pt x="1856725" y="2897780"/>
                </a:cubicBezTo>
                <a:cubicBezTo>
                  <a:pt x="1854501" y="2893345"/>
                  <a:pt x="1851387" y="2889842"/>
                  <a:pt x="1847384" y="2887270"/>
                </a:cubicBezTo>
                <a:cubicBezTo>
                  <a:pt x="1843381" y="2884698"/>
                  <a:pt x="1834561" y="2881248"/>
                  <a:pt x="1820924" y="2876922"/>
                </a:cubicBezTo>
                <a:cubicBezTo>
                  <a:pt x="1811009" y="2873662"/>
                  <a:pt x="1805045" y="2871290"/>
                  <a:pt x="1803032" y="2869808"/>
                </a:cubicBezTo>
                <a:cubicBezTo>
                  <a:pt x="1799678" y="2867288"/>
                  <a:pt x="1798000" y="2863842"/>
                  <a:pt x="1798000" y="2859469"/>
                </a:cubicBezTo>
                <a:cubicBezTo>
                  <a:pt x="1798000" y="2855023"/>
                  <a:pt x="1799749" y="2851373"/>
                  <a:pt x="1803246" y="2848520"/>
                </a:cubicBezTo>
                <a:cubicBezTo>
                  <a:pt x="1806744" y="2845666"/>
                  <a:pt x="1812065" y="2844240"/>
                  <a:pt x="1819208" y="2844240"/>
                </a:cubicBezTo>
                <a:cubicBezTo>
                  <a:pt x="1831784" y="2844240"/>
                  <a:pt x="1838816" y="2850714"/>
                  <a:pt x="1840305" y="2863662"/>
                </a:cubicBezTo>
                <a:lnTo>
                  <a:pt x="1856378" y="2860983"/>
                </a:lnTo>
                <a:cubicBezTo>
                  <a:pt x="1855262" y="2852797"/>
                  <a:pt x="1853253" y="2846509"/>
                  <a:pt x="1850351" y="2842119"/>
                </a:cubicBezTo>
                <a:cubicBezTo>
                  <a:pt x="1847448" y="2837728"/>
                  <a:pt x="1843263" y="2834231"/>
                  <a:pt x="1837793" y="2831626"/>
                </a:cubicBezTo>
                <a:cubicBezTo>
                  <a:pt x="1832324" y="2829022"/>
                  <a:pt x="1825980" y="2827720"/>
                  <a:pt x="1818762" y="2827720"/>
                </a:cubicBezTo>
                <a:close/>
                <a:moveTo>
                  <a:pt x="1720796" y="2827720"/>
                </a:moveTo>
                <a:cubicBezTo>
                  <a:pt x="1707624" y="2827720"/>
                  <a:pt x="1696741" y="2833096"/>
                  <a:pt x="1688147" y="2843849"/>
                </a:cubicBezTo>
                <a:cubicBezTo>
                  <a:pt x="1679552" y="2854602"/>
                  <a:pt x="1675254" y="2870210"/>
                  <a:pt x="1675254" y="2890674"/>
                </a:cubicBezTo>
                <a:cubicBezTo>
                  <a:pt x="1675254" y="2910394"/>
                  <a:pt x="1679515" y="2925481"/>
                  <a:pt x="1688035" y="2935936"/>
                </a:cubicBezTo>
                <a:cubicBezTo>
                  <a:pt x="1696555" y="2946392"/>
                  <a:pt x="1707699" y="2951619"/>
                  <a:pt x="1721465" y="2951619"/>
                </a:cubicBezTo>
                <a:cubicBezTo>
                  <a:pt x="1732404" y="2951619"/>
                  <a:pt x="1741576" y="2948401"/>
                  <a:pt x="1748980" y="2941964"/>
                </a:cubicBezTo>
                <a:cubicBezTo>
                  <a:pt x="1756384" y="2935527"/>
                  <a:pt x="1761500" y="2925984"/>
                  <a:pt x="1764328" y="2913333"/>
                </a:cubicBezTo>
                <a:lnTo>
                  <a:pt x="1747362" y="2910766"/>
                </a:lnTo>
                <a:cubicBezTo>
                  <a:pt x="1742525" y="2926988"/>
                  <a:pt x="1733930" y="2935099"/>
                  <a:pt x="1721577" y="2935099"/>
                </a:cubicBezTo>
                <a:cubicBezTo>
                  <a:pt x="1713689" y="2935099"/>
                  <a:pt x="1706992" y="2931713"/>
                  <a:pt x="1701485" y="2924942"/>
                </a:cubicBezTo>
                <a:cubicBezTo>
                  <a:pt x="1695979" y="2918170"/>
                  <a:pt x="1692890" y="2908124"/>
                  <a:pt x="1692221" y="2894804"/>
                </a:cubicBezTo>
                <a:lnTo>
                  <a:pt x="1764774" y="2894804"/>
                </a:lnTo>
                <a:lnTo>
                  <a:pt x="1764886" y="2889446"/>
                </a:lnTo>
                <a:cubicBezTo>
                  <a:pt x="1764886" y="2869429"/>
                  <a:pt x="1760682" y="2854137"/>
                  <a:pt x="1752273" y="2843570"/>
                </a:cubicBezTo>
                <a:cubicBezTo>
                  <a:pt x="1743864" y="2833003"/>
                  <a:pt x="1733372" y="2827720"/>
                  <a:pt x="1720796" y="2827720"/>
                </a:cubicBezTo>
                <a:close/>
                <a:moveTo>
                  <a:pt x="1650214" y="2827720"/>
                </a:moveTo>
                <a:cubicBezTo>
                  <a:pt x="1646270" y="2827720"/>
                  <a:pt x="1642717" y="2829078"/>
                  <a:pt x="1639554" y="2831794"/>
                </a:cubicBezTo>
                <a:cubicBezTo>
                  <a:pt x="1636392" y="2834510"/>
                  <a:pt x="1632913" y="2840035"/>
                  <a:pt x="1629118" y="2848370"/>
                </a:cubicBezTo>
                <a:lnTo>
                  <a:pt x="1629118" y="2830399"/>
                </a:lnTo>
                <a:lnTo>
                  <a:pt x="1614272" y="2830399"/>
                </a:lnTo>
                <a:lnTo>
                  <a:pt x="1614272" y="2948940"/>
                </a:lnTo>
                <a:lnTo>
                  <a:pt x="1630680" y="2948940"/>
                </a:lnTo>
                <a:lnTo>
                  <a:pt x="1630680" y="2886879"/>
                </a:lnTo>
                <a:cubicBezTo>
                  <a:pt x="1630680" y="2878247"/>
                  <a:pt x="1631722" y="2870099"/>
                  <a:pt x="1633806" y="2862434"/>
                </a:cubicBezTo>
                <a:cubicBezTo>
                  <a:pt x="1634996" y="2858044"/>
                  <a:pt x="1637043" y="2854620"/>
                  <a:pt x="1639945" y="2852165"/>
                </a:cubicBezTo>
                <a:cubicBezTo>
                  <a:pt x="1642847" y="2849709"/>
                  <a:pt x="1646047" y="2848481"/>
                  <a:pt x="1649544" y="2848481"/>
                </a:cubicBezTo>
                <a:cubicBezTo>
                  <a:pt x="1653414" y="2848481"/>
                  <a:pt x="1657395" y="2849932"/>
                  <a:pt x="1661488" y="2852834"/>
                </a:cubicBezTo>
                <a:lnTo>
                  <a:pt x="1667069" y="2834194"/>
                </a:lnTo>
                <a:cubicBezTo>
                  <a:pt x="1661339" y="2829878"/>
                  <a:pt x="1655721" y="2827720"/>
                  <a:pt x="1650214" y="2827720"/>
                </a:cubicBezTo>
                <a:close/>
                <a:moveTo>
                  <a:pt x="1488066" y="2827720"/>
                </a:moveTo>
                <a:cubicBezTo>
                  <a:pt x="1480252" y="2827720"/>
                  <a:pt x="1473202" y="2829952"/>
                  <a:pt x="1466914" y="2834417"/>
                </a:cubicBezTo>
                <a:cubicBezTo>
                  <a:pt x="1460626" y="2838882"/>
                  <a:pt x="1455547" y="2845877"/>
                  <a:pt x="1451677" y="2855402"/>
                </a:cubicBezTo>
                <a:cubicBezTo>
                  <a:pt x="1447808" y="2864927"/>
                  <a:pt x="1445873" y="2876052"/>
                  <a:pt x="1445873" y="2888776"/>
                </a:cubicBezTo>
                <a:cubicBezTo>
                  <a:pt x="1445873" y="2907752"/>
                  <a:pt x="1450263" y="2922895"/>
                  <a:pt x="1459044" y="2934206"/>
                </a:cubicBezTo>
                <a:cubicBezTo>
                  <a:pt x="1466709" y="2944029"/>
                  <a:pt x="1476346" y="2948940"/>
                  <a:pt x="1487954" y="2948940"/>
                </a:cubicBezTo>
                <a:cubicBezTo>
                  <a:pt x="1493386" y="2948940"/>
                  <a:pt x="1498335" y="2947647"/>
                  <a:pt x="1502800" y="2945060"/>
                </a:cubicBezTo>
                <a:cubicBezTo>
                  <a:pt x="1507265" y="2942473"/>
                  <a:pt x="1511283" y="2938629"/>
                  <a:pt x="1514855" y="2933530"/>
                </a:cubicBezTo>
                <a:cubicBezTo>
                  <a:pt x="1514855" y="2946926"/>
                  <a:pt x="1514371" y="2955708"/>
                  <a:pt x="1513404" y="2959876"/>
                </a:cubicBezTo>
                <a:cubicBezTo>
                  <a:pt x="1511841" y="2966723"/>
                  <a:pt x="1508920" y="2971877"/>
                  <a:pt x="1504641" y="2975338"/>
                </a:cubicBezTo>
                <a:cubicBezTo>
                  <a:pt x="1500363" y="2978799"/>
                  <a:pt x="1494614" y="2980529"/>
                  <a:pt x="1487396" y="2980529"/>
                </a:cubicBezTo>
                <a:cubicBezTo>
                  <a:pt x="1480773" y="2980529"/>
                  <a:pt x="1475601" y="2978976"/>
                  <a:pt x="1471881" y="2975869"/>
                </a:cubicBezTo>
                <a:cubicBezTo>
                  <a:pt x="1468160" y="2972762"/>
                  <a:pt x="1465928" y="2968028"/>
                  <a:pt x="1465183" y="2961665"/>
                </a:cubicBezTo>
                <a:lnTo>
                  <a:pt x="1449110" y="2958763"/>
                </a:lnTo>
                <a:cubicBezTo>
                  <a:pt x="1448887" y="2970744"/>
                  <a:pt x="1452161" y="2980120"/>
                  <a:pt x="1458933" y="2986891"/>
                </a:cubicBezTo>
                <a:cubicBezTo>
                  <a:pt x="1465704" y="2993663"/>
                  <a:pt x="1475378" y="2997049"/>
                  <a:pt x="1487954" y="2997049"/>
                </a:cubicBezTo>
                <a:cubicBezTo>
                  <a:pt x="1497479" y="2997049"/>
                  <a:pt x="1505627" y="2994798"/>
                  <a:pt x="1512399" y="2990296"/>
                </a:cubicBezTo>
                <a:cubicBezTo>
                  <a:pt x="1519171" y="2985794"/>
                  <a:pt x="1524045" y="2979655"/>
                  <a:pt x="1527021" y="2971878"/>
                </a:cubicBezTo>
                <a:cubicBezTo>
                  <a:pt x="1529998" y="2964102"/>
                  <a:pt x="1531486" y="2951098"/>
                  <a:pt x="1531486" y="2932867"/>
                </a:cubicBezTo>
                <a:lnTo>
                  <a:pt x="1531486" y="2830399"/>
                </a:lnTo>
                <a:lnTo>
                  <a:pt x="1516306" y="2830399"/>
                </a:lnTo>
                <a:lnTo>
                  <a:pt x="1516306" y="2844574"/>
                </a:lnTo>
                <a:cubicBezTo>
                  <a:pt x="1512660" y="2838956"/>
                  <a:pt x="1508474" y="2834743"/>
                  <a:pt x="1503748" y="2831934"/>
                </a:cubicBezTo>
                <a:cubicBezTo>
                  <a:pt x="1499023" y="2829124"/>
                  <a:pt x="1493796" y="2827720"/>
                  <a:pt x="1488066" y="2827720"/>
                </a:cubicBezTo>
                <a:close/>
                <a:moveTo>
                  <a:pt x="1393283" y="2827720"/>
                </a:moveTo>
                <a:cubicBezTo>
                  <a:pt x="1386597" y="2827720"/>
                  <a:pt x="1380673" y="2829329"/>
                  <a:pt x="1375510" y="2832548"/>
                </a:cubicBezTo>
                <a:cubicBezTo>
                  <a:pt x="1370348" y="2835767"/>
                  <a:pt x="1365984" y="2840632"/>
                  <a:pt x="1362418" y="2847144"/>
                </a:cubicBezTo>
                <a:lnTo>
                  <a:pt x="1362418" y="2830399"/>
                </a:lnTo>
                <a:lnTo>
                  <a:pt x="1347572" y="2830399"/>
                </a:lnTo>
                <a:lnTo>
                  <a:pt x="1347572" y="2948940"/>
                </a:lnTo>
                <a:lnTo>
                  <a:pt x="1363980" y="2948940"/>
                </a:lnTo>
                <a:lnTo>
                  <a:pt x="1363980" y="2884130"/>
                </a:lnTo>
                <a:cubicBezTo>
                  <a:pt x="1363980" y="2869828"/>
                  <a:pt x="1366324" y="2859734"/>
                  <a:pt x="1371012" y="2853849"/>
                </a:cubicBezTo>
                <a:cubicBezTo>
                  <a:pt x="1375700" y="2847964"/>
                  <a:pt x="1381988" y="2845021"/>
                  <a:pt x="1389876" y="2845021"/>
                </a:cubicBezTo>
                <a:cubicBezTo>
                  <a:pt x="1394044" y="2845021"/>
                  <a:pt x="1397708" y="2846120"/>
                  <a:pt x="1400871" y="2848317"/>
                </a:cubicBezTo>
                <a:cubicBezTo>
                  <a:pt x="1404034" y="2850515"/>
                  <a:pt x="1406359" y="2853625"/>
                  <a:pt x="1407847" y="2857647"/>
                </a:cubicBezTo>
                <a:cubicBezTo>
                  <a:pt x="1409336" y="2861670"/>
                  <a:pt x="1410080" y="2868039"/>
                  <a:pt x="1410080" y="2876756"/>
                </a:cubicBezTo>
                <a:lnTo>
                  <a:pt x="1410080" y="2948940"/>
                </a:lnTo>
                <a:lnTo>
                  <a:pt x="1426488" y="2948940"/>
                </a:lnTo>
                <a:lnTo>
                  <a:pt x="1426488" y="2876052"/>
                </a:lnTo>
                <a:cubicBezTo>
                  <a:pt x="1426488" y="2865113"/>
                  <a:pt x="1425820" y="2857002"/>
                  <a:pt x="1424482" y="2851718"/>
                </a:cubicBezTo>
                <a:cubicBezTo>
                  <a:pt x="1423145" y="2846435"/>
                  <a:pt x="1421121" y="2842138"/>
                  <a:pt x="1418409" y="2838826"/>
                </a:cubicBezTo>
                <a:cubicBezTo>
                  <a:pt x="1415698" y="2835515"/>
                  <a:pt x="1412132" y="2832836"/>
                  <a:pt x="1407712" y="2830789"/>
                </a:cubicBezTo>
                <a:cubicBezTo>
                  <a:pt x="1403292" y="2828743"/>
                  <a:pt x="1398482" y="2827720"/>
                  <a:pt x="1393283" y="2827720"/>
                </a:cubicBezTo>
                <a:close/>
                <a:moveTo>
                  <a:pt x="1247849" y="2827720"/>
                </a:moveTo>
                <a:cubicBezTo>
                  <a:pt x="1241980" y="2827720"/>
                  <a:pt x="1236779" y="2829134"/>
                  <a:pt x="1232247" y="2831961"/>
                </a:cubicBezTo>
                <a:cubicBezTo>
                  <a:pt x="1227716" y="2834789"/>
                  <a:pt x="1223592" y="2839403"/>
                  <a:pt x="1219877" y="2845802"/>
                </a:cubicBezTo>
                <a:lnTo>
                  <a:pt x="1219877" y="2830399"/>
                </a:lnTo>
                <a:lnTo>
                  <a:pt x="1204697" y="2830399"/>
                </a:lnTo>
                <a:lnTo>
                  <a:pt x="1204697" y="2994370"/>
                </a:lnTo>
                <a:lnTo>
                  <a:pt x="1221105" y="2994370"/>
                </a:lnTo>
                <a:lnTo>
                  <a:pt x="1221105" y="2936662"/>
                </a:lnTo>
                <a:cubicBezTo>
                  <a:pt x="1224305" y="2941424"/>
                  <a:pt x="1228100" y="2945108"/>
                  <a:pt x="1232491" y="2947712"/>
                </a:cubicBezTo>
                <a:cubicBezTo>
                  <a:pt x="1236881" y="2950317"/>
                  <a:pt x="1241606" y="2951619"/>
                  <a:pt x="1246666" y="2951619"/>
                </a:cubicBezTo>
                <a:cubicBezTo>
                  <a:pt x="1258052" y="2951619"/>
                  <a:pt x="1267968" y="2946168"/>
                  <a:pt x="1276414" y="2935267"/>
                </a:cubicBezTo>
                <a:cubicBezTo>
                  <a:pt x="1284860" y="2924365"/>
                  <a:pt x="1289083" y="2908831"/>
                  <a:pt x="1289083" y="2888665"/>
                </a:cubicBezTo>
                <a:cubicBezTo>
                  <a:pt x="1289083" y="2875642"/>
                  <a:pt x="1287206" y="2864499"/>
                  <a:pt x="1283454" y="2855234"/>
                </a:cubicBezTo>
                <a:cubicBezTo>
                  <a:pt x="1279702" y="2845970"/>
                  <a:pt x="1274743" y="2839068"/>
                  <a:pt x="1268577" y="2834529"/>
                </a:cubicBezTo>
                <a:cubicBezTo>
                  <a:pt x="1262411" y="2829989"/>
                  <a:pt x="1255502" y="2827720"/>
                  <a:pt x="1247849" y="2827720"/>
                </a:cubicBezTo>
                <a:close/>
                <a:moveTo>
                  <a:pt x="1101671" y="2827720"/>
                </a:moveTo>
                <a:cubicBezTo>
                  <a:pt x="1088499" y="2827720"/>
                  <a:pt x="1077616" y="2833096"/>
                  <a:pt x="1069022" y="2843849"/>
                </a:cubicBezTo>
                <a:cubicBezTo>
                  <a:pt x="1060427" y="2854602"/>
                  <a:pt x="1056129" y="2870210"/>
                  <a:pt x="1056129" y="2890674"/>
                </a:cubicBezTo>
                <a:cubicBezTo>
                  <a:pt x="1056129" y="2910394"/>
                  <a:pt x="1060390" y="2925481"/>
                  <a:pt x="1068910" y="2935936"/>
                </a:cubicBezTo>
                <a:cubicBezTo>
                  <a:pt x="1077430" y="2946392"/>
                  <a:pt x="1088574" y="2951619"/>
                  <a:pt x="1102340" y="2951619"/>
                </a:cubicBezTo>
                <a:cubicBezTo>
                  <a:pt x="1113279" y="2951619"/>
                  <a:pt x="1122451" y="2948401"/>
                  <a:pt x="1129855" y="2941964"/>
                </a:cubicBezTo>
                <a:cubicBezTo>
                  <a:pt x="1137259" y="2935527"/>
                  <a:pt x="1142375" y="2925984"/>
                  <a:pt x="1145203" y="2913333"/>
                </a:cubicBezTo>
                <a:lnTo>
                  <a:pt x="1128237" y="2910766"/>
                </a:lnTo>
                <a:cubicBezTo>
                  <a:pt x="1123400" y="2926988"/>
                  <a:pt x="1114805" y="2935099"/>
                  <a:pt x="1102452" y="2935099"/>
                </a:cubicBezTo>
                <a:cubicBezTo>
                  <a:pt x="1094564" y="2935099"/>
                  <a:pt x="1087867" y="2931713"/>
                  <a:pt x="1082360" y="2924942"/>
                </a:cubicBezTo>
                <a:cubicBezTo>
                  <a:pt x="1076854" y="2918170"/>
                  <a:pt x="1073765" y="2908124"/>
                  <a:pt x="1073096" y="2894804"/>
                </a:cubicBezTo>
                <a:lnTo>
                  <a:pt x="1145649" y="2894804"/>
                </a:lnTo>
                <a:lnTo>
                  <a:pt x="1145761" y="2889446"/>
                </a:lnTo>
                <a:cubicBezTo>
                  <a:pt x="1145761" y="2869429"/>
                  <a:pt x="1141557" y="2854137"/>
                  <a:pt x="1133148" y="2843570"/>
                </a:cubicBezTo>
                <a:cubicBezTo>
                  <a:pt x="1124739" y="2833003"/>
                  <a:pt x="1114247" y="2827720"/>
                  <a:pt x="1101671" y="2827720"/>
                </a:cubicBezTo>
                <a:close/>
                <a:moveTo>
                  <a:pt x="4282202" y="2788987"/>
                </a:moveTo>
                <a:lnTo>
                  <a:pt x="4265794" y="2801042"/>
                </a:lnTo>
                <a:lnTo>
                  <a:pt x="4265794" y="2830399"/>
                </a:lnTo>
                <a:lnTo>
                  <a:pt x="4253738" y="2830399"/>
                </a:lnTo>
                <a:lnTo>
                  <a:pt x="4253738" y="2846026"/>
                </a:lnTo>
                <a:lnTo>
                  <a:pt x="4265794" y="2846026"/>
                </a:lnTo>
                <a:lnTo>
                  <a:pt x="4265794" y="2914226"/>
                </a:lnTo>
                <a:cubicBezTo>
                  <a:pt x="4265794" y="2925984"/>
                  <a:pt x="4266445" y="2933834"/>
                  <a:pt x="4267747" y="2937778"/>
                </a:cubicBezTo>
                <a:cubicBezTo>
                  <a:pt x="4269049" y="2941722"/>
                  <a:pt x="4271449" y="2944829"/>
                  <a:pt x="4274946" y="2947098"/>
                </a:cubicBezTo>
                <a:cubicBezTo>
                  <a:pt x="4278444" y="2949368"/>
                  <a:pt x="4283058" y="2950503"/>
                  <a:pt x="4288788" y="2950503"/>
                </a:cubicBezTo>
                <a:cubicBezTo>
                  <a:pt x="4292434" y="2950503"/>
                  <a:pt x="4296527" y="2949908"/>
                  <a:pt x="4301066" y="2948717"/>
                </a:cubicBezTo>
                <a:lnTo>
                  <a:pt x="4298834" y="2930969"/>
                </a:lnTo>
                <a:cubicBezTo>
                  <a:pt x="4295857" y="2931490"/>
                  <a:pt x="4293438" y="2931751"/>
                  <a:pt x="4291578" y="2931751"/>
                </a:cubicBezTo>
                <a:cubicBezTo>
                  <a:pt x="4287708" y="2931751"/>
                  <a:pt x="4285067" y="2930411"/>
                  <a:pt x="4283653" y="2927732"/>
                </a:cubicBezTo>
                <a:cubicBezTo>
                  <a:pt x="4282686" y="2925872"/>
                  <a:pt x="4282202" y="2921742"/>
                  <a:pt x="4282202" y="2915342"/>
                </a:cubicBezTo>
                <a:lnTo>
                  <a:pt x="4282202" y="2846026"/>
                </a:lnTo>
                <a:lnTo>
                  <a:pt x="4298834" y="2846026"/>
                </a:lnTo>
                <a:lnTo>
                  <a:pt x="4298834" y="2830399"/>
                </a:lnTo>
                <a:lnTo>
                  <a:pt x="4282202" y="2830399"/>
                </a:lnTo>
                <a:close/>
                <a:moveTo>
                  <a:pt x="3377327" y="2788987"/>
                </a:moveTo>
                <a:lnTo>
                  <a:pt x="3360919" y="2801042"/>
                </a:lnTo>
                <a:lnTo>
                  <a:pt x="3360919" y="2830399"/>
                </a:lnTo>
                <a:lnTo>
                  <a:pt x="3348864" y="2830399"/>
                </a:lnTo>
                <a:lnTo>
                  <a:pt x="3348864" y="2846026"/>
                </a:lnTo>
                <a:lnTo>
                  <a:pt x="3360919" y="2846026"/>
                </a:lnTo>
                <a:lnTo>
                  <a:pt x="3360919" y="2914226"/>
                </a:lnTo>
                <a:cubicBezTo>
                  <a:pt x="3360919" y="2925984"/>
                  <a:pt x="3361570" y="2933834"/>
                  <a:pt x="3362872" y="2937778"/>
                </a:cubicBezTo>
                <a:cubicBezTo>
                  <a:pt x="3364174" y="2941722"/>
                  <a:pt x="3366574" y="2944829"/>
                  <a:pt x="3370072" y="2947098"/>
                </a:cubicBezTo>
                <a:cubicBezTo>
                  <a:pt x="3373569" y="2949368"/>
                  <a:pt x="3378183" y="2950503"/>
                  <a:pt x="3383912" y="2950503"/>
                </a:cubicBezTo>
                <a:cubicBezTo>
                  <a:pt x="3387559" y="2950503"/>
                  <a:pt x="3391652" y="2949908"/>
                  <a:pt x="3396191" y="2948717"/>
                </a:cubicBezTo>
                <a:lnTo>
                  <a:pt x="3393958" y="2930969"/>
                </a:lnTo>
                <a:cubicBezTo>
                  <a:pt x="3390982" y="2931490"/>
                  <a:pt x="3388564" y="2931751"/>
                  <a:pt x="3386703" y="2931751"/>
                </a:cubicBezTo>
                <a:cubicBezTo>
                  <a:pt x="3382834" y="2931751"/>
                  <a:pt x="3380192" y="2930411"/>
                  <a:pt x="3378778" y="2927732"/>
                </a:cubicBezTo>
                <a:cubicBezTo>
                  <a:pt x="3377810" y="2925872"/>
                  <a:pt x="3377327" y="2921742"/>
                  <a:pt x="3377327" y="2915342"/>
                </a:cubicBezTo>
                <a:lnTo>
                  <a:pt x="3377327" y="2846026"/>
                </a:lnTo>
                <a:lnTo>
                  <a:pt x="3393958" y="2846026"/>
                </a:lnTo>
                <a:lnTo>
                  <a:pt x="3393958" y="2830399"/>
                </a:lnTo>
                <a:lnTo>
                  <a:pt x="3377327" y="2830399"/>
                </a:lnTo>
                <a:close/>
                <a:moveTo>
                  <a:pt x="2834402" y="2788987"/>
                </a:moveTo>
                <a:lnTo>
                  <a:pt x="2817994" y="2801042"/>
                </a:lnTo>
                <a:lnTo>
                  <a:pt x="2817994" y="2830399"/>
                </a:lnTo>
                <a:lnTo>
                  <a:pt x="2805938" y="2830399"/>
                </a:lnTo>
                <a:lnTo>
                  <a:pt x="2805938" y="2846026"/>
                </a:lnTo>
                <a:lnTo>
                  <a:pt x="2817994" y="2846026"/>
                </a:lnTo>
                <a:lnTo>
                  <a:pt x="2817994" y="2914226"/>
                </a:lnTo>
                <a:cubicBezTo>
                  <a:pt x="2817994" y="2925984"/>
                  <a:pt x="2818645" y="2933834"/>
                  <a:pt x="2819947" y="2937778"/>
                </a:cubicBezTo>
                <a:cubicBezTo>
                  <a:pt x="2821249" y="2941722"/>
                  <a:pt x="2823649" y="2944829"/>
                  <a:pt x="2827146" y="2947098"/>
                </a:cubicBezTo>
                <a:cubicBezTo>
                  <a:pt x="2830644" y="2949368"/>
                  <a:pt x="2835258" y="2950503"/>
                  <a:pt x="2840988" y="2950503"/>
                </a:cubicBezTo>
                <a:cubicBezTo>
                  <a:pt x="2844634" y="2950503"/>
                  <a:pt x="2848727" y="2949908"/>
                  <a:pt x="2853266" y="2948717"/>
                </a:cubicBezTo>
                <a:lnTo>
                  <a:pt x="2851034" y="2930969"/>
                </a:lnTo>
                <a:cubicBezTo>
                  <a:pt x="2848057" y="2931490"/>
                  <a:pt x="2845638" y="2931751"/>
                  <a:pt x="2843778" y="2931751"/>
                </a:cubicBezTo>
                <a:cubicBezTo>
                  <a:pt x="2839909" y="2931751"/>
                  <a:pt x="2837267" y="2930411"/>
                  <a:pt x="2835853" y="2927732"/>
                </a:cubicBezTo>
                <a:cubicBezTo>
                  <a:pt x="2834886" y="2925872"/>
                  <a:pt x="2834402" y="2921742"/>
                  <a:pt x="2834402" y="2915342"/>
                </a:cubicBezTo>
                <a:lnTo>
                  <a:pt x="2834402" y="2846026"/>
                </a:lnTo>
                <a:lnTo>
                  <a:pt x="2851034" y="2846026"/>
                </a:lnTo>
                <a:lnTo>
                  <a:pt x="2851034" y="2830399"/>
                </a:lnTo>
                <a:lnTo>
                  <a:pt x="2834402" y="2830399"/>
                </a:lnTo>
                <a:close/>
                <a:moveTo>
                  <a:pt x="2434352" y="2788987"/>
                </a:moveTo>
                <a:lnTo>
                  <a:pt x="2417944" y="2801042"/>
                </a:lnTo>
                <a:lnTo>
                  <a:pt x="2417944" y="2830399"/>
                </a:lnTo>
                <a:lnTo>
                  <a:pt x="2405888" y="2830399"/>
                </a:lnTo>
                <a:lnTo>
                  <a:pt x="2405888" y="2846026"/>
                </a:lnTo>
                <a:lnTo>
                  <a:pt x="2417944" y="2846026"/>
                </a:lnTo>
                <a:lnTo>
                  <a:pt x="2417944" y="2914226"/>
                </a:lnTo>
                <a:cubicBezTo>
                  <a:pt x="2417944" y="2925984"/>
                  <a:pt x="2418595" y="2933834"/>
                  <a:pt x="2419897" y="2937778"/>
                </a:cubicBezTo>
                <a:cubicBezTo>
                  <a:pt x="2421199" y="2941722"/>
                  <a:pt x="2423599" y="2944829"/>
                  <a:pt x="2427096" y="2947098"/>
                </a:cubicBezTo>
                <a:cubicBezTo>
                  <a:pt x="2430594" y="2949368"/>
                  <a:pt x="2435208" y="2950503"/>
                  <a:pt x="2440938" y="2950503"/>
                </a:cubicBezTo>
                <a:cubicBezTo>
                  <a:pt x="2444584" y="2950503"/>
                  <a:pt x="2448677" y="2949908"/>
                  <a:pt x="2453216" y="2948717"/>
                </a:cubicBezTo>
                <a:lnTo>
                  <a:pt x="2450984" y="2930969"/>
                </a:lnTo>
                <a:cubicBezTo>
                  <a:pt x="2448007" y="2931490"/>
                  <a:pt x="2445588" y="2931751"/>
                  <a:pt x="2443728" y="2931751"/>
                </a:cubicBezTo>
                <a:cubicBezTo>
                  <a:pt x="2439859" y="2931751"/>
                  <a:pt x="2437217" y="2930411"/>
                  <a:pt x="2435803" y="2927732"/>
                </a:cubicBezTo>
                <a:cubicBezTo>
                  <a:pt x="2434836" y="2925872"/>
                  <a:pt x="2434352" y="2921742"/>
                  <a:pt x="2434352" y="2915342"/>
                </a:cubicBezTo>
                <a:lnTo>
                  <a:pt x="2434352" y="2846026"/>
                </a:lnTo>
                <a:lnTo>
                  <a:pt x="2450984" y="2846026"/>
                </a:lnTo>
                <a:lnTo>
                  <a:pt x="2450984" y="2830399"/>
                </a:lnTo>
                <a:lnTo>
                  <a:pt x="2434352" y="2830399"/>
                </a:lnTo>
                <a:close/>
                <a:moveTo>
                  <a:pt x="1900952" y="2788987"/>
                </a:moveTo>
                <a:lnTo>
                  <a:pt x="1884544" y="2801042"/>
                </a:lnTo>
                <a:lnTo>
                  <a:pt x="1884544" y="2830399"/>
                </a:lnTo>
                <a:lnTo>
                  <a:pt x="1872489" y="2830399"/>
                </a:lnTo>
                <a:lnTo>
                  <a:pt x="1872489" y="2846026"/>
                </a:lnTo>
                <a:lnTo>
                  <a:pt x="1884544" y="2846026"/>
                </a:lnTo>
                <a:lnTo>
                  <a:pt x="1884544" y="2914226"/>
                </a:lnTo>
                <a:cubicBezTo>
                  <a:pt x="1884544" y="2925984"/>
                  <a:pt x="1885195" y="2933834"/>
                  <a:pt x="1886497" y="2937778"/>
                </a:cubicBezTo>
                <a:cubicBezTo>
                  <a:pt x="1887799" y="2941722"/>
                  <a:pt x="1890199" y="2944829"/>
                  <a:pt x="1893697" y="2947098"/>
                </a:cubicBezTo>
                <a:cubicBezTo>
                  <a:pt x="1897194" y="2949368"/>
                  <a:pt x="1901808" y="2950503"/>
                  <a:pt x="1907538" y="2950503"/>
                </a:cubicBezTo>
                <a:cubicBezTo>
                  <a:pt x="1911184" y="2950503"/>
                  <a:pt x="1915277" y="2949908"/>
                  <a:pt x="1919816" y="2948717"/>
                </a:cubicBezTo>
                <a:lnTo>
                  <a:pt x="1917584" y="2930969"/>
                </a:lnTo>
                <a:cubicBezTo>
                  <a:pt x="1914607" y="2931490"/>
                  <a:pt x="1912189" y="2931751"/>
                  <a:pt x="1910328" y="2931751"/>
                </a:cubicBezTo>
                <a:cubicBezTo>
                  <a:pt x="1906459" y="2931751"/>
                  <a:pt x="1903817" y="2930411"/>
                  <a:pt x="1902403" y="2927732"/>
                </a:cubicBezTo>
                <a:cubicBezTo>
                  <a:pt x="1901436" y="2925872"/>
                  <a:pt x="1900952" y="2921742"/>
                  <a:pt x="1900952" y="2915342"/>
                </a:cubicBezTo>
                <a:lnTo>
                  <a:pt x="1900952" y="2846026"/>
                </a:lnTo>
                <a:lnTo>
                  <a:pt x="1917584" y="2846026"/>
                </a:lnTo>
                <a:lnTo>
                  <a:pt x="1917584" y="2830399"/>
                </a:lnTo>
                <a:lnTo>
                  <a:pt x="1900952" y="2830399"/>
                </a:lnTo>
                <a:close/>
                <a:moveTo>
                  <a:pt x="4309847" y="2785304"/>
                </a:moveTo>
                <a:lnTo>
                  <a:pt x="4309847" y="2808409"/>
                </a:lnTo>
                <a:lnTo>
                  <a:pt x="4326255" y="2808409"/>
                </a:lnTo>
                <a:lnTo>
                  <a:pt x="4326255" y="2785304"/>
                </a:lnTo>
                <a:close/>
                <a:moveTo>
                  <a:pt x="3614522" y="2785304"/>
                </a:moveTo>
                <a:lnTo>
                  <a:pt x="3614522" y="2808409"/>
                </a:lnTo>
                <a:lnTo>
                  <a:pt x="3630930" y="2808409"/>
                </a:lnTo>
                <a:lnTo>
                  <a:pt x="3630930" y="2785304"/>
                </a:lnTo>
                <a:close/>
                <a:moveTo>
                  <a:pt x="3404972" y="2785304"/>
                </a:moveTo>
                <a:lnTo>
                  <a:pt x="3404972" y="2948940"/>
                </a:lnTo>
                <a:lnTo>
                  <a:pt x="3421380" y="2948940"/>
                </a:lnTo>
                <a:lnTo>
                  <a:pt x="3421380" y="2884088"/>
                </a:lnTo>
                <a:cubicBezTo>
                  <a:pt x="3421380" y="2869503"/>
                  <a:pt x="3423892" y="2859346"/>
                  <a:pt x="3428914" y="2853616"/>
                </a:cubicBezTo>
                <a:cubicBezTo>
                  <a:pt x="3433938" y="2847886"/>
                  <a:pt x="3440021" y="2845021"/>
                  <a:pt x="3447164" y="2845021"/>
                </a:cubicBezTo>
                <a:cubicBezTo>
                  <a:pt x="3453564" y="2845021"/>
                  <a:pt x="3458587" y="2847253"/>
                  <a:pt x="3462234" y="2851718"/>
                </a:cubicBezTo>
                <a:cubicBezTo>
                  <a:pt x="3465880" y="2856183"/>
                  <a:pt x="3467703" y="2863550"/>
                  <a:pt x="3467703" y="2873819"/>
                </a:cubicBezTo>
                <a:lnTo>
                  <a:pt x="3467703" y="2948940"/>
                </a:lnTo>
                <a:lnTo>
                  <a:pt x="3484111" y="2948940"/>
                </a:lnTo>
                <a:lnTo>
                  <a:pt x="3484111" y="2873819"/>
                </a:lnTo>
                <a:cubicBezTo>
                  <a:pt x="3484111" y="2856258"/>
                  <a:pt x="3481116" y="2844184"/>
                  <a:pt x="3475126" y="2837598"/>
                </a:cubicBezTo>
                <a:cubicBezTo>
                  <a:pt x="3469135" y="2831013"/>
                  <a:pt x="3460968" y="2827720"/>
                  <a:pt x="3450625" y="2827720"/>
                </a:cubicBezTo>
                <a:cubicBezTo>
                  <a:pt x="3444746" y="2827720"/>
                  <a:pt x="3439370" y="2829078"/>
                  <a:pt x="3434496" y="2831794"/>
                </a:cubicBezTo>
                <a:cubicBezTo>
                  <a:pt x="3429622" y="2834510"/>
                  <a:pt x="3425250" y="2838584"/>
                  <a:pt x="3421380" y="2844017"/>
                </a:cubicBezTo>
                <a:lnTo>
                  <a:pt x="3421380" y="2785304"/>
                </a:lnTo>
                <a:close/>
                <a:moveTo>
                  <a:pt x="3052547" y="2785304"/>
                </a:moveTo>
                <a:lnTo>
                  <a:pt x="3052547" y="2808409"/>
                </a:lnTo>
                <a:lnTo>
                  <a:pt x="3068955" y="2808409"/>
                </a:lnTo>
                <a:lnTo>
                  <a:pt x="3068955" y="2785304"/>
                </a:lnTo>
                <a:close/>
                <a:moveTo>
                  <a:pt x="2862047" y="2785304"/>
                </a:moveTo>
                <a:lnTo>
                  <a:pt x="2862047" y="2808409"/>
                </a:lnTo>
                <a:lnTo>
                  <a:pt x="2878455" y="2808409"/>
                </a:lnTo>
                <a:lnTo>
                  <a:pt x="2878455" y="2785304"/>
                </a:lnTo>
                <a:close/>
                <a:moveTo>
                  <a:pt x="1309472" y="2785304"/>
                </a:moveTo>
                <a:lnTo>
                  <a:pt x="1309472" y="2808409"/>
                </a:lnTo>
                <a:lnTo>
                  <a:pt x="1325880" y="2808409"/>
                </a:lnTo>
                <a:lnTo>
                  <a:pt x="1325880" y="2785304"/>
                </a:lnTo>
                <a:close/>
                <a:moveTo>
                  <a:pt x="1166039" y="2785304"/>
                </a:moveTo>
                <a:lnTo>
                  <a:pt x="1166039" y="2948940"/>
                </a:lnTo>
                <a:lnTo>
                  <a:pt x="1182447" y="2948940"/>
                </a:lnTo>
                <a:lnTo>
                  <a:pt x="1182447" y="2785304"/>
                </a:lnTo>
                <a:close/>
                <a:moveTo>
                  <a:pt x="957047" y="2785304"/>
                </a:moveTo>
                <a:lnTo>
                  <a:pt x="957047" y="2948940"/>
                </a:lnTo>
                <a:lnTo>
                  <a:pt x="973455" y="2948940"/>
                </a:lnTo>
                <a:lnTo>
                  <a:pt x="973455" y="2884088"/>
                </a:lnTo>
                <a:cubicBezTo>
                  <a:pt x="973455" y="2869503"/>
                  <a:pt x="975967" y="2859346"/>
                  <a:pt x="980990" y="2853616"/>
                </a:cubicBezTo>
                <a:cubicBezTo>
                  <a:pt x="986013" y="2847886"/>
                  <a:pt x="992096" y="2845021"/>
                  <a:pt x="999240" y="2845021"/>
                </a:cubicBezTo>
                <a:cubicBezTo>
                  <a:pt x="1005639" y="2845021"/>
                  <a:pt x="1010662" y="2847253"/>
                  <a:pt x="1014309" y="2851718"/>
                </a:cubicBezTo>
                <a:cubicBezTo>
                  <a:pt x="1017955" y="2856183"/>
                  <a:pt x="1019778" y="2863550"/>
                  <a:pt x="1019778" y="2873819"/>
                </a:cubicBezTo>
                <a:lnTo>
                  <a:pt x="1019778" y="2948940"/>
                </a:lnTo>
                <a:lnTo>
                  <a:pt x="1036186" y="2948940"/>
                </a:lnTo>
                <a:lnTo>
                  <a:pt x="1036186" y="2873819"/>
                </a:lnTo>
                <a:cubicBezTo>
                  <a:pt x="1036186" y="2856258"/>
                  <a:pt x="1033191" y="2844184"/>
                  <a:pt x="1027201" y="2837598"/>
                </a:cubicBezTo>
                <a:cubicBezTo>
                  <a:pt x="1021210" y="2831013"/>
                  <a:pt x="1013044" y="2827720"/>
                  <a:pt x="1002700" y="2827720"/>
                </a:cubicBezTo>
                <a:cubicBezTo>
                  <a:pt x="996821" y="2827720"/>
                  <a:pt x="991445" y="2829078"/>
                  <a:pt x="986571" y="2831794"/>
                </a:cubicBezTo>
                <a:cubicBezTo>
                  <a:pt x="981697" y="2834510"/>
                  <a:pt x="977325" y="2838584"/>
                  <a:pt x="973455" y="2844017"/>
                </a:cubicBezTo>
                <a:lnTo>
                  <a:pt x="973455" y="2785304"/>
                </a:lnTo>
                <a:close/>
                <a:moveTo>
                  <a:pt x="3733622" y="2649833"/>
                </a:moveTo>
                <a:lnTo>
                  <a:pt x="3733622" y="2672715"/>
                </a:lnTo>
                <a:lnTo>
                  <a:pt x="3742886" y="2672715"/>
                </a:lnTo>
                <a:cubicBezTo>
                  <a:pt x="3742737" y="2679710"/>
                  <a:pt x="3741807" y="2684975"/>
                  <a:pt x="3740096" y="2688510"/>
                </a:cubicBezTo>
                <a:cubicBezTo>
                  <a:pt x="3738384" y="2692044"/>
                  <a:pt x="3735854" y="2694705"/>
                  <a:pt x="3732505" y="2696491"/>
                </a:cubicBezTo>
                <a:lnTo>
                  <a:pt x="3737082" y="2705085"/>
                </a:lnTo>
                <a:cubicBezTo>
                  <a:pt x="3742068" y="2702406"/>
                  <a:pt x="3745862" y="2698555"/>
                  <a:pt x="3748467" y="2693533"/>
                </a:cubicBezTo>
                <a:cubicBezTo>
                  <a:pt x="3751072" y="2688510"/>
                  <a:pt x="3752374" y="2681571"/>
                  <a:pt x="3752374" y="2672715"/>
                </a:cubicBezTo>
                <a:lnTo>
                  <a:pt x="3752374" y="2649833"/>
                </a:lnTo>
                <a:close/>
                <a:moveTo>
                  <a:pt x="3895546" y="2613221"/>
                </a:moveTo>
                <a:lnTo>
                  <a:pt x="3895546" y="2620588"/>
                </a:lnTo>
                <a:cubicBezTo>
                  <a:pt x="3895546" y="2630336"/>
                  <a:pt x="3894356" y="2637759"/>
                  <a:pt x="3891974" y="2642857"/>
                </a:cubicBezTo>
                <a:cubicBezTo>
                  <a:pt x="3889593" y="2647954"/>
                  <a:pt x="3886003" y="2652028"/>
                  <a:pt x="3881203" y="2655079"/>
                </a:cubicBezTo>
                <a:cubicBezTo>
                  <a:pt x="3876404" y="2658130"/>
                  <a:pt x="3871064" y="2659656"/>
                  <a:pt x="3865186" y="2659656"/>
                </a:cubicBezTo>
                <a:cubicBezTo>
                  <a:pt x="3859009" y="2659656"/>
                  <a:pt x="3854172" y="2657963"/>
                  <a:pt x="3850675" y="2654577"/>
                </a:cubicBezTo>
                <a:cubicBezTo>
                  <a:pt x="3847177" y="2651191"/>
                  <a:pt x="3845428" y="2646670"/>
                  <a:pt x="3845428" y="2641015"/>
                </a:cubicBezTo>
                <a:cubicBezTo>
                  <a:pt x="3845428" y="2637369"/>
                  <a:pt x="3846191" y="2634150"/>
                  <a:pt x="3847717" y="2631360"/>
                </a:cubicBezTo>
                <a:cubicBezTo>
                  <a:pt x="3849242" y="2628569"/>
                  <a:pt x="3851382" y="2626411"/>
                  <a:pt x="3854135" y="2624886"/>
                </a:cubicBezTo>
                <a:cubicBezTo>
                  <a:pt x="3856888" y="2623360"/>
                  <a:pt x="3861725" y="2622002"/>
                  <a:pt x="3868646" y="2620811"/>
                </a:cubicBezTo>
                <a:cubicBezTo>
                  <a:pt x="3880552" y="2618728"/>
                  <a:pt x="3889519" y="2616198"/>
                  <a:pt x="3895546" y="2613221"/>
                </a:cubicBezTo>
                <a:close/>
                <a:moveTo>
                  <a:pt x="3295472" y="2613221"/>
                </a:moveTo>
                <a:lnTo>
                  <a:pt x="3295472" y="2620588"/>
                </a:lnTo>
                <a:cubicBezTo>
                  <a:pt x="3295472" y="2630336"/>
                  <a:pt x="3294281" y="2637759"/>
                  <a:pt x="3291900" y="2642857"/>
                </a:cubicBezTo>
                <a:cubicBezTo>
                  <a:pt x="3289518" y="2647954"/>
                  <a:pt x="3285928" y="2652028"/>
                  <a:pt x="3281128" y="2655079"/>
                </a:cubicBezTo>
                <a:cubicBezTo>
                  <a:pt x="3276328" y="2658130"/>
                  <a:pt x="3270989" y="2659656"/>
                  <a:pt x="3265110" y="2659656"/>
                </a:cubicBezTo>
                <a:cubicBezTo>
                  <a:pt x="3258934" y="2659656"/>
                  <a:pt x="3254097" y="2657963"/>
                  <a:pt x="3250600" y="2654577"/>
                </a:cubicBezTo>
                <a:cubicBezTo>
                  <a:pt x="3247102" y="2651191"/>
                  <a:pt x="3245354" y="2646670"/>
                  <a:pt x="3245354" y="2641015"/>
                </a:cubicBezTo>
                <a:cubicBezTo>
                  <a:pt x="3245354" y="2637369"/>
                  <a:pt x="3246116" y="2634150"/>
                  <a:pt x="3247642" y="2631360"/>
                </a:cubicBezTo>
                <a:cubicBezTo>
                  <a:pt x="3249167" y="2628569"/>
                  <a:pt x="3251307" y="2626411"/>
                  <a:pt x="3254060" y="2624886"/>
                </a:cubicBezTo>
                <a:cubicBezTo>
                  <a:pt x="3256813" y="2623360"/>
                  <a:pt x="3261650" y="2622002"/>
                  <a:pt x="3268571" y="2620811"/>
                </a:cubicBezTo>
                <a:cubicBezTo>
                  <a:pt x="3280477" y="2618728"/>
                  <a:pt x="3289444" y="2616198"/>
                  <a:pt x="3295472" y="2613221"/>
                </a:cubicBezTo>
                <a:close/>
                <a:moveTo>
                  <a:pt x="2952572" y="2613221"/>
                </a:moveTo>
                <a:lnTo>
                  <a:pt x="2952572" y="2620588"/>
                </a:lnTo>
                <a:cubicBezTo>
                  <a:pt x="2952572" y="2630336"/>
                  <a:pt x="2951381" y="2637759"/>
                  <a:pt x="2949000" y="2642857"/>
                </a:cubicBezTo>
                <a:cubicBezTo>
                  <a:pt x="2946618" y="2647954"/>
                  <a:pt x="2943028" y="2652028"/>
                  <a:pt x="2938228" y="2655079"/>
                </a:cubicBezTo>
                <a:cubicBezTo>
                  <a:pt x="2933428" y="2658130"/>
                  <a:pt x="2928089" y="2659656"/>
                  <a:pt x="2922210" y="2659656"/>
                </a:cubicBezTo>
                <a:cubicBezTo>
                  <a:pt x="2916034" y="2659656"/>
                  <a:pt x="2911197" y="2657963"/>
                  <a:pt x="2907700" y="2654577"/>
                </a:cubicBezTo>
                <a:cubicBezTo>
                  <a:pt x="2904202" y="2651191"/>
                  <a:pt x="2902454" y="2646670"/>
                  <a:pt x="2902454" y="2641015"/>
                </a:cubicBezTo>
                <a:cubicBezTo>
                  <a:pt x="2902454" y="2637369"/>
                  <a:pt x="2903216" y="2634150"/>
                  <a:pt x="2904742" y="2631360"/>
                </a:cubicBezTo>
                <a:cubicBezTo>
                  <a:pt x="2906267" y="2628569"/>
                  <a:pt x="2908407" y="2626411"/>
                  <a:pt x="2911160" y="2624886"/>
                </a:cubicBezTo>
                <a:cubicBezTo>
                  <a:pt x="2913913" y="2623360"/>
                  <a:pt x="2918750" y="2622002"/>
                  <a:pt x="2925671" y="2620811"/>
                </a:cubicBezTo>
                <a:cubicBezTo>
                  <a:pt x="2937577" y="2618728"/>
                  <a:pt x="2946544" y="2616198"/>
                  <a:pt x="2952572" y="2613221"/>
                </a:cubicBezTo>
                <a:close/>
                <a:moveTo>
                  <a:pt x="1466672" y="2613221"/>
                </a:moveTo>
                <a:lnTo>
                  <a:pt x="1466672" y="2620588"/>
                </a:lnTo>
                <a:cubicBezTo>
                  <a:pt x="1466672" y="2630336"/>
                  <a:pt x="1465481" y="2637759"/>
                  <a:pt x="1463100" y="2642857"/>
                </a:cubicBezTo>
                <a:cubicBezTo>
                  <a:pt x="1460719" y="2647954"/>
                  <a:pt x="1457128" y="2652028"/>
                  <a:pt x="1452328" y="2655079"/>
                </a:cubicBezTo>
                <a:cubicBezTo>
                  <a:pt x="1447529" y="2658130"/>
                  <a:pt x="1442189" y="2659656"/>
                  <a:pt x="1436311" y="2659656"/>
                </a:cubicBezTo>
                <a:cubicBezTo>
                  <a:pt x="1430134" y="2659656"/>
                  <a:pt x="1425297" y="2657963"/>
                  <a:pt x="1421800" y="2654577"/>
                </a:cubicBezTo>
                <a:cubicBezTo>
                  <a:pt x="1418303" y="2651191"/>
                  <a:pt x="1416554" y="2646670"/>
                  <a:pt x="1416554" y="2641015"/>
                </a:cubicBezTo>
                <a:cubicBezTo>
                  <a:pt x="1416554" y="2637369"/>
                  <a:pt x="1417317" y="2634150"/>
                  <a:pt x="1418842" y="2631360"/>
                </a:cubicBezTo>
                <a:cubicBezTo>
                  <a:pt x="1420367" y="2628569"/>
                  <a:pt x="1422507" y="2626411"/>
                  <a:pt x="1425260" y="2624886"/>
                </a:cubicBezTo>
                <a:cubicBezTo>
                  <a:pt x="1428014" y="2623360"/>
                  <a:pt x="1432850" y="2622002"/>
                  <a:pt x="1439771" y="2620811"/>
                </a:cubicBezTo>
                <a:cubicBezTo>
                  <a:pt x="1451677" y="2618728"/>
                  <a:pt x="1460644" y="2616198"/>
                  <a:pt x="1466672" y="2613221"/>
                </a:cubicBezTo>
                <a:close/>
                <a:moveTo>
                  <a:pt x="1171397" y="2613221"/>
                </a:moveTo>
                <a:lnTo>
                  <a:pt x="1171397" y="2620588"/>
                </a:lnTo>
                <a:cubicBezTo>
                  <a:pt x="1171397" y="2630336"/>
                  <a:pt x="1170206" y="2637759"/>
                  <a:pt x="1167825" y="2642857"/>
                </a:cubicBezTo>
                <a:cubicBezTo>
                  <a:pt x="1165444" y="2647954"/>
                  <a:pt x="1161853" y="2652028"/>
                  <a:pt x="1157053" y="2655079"/>
                </a:cubicBezTo>
                <a:cubicBezTo>
                  <a:pt x="1152254" y="2658130"/>
                  <a:pt x="1146914" y="2659656"/>
                  <a:pt x="1141036" y="2659656"/>
                </a:cubicBezTo>
                <a:cubicBezTo>
                  <a:pt x="1134859" y="2659656"/>
                  <a:pt x="1130022" y="2657963"/>
                  <a:pt x="1126525" y="2654577"/>
                </a:cubicBezTo>
                <a:cubicBezTo>
                  <a:pt x="1123028" y="2651191"/>
                  <a:pt x="1121279" y="2646670"/>
                  <a:pt x="1121279" y="2641015"/>
                </a:cubicBezTo>
                <a:cubicBezTo>
                  <a:pt x="1121279" y="2637369"/>
                  <a:pt x="1122042" y="2634150"/>
                  <a:pt x="1123567" y="2631360"/>
                </a:cubicBezTo>
                <a:cubicBezTo>
                  <a:pt x="1125093" y="2628569"/>
                  <a:pt x="1127232" y="2626411"/>
                  <a:pt x="1129985" y="2624886"/>
                </a:cubicBezTo>
                <a:cubicBezTo>
                  <a:pt x="1132739" y="2623360"/>
                  <a:pt x="1137576" y="2622002"/>
                  <a:pt x="1144496" y="2620811"/>
                </a:cubicBezTo>
                <a:cubicBezTo>
                  <a:pt x="1156402" y="2618728"/>
                  <a:pt x="1165369" y="2616198"/>
                  <a:pt x="1171397" y="2613221"/>
                </a:cubicBezTo>
                <a:close/>
                <a:moveTo>
                  <a:pt x="4079328" y="2568015"/>
                </a:moveTo>
                <a:cubicBezTo>
                  <a:pt x="4087146" y="2568015"/>
                  <a:pt x="4093624" y="2571828"/>
                  <a:pt x="4098762" y="2579456"/>
                </a:cubicBezTo>
                <a:cubicBezTo>
                  <a:pt x="4103900" y="2587083"/>
                  <a:pt x="4106469" y="2599194"/>
                  <a:pt x="4106469" y="2615789"/>
                </a:cubicBezTo>
                <a:cubicBezTo>
                  <a:pt x="4106469" y="2630225"/>
                  <a:pt x="4103900" y="2641015"/>
                  <a:pt x="4098762" y="2648159"/>
                </a:cubicBezTo>
                <a:cubicBezTo>
                  <a:pt x="4093624" y="2655302"/>
                  <a:pt x="4087556" y="2658874"/>
                  <a:pt x="4080557" y="2658874"/>
                </a:cubicBezTo>
                <a:cubicBezTo>
                  <a:pt x="4073483" y="2658874"/>
                  <a:pt x="4067284" y="2655153"/>
                  <a:pt x="4061960" y="2647712"/>
                </a:cubicBezTo>
                <a:cubicBezTo>
                  <a:pt x="4056636" y="2640271"/>
                  <a:pt x="4053974" y="2628885"/>
                  <a:pt x="4053974" y="2613556"/>
                </a:cubicBezTo>
                <a:cubicBezTo>
                  <a:pt x="4053974" y="2597855"/>
                  <a:pt x="4056468" y="2586339"/>
                  <a:pt x="4061457" y="2579009"/>
                </a:cubicBezTo>
                <a:cubicBezTo>
                  <a:pt x="4066446" y="2571680"/>
                  <a:pt x="4072402" y="2568015"/>
                  <a:pt x="4079328" y="2568015"/>
                </a:cubicBezTo>
                <a:close/>
                <a:moveTo>
                  <a:pt x="3558116" y="2568015"/>
                </a:moveTo>
                <a:cubicBezTo>
                  <a:pt x="3566376" y="2568015"/>
                  <a:pt x="3573296" y="2571759"/>
                  <a:pt x="3578878" y="2579247"/>
                </a:cubicBezTo>
                <a:cubicBezTo>
                  <a:pt x="3584458" y="2586734"/>
                  <a:pt x="3587249" y="2598115"/>
                  <a:pt x="3587249" y="2613389"/>
                </a:cubicBezTo>
                <a:cubicBezTo>
                  <a:pt x="3587249" y="2628588"/>
                  <a:pt x="3584477" y="2639969"/>
                  <a:pt x="3578933" y="2647531"/>
                </a:cubicBezTo>
                <a:cubicBezTo>
                  <a:pt x="3573390" y="2655093"/>
                  <a:pt x="3566748" y="2658874"/>
                  <a:pt x="3559009" y="2658874"/>
                </a:cubicBezTo>
                <a:cubicBezTo>
                  <a:pt x="3550749" y="2658874"/>
                  <a:pt x="3543828" y="2655130"/>
                  <a:pt x="3538247" y="2647642"/>
                </a:cubicBezTo>
                <a:cubicBezTo>
                  <a:pt x="3532666" y="2640154"/>
                  <a:pt x="3529876" y="2628737"/>
                  <a:pt x="3529876" y="2613389"/>
                </a:cubicBezTo>
                <a:cubicBezTo>
                  <a:pt x="3529876" y="2598190"/>
                  <a:pt x="3532629" y="2586827"/>
                  <a:pt x="3538136" y="2579302"/>
                </a:cubicBezTo>
                <a:cubicBezTo>
                  <a:pt x="3543642" y="2571777"/>
                  <a:pt x="3550302" y="2568015"/>
                  <a:pt x="3558116" y="2568015"/>
                </a:cubicBezTo>
                <a:close/>
                <a:moveTo>
                  <a:pt x="2606509" y="2568015"/>
                </a:moveTo>
                <a:cubicBezTo>
                  <a:pt x="2614694" y="2568015"/>
                  <a:pt x="2621429" y="2571698"/>
                  <a:pt x="2626712" y="2579065"/>
                </a:cubicBezTo>
                <a:cubicBezTo>
                  <a:pt x="2630359" y="2584125"/>
                  <a:pt x="2632554" y="2591790"/>
                  <a:pt x="2633298" y="2602059"/>
                </a:cubicBezTo>
                <a:lnTo>
                  <a:pt x="2579050" y="2602059"/>
                </a:lnTo>
                <a:cubicBezTo>
                  <a:pt x="2579571" y="2591641"/>
                  <a:pt x="2582436" y="2583363"/>
                  <a:pt x="2587645" y="2577223"/>
                </a:cubicBezTo>
                <a:cubicBezTo>
                  <a:pt x="2592854" y="2571084"/>
                  <a:pt x="2599142" y="2568015"/>
                  <a:pt x="2606509" y="2568015"/>
                </a:cubicBezTo>
                <a:close/>
                <a:moveTo>
                  <a:pt x="2348441" y="2568015"/>
                </a:moveTo>
                <a:cubicBezTo>
                  <a:pt x="2356701" y="2568015"/>
                  <a:pt x="2363621" y="2571759"/>
                  <a:pt x="2369202" y="2579247"/>
                </a:cubicBezTo>
                <a:cubicBezTo>
                  <a:pt x="2374784" y="2586734"/>
                  <a:pt x="2377574" y="2598115"/>
                  <a:pt x="2377574" y="2613389"/>
                </a:cubicBezTo>
                <a:cubicBezTo>
                  <a:pt x="2377574" y="2628588"/>
                  <a:pt x="2374802" y="2639969"/>
                  <a:pt x="2369258" y="2647531"/>
                </a:cubicBezTo>
                <a:cubicBezTo>
                  <a:pt x="2363714" y="2655093"/>
                  <a:pt x="2357073" y="2658874"/>
                  <a:pt x="2349334" y="2658874"/>
                </a:cubicBezTo>
                <a:cubicBezTo>
                  <a:pt x="2341074" y="2658874"/>
                  <a:pt x="2334153" y="2655130"/>
                  <a:pt x="2328572" y="2647642"/>
                </a:cubicBezTo>
                <a:cubicBezTo>
                  <a:pt x="2322991" y="2640154"/>
                  <a:pt x="2320201" y="2628737"/>
                  <a:pt x="2320201" y="2613389"/>
                </a:cubicBezTo>
                <a:cubicBezTo>
                  <a:pt x="2320201" y="2598190"/>
                  <a:pt x="2322954" y="2586827"/>
                  <a:pt x="2328461" y="2579302"/>
                </a:cubicBezTo>
                <a:cubicBezTo>
                  <a:pt x="2333967" y="2571777"/>
                  <a:pt x="2340627" y="2568015"/>
                  <a:pt x="2348441" y="2568015"/>
                </a:cubicBezTo>
                <a:close/>
                <a:moveTo>
                  <a:pt x="1831466" y="2568015"/>
                </a:moveTo>
                <a:cubicBezTo>
                  <a:pt x="1839147" y="2568015"/>
                  <a:pt x="1845672" y="2571652"/>
                  <a:pt x="1851041" y="2578926"/>
                </a:cubicBezTo>
                <a:cubicBezTo>
                  <a:pt x="1856410" y="2586200"/>
                  <a:pt x="1859094" y="2597297"/>
                  <a:pt x="1859094" y="2612217"/>
                </a:cubicBezTo>
                <a:cubicBezTo>
                  <a:pt x="1859094" y="2627510"/>
                  <a:pt x="1856484" y="2638663"/>
                  <a:pt x="1851264" y="2645676"/>
                </a:cubicBezTo>
                <a:cubicBezTo>
                  <a:pt x="1846044" y="2652689"/>
                  <a:pt x="1839706" y="2656195"/>
                  <a:pt x="1832249" y="2656195"/>
                </a:cubicBezTo>
                <a:cubicBezTo>
                  <a:pt x="1824792" y="2656195"/>
                  <a:pt x="1818490" y="2652614"/>
                  <a:pt x="1813345" y="2645453"/>
                </a:cubicBezTo>
                <a:cubicBezTo>
                  <a:pt x="1808200" y="2638291"/>
                  <a:pt x="1805628" y="2626914"/>
                  <a:pt x="1805628" y="2611322"/>
                </a:cubicBezTo>
                <a:cubicBezTo>
                  <a:pt x="1805628" y="2596998"/>
                  <a:pt x="1808219" y="2586200"/>
                  <a:pt x="1813402" y="2578926"/>
                </a:cubicBezTo>
                <a:cubicBezTo>
                  <a:pt x="1818585" y="2571652"/>
                  <a:pt x="1824606" y="2568015"/>
                  <a:pt x="1831466" y="2568015"/>
                </a:cubicBezTo>
                <a:close/>
                <a:moveTo>
                  <a:pt x="3481172" y="2554174"/>
                </a:moveTo>
                <a:lnTo>
                  <a:pt x="3481172" y="2672715"/>
                </a:lnTo>
                <a:lnTo>
                  <a:pt x="3497580" y="2672715"/>
                </a:lnTo>
                <a:lnTo>
                  <a:pt x="3497580" y="2554174"/>
                </a:lnTo>
                <a:close/>
                <a:moveTo>
                  <a:pt x="3043022" y="2554174"/>
                </a:moveTo>
                <a:lnTo>
                  <a:pt x="3043022" y="2672715"/>
                </a:lnTo>
                <a:lnTo>
                  <a:pt x="3059430" y="2672715"/>
                </a:lnTo>
                <a:lnTo>
                  <a:pt x="3059430" y="2554174"/>
                </a:lnTo>
                <a:close/>
                <a:moveTo>
                  <a:pt x="2061500" y="2554174"/>
                </a:moveTo>
                <a:lnTo>
                  <a:pt x="2061500" y="2627620"/>
                </a:lnTo>
                <a:cubicBezTo>
                  <a:pt x="2061500" y="2638559"/>
                  <a:pt x="2062412" y="2647191"/>
                  <a:pt x="2064235" y="2653517"/>
                </a:cubicBezTo>
                <a:cubicBezTo>
                  <a:pt x="2066058" y="2659842"/>
                  <a:pt x="2069686" y="2665069"/>
                  <a:pt x="2075118" y="2669199"/>
                </a:cubicBezTo>
                <a:cubicBezTo>
                  <a:pt x="2080550" y="2673329"/>
                  <a:pt x="2087099" y="2675394"/>
                  <a:pt x="2094763" y="2675394"/>
                </a:cubicBezTo>
                <a:cubicBezTo>
                  <a:pt x="2101237" y="2675394"/>
                  <a:pt x="2107042" y="2673720"/>
                  <a:pt x="2112176" y="2670371"/>
                </a:cubicBezTo>
                <a:cubicBezTo>
                  <a:pt x="2117311" y="2667023"/>
                  <a:pt x="2121776" y="2662000"/>
                  <a:pt x="2125571" y="2655302"/>
                </a:cubicBezTo>
                <a:lnTo>
                  <a:pt x="2125571" y="2672715"/>
                </a:lnTo>
                <a:lnTo>
                  <a:pt x="2140305" y="2672715"/>
                </a:lnTo>
                <a:lnTo>
                  <a:pt x="2140305" y="2554174"/>
                </a:lnTo>
                <a:lnTo>
                  <a:pt x="2123785" y="2554174"/>
                </a:lnTo>
                <a:lnTo>
                  <a:pt x="2123785" y="2617686"/>
                </a:lnTo>
                <a:cubicBezTo>
                  <a:pt x="2123785" y="2632569"/>
                  <a:pt x="2121627" y="2642801"/>
                  <a:pt x="2117311" y="2648382"/>
                </a:cubicBezTo>
                <a:cubicBezTo>
                  <a:pt x="2112251" y="2654856"/>
                  <a:pt x="2105777" y="2658093"/>
                  <a:pt x="2097889" y="2658093"/>
                </a:cubicBezTo>
                <a:cubicBezTo>
                  <a:pt x="2093647" y="2658093"/>
                  <a:pt x="2089871" y="2656846"/>
                  <a:pt x="2086559" y="2654354"/>
                </a:cubicBezTo>
                <a:cubicBezTo>
                  <a:pt x="2083248" y="2651861"/>
                  <a:pt x="2080978" y="2648549"/>
                  <a:pt x="2079750" y="2644419"/>
                </a:cubicBezTo>
                <a:cubicBezTo>
                  <a:pt x="2078522" y="2640289"/>
                  <a:pt x="2077909" y="2632122"/>
                  <a:pt x="2077909" y="2619919"/>
                </a:cubicBezTo>
                <a:lnTo>
                  <a:pt x="2077909" y="2554174"/>
                </a:lnTo>
                <a:close/>
                <a:moveTo>
                  <a:pt x="1652372" y="2554174"/>
                </a:moveTo>
                <a:lnTo>
                  <a:pt x="1652372" y="2672715"/>
                </a:lnTo>
                <a:lnTo>
                  <a:pt x="1668780" y="2672715"/>
                </a:lnTo>
                <a:lnTo>
                  <a:pt x="1668780" y="2554174"/>
                </a:lnTo>
                <a:close/>
                <a:moveTo>
                  <a:pt x="1509497" y="2554174"/>
                </a:moveTo>
                <a:lnTo>
                  <a:pt x="1509497" y="2672715"/>
                </a:lnTo>
                <a:lnTo>
                  <a:pt x="1525905" y="2672715"/>
                </a:lnTo>
                <a:lnTo>
                  <a:pt x="1525905" y="2554174"/>
                </a:lnTo>
                <a:close/>
                <a:moveTo>
                  <a:pt x="1214222" y="2554174"/>
                </a:moveTo>
                <a:lnTo>
                  <a:pt x="1214222" y="2672715"/>
                </a:lnTo>
                <a:lnTo>
                  <a:pt x="1230630" y="2672715"/>
                </a:lnTo>
                <a:lnTo>
                  <a:pt x="1230630" y="2554174"/>
                </a:lnTo>
                <a:close/>
                <a:moveTo>
                  <a:pt x="3984082" y="2551495"/>
                </a:moveTo>
                <a:cubicBezTo>
                  <a:pt x="3977397" y="2551495"/>
                  <a:pt x="3971473" y="2553104"/>
                  <a:pt x="3966310" y="2556323"/>
                </a:cubicBezTo>
                <a:cubicBezTo>
                  <a:pt x="3961148" y="2559542"/>
                  <a:pt x="3956784" y="2564407"/>
                  <a:pt x="3953217" y="2570919"/>
                </a:cubicBezTo>
                <a:lnTo>
                  <a:pt x="3953217" y="2554174"/>
                </a:lnTo>
                <a:lnTo>
                  <a:pt x="3938372" y="2554174"/>
                </a:lnTo>
                <a:lnTo>
                  <a:pt x="3938372" y="2672715"/>
                </a:lnTo>
                <a:lnTo>
                  <a:pt x="3954780" y="2672715"/>
                </a:lnTo>
                <a:lnTo>
                  <a:pt x="3954780" y="2607905"/>
                </a:lnTo>
                <a:cubicBezTo>
                  <a:pt x="3954780" y="2593603"/>
                  <a:pt x="3957124" y="2583509"/>
                  <a:pt x="3961812" y="2577624"/>
                </a:cubicBezTo>
                <a:cubicBezTo>
                  <a:pt x="3966500" y="2571739"/>
                  <a:pt x="3972788" y="2568796"/>
                  <a:pt x="3980676" y="2568796"/>
                </a:cubicBezTo>
                <a:cubicBezTo>
                  <a:pt x="3984843" y="2568796"/>
                  <a:pt x="3988508" y="2569895"/>
                  <a:pt x="3991671" y="2572092"/>
                </a:cubicBezTo>
                <a:cubicBezTo>
                  <a:pt x="3994834" y="2574290"/>
                  <a:pt x="3997159" y="2577400"/>
                  <a:pt x="3998647" y="2581422"/>
                </a:cubicBezTo>
                <a:cubicBezTo>
                  <a:pt x="4000136" y="2585445"/>
                  <a:pt x="4000880" y="2591814"/>
                  <a:pt x="4000880" y="2600531"/>
                </a:cubicBezTo>
                <a:lnTo>
                  <a:pt x="4000880" y="2672715"/>
                </a:lnTo>
                <a:lnTo>
                  <a:pt x="4017288" y="2672715"/>
                </a:lnTo>
                <a:lnTo>
                  <a:pt x="4017288" y="2599827"/>
                </a:lnTo>
                <a:cubicBezTo>
                  <a:pt x="4017288" y="2588888"/>
                  <a:pt x="4016619" y="2580777"/>
                  <a:pt x="4015282" y="2575493"/>
                </a:cubicBezTo>
                <a:cubicBezTo>
                  <a:pt x="4013945" y="2570210"/>
                  <a:pt x="4011921" y="2565912"/>
                  <a:pt x="4009209" y="2562601"/>
                </a:cubicBezTo>
                <a:cubicBezTo>
                  <a:pt x="4006498" y="2559290"/>
                  <a:pt x="4002932" y="2556611"/>
                  <a:pt x="3998512" y="2554564"/>
                </a:cubicBezTo>
                <a:cubicBezTo>
                  <a:pt x="3994092" y="2552518"/>
                  <a:pt x="3989282" y="2551495"/>
                  <a:pt x="3984082" y="2551495"/>
                </a:cubicBezTo>
                <a:close/>
                <a:moveTo>
                  <a:pt x="3874896" y="2551495"/>
                </a:moveTo>
                <a:cubicBezTo>
                  <a:pt x="3861800" y="2551495"/>
                  <a:pt x="3851735" y="2554397"/>
                  <a:pt x="3844703" y="2560201"/>
                </a:cubicBezTo>
                <a:cubicBezTo>
                  <a:pt x="3837671" y="2566005"/>
                  <a:pt x="3833002" y="2575270"/>
                  <a:pt x="3830694" y="2587995"/>
                </a:cubicBezTo>
                <a:lnTo>
                  <a:pt x="3846880" y="2590674"/>
                </a:lnTo>
                <a:cubicBezTo>
                  <a:pt x="3848666" y="2581924"/>
                  <a:pt x="3851456" y="2575960"/>
                  <a:pt x="3855251" y="2572782"/>
                </a:cubicBezTo>
                <a:cubicBezTo>
                  <a:pt x="3859046" y="2569604"/>
                  <a:pt x="3864776" y="2568015"/>
                  <a:pt x="3872441" y="2568015"/>
                </a:cubicBezTo>
                <a:cubicBezTo>
                  <a:pt x="3880924" y="2568015"/>
                  <a:pt x="3887212" y="2570396"/>
                  <a:pt x="3891305" y="2575158"/>
                </a:cubicBezTo>
                <a:cubicBezTo>
                  <a:pt x="3894207" y="2578433"/>
                  <a:pt x="3895658" y="2584125"/>
                  <a:pt x="3895658" y="2592236"/>
                </a:cubicBezTo>
                <a:lnTo>
                  <a:pt x="3895546" y="2597371"/>
                </a:lnTo>
                <a:cubicBezTo>
                  <a:pt x="3889296" y="2600093"/>
                  <a:pt x="3879473" y="2602437"/>
                  <a:pt x="3866078" y="2604403"/>
                </a:cubicBezTo>
                <a:cubicBezTo>
                  <a:pt x="3856107" y="2605817"/>
                  <a:pt x="3848666" y="2608012"/>
                  <a:pt x="3843754" y="2610989"/>
                </a:cubicBezTo>
                <a:cubicBezTo>
                  <a:pt x="3838843" y="2613965"/>
                  <a:pt x="3834974" y="2618095"/>
                  <a:pt x="3832146" y="2623379"/>
                </a:cubicBezTo>
                <a:cubicBezTo>
                  <a:pt x="3829318" y="2628662"/>
                  <a:pt x="3827904" y="2634727"/>
                  <a:pt x="3827904" y="2641573"/>
                </a:cubicBezTo>
                <a:cubicBezTo>
                  <a:pt x="3827904" y="2651917"/>
                  <a:pt x="3830918" y="2660139"/>
                  <a:pt x="3836946" y="2666241"/>
                </a:cubicBezTo>
                <a:cubicBezTo>
                  <a:pt x="3842973" y="2672343"/>
                  <a:pt x="3851047" y="2675394"/>
                  <a:pt x="3861167" y="2675394"/>
                </a:cubicBezTo>
                <a:cubicBezTo>
                  <a:pt x="3867567" y="2675394"/>
                  <a:pt x="3873743" y="2673943"/>
                  <a:pt x="3879696" y="2671040"/>
                </a:cubicBezTo>
                <a:cubicBezTo>
                  <a:pt x="3885650" y="2668137"/>
                  <a:pt x="3891379" y="2663821"/>
                  <a:pt x="3896886" y="2658091"/>
                </a:cubicBezTo>
                <a:cubicBezTo>
                  <a:pt x="3897407" y="2663748"/>
                  <a:pt x="3898523" y="2668622"/>
                  <a:pt x="3900234" y="2672715"/>
                </a:cubicBezTo>
                <a:lnTo>
                  <a:pt x="3917424" y="2672715"/>
                </a:lnTo>
                <a:cubicBezTo>
                  <a:pt x="3915340" y="2668102"/>
                  <a:pt x="3913945" y="2663358"/>
                  <a:pt x="3913238" y="2658484"/>
                </a:cubicBezTo>
                <a:cubicBezTo>
                  <a:pt x="3912532" y="2653610"/>
                  <a:pt x="3912178" y="2641796"/>
                  <a:pt x="3912178" y="2623044"/>
                </a:cubicBezTo>
                <a:lnTo>
                  <a:pt x="3912178" y="2596255"/>
                </a:lnTo>
                <a:cubicBezTo>
                  <a:pt x="3912178" y="2585390"/>
                  <a:pt x="3911415" y="2577130"/>
                  <a:pt x="3909890" y="2571475"/>
                </a:cubicBezTo>
                <a:cubicBezTo>
                  <a:pt x="3908364" y="2565820"/>
                  <a:pt x="3904700" y="2561076"/>
                  <a:pt x="3898895" y="2557243"/>
                </a:cubicBezTo>
                <a:cubicBezTo>
                  <a:pt x="3893091" y="2553411"/>
                  <a:pt x="3885091" y="2551495"/>
                  <a:pt x="3874896" y="2551495"/>
                </a:cubicBezTo>
                <a:close/>
                <a:moveTo>
                  <a:pt x="3669757" y="2551495"/>
                </a:moveTo>
                <a:cubicBezTo>
                  <a:pt x="3663072" y="2551495"/>
                  <a:pt x="3657148" y="2553104"/>
                  <a:pt x="3651985" y="2556323"/>
                </a:cubicBezTo>
                <a:cubicBezTo>
                  <a:pt x="3646823" y="2559542"/>
                  <a:pt x="3642458" y="2564407"/>
                  <a:pt x="3638892" y="2570919"/>
                </a:cubicBezTo>
                <a:lnTo>
                  <a:pt x="3638892" y="2554174"/>
                </a:lnTo>
                <a:lnTo>
                  <a:pt x="3624047" y="2554174"/>
                </a:lnTo>
                <a:lnTo>
                  <a:pt x="3624047" y="2672715"/>
                </a:lnTo>
                <a:lnTo>
                  <a:pt x="3640455" y="2672715"/>
                </a:lnTo>
                <a:lnTo>
                  <a:pt x="3640455" y="2607905"/>
                </a:lnTo>
                <a:cubicBezTo>
                  <a:pt x="3640455" y="2593603"/>
                  <a:pt x="3642799" y="2583509"/>
                  <a:pt x="3647487" y="2577624"/>
                </a:cubicBezTo>
                <a:cubicBezTo>
                  <a:pt x="3652175" y="2571739"/>
                  <a:pt x="3658463" y="2568796"/>
                  <a:pt x="3666351" y="2568796"/>
                </a:cubicBezTo>
                <a:cubicBezTo>
                  <a:pt x="3670518" y="2568796"/>
                  <a:pt x="3674183" y="2569895"/>
                  <a:pt x="3677346" y="2572092"/>
                </a:cubicBezTo>
                <a:cubicBezTo>
                  <a:pt x="3680508" y="2574290"/>
                  <a:pt x="3682834" y="2577400"/>
                  <a:pt x="3684322" y="2581422"/>
                </a:cubicBezTo>
                <a:cubicBezTo>
                  <a:pt x="3685810" y="2585445"/>
                  <a:pt x="3686554" y="2591814"/>
                  <a:pt x="3686554" y="2600531"/>
                </a:cubicBezTo>
                <a:lnTo>
                  <a:pt x="3686554" y="2672715"/>
                </a:lnTo>
                <a:lnTo>
                  <a:pt x="3702963" y="2672715"/>
                </a:lnTo>
                <a:lnTo>
                  <a:pt x="3702963" y="2599827"/>
                </a:lnTo>
                <a:cubicBezTo>
                  <a:pt x="3702963" y="2588888"/>
                  <a:pt x="3702294" y="2580777"/>
                  <a:pt x="3700957" y="2575493"/>
                </a:cubicBezTo>
                <a:cubicBezTo>
                  <a:pt x="3699620" y="2570210"/>
                  <a:pt x="3697596" y="2565912"/>
                  <a:pt x="3694884" y="2562601"/>
                </a:cubicBezTo>
                <a:cubicBezTo>
                  <a:pt x="3692173" y="2559290"/>
                  <a:pt x="3688607" y="2556611"/>
                  <a:pt x="3684187" y="2554564"/>
                </a:cubicBezTo>
                <a:cubicBezTo>
                  <a:pt x="3679767" y="2552518"/>
                  <a:pt x="3674957" y="2551495"/>
                  <a:pt x="3669757" y="2551495"/>
                </a:cubicBezTo>
                <a:close/>
                <a:moveTo>
                  <a:pt x="3558562" y="2551495"/>
                </a:moveTo>
                <a:cubicBezTo>
                  <a:pt x="3545391" y="2551495"/>
                  <a:pt x="3534508" y="2556704"/>
                  <a:pt x="3525913" y="2567122"/>
                </a:cubicBezTo>
                <a:cubicBezTo>
                  <a:pt x="3517318" y="2577540"/>
                  <a:pt x="3513021" y="2592981"/>
                  <a:pt x="3513021" y="2613445"/>
                </a:cubicBezTo>
                <a:cubicBezTo>
                  <a:pt x="3513021" y="2633834"/>
                  <a:pt x="3517356" y="2649256"/>
                  <a:pt x="3526025" y="2659711"/>
                </a:cubicBezTo>
                <a:cubicBezTo>
                  <a:pt x="3534694" y="2670167"/>
                  <a:pt x="3545540" y="2675394"/>
                  <a:pt x="3558562" y="2675394"/>
                </a:cubicBezTo>
                <a:cubicBezTo>
                  <a:pt x="3571808" y="2675394"/>
                  <a:pt x="3582710" y="2670185"/>
                  <a:pt x="3591267" y="2659767"/>
                </a:cubicBezTo>
                <a:cubicBezTo>
                  <a:pt x="3599825" y="2649349"/>
                  <a:pt x="3604104" y="2633499"/>
                  <a:pt x="3604104" y="2612217"/>
                </a:cubicBezTo>
                <a:cubicBezTo>
                  <a:pt x="3604104" y="2592571"/>
                  <a:pt x="3599750" y="2577540"/>
                  <a:pt x="3591044" y="2567122"/>
                </a:cubicBezTo>
                <a:cubicBezTo>
                  <a:pt x="3582338" y="2556704"/>
                  <a:pt x="3571510" y="2551495"/>
                  <a:pt x="3558562" y="2551495"/>
                </a:cubicBezTo>
                <a:close/>
                <a:moveTo>
                  <a:pt x="3377810" y="2551495"/>
                </a:moveTo>
                <a:cubicBezTo>
                  <a:pt x="3364788" y="2551495"/>
                  <a:pt x="3354128" y="2556648"/>
                  <a:pt x="3345831" y="2566954"/>
                </a:cubicBezTo>
                <a:cubicBezTo>
                  <a:pt x="3337534" y="2577261"/>
                  <a:pt x="3333386" y="2592720"/>
                  <a:pt x="3333386" y="2613333"/>
                </a:cubicBezTo>
                <a:cubicBezTo>
                  <a:pt x="3333386" y="2633797"/>
                  <a:pt x="3337497" y="2649256"/>
                  <a:pt x="3345720" y="2659711"/>
                </a:cubicBezTo>
                <a:cubicBezTo>
                  <a:pt x="3353942" y="2670167"/>
                  <a:pt x="3364416" y="2675394"/>
                  <a:pt x="3377141" y="2675394"/>
                </a:cubicBezTo>
                <a:cubicBezTo>
                  <a:pt x="3387633" y="2675394"/>
                  <a:pt x="3396619" y="2671674"/>
                  <a:pt x="3404098" y="2664232"/>
                </a:cubicBezTo>
                <a:cubicBezTo>
                  <a:pt x="3411576" y="2656791"/>
                  <a:pt x="3416246" y="2646001"/>
                  <a:pt x="3418106" y="2631862"/>
                </a:cubicBezTo>
                <a:lnTo>
                  <a:pt x="3401921" y="2629295"/>
                </a:lnTo>
                <a:cubicBezTo>
                  <a:pt x="3400730" y="2639415"/>
                  <a:pt x="3397921" y="2646875"/>
                  <a:pt x="3393494" y="2651675"/>
                </a:cubicBezTo>
                <a:cubicBezTo>
                  <a:pt x="3389066" y="2656474"/>
                  <a:pt x="3383726" y="2658874"/>
                  <a:pt x="3377476" y="2658874"/>
                </a:cubicBezTo>
                <a:cubicBezTo>
                  <a:pt x="3369514" y="2658874"/>
                  <a:pt x="3362984" y="2655265"/>
                  <a:pt x="3357886" y="2648047"/>
                </a:cubicBezTo>
                <a:cubicBezTo>
                  <a:pt x="3352789" y="2640829"/>
                  <a:pt x="3350240" y="2629146"/>
                  <a:pt x="3350240" y="2612998"/>
                </a:cubicBezTo>
                <a:cubicBezTo>
                  <a:pt x="3350240" y="2597371"/>
                  <a:pt x="3352900" y="2585967"/>
                  <a:pt x="3358221" y="2578786"/>
                </a:cubicBezTo>
                <a:cubicBezTo>
                  <a:pt x="3363542" y="2571605"/>
                  <a:pt x="3370258" y="2568015"/>
                  <a:pt x="3378369" y="2568015"/>
                </a:cubicBezTo>
                <a:cubicBezTo>
                  <a:pt x="3383801" y="2568015"/>
                  <a:pt x="3388452" y="2569996"/>
                  <a:pt x="3392321" y="2573958"/>
                </a:cubicBezTo>
                <a:cubicBezTo>
                  <a:pt x="3396191" y="2577921"/>
                  <a:pt x="3398907" y="2583902"/>
                  <a:pt x="3400470" y="2591902"/>
                </a:cubicBezTo>
                <a:lnTo>
                  <a:pt x="3416432" y="2588999"/>
                </a:lnTo>
                <a:cubicBezTo>
                  <a:pt x="3414497" y="2576498"/>
                  <a:pt x="3410088" y="2567122"/>
                  <a:pt x="3403204" y="2560871"/>
                </a:cubicBezTo>
                <a:cubicBezTo>
                  <a:pt x="3396321" y="2554620"/>
                  <a:pt x="3387856" y="2551495"/>
                  <a:pt x="3377810" y="2551495"/>
                </a:cubicBezTo>
                <a:close/>
                <a:moveTo>
                  <a:pt x="3274822" y="2551495"/>
                </a:moveTo>
                <a:cubicBezTo>
                  <a:pt x="3261725" y="2551495"/>
                  <a:pt x="3251660" y="2554397"/>
                  <a:pt x="3244628" y="2560201"/>
                </a:cubicBezTo>
                <a:cubicBezTo>
                  <a:pt x="3237596" y="2566005"/>
                  <a:pt x="3232926" y="2575270"/>
                  <a:pt x="3230620" y="2587995"/>
                </a:cubicBezTo>
                <a:lnTo>
                  <a:pt x="3246805" y="2590674"/>
                </a:lnTo>
                <a:cubicBezTo>
                  <a:pt x="3248590" y="2581924"/>
                  <a:pt x="3251381" y="2575960"/>
                  <a:pt x="3255176" y="2572782"/>
                </a:cubicBezTo>
                <a:cubicBezTo>
                  <a:pt x="3258971" y="2569604"/>
                  <a:pt x="3264701" y="2568015"/>
                  <a:pt x="3272366" y="2568015"/>
                </a:cubicBezTo>
                <a:cubicBezTo>
                  <a:pt x="3280849" y="2568015"/>
                  <a:pt x="3287137" y="2570396"/>
                  <a:pt x="3291230" y="2575158"/>
                </a:cubicBezTo>
                <a:cubicBezTo>
                  <a:pt x="3294132" y="2578433"/>
                  <a:pt x="3295583" y="2584125"/>
                  <a:pt x="3295583" y="2592236"/>
                </a:cubicBezTo>
                <a:lnTo>
                  <a:pt x="3295472" y="2597371"/>
                </a:lnTo>
                <a:cubicBezTo>
                  <a:pt x="3289221" y="2600093"/>
                  <a:pt x="3279398" y="2602437"/>
                  <a:pt x="3266004" y="2604403"/>
                </a:cubicBezTo>
                <a:cubicBezTo>
                  <a:pt x="3256032" y="2605817"/>
                  <a:pt x="3248590" y="2608012"/>
                  <a:pt x="3243679" y="2610989"/>
                </a:cubicBezTo>
                <a:cubicBezTo>
                  <a:pt x="3238768" y="2613965"/>
                  <a:pt x="3234898" y="2618095"/>
                  <a:pt x="3232071" y="2623379"/>
                </a:cubicBezTo>
                <a:cubicBezTo>
                  <a:pt x="3229243" y="2628662"/>
                  <a:pt x="3227829" y="2634727"/>
                  <a:pt x="3227829" y="2641573"/>
                </a:cubicBezTo>
                <a:cubicBezTo>
                  <a:pt x="3227829" y="2651917"/>
                  <a:pt x="3230843" y="2660139"/>
                  <a:pt x="3236870" y="2666241"/>
                </a:cubicBezTo>
                <a:cubicBezTo>
                  <a:pt x="3242898" y="2672343"/>
                  <a:pt x="3250972" y="2675394"/>
                  <a:pt x="3261092" y="2675394"/>
                </a:cubicBezTo>
                <a:cubicBezTo>
                  <a:pt x="3267492" y="2675394"/>
                  <a:pt x="3273668" y="2673943"/>
                  <a:pt x="3279621" y="2671040"/>
                </a:cubicBezTo>
                <a:cubicBezTo>
                  <a:pt x="3285574" y="2668137"/>
                  <a:pt x="3291304" y="2663821"/>
                  <a:pt x="3296811" y="2658091"/>
                </a:cubicBezTo>
                <a:cubicBezTo>
                  <a:pt x="3297332" y="2663748"/>
                  <a:pt x="3298448" y="2668622"/>
                  <a:pt x="3300160" y="2672715"/>
                </a:cubicBezTo>
                <a:lnTo>
                  <a:pt x="3317349" y="2672715"/>
                </a:lnTo>
                <a:cubicBezTo>
                  <a:pt x="3315266" y="2668102"/>
                  <a:pt x="3313870" y="2663358"/>
                  <a:pt x="3313164" y="2658484"/>
                </a:cubicBezTo>
                <a:cubicBezTo>
                  <a:pt x="3312456" y="2653610"/>
                  <a:pt x="3312103" y="2641796"/>
                  <a:pt x="3312103" y="2623044"/>
                </a:cubicBezTo>
                <a:lnTo>
                  <a:pt x="3312103" y="2596255"/>
                </a:lnTo>
                <a:cubicBezTo>
                  <a:pt x="3312103" y="2585390"/>
                  <a:pt x="3311340" y="2577130"/>
                  <a:pt x="3309815" y="2571475"/>
                </a:cubicBezTo>
                <a:cubicBezTo>
                  <a:pt x="3308289" y="2565820"/>
                  <a:pt x="3304624" y="2561076"/>
                  <a:pt x="3298820" y="2557243"/>
                </a:cubicBezTo>
                <a:cubicBezTo>
                  <a:pt x="3293016" y="2553411"/>
                  <a:pt x="3285016" y="2551495"/>
                  <a:pt x="3274822" y="2551495"/>
                </a:cubicBezTo>
                <a:close/>
                <a:moveTo>
                  <a:pt x="3114162" y="2551495"/>
                </a:moveTo>
                <a:cubicBezTo>
                  <a:pt x="3102702" y="2551495"/>
                  <a:pt x="3093735" y="2554657"/>
                  <a:pt x="3087261" y="2560983"/>
                </a:cubicBezTo>
                <a:cubicBezTo>
                  <a:pt x="3080787" y="2567308"/>
                  <a:pt x="3077550" y="2575531"/>
                  <a:pt x="3077550" y="2585651"/>
                </a:cubicBezTo>
                <a:cubicBezTo>
                  <a:pt x="3077550" y="2591530"/>
                  <a:pt x="3078740" y="2596776"/>
                  <a:pt x="3081122" y="2601389"/>
                </a:cubicBezTo>
                <a:cubicBezTo>
                  <a:pt x="3083503" y="2606003"/>
                  <a:pt x="3086852" y="2609687"/>
                  <a:pt x="3091168" y="2612440"/>
                </a:cubicBezTo>
                <a:cubicBezTo>
                  <a:pt x="3095484" y="2615193"/>
                  <a:pt x="3104041" y="2618542"/>
                  <a:pt x="3116840" y="2622486"/>
                </a:cubicBezTo>
                <a:cubicBezTo>
                  <a:pt x="3125696" y="2625165"/>
                  <a:pt x="3131277" y="2627397"/>
                  <a:pt x="3133584" y="2629183"/>
                </a:cubicBezTo>
                <a:cubicBezTo>
                  <a:pt x="3136932" y="2631788"/>
                  <a:pt x="3138606" y="2635434"/>
                  <a:pt x="3138606" y="2640122"/>
                </a:cubicBezTo>
                <a:cubicBezTo>
                  <a:pt x="3138606" y="2645554"/>
                  <a:pt x="3136658" y="2650038"/>
                  <a:pt x="3132760" y="2653572"/>
                </a:cubicBezTo>
                <a:cubicBezTo>
                  <a:pt x="3128863" y="2657107"/>
                  <a:pt x="3123350" y="2658874"/>
                  <a:pt x="3116223" y="2658874"/>
                </a:cubicBezTo>
                <a:cubicBezTo>
                  <a:pt x="3109097" y="2658874"/>
                  <a:pt x="3103380" y="2656837"/>
                  <a:pt x="3099074" y="2652763"/>
                </a:cubicBezTo>
                <a:cubicBezTo>
                  <a:pt x="3094768" y="2648689"/>
                  <a:pt x="3092133" y="2642466"/>
                  <a:pt x="3091168" y="2634094"/>
                </a:cubicBezTo>
                <a:lnTo>
                  <a:pt x="3074759" y="2637220"/>
                </a:lnTo>
                <a:cubicBezTo>
                  <a:pt x="3078480" y="2662669"/>
                  <a:pt x="3091986" y="2675394"/>
                  <a:pt x="3115278" y="2675394"/>
                </a:cubicBezTo>
                <a:cubicBezTo>
                  <a:pt x="3127705" y="2675394"/>
                  <a:pt x="3137509" y="2671891"/>
                  <a:pt x="3144690" y="2664883"/>
                </a:cubicBezTo>
                <a:cubicBezTo>
                  <a:pt x="3151871" y="2657876"/>
                  <a:pt x="3155462" y="2648707"/>
                  <a:pt x="3155462" y="2637377"/>
                </a:cubicBezTo>
                <a:cubicBezTo>
                  <a:pt x="3155462" y="2631264"/>
                  <a:pt x="3154349" y="2625990"/>
                  <a:pt x="3152125" y="2621555"/>
                </a:cubicBezTo>
                <a:cubicBezTo>
                  <a:pt x="3149901" y="2617120"/>
                  <a:pt x="3146787" y="2613617"/>
                  <a:pt x="3142784" y="2611045"/>
                </a:cubicBezTo>
                <a:cubicBezTo>
                  <a:pt x="3138780" y="2608473"/>
                  <a:pt x="3129961" y="2605023"/>
                  <a:pt x="3116324" y="2600697"/>
                </a:cubicBezTo>
                <a:cubicBezTo>
                  <a:pt x="3106408" y="2597437"/>
                  <a:pt x="3100444" y="2595065"/>
                  <a:pt x="3098432" y="2593583"/>
                </a:cubicBezTo>
                <a:cubicBezTo>
                  <a:pt x="3095077" y="2591063"/>
                  <a:pt x="3093400" y="2587617"/>
                  <a:pt x="3093400" y="2583244"/>
                </a:cubicBezTo>
                <a:cubicBezTo>
                  <a:pt x="3093400" y="2578798"/>
                  <a:pt x="3095149" y="2575148"/>
                  <a:pt x="3098646" y="2572295"/>
                </a:cubicBezTo>
                <a:cubicBezTo>
                  <a:pt x="3102144" y="2569441"/>
                  <a:pt x="3107464" y="2568015"/>
                  <a:pt x="3114608" y="2568015"/>
                </a:cubicBezTo>
                <a:cubicBezTo>
                  <a:pt x="3127184" y="2568015"/>
                  <a:pt x="3134216" y="2574489"/>
                  <a:pt x="3135704" y="2587437"/>
                </a:cubicBezTo>
                <a:lnTo>
                  <a:pt x="3151778" y="2584758"/>
                </a:lnTo>
                <a:cubicBezTo>
                  <a:pt x="3150662" y="2576572"/>
                  <a:pt x="3148652" y="2570284"/>
                  <a:pt x="3145750" y="2565894"/>
                </a:cubicBezTo>
                <a:cubicBezTo>
                  <a:pt x="3142848" y="2561504"/>
                  <a:pt x="3138662" y="2558006"/>
                  <a:pt x="3133193" y="2555402"/>
                </a:cubicBezTo>
                <a:cubicBezTo>
                  <a:pt x="3127724" y="2552797"/>
                  <a:pt x="3121380" y="2551495"/>
                  <a:pt x="3114162" y="2551495"/>
                </a:cubicBezTo>
                <a:close/>
                <a:moveTo>
                  <a:pt x="2931922" y="2551495"/>
                </a:moveTo>
                <a:cubicBezTo>
                  <a:pt x="2918825" y="2551495"/>
                  <a:pt x="2908760" y="2554397"/>
                  <a:pt x="2901728" y="2560201"/>
                </a:cubicBezTo>
                <a:cubicBezTo>
                  <a:pt x="2894696" y="2566005"/>
                  <a:pt x="2890026" y="2575270"/>
                  <a:pt x="2887720" y="2587995"/>
                </a:cubicBezTo>
                <a:lnTo>
                  <a:pt x="2903905" y="2590674"/>
                </a:lnTo>
                <a:cubicBezTo>
                  <a:pt x="2905691" y="2581924"/>
                  <a:pt x="2908481" y="2575960"/>
                  <a:pt x="2912276" y="2572782"/>
                </a:cubicBezTo>
                <a:cubicBezTo>
                  <a:pt x="2916071" y="2569604"/>
                  <a:pt x="2921801" y="2568015"/>
                  <a:pt x="2929466" y="2568015"/>
                </a:cubicBezTo>
                <a:cubicBezTo>
                  <a:pt x="2937949" y="2568015"/>
                  <a:pt x="2944237" y="2570396"/>
                  <a:pt x="2948330" y="2575158"/>
                </a:cubicBezTo>
                <a:cubicBezTo>
                  <a:pt x="2951232" y="2578433"/>
                  <a:pt x="2952683" y="2584125"/>
                  <a:pt x="2952683" y="2592236"/>
                </a:cubicBezTo>
                <a:lnTo>
                  <a:pt x="2952572" y="2597371"/>
                </a:lnTo>
                <a:cubicBezTo>
                  <a:pt x="2946321" y="2600093"/>
                  <a:pt x="2936498" y="2602437"/>
                  <a:pt x="2923104" y="2604403"/>
                </a:cubicBezTo>
                <a:cubicBezTo>
                  <a:pt x="2913132" y="2605817"/>
                  <a:pt x="2905691" y="2608012"/>
                  <a:pt x="2900779" y="2610989"/>
                </a:cubicBezTo>
                <a:cubicBezTo>
                  <a:pt x="2895868" y="2613965"/>
                  <a:pt x="2891998" y="2618095"/>
                  <a:pt x="2889171" y="2623379"/>
                </a:cubicBezTo>
                <a:cubicBezTo>
                  <a:pt x="2886343" y="2628662"/>
                  <a:pt x="2884929" y="2634727"/>
                  <a:pt x="2884929" y="2641573"/>
                </a:cubicBezTo>
                <a:cubicBezTo>
                  <a:pt x="2884929" y="2651917"/>
                  <a:pt x="2887943" y="2660139"/>
                  <a:pt x="2893970" y="2666241"/>
                </a:cubicBezTo>
                <a:cubicBezTo>
                  <a:pt x="2899998" y="2672343"/>
                  <a:pt x="2908072" y="2675394"/>
                  <a:pt x="2918192" y="2675394"/>
                </a:cubicBezTo>
                <a:cubicBezTo>
                  <a:pt x="2924592" y="2675394"/>
                  <a:pt x="2930768" y="2673943"/>
                  <a:pt x="2936721" y="2671040"/>
                </a:cubicBezTo>
                <a:cubicBezTo>
                  <a:pt x="2942674" y="2668137"/>
                  <a:pt x="2948404" y="2663821"/>
                  <a:pt x="2953911" y="2658091"/>
                </a:cubicBezTo>
                <a:cubicBezTo>
                  <a:pt x="2954432" y="2663748"/>
                  <a:pt x="2955548" y="2668622"/>
                  <a:pt x="2957260" y="2672715"/>
                </a:cubicBezTo>
                <a:lnTo>
                  <a:pt x="2974449" y="2672715"/>
                </a:lnTo>
                <a:cubicBezTo>
                  <a:pt x="2972366" y="2668102"/>
                  <a:pt x="2970970" y="2663358"/>
                  <a:pt x="2970264" y="2658484"/>
                </a:cubicBezTo>
                <a:cubicBezTo>
                  <a:pt x="2969556" y="2653610"/>
                  <a:pt x="2969203" y="2641796"/>
                  <a:pt x="2969203" y="2623044"/>
                </a:cubicBezTo>
                <a:lnTo>
                  <a:pt x="2969203" y="2596255"/>
                </a:lnTo>
                <a:cubicBezTo>
                  <a:pt x="2969203" y="2585390"/>
                  <a:pt x="2968440" y="2577130"/>
                  <a:pt x="2966915" y="2571475"/>
                </a:cubicBezTo>
                <a:cubicBezTo>
                  <a:pt x="2965389" y="2565820"/>
                  <a:pt x="2961724" y="2561076"/>
                  <a:pt x="2955920" y="2557243"/>
                </a:cubicBezTo>
                <a:cubicBezTo>
                  <a:pt x="2950116" y="2553411"/>
                  <a:pt x="2942116" y="2551495"/>
                  <a:pt x="2931922" y="2551495"/>
                </a:cubicBezTo>
                <a:close/>
                <a:moveTo>
                  <a:pt x="2828412" y="2551495"/>
                </a:moveTo>
                <a:cubicBezTo>
                  <a:pt x="2816952" y="2551495"/>
                  <a:pt x="2807985" y="2554657"/>
                  <a:pt x="2801511" y="2560983"/>
                </a:cubicBezTo>
                <a:cubicBezTo>
                  <a:pt x="2795037" y="2567308"/>
                  <a:pt x="2791800" y="2575531"/>
                  <a:pt x="2791800" y="2585651"/>
                </a:cubicBezTo>
                <a:cubicBezTo>
                  <a:pt x="2791800" y="2591530"/>
                  <a:pt x="2792990" y="2596776"/>
                  <a:pt x="2795372" y="2601389"/>
                </a:cubicBezTo>
                <a:cubicBezTo>
                  <a:pt x="2797753" y="2606003"/>
                  <a:pt x="2801102" y="2609687"/>
                  <a:pt x="2805418" y="2612440"/>
                </a:cubicBezTo>
                <a:cubicBezTo>
                  <a:pt x="2809734" y="2615193"/>
                  <a:pt x="2818291" y="2618542"/>
                  <a:pt x="2831090" y="2622486"/>
                </a:cubicBezTo>
                <a:cubicBezTo>
                  <a:pt x="2839946" y="2625165"/>
                  <a:pt x="2845527" y="2627397"/>
                  <a:pt x="2847834" y="2629183"/>
                </a:cubicBezTo>
                <a:cubicBezTo>
                  <a:pt x="2851182" y="2631788"/>
                  <a:pt x="2852857" y="2635434"/>
                  <a:pt x="2852857" y="2640122"/>
                </a:cubicBezTo>
                <a:cubicBezTo>
                  <a:pt x="2852857" y="2645554"/>
                  <a:pt x="2850908" y="2650038"/>
                  <a:pt x="2847010" y="2653572"/>
                </a:cubicBezTo>
                <a:cubicBezTo>
                  <a:pt x="2843113" y="2657107"/>
                  <a:pt x="2837601" y="2658874"/>
                  <a:pt x="2830473" y="2658874"/>
                </a:cubicBezTo>
                <a:cubicBezTo>
                  <a:pt x="2823347" y="2658874"/>
                  <a:pt x="2817631" y="2656837"/>
                  <a:pt x="2813324" y="2652763"/>
                </a:cubicBezTo>
                <a:cubicBezTo>
                  <a:pt x="2809018" y="2648689"/>
                  <a:pt x="2806383" y="2642466"/>
                  <a:pt x="2805418" y="2634094"/>
                </a:cubicBezTo>
                <a:lnTo>
                  <a:pt x="2789009" y="2637220"/>
                </a:lnTo>
                <a:cubicBezTo>
                  <a:pt x="2792730" y="2662669"/>
                  <a:pt x="2806236" y="2675394"/>
                  <a:pt x="2829528" y="2675394"/>
                </a:cubicBezTo>
                <a:cubicBezTo>
                  <a:pt x="2841955" y="2675394"/>
                  <a:pt x="2851759" y="2671891"/>
                  <a:pt x="2858940" y="2664883"/>
                </a:cubicBezTo>
                <a:cubicBezTo>
                  <a:pt x="2866121" y="2657876"/>
                  <a:pt x="2869711" y="2648707"/>
                  <a:pt x="2869711" y="2637377"/>
                </a:cubicBezTo>
                <a:cubicBezTo>
                  <a:pt x="2869711" y="2631264"/>
                  <a:pt x="2868599" y="2625990"/>
                  <a:pt x="2866375" y="2621555"/>
                </a:cubicBezTo>
                <a:cubicBezTo>
                  <a:pt x="2864151" y="2617120"/>
                  <a:pt x="2861037" y="2613617"/>
                  <a:pt x="2857034" y="2611045"/>
                </a:cubicBezTo>
                <a:cubicBezTo>
                  <a:pt x="2853030" y="2608473"/>
                  <a:pt x="2844211" y="2605023"/>
                  <a:pt x="2830574" y="2600697"/>
                </a:cubicBezTo>
                <a:cubicBezTo>
                  <a:pt x="2820659" y="2597437"/>
                  <a:pt x="2814694" y="2595065"/>
                  <a:pt x="2812682" y="2593583"/>
                </a:cubicBezTo>
                <a:cubicBezTo>
                  <a:pt x="2809327" y="2591063"/>
                  <a:pt x="2807650" y="2587617"/>
                  <a:pt x="2807650" y="2583244"/>
                </a:cubicBezTo>
                <a:cubicBezTo>
                  <a:pt x="2807650" y="2578798"/>
                  <a:pt x="2809399" y="2575148"/>
                  <a:pt x="2812896" y="2572295"/>
                </a:cubicBezTo>
                <a:cubicBezTo>
                  <a:pt x="2816394" y="2569441"/>
                  <a:pt x="2821714" y="2568015"/>
                  <a:pt x="2828858" y="2568015"/>
                </a:cubicBezTo>
                <a:cubicBezTo>
                  <a:pt x="2841434" y="2568015"/>
                  <a:pt x="2848466" y="2574489"/>
                  <a:pt x="2849954" y="2587437"/>
                </a:cubicBezTo>
                <a:lnTo>
                  <a:pt x="2866028" y="2584758"/>
                </a:lnTo>
                <a:cubicBezTo>
                  <a:pt x="2864912" y="2576572"/>
                  <a:pt x="2862902" y="2570284"/>
                  <a:pt x="2860000" y="2565894"/>
                </a:cubicBezTo>
                <a:cubicBezTo>
                  <a:pt x="2857098" y="2561504"/>
                  <a:pt x="2852912" y="2558006"/>
                  <a:pt x="2847443" y="2555402"/>
                </a:cubicBezTo>
                <a:cubicBezTo>
                  <a:pt x="2841974" y="2552797"/>
                  <a:pt x="2835630" y="2551495"/>
                  <a:pt x="2828412" y="2551495"/>
                </a:cubicBezTo>
                <a:close/>
                <a:moveTo>
                  <a:pt x="2707489" y="2551495"/>
                </a:moveTo>
                <a:cubicBezTo>
                  <a:pt x="2703545" y="2551495"/>
                  <a:pt x="2699992" y="2552853"/>
                  <a:pt x="2696829" y="2555569"/>
                </a:cubicBezTo>
                <a:cubicBezTo>
                  <a:pt x="2693666" y="2558285"/>
                  <a:pt x="2690188" y="2563810"/>
                  <a:pt x="2686392" y="2572145"/>
                </a:cubicBezTo>
                <a:lnTo>
                  <a:pt x="2686392" y="2554174"/>
                </a:lnTo>
                <a:lnTo>
                  <a:pt x="2671547" y="2554174"/>
                </a:lnTo>
                <a:lnTo>
                  <a:pt x="2671547" y="2672715"/>
                </a:lnTo>
                <a:lnTo>
                  <a:pt x="2687955" y="2672715"/>
                </a:lnTo>
                <a:lnTo>
                  <a:pt x="2687955" y="2610654"/>
                </a:lnTo>
                <a:cubicBezTo>
                  <a:pt x="2687955" y="2602022"/>
                  <a:pt x="2688997" y="2593874"/>
                  <a:pt x="2691080" y="2586209"/>
                </a:cubicBezTo>
                <a:cubicBezTo>
                  <a:pt x="2692271" y="2581819"/>
                  <a:pt x="2694318" y="2578395"/>
                  <a:pt x="2697220" y="2575940"/>
                </a:cubicBezTo>
                <a:cubicBezTo>
                  <a:pt x="2700122" y="2573484"/>
                  <a:pt x="2703322" y="2572256"/>
                  <a:pt x="2706819" y="2572256"/>
                </a:cubicBezTo>
                <a:cubicBezTo>
                  <a:pt x="2710688" y="2572256"/>
                  <a:pt x="2714670" y="2573707"/>
                  <a:pt x="2718762" y="2576609"/>
                </a:cubicBezTo>
                <a:lnTo>
                  <a:pt x="2724344" y="2557969"/>
                </a:lnTo>
                <a:cubicBezTo>
                  <a:pt x="2718614" y="2553653"/>
                  <a:pt x="2712995" y="2551495"/>
                  <a:pt x="2707489" y="2551495"/>
                </a:cubicBezTo>
                <a:close/>
                <a:moveTo>
                  <a:pt x="2606620" y="2551495"/>
                </a:moveTo>
                <a:cubicBezTo>
                  <a:pt x="2593449" y="2551495"/>
                  <a:pt x="2582566" y="2556871"/>
                  <a:pt x="2573971" y="2567624"/>
                </a:cubicBezTo>
                <a:cubicBezTo>
                  <a:pt x="2565376" y="2578377"/>
                  <a:pt x="2561079" y="2593985"/>
                  <a:pt x="2561079" y="2614449"/>
                </a:cubicBezTo>
                <a:cubicBezTo>
                  <a:pt x="2561079" y="2634169"/>
                  <a:pt x="2565339" y="2649256"/>
                  <a:pt x="2573860" y="2659711"/>
                </a:cubicBezTo>
                <a:cubicBezTo>
                  <a:pt x="2582380" y="2670167"/>
                  <a:pt x="2593524" y="2675394"/>
                  <a:pt x="2607290" y="2675394"/>
                </a:cubicBezTo>
                <a:cubicBezTo>
                  <a:pt x="2618229" y="2675394"/>
                  <a:pt x="2627401" y="2672176"/>
                  <a:pt x="2634805" y="2665739"/>
                </a:cubicBezTo>
                <a:cubicBezTo>
                  <a:pt x="2642209" y="2659302"/>
                  <a:pt x="2647325" y="2649759"/>
                  <a:pt x="2650153" y="2637108"/>
                </a:cubicBezTo>
                <a:lnTo>
                  <a:pt x="2633186" y="2634541"/>
                </a:lnTo>
                <a:cubicBezTo>
                  <a:pt x="2628349" y="2650763"/>
                  <a:pt x="2619755" y="2658874"/>
                  <a:pt x="2607402" y="2658874"/>
                </a:cubicBezTo>
                <a:cubicBezTo>
                  <a:pt x="2599514" y="2658874"/>
                  <a:pt x="2592817" y="2655488"/>
                  <a:pt x="2587310" y="2648717"/>
                </a:cubicBezTo>
                <a:cubicBezTo>
                  <a:pt x="2581803" y="2641945"/>
                  <a:pt x="2578715" y="2631899"/>
                  <a:pt x="2578046" y="2618579"/>
                </a:cubicBezTo>
                <a:lnTo>
                  <a:pt x="2650599" y="2618579"/>
                </a:lnTo>
                <a:lnTo>
                  <a:pt x="2650711" y="2613221"/>
                </a:lnTo>
                <a:cubicBezTo>
                  <a:pt x="2650711" y="2593204"/>
                  <a:pt x="2646506" y="2577912"/>
                  <a:pt x="2638098" y="2567345"/>
                </a:cubicBezTo>
                <a:cubicBezTo>
                  <a:pt x="2629689" y="2556778"/>
                  <a:pt x="2619196" y="2551495"/>
                  <a:pt x="2606620" y="2551495"/>
                </a:cubicBezTo>
                <a:close/>
                <a:moveTo>
                  <a:pt x="2458636" y="2551495"/>
                </a:moveTo>
                <a:cubicBezTo>
                  <a:pt x="2452545" y="2551495"/>
                  <a:pt x="2446936" y="2553159"/>
                  <a:pt x="2441810" y="2556489"/>
                </a:cubicBezTo>
                <a:cubicBezTo>
                  <a:pt x="2436683" y="2559818"/>
                  <a:pt x="2432486" y="2564554"/>
                  <a:pt x="2429217" y="2570695"/>
                </a:cubicBezTo>
                <a:lnTo>
                  <a:pt x="2429217" y="2554174"/>
                </a:lnTo>
                <a:lnTo>
                  <a:pt x="2414483" y="2554174"/>
                </a:lnTo>
                <a:lnTo>
                  <a:pt x="2414483" y="2672715"/>
                </a:lnTo>
                <a:lnTo>
                  <a:pt x="2430892" y="2672715"/>
                </a:lnTo>
                <a:lnTo>
                  <a:pt x="2430892" y="2611146"/>
                </a:lnTo>
                <a:cubicBezTo>
                  <a:pt x="2430892" y="2595055"/>
                  <a:pt x="2433068" y="2583974"/>
                  <a:pt x="2437422" y="2577903"/>
                </a:cubicBezTo>
                <a:cubicBezTo>
                  <a:pt x="2441775" y="2571832"/>
                  <a:pt x="2447709" y="2568796"/>
                  <a:pt x="2455225" y="2568796"/>
                </a:cubicBezTo>
                <a:cubicBezTo>
                  <a:pt x="2460508" y="2568796"/>
                  <a:pt x="2464657" y="2570807"/>
                  <a:pt x="2467671" y="2574830"/>
                </a:cubicBezTo>
                <a:cubicBezTo>
                  <a:pt x="2470685" y="2578852"/>
                  <a:pt x="2472192" y="2585780"/>
                  <a:pt x="2472192" y="2595615"/>
                </a:cubicBezTo>
                <a:lnTo>
                  <a:pt x="2472192" y="2672715"/>
                </a:lnTo>
                <a:lnTo>
                  <a:pt x="2488600" y="2672715"/>
                </a:lnTo>
                <a:lnTo>
                  <a:pt x="2488600" y="2603772"/>
                </a:lnTo>
                <a:cubicBezTo>
                  <a:pt x="2488600" y="2591703"/>
                  <a:pt x="2490844" y="2582856"/>
                  <a:pt x="2495334" y="2577232"/>
                </a:cubicBezTo>
                <a:cubicBezTo>
                  <a:pt x="2499823" y="2571608"/>
                  <a:pt x="2505621" y="2568796"/>
                  <a:pt x="2512729" y="2568796"/>
                </a:cubicBezTo>
                <a:cubicBezTo>
                  <a:pt x="2516171" y="2568796"/>
                  <a:pt x="2519276" y="2569765"/>
                  <a:pt x="2522044" y="2571702"/>
                </a:cubicBezTo>
                <a:cubicBezTo>
                  <a:pt x="2524813" y="2573639"/>
                  <a:pt x="2526814" y="2576376"/>
                  <a:pt x="2528048" y="2579914"/>
                </a:cubicBezTo>
                <a:cubicBezTo>
                  <a:pt x="2529282" y="2583453"/>
                  <a:pt x="2529900" y="2589468"/>
                  <a:pt x="2529900" y="2597960"/>
                </a:cubicBezTo>
                <a:lnTo>
                  <a:pt x="2529900" y="2672715"/>
                </a:lnTo>
                <a:lnTo>
                  <a:pt x="2546308" y="2672715"/>
                </a:lnTo>
                <a:lnTo>
                  <a:pt x="2546308" y="2591343"/>
                </a:lnTo>
                <a:cubicBezTo>
                  <a:pt x="2546308" y="2577428"/>
                  <a:pt x="2543620" y="2567308"/>
                  <a:pt x="2538243" y="2560983"/>
                </a:cubicBezTo>
                <a:cubicBezTo>
                  <a:pt x="2532867" y="2554657"/>
                  <a:pt x="2525512" y="2551495"/>
                  <a:pt x="2516179" y="2551495"/>
                </a:cubicBezTo>
                <a:cubicBezTo>
                  <a:pt x="2510056" y="2551495"/>
                  <a:pt x="2504474" y="2553216"/>
                  <a:pt x="2499434" y="2556658"/>
                </a:cubicBezTo>
                <a:cubicBezTo>
                  <a:pt x="2494394" y="2560100"/>
                  <a:pt x="2489932" y="2565264"/>
                  <a:pt x="2486050" y="2572148"/>
                </a:cubicBezTo>
                <a:cubicBezTo>
                  <a:pt x="2484044" y="2565411"/>
                  <a:pt x="2480682" y="2560285"/>
                  <a:pt x="2475965" y="2556769"/>
                </a:cubicBezTo>
                <a:cubicBezTo>
                  <a:pt x="2471247" y="2553253"/>
                  <a:pt x="2465471" y="2551495"/>
                  <a:pt x="2458636" y="2551495"/>
                </a:cubicBezTo>
                <a:close/>
                <a:moveTo>
                  <a:pt x="2348887" y="2551495"/>
                </a:moveTo>
                <a:cubicBezTo>
                  <a:pt x="2335716" y="2551495"/>
                  <a:pt x="2324833" y="2556704"/>
                  <a:pt x="2316238" y="2567122"/>
                </a:cubicBezTo>
                <a:cubicBezTo>
                  <a:pt x="2307643" y="2577540"/>
                  <a:pt x="2303346" y="2592981"/>
                  <a:pt x="2303346" y="2613445"/>
                </a:cubicBezTo>
                <a:cubicBezTo>
                  <a:pt x="2303346" y="2633834"/>
                  <a:pt x="2307681" y="2649256"/>
                  <a:pt x="2316350" y="2659711"/>
                </a:cubicBezTo>
                <a:cubicBezTo>
                  <a:pt x="2325019" y="2670167"/>
                  <a:pt x="2335865" y="2675394"/>
                  <a:pt x="2348887" y="2675394"/>
                </a:cubicBezTo>
                <a:cubicBezTo>
                  <a:pt x="2362133" y="2675394"/>
                  <a:pt x="2373035" y="2670185"/>
                  <a:pt x="2381592" y="2659767"/>
                </a:cubicBezTo>
                <a:cubicBezTo>
                  <a:pt x="2390150" y="2649349"/>
                  <a:pt x="2394429" y="2633499"/>
                  <a:pt x="2394429" y="2612217"/>
                </a:cubicBezTo>
                <a:cubicBezTo>
                  <a:pt x="2394429" y="2592571"/>
                  <a:pt x="2390076" y="2577540"/>
                  <a:pt x="2381369" y="2567122"/>
                </a:cubicBezTo>
                <a:cubicBezTo>
                  <a:pt x="2372663" y="2556704"/>
                  <a:pt x="2361835" y="2551495"/>
                  <a:pt x="2348887" y="2551495"/>
                </a:cubicBezTo>
                <a:close/>
                <a:moveTo>
                  <a:pt x="2199762" y="2551495"/>
                </a:moveTo>
                <a:cubicBezTo>
                  <a:pt x="2188302" y="2551495"/>
                  <a:pt x="2179335" y="2554657"/>
                  <a:pt x="2172861" y="2560983"/>
                </a:cubicBezTo>
                <a:cubicBezTo>
                  <a:pt x="2166387" y="2567308"/>
                  <a:pt x="2163150" y="2575531"/>
                  <a:pt x="2163150" y="2585651"/>
                </a:cubicBezTo>
                <a:cubicBezTo>
                  <a:pt x="2163150" y="2591530"/>
                  <a:pt x="2164340" y="2596776"/>
                  <a:pt x="2166722" y="2601389"/>
                </a:cubicBezTo>
                <a:cubicBezTo>
                  <a:pt x="2169103" y="2606003"/>
                  <a:pt x="2172452" y="2609687"/>
                  <a:pt x="2176768" y="2612440"/>
                </a:cubicBezTo>
                <a:cubicBezTo>
                  <a:pt x="2181084" y="2615193"/>
                  <a:pt x="2189641" y="2618542"/>
                  <a:pt x="2202440" y="2622486"/>
                </a:cubicBezTo>
                <a:cubicBezTo>
                  <a:pt x="2211296" y="2625165"/>
                  <a:pt x="2216877" y="2627397"/>
                  <a:pt x="2219184" y="2629183"/>
                </a:cubicBezTo>
                <a:cubicBezTo>
                  <a:pt x="2222532" y="2631788"/>
                  <a:pt x="2224207" y="2635434"/>
                  <a:pt x="2224207" y="2640122"/>
                </a:cubicBezTo>
                <a:cubicBezTo>
                  <a:pt x="2224207" y="2645554"/>
                  <a:pt x="2222258" y="2650038"/>
                  <a:pt x="2218360" y="2653572"/>
                </a:cubicBezTo>
                <a:cubicBezTo>
                  <a:pt x="2214463" y="2657107"/>
                  <a:pt x="2208951" y="2658874"/>
                  <a:pt x="2201823" y="2658874"/>
                </a:cubicBezTo>
                <a:cubicBezTo>
                  <a:pt x="2194697" y="2658874"/>
                  <a:pt x="2188981" y="2656837"/>
                  <a:pt x="2184674" y="2652763"/>
                </a:cubicBezTo>
                <a:cubicBezTo>
                  <a:pt x="2180368" y="2648689"/>
                  <a:pt x="2177733" y="2642466"/>
                  <a:pt x="2176768" y="2634094"/>
                </a:cubicBezTo>
                <a:lnTo>
                  <a:pt x="2160359" y="2637220"/>
                </a:lnTo>
                <a:cubicBezTo>
                  <a:pt x="2164080" y="2662669"/>
                  <a:pt x="2177586" y="2675394"/>
                  <a:pt x="2200878" y="2675394"/>
                </a:cubicBezTo>
                <a:cubicBezTo>
                  <a:pt x="2213305" y="2675394"/>
                  <a:pt x="2223109" y="2671891"/>
                  <a:pt x="2230290" y="2664883"/>
                </a:cubicBezTo>
                <a:cubicBezTo>
                  <a:pt x="2237471" y="2657876"/>
                  <a:pt x="2241061" y="2648707"/>
                  <a:pt x="2241061" y="2637377"/>
                </a:cubicBezTo>
                <a:cubicBezTo>
                  <a:pt x="2241061" y="2631264"/>
                  <a:pt x="2239949" y="2625990"/>
                  <a:pt x="2237725" y="2621555"/>
                </a:cubicBezTo>
                <a:cubicBezTo>
                  <a:pt x="2235501" y="2617120"/>
                  <a:pt x="2232387" y="2613617"/>
                  <a:pt x="2228384" y="2611045"/>
                </a:cubicBezTo>
                <a:cubicBezTo>
                  <a:pt x="2224380" y="2608473"/>
                  <a:pt x="2215561" y="2605023"/>
                  <a:pt x="2201924" y="2600697"/>
                </a:cubicBezTo>
                <a:cubicBezTo>
                  <a:pt x="2192009" y="2597437"/>
                  <a:pt x="2186044" y="2595065"/>
                  <a:pt x="2184032" y="2593583"/>
                </a:cubicBezTo>
                <a:cubicBezTo>
                  <a:pt x="2180677" y="2591063"/>
                  <a:pt x="2179000" y="2587617"/>
                  <a:pt x="2179000" y="2583244"/>
                </a:cubicBezTo>
                <a:cubicBezTo>
                  <a:pt x="2179000" y="2578798"/>
                  <a:pt x="2180749" y="2575148"/>
                  <a:pt x="2184246" y="2572295"/>
                </a:cubicBezTo>
                <a:cubicBezTo>
                  <a:pt x="2187744" y="2569441"/>
                  <a:pt x="2193064" y="2568015"/>
                  <a:pt x="2200208" y="2568015"/>
                </a:cubicBezTo>
                <a:cubicBezTo>
                  <a:pt x="2212784" y="2568015"/>
                  <a:pt x="2219816" y="2574489"/>
                  <a:pt x="2221304" y="2587437"/>
                </a:cubicBezTo>
                <a:lnTo>
                  <a:pt x="2237378" y="2584758"/>
                </a:lnTo>
                <a:cubicBezTo>
                  <a:pt x="2236262" y="2576572"/>
                  <a:pt x="2234252" y="2570284"/>
                  <a:pt x="2231350" y="2565894"/>
                </a:cubicBezTo>
                <a:cubicBezTo>
                  <a:pt x="2228448" y="2561504"/>
                  <a:pt x="2224262" y="2558006"/>
                  <a:pt x="2218793" y="2555402"/>
                </a:cubicBezTo>
                <a:cubicBezTo>
                  <a:pt x="2213324" y="2552797"/>
                  <a:pt x="2206980" y="2551495"/>
                  <a:pt x="2199762" y="2551495"/>
                </a:cubicBezTo>
                <a:close/>
                <a:moveTo>
                  <a:pt x="2006210" y="2551495"/>
                </a:moveTo>
                <a:cubicBezTo>
                  <a:pt x="1993188" y="2551495"/>
                  <a:pt x="1982528" y="2556648"/>
                  <a:pt x="1974231" y="2566954"/>
                </a:cubicBezTo>
                <a:cubicBezTo>
                  <a:pt x="1965934" y="2577261"/>
                  <a:pt x="1961785" y="2592720"/>
                  <a:pt x="1961785" y="2613333"/>
                </a:cubicBezTo>
                <a:cubicBezTo>
                  <a:pt x="1961785" y="2633797"/>
                  <a:pt x="1965897" y="2649256"/>
                  <a:pt x="1974120" y="2659711"/>
                </a:cubicBezTo>
                <a:cubicBezTo>
                  <a:pt x="1982342" y="2670167"/>
                  <a:pt x="1992816" y="2675394"/>
                  <a:pt x="2005541" y="2675394"/>
                </a:cubicBezTo>
                <a:cubicBezTo>
                  <a:pt x="2016033" y="2675394"/>
                  <a:pt x="2025019" y="2671674"/>
                  <a:pt x="2032497" y="2664232"/>
                </a:cubicBezTo>
                <a:cubicBezTo>
                  <a:pt x="2039976" y="2656791"/>
                  <a:pt x="2044646" y="2646001"/>
                  <a:pt x="2046506" y="2631862"/>
                </a:cubicBezTo>
                <a:lnTo>
                  <a:pt x="2030321" y="2629295"/>
                </a:lnTo>
                <a:cubicBezTo>
                  <a:pt x="2029130" y="2639415"/>
                  <a:pt x="2026321" y="2646875"/>
                  <a:pt x="2021893" y="2651675"/>
                </a:cubicBezTo>
                <a:cubicBezTo>
                  <a:pt x="2017466" y="2656474"/>
                  <a:pt x="2012126" y="2658874"/>
                  <a:pt x="2005876" y="2658874"/>
                </a:cubicBezTo>
                <a:cubicBezTo>
                  <a:pt x="1997914" y="2658874"/>
                  <a:pt x="1991384" y="2655265"/>
                  <a:pt x="1986286" y="2648047"/>
                </a:cubicBezTo>
                <a:cubicBezTo>
                  <a:pt x="1981189" y="2640829"/>
                  <a:pt x="1978640" y="2629146"/>
                  <a:pt x="1978640" y="2612998"/>
                </a:cubicBezTo>
                <a:cubicBezTo>
                  <a:pt x="1978640" y="2597371"/>
                  <a:pt x="1981300" y="2585967"/>
                  <a:pt x="1986621" y="2578786"/>
                </a:cubicBezTo>
                <a:cubicBezTo>
                  <a:pt x="1991942" y="2571605"/>
                  <a:pt x="1998658" y="2568015"/>
                  <a:pt x="2006769" y="2568015"/>
                </a:cubicBezTo>
                <a:cubicBezTo>
                  <a:pt x="2012201" y="2568015"/>
                  <a:pt x="2016852" y="2569996"/>
                  <a:pt x="2020721" y="2573958"/>
                </a:cubicBezTo>
                <a:cubicBezTo>
                  <a:pt x="2024591" y="2577921"/>
                  <a:pt x="2027307" y="2583902"/>
                  <a:pt x="2028870" y="2591902"/>
                </a:cubicBezTo>
                <a:lnTo>
                  <a:pt x="2044832" y="2588999"/>
                </a:lnTo>
                <a:cubicBezTo>
                  <a:pt x="2042897" y="2576498"/>
                  <a:pt x="2038488" y="2567122"/>
                  <a:pt x="2031604" y="2560871"/>
                </a:cubicBezTo>
                <a:cubicBezTo>
                  <a:pt x="2024721" y="2554620"/>
                  <a:pt x="2016256" y="2551495"/>
                  <a:pt x="2006210" y="2551495"/>
                </a:cubicBezTo>
                <a:close/>
                <a:moveTo>
                  <a:pt x="1830966" y="2551495"/>
                </a:moveTo>
                <a:cubicBezTo>
                  <a:pt x="1823152" y="2551495"/>
                  <a:pt x="1816101" y="2553727"/>
                  <a:pt x="1809814" y="2558192"/>
                </a:cubicBezTo>
                <a:cubicBezTo>
                  <a:pt x="1803526" y="2562657"/>
                  <a:pt x="1798447" y="2569652"/>
                  <a:pt x="1794577" y="2579177"/>
                </a:cubicBezTo>
                <a:cubicBezTo>
                  <a:pt x="1790708" y="2588702"/>
                  <a:pt x="1788773" y="2599827"/>
                  <a:pt x="1788773" y="2612551"/>
                </a:cubicBezTo>
                <a:cubicBezTo>
                  <a:pt x="1788773" y="2631527"/>
                  <a:pt x="1793163" y="2646670"/>
                  <a:pt x="1801944" y="2657981"/>
                </a:cubicBezTo>
                <a:cubicBezTo>
                  <a:pt x="1809609" y="2667804"/>
                  <a:pt x="1819246" y="2672715"/>
                  <a:pt x="1830854" y="2672715"/>
                </a:cubicBezTo>
                <a:cubicBezTo>
                  <a:pt x="1836286" y="2672715"/>
                  <a:pt x="1841235" y="2671422"/>
                  <a:pt x="1845700" y="2668835"/>
                </a:cubicBezTo>
                <a:cubicBezTo>
                  <a:pt x="1850165" y="2666248"/>
                  <a:pt x="1854183" y="2662404"/>
                  <a:pt x="1857755" y="2657305"/>
                </a:cubicBezTo>
                <a:cubicBezTo>
                  <a:pt x="1857755" y="2670701"/>
                  <a:pt x="1857271" y="2679483"/>
                  <a:pt x="1856304" y="2683651"/>
                </a:cubicBezTo>
                <a:cubicBezTo>
                  <a:pt x="1854741" y="2690498"/>
                  <a:pt x="1851820" y="2695652"/>
                  <a:pt x="1847541" y="2699113"/>
                </a:cubicBezTo>
                <a:cubicBezTo>
                  <a:pt x="1843263" y="2702574"/>
                  <a:pt x="1837514" y="2704304"/>
                  <a:pt x="1830296" y="2704304"/>
                </a:cubicBezTo>
                <a:cubicBezTo>
                  <a:pt x="1823673" y="2704304"/>
                  <a:pt x="1818501" y="2702751"/>
                  <a:pt x="1814781" y="2699644"/>
                </a:cubicBezTo>
                <a:cubicBezTo>
                  <a:pt x="1811060" y="2696537"/>
                  <a:pt x="1808827" y="2691803"/>
                  <a:pt x="1808083" y="2685440"/>
                </a:cubicBezTo>
                <a:lnTo>
                  <a:pt x="1792010" y="2682538"/>
                </a:lnTo>
                <a:cubicBezTo>
                  <a:pt x="1791787" y="2694519"/>
                  <a:pt x="1795061" y="2703895"/>
                  <a:pt x="1801833" y="2710666"/>
                </a:cubicBezTo>
                <a:cubicBezTo>
                  <a:pt x="1808604" y="2717438"/>
                  <a:pt x="1818278" y="2720824"/>
                  <a:pt x="1830854" y="2720824"/>
                </a:cubicBezTo>
                <a:cubicBezTo>
                  <a:pt x="1840379" y="2720824"/>
                  <a:pt x="1848527" y="2718573"/>
                  <a:pt x="1855299" y="2714071"/>
                </a:cubicBezTo>
                <a:cubicBezTo>
                  <a:pt x="1862071" y="2709569"/>
                  <a:pt x="1866945" y="2703430"/>
                  <a:pt x="1869921" y="2695653"/>
                </a:cubicBezTo>
                <a:cubicBezTo>
                  <a:pt x="1872898" y="2687877"/>
                  <a:pt x="1874386" y="2674873"/>
                  <a:pt x="1874386" y="2656642"/>
                </a:cubicBezTo>
                <a:lnTo>
                  <a:pt x="1874386" y="2554174"/>
                </a:lnTo>
                <a:lnTo>
                  <a:pt x="1859206" y="2554174"/>
                </a:lnTo>
                <a:lnTo>
                  <a:pt x="1859206" y="2568349"/>
                </a:lnTo>
                <a:cubicBezTo>
                  <a:pt x="1855560" y="2562731"/>
                  <a:pt x="1851374" y="2558518"/>
                  <a:pt x="1846648" y="2555709"/>
                </a:cubicBezTo>
                <a:cubicBezTo>
                  <a:pt x="1841923" y="2552899"/>
                  <a:pt x="1836696" y="2551495"/>
                  <a:pt x="1830966" y="2551495"/>
                </a:cubicBezTo>
                <a:close/>
                <a:moveTo>
                  <a:pt x="1736183" y="2551495"/>
                </a:moveTo>
                <a:cubicBezTo>
                  <a:pt x="1729497" y="2551495"/>
                  <a:pt x="1723573" y="2553104"/>
                  <a:pt x="1718410" y="2556323"/>
                </a:cubicBezTo>
                <a:cubicBezTo>
                  <a:pt x="1713248" y="2559542"/>
                  <a:pt x="1708884" y="2564407"/>
                  <a:pt x="1705318" y="2570919"/>
                </a:cubicBezTo>
                <a:lnTo>
                  <a:pt x="1705318" y="2554174"/>
                </a:lnTo>
                <a:lnTo>
                  <a:pt x="1690472" y="2554174"/>
                </a:lnTo>
                <a:lnTo>
                  <a:pt x="1690472" y="2672715"/>
                </a:lnTo>
                <a:lnTo>
                  <a:pt x="1706880" y="2672715"/>
                </a:lnTo>
                <a:lnTo>
                  <a:pt x="1706880" y="2607905"/>
                </a:lnTo>
                <a:cubicBezTo>
                  <a:pt x="1706880" y="2593603"/>
                  <a:pt x="1709224" y="2583509"/>
                  <a:pt x="1713912" y="2577624"/>
                </a:cubicBezTo>
                <a:cubicBezTo>
                  <a:pt x="1718600" y="2571739"/>
                  <a:pt x="1724888" y="2568796"/>
                  <a:pt x="1732776" y="2568796"/>
                </a:cubicBezTo>
                <a:cubicBezTo>
                  <a:pt x="1736943" y="2568796"/>
                  <a:pt x="1740608" y="2569895"/>
                  <a:pt x="1743771" y="2572092"/>
                </a:cubicBezTo>
                <a:cubicBezTo>
                  <a:pt x="1746934" y="2574290"/>
                  <a:pt x="1749259" y="2577400"/>
                  <a:pt x="1750747" y="2581422"/>
                </a:cubicBezTo>
                <a:cubicBezTo>
                  <a:pt x="1752236" y="2585445"/>
                  <a:pt x="1752980" y="2591814"/>
                  <a:pt x="1752980" y="2600531"/>
                </a:cubicBezTo>
                <a:lnTo>
                  <a:pt x="1752980" y="2672715"/>
                </a:lnTo>
                <a:lnTo>
                  <a:pt x="1769388" y="2672715"/>
                </a:lnTo>
                <a:lnTo>
                  <a:pt x="1769388" y="2599827"/>
                </a:lnTo>
                <a:cubicBezTo>
                  <a:pt x="1769388" y="2588888"/>
                  <a:pt x="1768720" y="2580777"/>
                  <a:pt x="1767382" y="2575493"/>
                </a:cubicBezTo>
                <a:cubicBezTo>
                  <a:pt x="1766045" y="2570210"/>
                  <a:pt x="1764021" y="2565912"/>
                  <a:pt x="1761310" y="2562601"/>
                </a:cubicBezTo>
                <a:cubicBezTo>
                  <a:pt x="1758598" y="2559290"/>
                  <a:pt x="1755032" y="2556611"/>
                  <a:pt x="1750612" y="2554564"/>
                </a:cubicBezTo>
                <a:cubicBezTo>
                  <a:pt x="1746192" y="2552518"/>
                  <a:pt x="1741382" y="2551495"/>
                  <a:pt x="1736183" y="2551495"/>
                </a:cubicBezTo>
                <a:close/>
                <a:moveTo>
                  <a:pt x="1593308" y="2551495"/>
                </a:moveTo>
                <a:cubicBezTo>
                  <a:pt x="1586622" y="2551495"/>
                  <a:pt x="1580698" y="2553104"/>
                  <a:pt x="1575535" y="2556323"/>
                </a:cubicBezTo>
                <a:cubicBezTo>
                  <a:pt x="1570373" y="2559542"/>
                  <a:pt x="1566009" y="2564407"/>
                  <a:pt x="1562443" y="2570919"/>
                </a:cubicBezTo>
                <a:lnTo>
                  <a:pt x="1562443" y="2554174"/>
                </a:lnTo>
                <a:lnTo>
                  <a:pt x="1547597" y="2554174"/>
                </a:lnTo>
                <a:lnTo>
                  <a:pt x="1547597" y="2672715"/>
                </a:lnTo>
                <a:lnTo>
                  <a:pt x="1564005" y="2672715"/>
                </a:lnTo>
                <a:lnTo>
                  <a:pt x="1564005" y="2607905"/>
                </a:lnTo>
                <a:cubicBezTo>
                  <a:pt x="1564005" y="2593603"/>
                  <a:pt x="1566349" y="2583509"/>
                  <a:pt x="1571037" y="2577624"/>
                </a:cubicBezTo>
                <a:cubicBezTo>
                  <a:pt x="1575725" y="2571739"/>
                  <a:pt x="1582013" y="2568796"/>
                  <a:pt x="1589901" y="2568796"/>
                </a:cubicBezTo>
                <a:cubicBezTo>
                  <a:pt x="1594069" y="2568796"/>
                  <a:pt x="1597733" y="2569895"/>
                  <a:pt x="1600896" y="2572092"/>
                </a:cubicBezTo>
                <a:cubicBezTo>
                  <a:pt x="1604059" y="2574290"/>
                  <a:pt x="1606384" y="2577400"/>
                  <a:pt x="1607872" y="2581422"/>
                </a:cubicBezTo>
                <a:cubicBezTo>
                  <a:pt x="1609361" y="2585445"/>
                  <a:pt x="1610105" y="2591814"/>
                  <a:pt x="1610105" y="2600531"/>
                </a:cubicBezTo>
                <a:lnTo>
                  <a:pt x="1610105" y="2672715"/>
                </a:lnTo>
                <a:lnTo>
                  <a:pt x="1626513" y="2672715"/>
                </a:lnTo>
                <a:lnTo>
                  <a:pt x="1626513" y="2599827"/>
                </a:lnTo>
                <a:cubicBezTo>
                  <a:pt x="1626513" y="2588888"/>
                  <a:pt x="1625845" y="2580777"/>
                  <a:pt x="1624507" y="2575493"/>
                </a:cubicBezTo>
                <a:cubicBezTo>
                  <a:pt x="1623170" y="2570210"/>
                  <a:pt x="1621146" y="2565912"/>
                  <a:pt x="1618435" y="2562601"/>
                </a:cubicBezTo>
                <a:cubicBezTo>
                  <a:pt x="1615723" y="2559290"/>
                  <a:pt x="1612157" y="2556611"/>
                  <a:pt x="1607737" y="2554564"/>
                </a:cubicBezTo>
                <a:cubicBezTo>
                  <a:pt x="1603317" y="2552518"/>
                  <a:pt x="1598507" y="2551495"/>
                  <a:pt x="1593308" y="2551495"/>
                </a:cubicBezTo>
                <a:close/>
                <a:moveTo>
                  <a:pt x="1446022" y="2551495"/>
                </a:moveTo>
                <a:cubicBezTo>
                  <a:pt x="1432925" y="2551495"/>
                  <a:pt x="1422860" y="2554397"/>
                  <a:pt x="1415828" y="2560201"/>
                </a:cubicBezTo>
                <a:cubicBezTo>
                  <a:pt x="1408796" y="2566005"/>
                  <a:pt x="1404127" y="2575270"/>
                  <a:pt x="1401820" y="2587995"/>
                </a:cubicBezTo>
                <a:lnTo>
                  <a:pt x="1418005" y="2590674"/>
                </a:lnTo>
                <a:cubicBezTo>
                  <a:pt x="1419791" y="2581924"/>
                  <a:pt x="1422581" y="2575960"/>
                  <a:pt x="1426376" y="2572782"/>
                </a:cubicBezTo>
                <a:cubicBezTo>
                  <a:pt x="1430172" y="2569604"/>
                  <a:pt x="1435901" y="2568015"/>
                  <a:pt x="1443566" y="2568015"/>
                </a:cubicBezTo>
                <a:cubicBezTo>
                  <a:pt x="1452049" y="2568015"/>
                  <a:pt x="1458337" y="2570396"/>
                  <a:pt x="1462430" y="2575158"/>
                </a:cubicBezTo>
                <a:cubicBezTo>
                  <a:pt x="1465332" y="2578433"/>
                  <a:pt x="1466783" y="2584125"/>
                  <a:pt x="1466783" y="2592236"/>
                </a:cubicBezTo>
                <a:lnTo>
                  <a:pt x="1466672" y="2597371"/>
                </a:lnTo>
                <a:cubicBezTo>
                  <a:pt x="1460421" y="2600093"/>
                  <a:pt x="1450598" y="2602437"/>
                  <a:pt x="1437204" y="2604403"/>
                </a:cubicBezTo>
                <a:cubicBezTo>
                  <a:pt x="1427232" y="2605817"/>
                  <a:pt x="1419791" y="2608012"/>
                  <a:pt x="1414879" y="2610989"/>
                </a:cubicBezTo>
                <a:cubicBezTo>
                  <a:pt x="1409968" y="2613965"/>
                  <a:pt x="1406099" y="2618095"/>
                  <a:pt x="1403271" y="2623379"/>
                </a:cubicBezTo>
                <a:cubicBezTo>
                  <a:pt x="1400443" y="2628662"/>
                  <a:pt x="1399029" y="2634727"/>
                  <a:pt x="1399029" y="2641573"/>
                </a:cubicBezTo>
                <a:cubicBezTo>
                  <a:pt x="1399029" y="2651917"/>
                  <a:pt x="1402043" y="2660139"/>
                  <a:pt x="1408071" y="2666241"/>
                </a:cubicBezTo>
                <a:cubicBezTo>
                  <a:pt x="1414098" y="2672343"/>
                  <a:pt x="1422172" y="2675394"/>
                  <a:pt x="1432292" y="2675394"/>
                </a:cubicBezTo>
                <a:cubicBezTo>
                  <a:pt x="1438692" y="2675394"/>
                  <a:pt x="1444868" y="2673943"/>
                  <a:pt x="1450821" y="2671040"/>
                </a:cubicBezTo>
                <a:cubicBezTo>
                  <a:pt x="1456775" y="2668137"/>
                  <a:pt x="1462504" y="2663821"/>
                  <a:pt x="1468011" y="2658091"/>
                </a:cubicBezTo>
                <a:cubicBezTo>
                  <a:pt x="1468532" y="2663748"/>
                  <a:pt x="1469648" y="2668622"/>
                  <a:pt x="1471360" y="2672715"/>
                </a:cubicBezTo>
                <a:lnTo>
                  <a:pt x="1488549" y="2672715"/>
                </a:lnTo>
                <a:cubicBezTo>
                  <a:pt x="1486466" y="2668102"/>
                  <a:pt x="1485071" y="2663358"/>
                  <a:pt x="1484364" y="2658484"/>
                </a:cubicBezTo>
                <a:cubicBezTo>
                  <a:pt x="1483657" y="2653610"/>
                  <a:pt x="1483303" y="2641796"/>
                  <a:pt x="1483303" y="2623044"/>
                </a:cubicBezTo>
                <a:lnTo>
                  <a:pt x="1483303" y="2596255"/>
                </a:lnTo>
                <a:cubicBezTo>
                  <a:pt x="1483303" y="2585390"/>
                  <a:pt x="1482540" y="2577130"/>
                  <a:pt x="1481015" y="2571475"/>
                </a:cubicBezTo>
                <a:cubicBezTo>
                  <a:pt x="1479490" y="2565820"/>
                  <a:pt x="1475825" y="2561076"/>
                  <a:pt x="1470020" y="2557243"/>
                </a:cubicBezTo>
                <a:cubicBezTo>
                  <a:pt x="1464216" y="2553411"/>
                  <a:pt x="1456217" y="2551495"/>
                  <a:pt x="1446022" y="2551495"/>
                </a:cubicBezTo>
                <a:close/>
                <a:moveTo>
                  <a:pt x="1298033" y="2551495"/>
                </a:moveTo>
                <a:cubicBezTo>
                  <a:pt x="1291347" y="2551495"/>
                  <a:pt x="1285423" y="2553104"/>
                  <a:pt x="1280260" y="2556323"/>
                </a:cubicBezTo>
                <a:cubicBezTo>
                  <a:pt x="1275098" y="2559542"/>
                  <a:pt x="1270734" y="2564407"/>
                  <a:pt x="1267168" y="2570919"/>
                </a:cubicBezTo>
                <a:lnTo>
                  <a:pt x="1267168" y="2554174"/>
                </a:lnTo>
                <a:lnTo>
                  <a:pt x="1252322" y="2554174"/>
                </a:lnTo>
                <a:lnTo>
                  <a:pt x="1252322" y="2672715"/>
                </a:lnTo>
                <a:lnTo>
                  <a:pt x="1268730" y="2672715"/>
                </a:lnTo>
                <a:lnTo>
                  <a:pt x="1268730" y="2607905"/>
                </a:lnTo>
                <a:cubicBezTo>
                  <a:pt x="1268730" y="2593603"/>
                  <a:pt x="1271074" y="2583509"/>
                  <a:pt x="1275762" y="2577624"/>
                </a:cubicBezTo>
                <a:cubicBezTo>
                  <a:pt x="1280450" y="2571739"/>
                  <a:pt x="1286738" y="2568796"/>
                  <a:pt x="1294626" y="2568796"/>
                </a:cubicBezTo>
                <a:cubicBezTo>
                  <a:pt x="1298794" y="2568796"/>
                  <a:pt x="1302458" y="2569895"/>
                  <a:pt x="1305621" y="2572092"/>
                </a:cubicBezTo>
                <a:cubicBezTo>
                  <a:pt x="1308784" y="2574290"/>
                  <a:pt x="1311109" y="2577400"/>
                  <a:pt x="1312597" y="2581422"/>
                </a:cubicBezTo>
                <a:cubicBezTo>
                  <a:pt x="1314086" y="2585445"/>
                  <a:pt x="1314830" y="2591814"/>
                  <a:pt x="1314830" y="2600531"/>
                </a:cubicBezTo>
                <a:lnTo>
                  <a:pt x="1314830" y="2672715"/>
                </a:lnTo>
                <a:lnTo>
                  <a:pt x="1331238" y="2672715"/>
                </a:lnTo>
                <a:lnTo>
                  <a:pt x="1331238" y="2599827"/>
                </a:lnTo>
                <a:cubicBezTo>
                  <a:pt x="1331238" y="2588888"/>
                  <a:pt x="1330570" y="2580777"/>
                  <a:pt x="1329232" y="2575493"/>
                </a:cubicBezTo>
                <a:cubicBezTo>
                  <a:pt x="1327895" y="2570210"/>
                  <a:pt x="1325871" y="2565912"/>
                  <a:pt x="1323159" y="2562601"/>
                </a:cubicBezTo>
                <a:cubicBezTo>
                  <a:pt x="1320448" y="2559290"/>
                  <a:pt x="1316882" y="2556611"/>
                  <a:pt x="1312462" y="2554564"/>
                </a:cubicBezTo>
                <a:cubicBezTo>
                  <a:pt x="1308042" y="2552518"/>
                  <a:pt x="1303232" y="2551495"/>
                  <a:pt x="1298033" y="2551495"/>
                </a:cubicBezTo>
                <a:close/>
                <a:moveTo>
                  <a:pt x="1150747" y="2551495"/>
                </a:moveTo>
                <a:cubicBezTo>
                  <a:pt x="1137650" y="2551495"/>
                  <a:pt x="1127585" y="2554397"/>
                  <a:pt x="1120553" y="2560201"/>
                </a:cubicBezTo>
                <a:cubicBezTo>
                  <a:pt x="1113521" y="2566005"/>
                  <a:pt x="1108852" y="2575270"/>
                  <a:pt x="1106545" y="2587995"/>
                </a:cubicBezTo>
                <a:lnTo>
                  <a:pt x="1122730" y="2590674"/>
                </a:lnTo>
                <a:cubicBezTo>
                  <a:pt x="1124516" y="2581924"/>
                  <a:pt x="1127306" y="2575960"/>
                  <a:pt x="1131101" y="2572782"/>
                </a:cubicBezTo>
                <a:cubicBezTo>
                  <a:pt x="1134897" y="2569604"/>
                  <a:pt x="1140626" y="2568015"/>
                  <a:pt x="1148291" y="2568015"/>
                </a:cubicBezTo>
                <a:cubicBezTo>
                  <a:pt x="1156774" y="2568015"/>
                  <a:pt x="1163062" y="2570396"/>
                  <a:pt x="1167155" y="2575158"/>
                </a:cubicBezTo>
                <a:cubicBezTo>
                  <a:pt x="1170057" y="2578433"/>
                  <a:pt x="1171508" y="2584125"/>
                  <a:pt x="1171508" y="2592236"/>
                </a:cubicBezTo>
                <a:lnTo>
                  <a:pt x="1171397" y="2597371"/>
                </a:lnTo>
                <a:cubicBezTo>
                  <a:pt x="1165146" y="2600093"/>
                  <a:pt x="1155323" y="2602437"/>
                  <a:pt x="1141929" y="2604403"/>
                </a:cubicBezTo>
                <a:cubicBezTo>
                  <a:pt x="1131957" y="2605817"/>
                  <a:pt x="1124516" y="2608012"/>
                  <a:pt x="1119604" y="2610989"/>
                </a:cubicBezTo>
                <a:cubicBezTo>
                  <a:pt x="1114693" y="2613965"/>
                  <a:pt x="1110824" y="2618095"/>
                  <a:pt x="1107996" y="2623379"/>
                </a:cubicBezTo>
                <a:cubicBezTo>
                  <a:pt x="1105168" y="2628662"/>
                  <a:pt x="1103754" y="2634727"/>
                  <a:pt x="1103754" y="2641573"/>
                </a:cubicBezTo>
                <a:cubicBezTo>
                  <a:pt x="1103754" y="2651917"/>
                  <a:pt x="1106768" y="2660139"/>
                  <a:pt x="1112796" y="2666241"/>
                </a:cubicBezTo>
                <a:cubicBezTo>
                  <a:pt x="1118823" y="2672343"/>
                  <a:pt x="1126897" y="2675394"/>
                  <a:pt x="1137017" y="2675394"/>
                </a:cubicBezTo>
                <a:cubicBezTo>
                  <a:pt x="1143417" y="2675394"/>
                  <a:pt x="1149593" y="2673943"/>
                  <a:pt x="1155546" y="2671040"/>
                </a:cubicBezTo>
                <a:cubicBezTo>
                  <a:pt x="1161500" y="2668137"/>
                  <a:pt x="1167229" y="2663821"/>
                  <a:pt x="1172736" y="2658091"/>
                </a:cubicBezTo>
                <a:cubicBezTo>
                  <a:pt x="1173257" y="2663748"/>
                  <a:pt x="1174373" y="2668622"/>
                  <a:pt x="1176085" y="2672715"/>
                </a:cubicBezTo>
                <a:lnTo>
                  <a:pt x="1193274" y="2672715"/>
                </a:lnTo>
                <a:cubicBezTo>
                  <a:pt x="1191191" y="2668102"/>
                  <a:pt x="1189796" y="2663358"/>
                  <a:pt x="1189089" y="2658484"/>
                </a:cubicBezTo>
                <a:cubicBezTo>
                  <a:pt x="1188382" y="2653610"/>
                  <a:pt x="1188028" y="2641796"/>
                  <a:pt x="1188028" y="2623044"/>
                </a:cubicBezTo>
                <a:lnTo>
                  <a:pt x="1188028" y="2596255"/>
                </a:lnTo>
                <a:cubicBezTo>
                  <a:pt x="1188028" y="2585390"/>
                  <a:pt x="1187265" y="2577130"/>
                  <a:pt x="1185740" y="2571475"/>
                </a:cubicBezTo>
                <a:cubicBezTo>
                  <a:pt x="1184214" y="2565820"/>
                  <a:pt x="1180550" y="2561076"/>
                  <a:pt x="1174745" y="2557243"/>
                </a:cubicBezTo>
                <a:cubicBezTo>
                  <a:pt x="1168941" y="2553411"/>
                  <a:pt x="1160942" y="2551495"/>
                  <a:pt x="1150747" y="2551495"/>
                </a:cubicBezTo>
                <a:close/>
                <a:moveTo>
                  <a:pt x="1001312" y="2551495"/>
                </a:moveTo>
                <a:cubicBezTo>
                  <a:pt x="995220" y="2551495"/>
                  <a:pt x="989611" y="2553159"/>
                  <a:pt x="984485" y="2556489"/>
                </a:cubicBezTo>
                <a:cubicBezTo>
                  <a:pt x="979358" y="2559818"/>
                  <a:pt x="975161" y="2564554"/>
                  <a:pt x="971893" y="2570695"/>
                </a:cubicBezTo>
                <a:lnTo>
                  <a:pt x="971893" y="2554174"/>
                </a:lnTo>
                <a:lnTo>
                  <a:pt x="957159" y="2554174"/>
                </a:lnTo>
                <a:lnTo>
                  <a:pt x="957159" y="2672715"/>
                </a:lnTo>
                <a:lnTo>
                  <a:pt x="973567" y="2672715"/>
                </a:lnTo>
                <a:lnTo>
                  <a:pt x="973567" y="2611146"/>
                </a:lnTo>
                <a:cubicBezTo>
                  <a:pt x="973567" y="2595055"/>
                  <a:pt x="975744" y="2583974"/>
                  <a:pt x="980097" y="2577903"/>
                </a:cubicBezTo>
                <a:cubicBezTo>
                  <a:pt x="984450" y="2571832"/>
                  <a:pt x="990385" y="2568796"/>
                  <a:pt x="997900" y="2568796"/>
                </a:cubicBezTo>
                <a:cubicBezTo>
                  <a:pt x="1003184" y="2568796"/>
                  <a:pt x="1007332" y="2570807"/>
                  <a:pt x="1010346" y="2574830"/>
                </a:cubicBezTo>
                <a:cubicBezTo>
                  <a:pt x="1013360" y="2578852"/>
                  <a:pt x="1014867" y="2585780"/>
                  <a:pt x="1014867" y="2595615"/>
                </a:cubicBezTo>
                <a:lnTo>
                  <a:pt x="1014867" y="2672715"/>
                </a:lnTo>
                <a:lnTo>
                  <a:pt x="1031275" y="2672715"/>
                </a:lnTo>
                <a:lnTo>
                  <a:pt x="1031275" y="2603772"/>
                </a:lnTo>
                <a:cubicBezTo>
                  <a:pt x="1031275" y="2591703"/>
                  <a:pt x="1033520" y="2582856"/>
                  <a:pt x="1038009" y="2577232"/>
                </a:cubicBezTo>
                <a:cubicBezTo>
                  <a:pt x="1042498" y="2571608"/>
                  <a:pt x="1048297" y="2568796"/>
                  <a:pt x="1055404" y="2568796"/>
                </a:cubicBezTo>
                <a:cubicBezTo>
                  <a:pt x="1058846" y="2568796"/>
                  <a:pt x="1061951" y="2569765"/>
                  <a:pt x="1064719" y="2571702"/>
                </a:cubicBezTo>
                <a:cubicBezTo>
                  <a:pt x="1067488" y="2573639"/>
                  <a:pt x="1069489" y="2576376"/>
                  <a:pt x="1070723" y="2579914"/>
                </a:cubicBezTo>
                <a:cubicBezTo>
                  <a:pt x="1071958" y="2583453"/>
                  <a:pt x="1072575" y="2589468"/>
                  <a:pt x="1072575" y="2597960"/>
                </a:cubicBezTo>
                <a:lnTo>
                  <a:pt x="1072575" y="2672715"/>
                </a:lnTo>
                <a:lnTo>
                  <a:pt x="1088983" y="2672715"/>
                </a:lnTo>
                <a:lnTo>
                  <a:pt x="1088983" y="2591343"/>
                </a:lnTo>
                <a:cubicBezTo>
                  <a:pt x="1088983" y="2577428"/>
                  <a:pt x="1086295" y="2567308"/>
                  <a:pt x="1080919" y="2560983"/>
                </a:cubicBezTo>
                <a:cubicBezTo>
                  <a:pt x="1075542" y="2554657"/>
                  <a:pt x="1068187" y="2551495"/>
                  <a:pt x="1058854" y="2551495"/>
                </a:cubicBezTo>
                <a:cubicBezTo>
                  <a:pt x="1052731" y="2551495"/>
                  <a:pt x="1047150" y="2553216"/>
                  <a:pt x="1042109" y="2556658"/>
                </a:cubicBezTo>
                <a:cubicBezTo>
                  <a:pt x="1037069" y="2560100"/>
                  <a:pt x="1032607" y="2565264"/>
                  <a:pt x="1028725" y="2572148"/>
                </a:cubicBezTo>
                <a:cubicBezTo>
                  <a:pt x="1026719" y="2565411"/>
                  <a:pt x="1023358" y="2560285"/>
                  <a:pt x="1018640" y="2556769"/>
                </a:cubicBezTo>
                <a:cubicBezTo>
                  <a:pt x="1013922" y="2553253"/>
                  <a:pt x="1008146" y="2551495"/>
                  <a:pt x="1001312" y="2551495"/>
                </a:cubicBezTo>
                <a:close/>
                <a:moveTo>
                  <a:pt x="3453527" y="2512762"/>
                </a:moveTo>
                <a:lnTo>
                  <a:pt x="3437119" y="2524817"/>
                </a:lnTo>
                <a:lnTo>
                  <a:pt x="3437119" y="2554174"/>
                </a:lnTo>
                <a:lnTo>
                  <a:pt x="3425064" y="2554174"/>
                </a:lnTo>
                <a:lnTo>
                  <a:pt x="3425064" y="2569801"/>
                </a:lnTo>
                <a:lnTo>
                  <a:pt x="3437119" y="2569801"/>
                </a:lnTo>
                <a:lnTo>
                  <a:pt x="3437119" y="2638001"/>
                </a:lnTo>
                <a:cubicBezTo>
                  <a:pt x="3437119" y="2649759"/>
                  <a:pt x="3437770" y="2657609"/>
                  <a:pt x="3439072" y="2661553"/>
                </a:cubicBezTo>
                <a:cubicBezTo>
                  <a:pt x="3440374" y="2665497"/>
                  <a:pt x="3442774" y="2668604"/>
                  <a:pt x="3446272" y="2670873"/>
                </a:cubicBezTo>
                <a:cubicBezTo>
                  <a:pt x="3449769" y="2673143"/>
                  <a:pt x="3454383" y="2674278"/>
                  <a:pt x="3460112" y="2674278"/>
                </a:cubicBezTo>
                <a:cubicBezTo>
                  <a:pt x="3463759" y="2674278"/>
                  <a:pt x="3467852" y="2673683"/>
                  <a:pt x="3472391" y="2672492"/>
                </a:cubicBezTo>
                <a:lnTo>
                  <a:pt x="3470158" y="2654744"/>
                </a:lnTo>
                <a:cubicBezTo>
                  <a:pt x="3467182" y="2655265"/>
                  <a:pt x="3464764" y="2655526"/>
                  <a:pt x="3462903" y="2655526"/>
                </a:cubicBezTo>
                <a:cubicBezTo>
                  <a:pt x="3459034" y="2655526"/>
                  <a:pt x="3456392" y="2654186"/>
                  <a:pt x="3454978" y="2651507"/>
                </a:cubicBezTo>
                <a:cubicBezTo>
                  <a:pt x="3454010" y="2649647"/>
                  <a:pt x="3453527" y="2645517"/>
                  <a:pt x="3453527" y="2639117"/>
                </a:cubicBezTo>
                <a:lnTo>
                  <a:pt x="3453527" y="2569801"/>
                </a:lnTo>
                <a:lnTo>
                  <a:pt x="3470158" y="2569801"/>
                </a:lnTo>
                <a:lnTo>
                  <a:pt x="3470158" y="2554174"/>
                </a:lnTo>
                <a:lnTo>
                  <a:pt x="3453527" y="2554174"/>
                </a:lnTo>
                <a:close/>
                <a:moveTo>
                  <a:pt x="3015377" y="2512762"/>
                </a:moveTo>
                <a:lnTo>
                  <a:pt x="2998969" y="2524817"/>
                </a:lnTo>
                <a:lnTo>
                  <a:pt x="2998969" y="2554174"/>
                </a:lnTo>
                <a:lnTo>
                  <a:pt x="2986914" y="2554174"/>
                </a:lnTo>
                <a:lnTo>
                  <a:pt x="2986914" y="2569801"/>
                </a:lnTo>
                <a:lnTo>
                  <a:pt x="2998969" y="2569801"/>
                </a:lnTo>
                <a:lnTo>
                  <a:pt x="2998969" y="2638001"/>
                </a:lnTo>
                <a:cubicBezTo>
                  <a:pt x="2998969" y="2649759"/>
                  <a:pt x="2999620" y="2657609"/>
                  <a:pt x="3000922" y="2661553"/>
                </a:cubicBezTo>
                <a:cubicBezTo>
                  <a:pt x="3002224" y="2665497"/>
                  <a:pt x="3004624" y="2668604"/>
                  <a:pt x="3008122" y="2670873"/>
                </a:cubicBezTo>
                <a:cubicBezTo>
                  <a:pt x="3011619" y="2673143"/>
                  <a:pt x="3016233" y="2674278"/>
                  <a:pt x="3021962" y="2674278"/>
                </a:cubicBezTo>
                <a:cubicBezTo>
                  <a:pt x="3025609" y="2674278"/>
                  <a:pt x="3029702" y="2673683"/>
                  <a:pt x="3034241" y="2672492"/>
                </a:cubicBezTo>
                <a:lnTo>
                  <a:pt x="3032008" y="2654744"/>
                </a:lnTo>
                <a:cubicBezTo>
                  <a:pt x="3029032" y="2655265"/>
                  <a:pt x="3026614" y="2655526"/>
                  <a:pt x="3024753" y="2655526"/>
                </a:cubicBezTo>
                <a:cubicBezTo>
                  <a:pt x="3020884" y="2655526"/>
                  <a:pt x="3018242" y="2654186"/>
                  <a:pt x="3016828" y="2651507"/>
                </a:cubicBezTo>
                <a:cubicBezTo>
                  <a:pt x="3015860" y="2649647"/>
                  <a:pt x="3015377" y="2645517"/>
                  <a:pt x="3015377" y="2639117"/>
                </a:cubicBezTo>
                <a:lnTo>
                  <a:pt x="3015377" y="2569801"/>
                </a:lnTo>
                <a:lnTo>
                  <a:pt x="3032008" y="2569801"/>
                </a:lnTo>
                <a:lnTo>
                  <a:pt x="3032008" y="2554174"/>
                </a:lnTo>
                <a:lnTo>
                  <a:pt x="3015377" y="2554174"/>
                </a:lnTo>
                <a:close/>
                <a:moveTo>
                  <a:pt x="2281952" y="2512762"/>
                </a:moveTo>
                <a:lnTo>
                  <a:pt x="2265544" y="2524817"/>
                </a:lnTo>
                <a:lnTo>
                  <a:pt x="2265544" y="2554174"/>
                </a:lnTo>
                <a:lnTo>
                  <a:pt x="2253488" y="2554174"/>
                </a:lnTo>
                <a:lnTo>
                  <a:pt x="2253488" y="2569801"/>
                </a:lnTo>
                <a:lnTo>
                  <a:pt x="2265544" y="2569801"/>
                </a:lnTo>
                <a:lnTo>
                  <a:pt x="2265544" y="2638001"/>
                </a:lnTo>
                <a:cubicBezTo>
                  <a:pt x="2265544" y="2649759"/>
                  <a:pt x="2266195" y="2657609"/>
                  <a:pt x="2267497" y="2661553"/>
                </a:cubicBezTo>
                <a:cubicBezTo>
                  <a:pt x="2268799" y="2665497"/>
                  <a:pt x="2271199" y="2668604"/>
                  <a:pt x="2274696" y="2670873"/>
                </a:cubicBezTo>
                <a:cubicBezTo>
                  <a:pt x="2278194" y="2673143"/>
                  <a:pt x="2282808" y="2674278"/>
                  <a:pt x="2288538" y="2674278"/>
                </a:cubicBezTo>
                <a:cubicBezTo>
                  <a:pt x="2292184" y="2674278"/>
                  <a:pt x="2296277" y="2673683"/>
                  <a:pt x="2300816" y="2672492"/>
                </a:cubicBezTo>
                <a:lnTo>
                  <a:pt x="2298584" y="2654744"/>
                </a:lnTo>
                <a:cubicBezTo>
                  <a:pt x="2295607" y="2655265"/>
                  <a:pt x="2293188" y="2655526"/>
                  <a:pt x="2291328" y="2655526"/>
                </a:cubicBezTo>
                <a:cubicBezTo>
                  <a:pt x="2287459" y="2655526"/>
                  <a:pt x="2284817" y="2654186"/>
                  <a:pt x="2283403" y="2651507"/>
                </a:cubicBezTo>
                <a:cubicBezTo>
                  <a:pt x="2282436" y="2649647"/>
                  <a:pt x="2281952" y="2645517"/>
                  <a:pt x="2281952" y="2639117"/>
                </a:cubicBezTo>
                <a:lnTo>
                  <a:pt x="2281952" y="2569801"/>
                </a:lnTo>
                <a:lnTo>
                  <a:pt x="2298584" y="2569801"/>
                </a:lnTo>
                <a:lnTo>
                  <a:pt x="2298584" y="2554174"/>
                </a:lnTo>
                <a:lnTo>
                  <a:pt x="2281952" y="2554174"/>
                </a:lnTo>
                <a:close/>
                <a:moveTo>
                  <a:pt x="1377077" y="2512762"/>
                </a:moveTo>
                <a:lnTo>
                  <a:pt x="1360669" y="2524817"/>
                </a:lnTo>
                <a:lnTo>
                  <a:pt x="1360669" y="2554174"/>
                </a:lnTo>
                <a:lnTo>
                  <a:pt x="1348614" y="2554174"/>
                </a:lnTo>
                <a:lnTo>
                  <a:pt x="1348614" y="2569801"/>
                </a:lnTo>
                <a:lnTo>
                  <a:pt x="1360669" y="2569801"/>
                </a:lnTo>
                <a:lnTo>
                  <a:pt x="1360669" y="2638001"/>
                </a:lnTo>
                <a:cubicBezTo>
                  <a:pt x="1360669" y="2649759"/>
                  <a:pt x="1361320" y="2657609"/>
                  <a:pt x="1362622" y="2661553"/>
                </a:cubicBezTo>
                <a:cubicBezTo>
                  <a:pt x="1363924" y="2665497"/>
                  <a:pt x="1366324" y="2668604"/>
                  <a:pt x="1369822" y="2670873"/>
                </a:cubicBezTo>
                <a:cubicBezTo>
                  <a:pt x="1373319" y="2673143"/>
                  <a:pt x="1377933" y="2674278"/>
                  <a:pt x="1383663" y="2674278"/>
                </a:cubicBezTo>
                <a:cubicBezTo>
                  <a:pt x="1387309" y="2674278"/>
                  <a:pt x="1391402" y="2673683"/>
                  <a:pt x="1395941" y="2672492"/>
                </a:cubicBezTo>
                <a:lnTo>
                  <a:pt x="1393709" y="2654744"/>
                </a:lnTo>
                <a:cubicBezTo>
                  <a:pt x="1390732" y="2655265"/>
                  <a:pt x="1388314" y="2655526"/>
                  <a:pt x="1386453" y="2655526"/>
                </a:cubicBezTo>
                <a:cubicBezTo>
                  <a:pt x="1382584" y="2655526"/>
                  <a:pt x="1379942" y="2654186"/>
                  <a:pt x="1378528" y="2651507"/>
                </a:cubicBezTo>
                <a:cubicBezTo>
                  <a:pt x="1377561" y="2649647"/>
                  <a:pt x="1377077" y="2645517"/>
                  <a:pt x="1377077" y="2639117"/>
                </a:cubicBezTo>
                <a:lnTo>
                  <a:pt x="1377077" y="2569801"/>
                </a:lnTo>
                <a:lnTo>
                  <a:pt x="1393709" y="2569801"/>
                </a:lnTo>
                <a:lnTo>
                  <a:pt x="1393709" y="2554174"/>
                </a:lnTo>
                <a:lnTo>
                  <a:pt x="1377077" y="2554174"/>
                </a:lnTo>
                <a:close/>
                <a:moveTo>
                  <a:pt x="4104873" y="2509079"/>
                </a:moveTo>
                <a:lnTo>
                  <a:pt x="4104873" y="2567792"/>
                </a:lnTo>
                <a:cubicBezTo>
                  <a:pt x="4101827" y="2562657"/>
                  <a:pt x="4097982" y="2558657"/>
                  <a:pt x="4093339" y="2555792"/>
                </a:cubicBezTo>
                <a:cubicBezTo>
                  <a:pt x="4088696" y="2552927"/>
                  <a:pt x="4083662" y="2551495"/>
                  <a:pt x="4078240" y="2551495"/>
                </a:cubicBezTo>
                <a:cubicBezTo>
                  <a:pt x="4070662" y="2551495"/>
                  <a:pt x="4063771" y="2553764"/>
                  <a:pt x="4057568" y="2558304"/>
                </a:cubicBezTo>
                <a:cubicBezTo>
                  <a:pt x="4051364" y="2562843"/>
                  <a:pt x="4046405" y="2569801"/>
                  <a:pt x="4042691" y="2579177"/>
                </a:cubicBezTo>
                <a:cubicBezTo>
                  <a:pt x="4038976" y="2588553"/>
                  <a:pt x="4037119" y="2599975"/>
                  <a:pt x="4037119" y="2613445"/>
                </a:cubicBezTo>
                <a:cubicBezTo>
                  <a:pt x="4037119" y="2633090"/>
                  <a:pt x="4041305" y="2648326"/>
                  <a:pt x="4049676" y="2659153"/>
                </a:cubicBezTo>
                <a:cubicBezTo>
                  <a:pt x="4058048" y="2669981"/>
                  <a:pt x="4067964" y="2675394"/>
                  <a:pt x="4079424" y="2675394"/>
                </a:cubicBezTo>
                <a:cubicBezTo>
                  <a:pt x="4084856" y="2675394"/>
                  <a:pt x="4089916" y="2673887"/>
                  <a:pt x="4094604" y="2670873"/>
                </a:cubicBezTo>
                <a:cubicBezTo>
                  <a:pt x="4099292" y="2667860"/>
                  <a:pt x="4103124" y="2663488"/>
                  <a:pt x="4106101" y="2657758"/>
                </a:cubicBezTo>
                <a:lnTo>
                  <a:pt x="4106101" y="2672715"/>
                </a:lnTo>
                <a:lnTo>
                  <a:pt x="4121505" y="2672715"/>
                </a:lnTo>
                <a:lnTo>
                  <a:pt x="4121505" y="2509079"/>
                </a:lnTo>
                <a:close/>
                <a:moveTo>
                  <a:pt x="3481172" y="2509079"/>
                </a:moveTo>
                <a:lnTo>
                  <a:pt x="3481172" y="2532184"/>
                </a:lnTo>
                <a:lnTo>
                  <a:pt x="3497580" y="2532184"/>
                </a:lnTo>
                <a:lnTo>
                  <a:pt x="3497580" y="2509079"/>
                </a:lnTo>
                <a:close/>
                <a:moveTo>
                  <a:pt x="3043022" y="2509079"/>
                </a:moveTo>
                <a:lnTo>
                  <a:pt x="3043022" y="2532184"/>
                </a:lnTo>
                <a:lnTo>
                  <a:pt x="3059430" y="2532184"/>
                </a:lnTo>
                <a:lnTo>
                  <a:pt x="3059430" y="2509079"/>
                </a:lnTo>
                <a:close/>
                <a:moveTo>
                  <a:pt x="1652372" y="2509079"/>
                </a:moveTo>
                <a:lnTo>
                  <a:pt x="1652372" y="2532184"/>
                </a:lnTo>
                <a:lnTo>
                  <a:pt x="1668780" y="2532184"/>
                </a:lnTo>
                <a:lnTo>
                  <a:pt x="1668780" y="2509079"/>
                </a:lnTo>
                <a:close/>
                <a:moveTo>
                  <a:pt x="1509497" y="2509079"/>
                </a:moveTo>
                <a:lnTo>
                  <a:pt x="1509497" y="2532184"/>
                </a:lnTo>
                <a:lnTo>
                  <a:pt x="1525905" y="2532184"/>
                </a:lnTo>
                <a:lnTo>
                  <a:pt x="1525905" y="2509079"/>
                </a:lnTo>
                <a:close/>
                <a:moveTo>
                  <a:pt x="1214222" y="2509079"/>
                </a:moveTo>
                <a:lnTo>
                  <a:pt x="1214222" y="2532184"/>
                </a:lnTo>
                <a:lnTo>
                  <a:pt x="1230630" y="2532184"/>
                </a:lnTo>
                <a:lnTo>
                  <a:pt x="1230630" y="2509079"/>
                </a:lnTo>
                <a:close/>
                <a:moveTo>
                  <a:pt x="3207809" y="2506288"/>
                </a:moveTo>
                <a:cubicBezTo>
                  <a:pt x="3201765" y="2506288"/>
                  <a:pt x="3196747" y="2507516"/>
                  <a:pt x="3192756" y="2509972"/>
                </a:cubicBezTo>
                <a:cubicBezTo>
                  <a:pt x="3188764" y="2512427"/>
                  <a:pt x="3185798" y="2515981"/>
                  <a:pt x="3183858" y="2520631"/>
                </a:cubicBezTo>
                <a:cubicBezTo>
                  <a:pt x="3181918" y="2525282"/>
                  <a:pt x="3180948" y="2532259"/>
                  <a:pt x="3180948" y="2541561"/>
                </a:cubicBezTo>
                <a:lnTo>
                  <a:pt x="3180948" y="2554174"/>
                </a:lnTo>
                <a:lnTo>
                  <a:pt x="3166326" y="2554174"/>
                </a:lnTo>
                <a:lnTo>
                  <a:pt x="3166326" y="2569801"/>
                </a:lnTo>
                <a:lnTo>
                  <a:pt x="3180948" y="2569801"/>
                </a:lnTo>
                <a:lnTo>
                  <a:pt x="3180948" y="2672715"/>
                </a:lnTo>
                <a:lnTo>
                  <a:pt x="3197356" y="2672715"/>
                </a:lnTo>
                <a:lnTo>
                  <a:pt x="3197356" y="2569801"/>
                </a:lnTo>
                <a:lnTo>
                  <a:pt x="3216332" y="2569801"/>
                </a:lnTo>
                <a:lnTo>
                  <a:pt x="3216332" y="2554174"/>
                </a:lnTo>
                <a:lnTo>
                  <a:pt x="3197356" y="2554174"/>
                </a:lnTo>
                <a:lnTo>
                  <a:pt x="3197356" y="2543235"/>
                </a:lnTo>
                <a:cubicBezTo>
                  <a:pt x="3197356" y="2536017"/>
                  <a:pt x="3198417" y="2531124"/>
                  <a:pt x="3200538" y="2528557"/>
                </a:cubicBezTo>
                <a:cubicBezTo>
                  <a:pt x="3202658" y="2525989"/>
                  <a:pt x="3206174" y="2524706"/>
                  <a:pt x="3211086" y="2524706"/>
                </a:cubicBezTo>
                <a:cubicBezTo>
                  <a:pt x="3214137" y="2524706"/>
                  <a:pt x="3217374" y="2525078"/>
                  <a:pt x="3220797" y="2525822"/>
                </a:cubicBezTo>
                <a:lnTo>
                  <a:pt x="3223252" y="2508409"/>
                </a:lnTo>
                <a:cubicBezTo>
                  <a:pt x="3217656" y="2506995"/>
                  <a:pt x="3212508" y="2506288"/>
                  <a:pt x="3207809" y="2506288"/>
                </a:cubicBezTo>
                <a:close/>
                <a:moveTo>
                  <a:pt x="4352746" y="2383133"/>
                </a:moveTo>
                <a:lnTo>
                  <a:pt x="4352746" y="2406015"/>
                </a:lnTo>
                <a:lnTo>
                  <a:pt x="4362011" y="2406015"/>
                </a:lnTo>
                <a:cubicBezTo>
                  <a:pt x="4361862" y="2413010"/>
                  <a:pt x="4360932" y="2418275"/>
                  <a:pt x="4359220" y="2421810"/>
                </a:cubicBezTo>
                <a:cubicBezTo>
                  <a:pt x="4357509" y="2425344"/>
                  <a:pt x="4354979" y="2428005"/>
                  <a:pt x="4351630" y="2429791"/>
                </a:cubicBezTo>
                <a:lnTo>
                  <a:pt x="4356207" y="2438385"/>
                </a:lnTo>
                <a:cubicBezTo>
                  <a:pt x="4361192" y="2435707"/>
                  <a:pt x="4364988" y="2431855"/>
                  <a:pt x="4367592" y="2426833"/>
                </a:cubicBezTo>
                <a:cubicBezTo>
                  <a:pt x="4370196" y="2421810"/>
                  <a:pt x="4371499" y="2414870"/>
                  <a:pt x="4371499" y="2406015"/>
                </a:cubicBezTo>
                <a:lnTo>
                  <a:pt x="4371499" y="2383133"/>
                </a:lnTo>
                <a:close/>
                <a:moveTo>
                  <a:pt x="2133422" y="2383133"/>
                </a:moveTo>
                <a:lnTo>
                  <a:pt x="2133422" y="2406015"/>
                </a:lnTo>
                <a:lnTo>
                  <a:pt x="2142686" y="2406015"/>
                </a:lnTo>
                <a:cubicBezTo>
                  <a:pt x="2142537" y="2413010"/>
                  <a:pt x="2141607" y="2418275"/>
                  <a:pt x="2139896" y="2421810"/>
                </a:cubicBezTo>
                <a:cubicBezTo>
                  <a:pt x="2138184" y="2425344"/>
                  <a:pt x="2135654" y="2428005"/>
                  <a:pt x="2132305" y="2429791"/>
                </a:cubicBezTo>
                <a:lnTo>
                  <a:pt x="2136882" y="2438385"/>
                </a:lnTo>
                <a:cubicBezTo>
                  <a:pt x="2141868" y="2435707"/>
                  <a:pt x="2145663" y="2431855"/>
                  <a:pt x="2148267" y="2426833"/>
                </a:cubicBezTo>
                <a:cubicBezTo>
                  <a:pt x="2150872" y="2421810"/>
                  <a:pt x="2152174" y="2414870"/>
                  <a:pt x="2152174" y="2406015"/>
                </a:cubicBezTo>
                <a:lnTo>
                  <a:pt x="2152174" y="2383133"/>
                </a:lnTo>
                <a:close/>
                <a:moveTo>
                  <a:pt x="4187659" y="2301315"/>
                </a:moveTo>
                <a:cubicBezTo>
                  <a:pt x="4195844" y="2301315"/>
                  <a:pt x="4202579" y="2304998"/>
                  <a:pt x="4207862" y="2312365"/>
                </a:cubicBezTo>
                <a:cubicBezTo>
                  <a:pt x="4211508" y="2317425"/>
                  <a:pt x="4213704" y="2325090"/>
                  <a:pt x="4214448" y="2335359"/>
                </a:cubicBezTo>
                <a:lnTo>
                  <a:pt x="4160200" y="2335359"/>
                </a:lnTo>
                <a:cubicBezTo>
                  <a:pt x="4160721" y="2324941"/>
                  <a:pt x="4163586" y="2316663"/>
                  <a:pt x="4168795" y="2310523"/>
                </a:cubicBezTo>
                <a:cubicBezTo>
                  <a:pt x="4174004" y="2304384"/>
                  <a:pt x="4180292" y="2301315"/>
                  <a:pt x="4187659" y="2301315"/>
                </a:cubicBezTo>
                <a:close/>
                <a:moveTo>
                  <a:pt x="3978109" y="2301315"/>
                </a:moveTo>
                <a:cubicBezTo>
                  <a:pt x="3986294" y="2301315"/>
                  <a:pt x="3993029" y="2304998"/>
                  <a:pt x="3998312" y="2312365"/>
                </a:cubicBezTo>
                <a:cubicBezTo>
                  <a:pt x="4001958" y="2317425"/>
                  <a:pt x="4004154" y="2325090"/>
                  <a:pt x="4004898" y="2335359"/>
                </a:cubicBezTo>
                <a:lnTo>
                  <a:pt x="3950650" y="2335359"/>
                </a:lnTo>
                <a:cubicBezTo>
                  <a:pt x="3951171" y="2324941"/>
                  <a:pt x="3954036" y="2316663"/>
                  <a:pt x="3959245" y="2310523"/>
                </a:cubicBezTo>
                <a:cubicBezTo>
                  <a:pt x="3964454" y="2304384"/>
                  <a:pt x="3970742" y="2301315"/>
                  <a:pt x="3978109" y="2301315"/>
                </a:cubicBezTo>
                <a:close/>
                <a:moveTo>
                  <a:pt x="3711409" y="2301315"/>
                </a:moveTo>
                <a:cubicBezTo>
                  <a:pt x="3719594" y="2301315"/>
                  <a:pt x="3726329" y="2304998"/>
                  <a:pt x="3731612" y="2312365"/>
                </a:cubicBezTo>
                <a:cubicBezTo>
                  <a:pt x="3735258" y="2317425"/>
                  <a:pt x="3737454" y="2325090"/>
                  <a:pt x="3738198" y="2335359"/>
                </a:cubicBezTo>
                <a:lnTo>
                  <a:pt x="3683950" y="2335359"/>
                </a:lnTo>
                <a:cubicBezTo>
                  <a:pt x="3684471" y="2324941"/>
                  <a:pt x="3687336" y="2316663"/>
                  <a:pt x="3692545" y="2310523"/>
                </a:cubicBezTo>
                <a:cubicBezTo>
                  <a:pt x="3697754" y="2304384"/>
                  <a:pt x="3704042" y="2301315"/>
                  <a:pt x="3711409" y="2301315"/>
                </a:cubicBezTo>
                <a:close/>
                <a:moveTo>
                  <a:pt x="3603078" y="2301315"/>
                </a:moveTo>
                <a:cubicBezTo>
                  <a:pt x="3610896" y="2301315"/>
                  <a:pt x="3617374" y="2305128"/>
                  <a:pt x="3622512" y="2312756"/>
                </a:cubicBezTo>
                <a:cubicBezTo>
                  <a:pt x="3627650" y="2320383"/>
                  <a:pt x="3630219" y="2332494"/>
                  <a:pt x="3630219" y="2349089"/>
                </a:cubicBezTo>
                <a:cubicBezTo>
                  <a:pt x="3630219" y="2363525"/>
                  <a:pt x="3627650" y="2374315"/>
                  <a:pt x="3622512" y="2381459"/>
                </a:cubicBezTo>
                <a:cubicBezTo>
                  <a:pt x="3617374" y="2388602"/>
                  <a:pt x="3611306" y="2392174"/>
                  <a:pt x="3604307" y="2392174"/>
                </a:cubicBezTo>
                <a:cubicBezTo>
                  <a:pt x="3597233" y="2392174"/>
                  <a:pt x="3591034" y="2388453"/>
                  <a:pt x="3585710" y="2381012"/>
                </a:cubicBezTo>
                <a:cubicBezTo>
                  <a:pt x="3580386" y="2373571"/>
                  <a:pt x="3577724" y="2362185"/>
                  <a:pt x="3577724" y="2346856"/>
                </a:cubicBezTo>
                <a:cubicBezTo>
                  <a:pt x="3577724" y="2331155"/>
                  <a:pt x="3580218" y="2319639"/>
                  <a:pt x="3585207" y="2312309"/>
                </a:cubicBezTo>
                <a:cubicBezTo>
                  <a:pt x="3590196" y="2304980"/>
                  <a:pt x="3596152" y="2301315"/>
                  <a:pt x="3603078" y="2301315"/>
                </a:cubicBezTo>
                <a:close/>
                <a:moveTo>
                  <a:pt x="3301834" y="2301315"/>
                </a:moveTo>
                <a:cubicBezTo>
                  <a:pt x="3310020" y="2301315"/>
                  <a:pt x="3316754" y="2304998"/>
                  <a:pt x="3322037" y="2312365"/>
                </a:cubicBezTo>
                <a:cubicBezTo>
                  <a:pt x="3325684" y="2317425"/>
                  <a:pt x="3327879" y="2325090"/>
                  <a:pt x="3328623" y="2335359"/>
                </a:cubicBezTo>
                <a:lnTo>
                  <a:pt x="3274375" y="2335359"/>
                </a:lnTo>
                <a:cubicBezTo>
                  <a:pt x="3274896" y="2324941"/>
                  <a:pt x="3277761" y="2316663"/>
                  <a:pt x="3282970" y="2310523"/>
                </a:cubicBezTo>
                <a:cubicBezTo>
                  <a:pt x="3288179" y="2304384"/>
                  <a:pt x="3294467" y="2301315"/>
                  <a:pt x="3301834" y="2301315"/>
                </a:cubicBezTo>
                <a:close/>
                <a:moveTo>
                  <a:pt x="2907791" y="2301315"/>
                </a:moveTo>
                <a:cubicBezTo>
                  <a:pt x="2915472" y="2301315"/>
                  <a:pt x="2921997" y="2304952"/>
                  <a:pt x="2927366" y="2312226"/>
                </a:cubicBezTo>
                <a:cubicBezTo>
                  <a:pt x="2932735" y="2319500"/>
                  <a:pt x="2935419" y="2330597"/>
                  <a:pt x="2935419" y="2345517"/>
                </a:cubicBezTo>
                <a:cubicBezTo>
                  <a:pt x="2935419" y="2360810"/>
                  <a:pt x="2932809" y="2371963"/>
                  <a:pt x="2927589" y="2378976"/>
                </a:cubicBezTo>
                <a:cubicBezTo>
                  <a:pt x="2922369" y="2385989"/>
                  <a:pt x="2916031" y="2389495"/>
                  <a:pt x="2908574" y="2389495"/>
                </a:cubicBezTo>
                <a:cubicBezTo>
                  <a:pt x="2901116" y="2389495"/>
                  <a:pt x="2894815" y="2385914"/>
                  <a:pt x="2889670" y="2378753"/>
                </a:cubicBezTo>
                <a:cubicBezTo>
                  <a:pt x="2884525" y="2371591"/>
                  <a:pt x="2881952" y="2360214"/>
                  <a:pt x="2881952" y="2344622"/>
                </a:cubicBezTo>
                <a:cubicBezTo>
                  <a:pt x="2881952" y="2330298"/>
                  <a:pt x="2884544" y="2319500"/>
                  <a:pt x="2889727" y="2312226"/>
                </a:cubicBezTo>
                <a:cubicBezTo>
                  <a:pt x="2894910" y="2304952"/>
                  <a:pt x="2900931" y="2301315"/>
                  <a:pt x="2907791" y="2301315"/>
                </a:cubicBezTo>
                <a:close/>
                <a:moveTo>
                  <a:pt x="2292184" y="2301315"/>
                </a:moveTo>
                <a:cubicBezTo>
                  <a:pt x="2300369" y="2301315"/>
                  <a:pt x="2307104" y="2304998"/>
                  <a:pt x="2312387" y="2312365"/>
                </a:cubicBezTo>
                <a:cubicBezTo>
                  <a:pt x="2316034" y="2317425"/>
                  <a:pt x="2318229" y="2325090"/>
                  <a:pt x="2318973" y="2335359"/>
                </a:cubicBezTo>
                <a:lnTo>
                  <a:pt x="2264725" y="2335359"/>
                </a:lnTo>
                <a:cubicBezTo>
                  <a:pt x="2265246" y="2324941"/>
                  <a:pt x="2268111" y="2316663"/>
                  <a:pt x="2273320" y="2310523"/>
                </a:cubicBezTo>
                <a:cubicBezTo>
                  <a:pt x="2278529" y="2304384"/>
                  <a:pt x="2284817" y="2301315"/>
                  <a:pt x="2292184" y="2301315"/>
                </a:cubicBezTo>
                <a:close/>
                <a:moveTo>
                  <a:pt x="1968334" y="2301315"/>
                </a:moveTo>
                <a:cubicBezTo>
                  <a:pt x="1976519" y="2301315"/>
                  <a:pt x="1983254" y="2304998"/>
                  <a:pt x="1988537" y="2312365"/>
                </a:cubicBezTo>
                <a:cubicBezTo>
                  <a:pt x="1992184" y="2317425"/>
                  <a:pt x="1994379" y="2325090"/>
                  <a:pt x="1995123" y="2335359"/>
                </a:cubicBezTo>
                <a:lnTo>
                  <a:pt x="1940875" y="2335359"/>
                </a:lnTo>
                <a:cubicBezTo>
                  <a:pt x="1941396" y="2324941"/>
                  <a:pt x="1944261" y="2316663"/>
                  <a:pt x="1949470" y="2310523"/>
                </a:cubicBezTo>
                <a:cubicBezTo>
                  <a:pt x="1954679" y="2304384"/>
                  <a:pt x="1960967" y="2301315"/>
                  <a:pt x="1968334" y="2301315"/>
                </a:cubicBezTo>
                <a:close/>
                <a:moveTo>
                  <a:pt x="1567391" y="2301315"/>
                </a:moveTo>
                <a:cubicBezTo>
                  <a:pt x="1575651" y="2301315"/>
                  <a:pt x="1582572" y="2305059"/>
                  <a:pt x="1588153" y="2312547"/>
                </a:cubicBezTo>
                <a:cubicBezTo>
                  <a:pt x="1593734" y="2320034"/>
                  <a:pt x="1596524" y="2331415"/>
                  <a:pt x="1596524" y="2346689"/>
                </a:cubicBezTo>
                <a:cubicBezTo>
                  <a:pt x="1596524" y="2361888"/>
                  <a:pt x="1593752" y="2373269"/>
                  <a:pt x="1588208" y="2380831"/>
                </a:cubicBezTo>
                <a:cubicBezTo>
                  <a:pt x="1582665" y="2388393"/>
                  <a:pt x="1576023" y="2392174"/>
                  <a:pt x="1568284" y="2392174"/>
                </a:cubicBezTo>
                <a:cubicBezTo>
                  <a:pt x="1560024" y="2392174"/>
                  <a:pt x="1553104" y="2388430"/>
                  <a:pt x="1547523" y="2380942"/>
                </a:cubicBezTo>
                <a:cubicBezTo>
                  <a:pt x="1541942" y="2373455"/>
                  <a:pt x="1539151" y="2362037"/>
                  <a:pt x="1539151" y="2346689"/>
                </a:cubicBezTo>
                <a:cubicBezTo>
                  <a:pt x="1539151" y="2331490"/>
                  <a:pt x="1541904" y="2320127"/>
                  <a:pt x="1547411" y="2312602"/>
                </a:cubicBezTo>
                <a:cubicBezTo>
                  <a:pt x="1552918" y="2305077"/>
                  <a:pt x="1559578" y="2301315"/>
                  <a:pt x="1567391" y="2301315"/>
                </a:cubicBezTo>
                <a:close/>
                <a:moveTo>
                  <a:pt x="1273009" y="2301315"/>
                </a:moveTo>
                <a:cubicBezTo>
                  <a:pt x="1281195" y="2301315"/>
                  <a:pt x="1287929" y="2304998"/>
                  <a:pt x="1293212" y="2312365"/>
                </a:cubicBezTo>
                <a:cubicBezTo>
                  <a:pt x="1296859" y="2317425"/>
                  <a:pt x="1299054" y="2325090"/>
                  <a:pt x="1299798" y="2335359"/>
                </a:cubicBezTo>
                <a:lnTo>
                  <a:pt x="1245550" y="2335359"/>
                </a:lnTo>
                <a:cubicBezTo>
                  <a:pt x="1246071" y="2324941"/>
                  <a:pt x="1248936" y="2316663"/>
                  <a:pt x="1254145" y="2310523"/>
                </a:cubicBezTo>
                <a:cubicBezTo>
                  <a:pt x="1259354" y="2304384"/>
                  <a:pt x="1265642" y="2301315"/>
                  <a:pt x="1273009" y="2301315"/>
                </a:cubicBezTo>
                <a:close/>
                <a:moveTo>
                  <a:pt x="1164678" y="2301315"/>
                </a:moveTo>
                <a:cubicBezTo>
                  <a:pt x="1172496" y="2301315"/>
                  <a:pt x="1178974" y="2305128"/>
                  <a:pt x="1184112" y="2312756"/>
                </a:cubicBezTo>
                <a:cubicBezTo>
                  <a:pt x="1189250" y="2320383"/>
                  <a:pt x="1191819" y="2332494"/>
                  <a:pt x="1191819" y="2349089"/>
                </a:cubicBezTo>
                <a:cubicBezTo>
                  <a:pt x="1191819" y="2363525"/>
                  <a:pt x="1189250" y="2374315"/>
                  <a:pt x="1184112" y="2381459"/>
                </a:cubicBezTo>
                <a:cubicBezTo>
                  <a:pt x="1178974" y="2388602"/>
                  <a:pt x="1172906" y="2392174"/>
                  <a:pt x="1165907" y="2392174"/>
                </a:cubicBezTo>
                <a:cubicBezTo>
                  <a:pt x="1158834" y="2392174"/>
                  <a:pt x="1152634" y="2388453"/>
                  <a:pt x="1147310" y="2381012"/>
                </a:cubicBezTo>
                <a:cubicBezTo>
                  <a:pt x="1141986" y="2373571"/>
                  <a:pt x="1139324" y="2362185"/>
                  <a:pt x="1139324" y="2346856"/>
                </a:cubicBezTo>
                <a:cubicBezTo>
                  <a:pt x="1139324" y="2331155"/>
                  <a:pt x="1141819" y="2319639"/>
                  <a:pt x="1146807" y="2312309"/>
                </a:cubicBezTo>
                <a:cubicBezTo>
                  <a:pt x="1151796" y="2304980"/>
                  <a:pt x="1157753" y="2301315"/>
                  <a:pt x="1164678" y="2301315"/>
                </a:cubicBezTo>
                <a:close/>
                <a:moveTo>
                  <a:pt x="995891" y="2301315"/>
                </a:moveTo>
                <a:cubicBezTo>
                  <a:pt x="1004151" y="2301315"/>
                  <a:pt x="1011072" y="2305059"/>
                  <a:pt x="1016653" y="2312547"/>
                </a:cubicBezTo>
                <a:cubicBezTo>
                  <a:pt x="1022234" y="2320034"/>
                  <a:pt x="1025024" y="2331415"/>
                  <a:pt x="1025024" y="2346689"/>
                </a:cubicBezTo>
                <a:cubicBezTo>
                  <a:pt x="1025024" y="2361888"/>
                  <a:pt x="1022252" y="2373269"/>
                  <a:pt x="1016708" y="2380831"/>
                </a:cubicBezTo>
                <a:cubicBezTo>
                  <a:pt x="1011165" y="2388393"/>
                  <a:pt x="1004523" y="2392174"/>
                  <a:pt x="996784" y="2392174"/>
                </a:cubicBezTo>
                <a:cubicBezTo>
                  <a:pt x="988524" y="2392174"/>
                  <a:pt x="981604" y="2388430"/>
                  <a:pt x="976023" y="2380942"/>
                </a:cubicBezTo>
                <a:cubicBezTo>
                  <a:pt x="970442" y="2373455"/>
                  <a:pt x="967651" y="2362037"/>
                  <a:pt x="967651" y="2346689"/>
                </a:cubicBezTo>
                <a:cubicBezTo>
                  <a:pt x="967651" y="2331490"/>
                  <a:pt x="970404" y="2320127"/>
                  <a:pt x="975911" y="2312602"/>
                </a:cubicBezTo>
                <a:cubicBezTo>
                  <a:pt x="981418" y="2305077"/>
                  <a:pt x="988078" y="2301315"/>
                  <a:pt x="995891" y="2301315"/>
                </a:cubicBezTo>
                <a:close/>
                <a:moveTo>
                  <a:pt x="4109822" y="2287474"/>
                </a:moveTo>
                <a:lnTo>
                  <a:pt x="4109822" y="2406015"/>
                </a:lnTo>
                <a:lnTo>
                  <a:pt x="4126230" y="2406015"/>
                </a:lnTo>
                <a:lnTo>
                  <a:pt x="4126230" y="2287474"/>
                </a:lnTo>
                <a:close/>
                <a:moveTo>
                  <a:pt x="3842822" y="2287474"/>
                </a:moveTo>
                <a:lnTo>
                  <a:pt x="3879802" y="2406015"/>
                </a:lnTo>
                <a:lnTo>
                  <a:pt x="3895145" y="2406015"/>
                </a:lnTo>
                <a:lnTo>
                  <a:pt x="3932123" y="2287474"/>
                </a:lnTo>
                <a:lnTo>
                  <a:pt x="3915154" y="2287474"/>
                </a:lnTo>
                <a:lnTo>
                  <a:pt x="3893456" y="2359804"/>
                </a:lnTo>
                <a:cubicBezTo>
                  <a:pt x="3890846" y="2368585"/>
                  <a:pt x="3888833" y="2376101"/>
                  <a:pt x="3887417" y="2382352"/>
                </a:cubicBezTo>
                <a:cubicBezTo>
                  <a:pt x="3885627" y="2374464"/>
                  <a:pt x="3883540" y="2366501"/>
                  <a:pt x="3881154" y="2358465"/>
                </a:cubicBezTo>
                <a:lnTo>
                  <a:pt x="3860237" y="2287474"/>
                </a:lnTo>
                <a:close/>
                <a:moveTo>
                  <a:pt x="3814547" y="2287474"/>
                </a:moveTo>
                <a:lnTo>
                  <a:pt x="3814547" y="2406015"/>
                </a:lnTo>
                <a:lnTo>
                  <a:pt x="3830955" y="2406015"/>
                </a:lnTo>
                <a:lnTo>
                  <a:pt x="3830955" y="2287474"/>
                </a:lnTo>
                <a:close/>
                <a:moveTo>
                  <a:pt x="3395819" y="2287474"/>
                </a:moveTo>
                <a:lnTo>
                  <a:pt x="3432795" y="2406191"/>
                </a:lnTo>
                <a:cubicBezTo>
                  <a:pt x="3428994" y="2418276"/>
                  <a:pt x="3426833" y="2424838"/>
                  <a:pt x="3426312" y="2425880"/>
                </a:cubicBezTo>
                <a:cubicBezTo>
                  <a:pt x="3424823" y="2428858"/>
                  <a:pt x="3422942" y="2431054"/>
                  <a:pt x="3420670" y="2432469"/>
                </a:cubicBezTo>
                <a:cubicBezTo>
                  <a:pt x="3418398" y="2433883"/>
                  <a:pt x="3415512" y="2434590"/>
                  <a:pt x="3412012" y="2434590"/>
                </a:cubicBezTo>
                <a:cubicBezTo>
                  <a:pt x="3409406" y="2434590"/>
                  <a:pt x="3406278" y="2433995"/>
                  <a:pt x="3402628" y="2432804"/>
                </a:cubicBezTo>
                <a:lnTo>
                  <a:pt x="3404414" y="2451668"/>
                </a:lnTo>
                <a:cubicBezTo>
                  <a:pt x="3408364" y="2453305"/>
                  <a:pt x="3411904" y="2454124"/>
                  <a:pt x="3415035" y="2454124"/>
                </a:cubicBezTo>
                <a:cubicBezTo>
                  <a:pt x="3419507" y="2454124"/>
                  <a:pt x="3423513" y="2452970"/>
                  <a:pt x="3427054" y="2450664"/>
                </a:cubicBezTo>
                <a:cubicBezTo>
                  <a:pt x="3430594" y="2448357"/>
                  <a:pt x="3433762" y="2444580"/>
                  <a:pt x="3436556" y="2439334"/>
                </a:cubicBezTo>
                <a:cubicBezTo>
                  <a:pt x="3439351" y="2434088"/>
                  <a:pt x="3443170" y="2423651"/>
                  <a:pt x="3448016" y="2408024"/>
                </a:cubicBezTo>
                <a:lnTo>
                  <a:pt x="3484892" y="2287474"/>
                </a:lnTo>
                <a:lnTo>
                  <a:pt x="3468374" y="2287474"/>
                </a:lnTo>
                <a:lnTo>
                  <a:pt x="3447611" y="2356529"/>
                </a:lnTo>
                <a:cubicBezTo>
                  <a:pt x="3445006" y="2365305"/>
                  <a:pt x="3442774" y="2374304"/>
                  <a:pt x="3440914" y="2383527"/>
                </a:cubicBezTo>
                <a:cubicBezTo>
                  <a:pt x="3438756" y="2373785"/>
                  <a:pt x="3436412" y="2364637"/>
                  <a:pt x="3433882" y="2356084"/>
                </a:cubicBezTo>
                <a:lnTo>
                  <a:pt x="3413566" y="2287474"/>
                </a:lnTo>
                <a:close/>
                <a:moveTo>
                  <a:pt x="3071597" y="2287474"/>
                </a:moveTo>
                <a:lnTo>
                  <a:pt x="3071597" y="2406015"/>
                </a:lnTo>
                <a:lnTo>
                  <a:pt x="3088005" y="2406015"/>
                </a:lnTo>
                <a:lnTo>
                  <a:pt x="3088005" y="2287474"/>
                </a:lnTo>
                <a:close/>
                <a:moveTo>
                  <a:pt x="2728697" y="2287474"/>
                </a:moveTo>
                <a:lnTo>
                  <a:pt x="2728697" y="2406015"/>
                </a:lnTo>
                <a:lnTo>
                  <a:pt x="2745105" y="2406015"/>
                </a:lnTo>
                <a:lnTo>
                  <a:pt x="2745105" y="2287474"/>
                </a:lnTo>
                <a:close/>
                <a:moveTo>
                  <a:pt x="2556800" y="2287474"/>
                </a:moveTo>
                <a:lnTo>
                  <a:pt x="2556800" y="2360920"/>
                </a:lnTo>
                <a:cubicBezTo>
                  <a:pt x="2556800" y="2371859"/>
                  <a:pt x="2557712" y="2380491"/>
                  <a:pt x="2559535" y="2386816"/>
                </a:cubicBezTo>
                <a:cubicBezTo>
                  <a:pt x="2561358" y="2393142"/>
                  <a:pt x="2564986" y="2398369"/>
                  <a:pt x="2570418" y="2402499"/>
                </a:cubicBezTo>
                <a:cubicBezTo>
                  <a:pt x="2575850" y="2406629"/>
                  <a:pt x="2582399" y="2408694"/>
                  <a:pt x="2590063" y="2408694"/>
                </a:cubicBezTo>
                <a:cubicBezTo>
                  <a:pt x="2596537" y="2408694"/>
                  <a:pt x="2602342" y="2407020"/>
                  <a:pt x="2607476" y="2403671"/>
                </a:cubicBezTo>
                <a:cubicBezTo>
                  <a:pt x="2612611" y="2400323"/>
                  <a:pt x="2617076" y="2395300"/>
                  <a:pt x="2620871" y="2388602"/>
                </a:cubicBezTo>
                <a:lnTo>
                  <a:pt x="2620871" y="2406015"/>
                </a:lnTo>
                <a:lnTo>
                  <a:pt x="2635605" y="2406015"/>
                </a:lnTo>
                <a:lnTo>
                  <a:pt x="2635605" y="2287474"/>
                </a:lnTo>
                <a:lnTo>
                  <a:pt x="2619085" y="2287474"/>
                </a:lnTo>
                <a:lnTo>
                  <a:pt x="2619085" y="2350986"/>
                </a:lnTo>
                <a:cubicBezTo>
                  <a:pt x="2619085" y="2365869"/>
                  <a:pt x="2616927" y="2376101"/>
                  <a:pt x="2612611" y="2381682"/>
                </a:cubicBezTo>
                <a:cubicBezTo>
                  <a:pt x="2607551" y="2388156"/>
                  <a:pt x="2601077" y="2391393"/>
                  <a:pt x="2593189" y="2391393"/>
                </a:cubicBezTo>
                <a:cubicBezTo>
                  <a:pt x="2588947" y="2391393"/>
                  <a:pt x="2585171" y="2390146"/>
                  <a:pt x="2581859" y="2387654"/>
                </a:cubicBezTo>
                <a:cubicBezTo>
                  <a:pt x="2578548" y="2385161"/>
                  <a:pt x="2576278" y="2381849"/>
                  <a:pt x="2575050" y="2377719"/>
                </a:cubicBezTo>
                <a:cubicBezTo>
                  <a:pt x="2573822" y="2373589"/>
                  <a:pt x="2573209" y="2365422"/>
                  <a:pt x="2573209" y="2353219"/>
                </a:cubicBezTo>
                <a:lnTo>
                  <a:pt x="2573209" y="2287474"/>
                </a:lnTo>
                <a:close/>
                <a:moveTo>
                  <a:pt x="1670975" y="2287474"/>
                </a:moveTo>
                <a:lnTo>
                  <a:pt x="1670975" y="2360920"/>
                </a:lnTo>
                <a:cubicBezTo>
                  <a:pt x="1670975" y="2371859"/>
                  <a:pt x="1671887" y="2380491"/>
                  <a:pt x="1673710" y="2386816"/>
                </a:cubicBezTo>
                <a:cubicBezTo>
                  <a:pt x="1675533" y="2393142"/>
                  <a:pt x="1679161" y="2398369"/>
                  <a:pt x="1684593" y="2402499"/>
                </a:cubicBezTo>
                <a:cubicBezTo>
                  <a:pt x="1690025" y="2406629"/>
                  <a:pt x="1696574" y="2408694"/>
                  <a:pt x="1704239" y="2408694"/>
                </a:cubicBezTo>
                <a:cubicBezTo>
                  <a:pt x="1710713" y="2408694"/>
                  <a:pt x="1716517" y="2407020"/>
                  <a:pt x="1721651" y="2403671"/>
                </a:cubicBezTo>
                <a:cubicBezTo>
                  <a:pt x="1726786" y="2400323"/>
                  <a:pt x="1731251" y="2395300"/>
                  <a:pt x="1735046" y="2388602"/>
                </a:cubicBezTo>
                <a:lnTo>
                  <a:pt x="1735046" y="2406015"/>
                </a:lnTo>
                <a:lnTo>
                  <a:pt x="1749780" y="2406015"/>
                </a:lnTo>
                <a:lnTo>
                  <a:pt x="1749780" y="2287474"/>
                </a:lnTo>
                <a:lnTo>
                  <a:pt x="1733260" y="2287474"/>
                </a:lnTo>
                <a:lnTo>
                  <a:pt x="1733260" y="2350986"/>
                </a:lnTo>
                <a:cubicBezTo>
                  <a:pt x="1733260" y="2365869"/>
                  <a:pt x="1731102" y="2376101"/>
                  <a:pt x="1726786" y="2381682"/>
                </a:cubicBezTo>
                <a:cubicBezTo>
                  <a:pt x="1721726" y="2388156"/>
                  <a:pt x="1715252" y="2391393"/>
                  <a:pt x="1707364" y="2391393"/>
                </a:cubicBezTo>
                <a:cubicBezTo>
                  <a:pt x="1703122" y="2391393"/>
                  <a:pt x="1699346" y="2390146"/>
                  <a:pt x="1696034" y="2387654"/>
                </a:cubicBezTo>
                <a:cubicBezTo>
                  <a:pt x="1692723" y="2385161"/>
                  <a:pt x="1690453" y="2381849"/>
                  <a:pt x="1689226" y="2377719"/>
                </a:cubicBezTo>
                <a:cubicBezTo>
                  <a:pt x="1687998" y="2373589"/>
                  <a:pt x="1687384" y="2365422"/>
                  <a:pt x="1687384" y="2353219"/>
                </a:cubicBezTo>
                <a:lnTo>
                  <a:pt x="1687384" y="2287474"/>
                </a:lnTo>
                <a:close/>
                <a:moveTo>
                  <a:pt x="1432998" y="2287474"/>
                </a:moveTo>
                <a:lnTo>
                  <a:pt x="1469977" y="2406015"/>
                </a:lnTo>
                <a:lnTo>
                  <a:pt x="1485320" y="2406015"/>
                </a:lnTo>
                <a:lnTo>
                  <a:pt x="1522298" y="2287474"/>
                </a:lnTo>
                <a:lnTo>
                  <a:pt x="1505330" y="2287474"/>
                </a:lnTo>
                <a:lnTo>
                  <a:pt x="1483632" y="2359804"/>
                </a:lnTo>
                <a:cubicBezTo>
                  <a:pt x="1481021" y="2368585"/>
                  <a:pt x="1479008" y="2376101"/>
                  <a:pt x="1477592" y="2382352"/>
                </a:cubicBezTo>
                <a:cubicBezTo>
                  <a:pt x="1475803" y="2374464"/>
                  <a:pt x="1473715" y="2366501"/>
                  <a:pt x="1471329" y="2358465"/>
                </a:cubicBezTo>
                <a:lnTo>
                  <a:pt x="1450412" y="2287474"/>
                </a:lnTo>
                <a:close/>
                <a:moveTo>
                  <a:pt x="4285736" y="2284795"/>
                </a:moveTo>
                <a:cubicBezTo>
                  <a:pt x="4274277" y="2284795"/>
                  <a:pt x="4265310" y="2287957"/>
                  <a:pt x="4258836" y="2294283"/>
                </a:cubicBezTo>
                <a:cubicBezTo>
                  <a:pt x="4252362" y="2300608"/>
                  <a:pt x="4249125" y="2308830"/>
                  <a:pt x="4249125" y="2318951"/>
                </a:cubicBezTo>
                <a:cubicBezTo>
                  <a:pt x="4249125" y="2324829"/>
                  <a:pt x="4250316" y="2330076"/>
                  <a:pt x="4252697" y="2334689"/>
                </a:cubicBezTo>
                <a:cubicBezTo>
                  <a:pt x="4255078" y="2339303"/>
                  <a:pt x="4258427" y="2342987"/>
                  <a:pt x="4262743" y="2345740"/>
                </a:cubicBezTo>
                <a:cubicBezTo>
                  <a:pt x="4267059" y="2348493"/>
                  <a:pt x="4275616" y="2351842"/>
                  <a:pt x="4288416" y="2355786"/>
                </a:cubicBezTo>
                <a:cubicBezTo>
                  <a:pt x="4297271" y="2358465"/>
                  <a:pt x="4302852" y="2360697"/>
                  <a:pt x="4305159" y="2362483"/>
                </a:cubicBezTo>
                <a:cubicBezTo>
                  <a:pt x="4308507" y="2365088"/>
                  <a:pt x="4310182" y="2368734"/>
                  <a:pt x="4310182" y="2373422"/>
                </a:cubicBezTo>
                <a:cubicBezTo>
                  <a:pt x="4310182" y="2378854"/>
                  <a:pt x="4308233" y="2383338"/>
                  <a:pt x="4304336" y="2386872"/>
                </a:cubicBezTo>
                <a:cubicBezTo>
                  <a:pt x="4300438" y="2390407"/>
                  <a:pt x="4294926" y="2392174"/>
                  <a:pt x="4287798" y="2392174"/>
                </a:cubicBezTo>
                <a:cubicBezTo>
                  <a:pt x="4280672" y="2392174"/>
                  <a:pt x="4274956" y="2390137"/>
                  <a:pt x="4270650" y="2386063"/>
                </a:cubicBezTo>
                <a:cubicBezTo>
                  <a:pt x="4266343" y="2381989"/>
                  <a:pt x="4263708" y="2375766"/>
                  <a:pt x="4262743" y="2367394"/>
                </a:cubicBezTo>
                <a:lnTo>
                  <a:pt x="4246334" y="2370520"/>
                </a:lnTo>
                <a:cubicBezTo>
                  <a:pt x="4250055" y="2395969"/>
                  <a:pt x="4263561" y="2408694"/>
                  <a:pt x="4286853" y="2408694"/>
                </a:cubicBezTo>
                <a:cubicBezTo>
                  <a:pt x="4299280" y="2408694"/>
                  <a:pt x="4309084" y="2405191"/>
                  <a:pt x="4316265" y="2398183"/>
                </a:cubicBezTo>
                <a:cubicBezTo>
                  <a:pt x="4323446" y="2391176"/>
                  <a:pt x="4327036" y="2382007"/>
                  <a:pt x="4327036" y="2370677"/>
                </a:cubicBezTo>
                <a:cubicBezTo>
                  <a:pt x="4327036" y="2364564"/>
                  <a:pt x="4325924" y="2359290"/>
                  <a:pt x="4323700" y="2354855"/>
                </a:cubicBezTo>
                <a:cubicBezTo>
                  <a:pt x="4321476" y="2350420"/>
                  <a:pt x="4318362" y="2346916"/>
                  <a:pt x="4314359" y="2344345"/>
                </a:cubicBezTo>
                <a:cubicBezTo>
                  <a:pt x="4310356" y="2341773"/>
                  <a:pt x="4301536" y="2338324"/>
                  <a:pt x="4287899" y="2333997"/>
                </a:cubicBezTo>
                <a:cubicBezTo>
                  <a:pt x="4277984" y="2330737"/>
                  <a:pt x="4272020" y="2328365"/>
                  <a:pt x="4270007" y="2326883"/>
                </a:cubicBezTo>
                <a:cubicBezTo>
                  <a:pt x="4266652" y="2324363"/>
                  <a:pt x="4264975" y="2320917"/>
                  <a:pt x="4264975" y="2316544"/>
                </a:cubicBezTo>
                <a:cubicBezTo>
                  <a:pt x="4264975" y="2312098"/>
                  <a:pt x="4266724" y="2308448"/>
                  <a:pt x="4270221" y="2305595"/>
                </a:cubicBezTo>
                <a:cubicBezTo>
                  <a:pt x="4273719" y="2302741"/>
                  <a:pt x="4279039" y="2301315"/>
                  <a:pt x="4286183" y="2301315"/>
                </a:cubicBezTo>
                <a:cubicBezTo>
                  <a:pt x="4298759" y="2301315"/>
                  <a:pt x="4305791" y="2307789"/>
                  <a:pt x="4307280" y="2320737"/>
                </a:cubicBezTo>
                <a:lnTo>
                  <a:pt x="4323353" y="2318058"/>
                </a:lnTo>
                <a:cubicBezTo>
                  <a:pt x="4322237" y="2309872"/>
                  <a:pt x="4320228" y="2303584"/>
                  <a:pt x="4317325" y="2299194"/>
                </a:cubicBezTo>
                <a:cubicBezTo>
                  <a:pt x="4314423" y="2294803"/>
                  <a:pt x="4310238" y="2291306"/>
                  <a:pt x="4304768" y="2288701"/>
                </a:cubicBezTo>
                <a:cubicBezTo>
                  <a:pt x="4299298" y="2286097"/>
                  <a:pt x="4292955" y="2284795"/>
                  <a:pt x="4285736" y="2284795"/>
                </a:cubicBezTo>
                <a:close/>
                <a:moveTo>
                  <a:pt x="4187770" y="2284795"/>
                </a:moveTo>
                <a:cubicBezTo>
                  <a:pt x="4174599" y="2284795"/>
                  <a:pt x="4163716" y="2290171"/>
                  <a:pt x="4155121" y="2300924"/>
                </a:cubicBezTo>
                <a:cubicBezTo>
                  <a:pt x="4146526" y="2311677"/>
                  <a:pt x="4142229" y="2327285"/>
                  <a:pt x="4142229" y="2347749"/>
                </a:cubicBezTo>
                <a:cubicBezTo>
                  <a:pt x="4142229" y="2367469"/>
                  <a:pt x="4146489" y="2382556"/>
                  <a:pt x="4155010" y="2393011"/>
                </a:cubicBezTo>
                <a:cubicBezTo>
                  <a:pt x="4163530" y="2403467"/>
                  <a:pt x="4174674" y="2408694"/>
                  <a:pt x="4188440" y="2408694"/>
                </a:cubicBezTo>
                <a:cubicBezTo>
                  <a:pt x="4199379" y="2408694"/>
                  <a:pt x="4208550" y="2405476"/>
                  <a:pt x="4215955" y="2399039"/>
                </a:cubicBezTo>
                <a:cubicBezTo>
                  <a:pt x="4223359" y="2392602"/>
                  <a:pt x="4228475" y="2383058"/>
                  <a:pt x="4231303" y="2370408"/>
                </a:cubicBezTo>
                <a:lnTo>
                  <a:pt x="4214336" y="2367841"/>
                </a:lnTo>
                <a:cubicBezTo>
                  <a:pt x="4209500" y="2384063"/>
                  <a:pt x="4200904" y="2392174"/>
                  <a:pt x="4188552" y="2392174"/>
                </a:cubicBezTo>
                <a:cubicBezTo>
                  <a:pt x="4180664" y="2392174"/>
                  <a:pt x="4173967" y="2388788"/>
                  <a:pt x="4168460" y="2382017"/>
                </a:cubicBezTo>
                <a:cubicBezTo>
                  <a:pt x="4162954" y="2375245"/>
                  <a:pt x="4159865" y="2365199"/>
                  <a:pt x="4159196" y="2351879"/>
                </a:cubicBezTo>
                <a:lnTo>
                  <a:pt x="4231749" y="2351879"/>
                </a:lnTo>
                <a:lnTo>
                  <a:pt x="4231861" y="2346521"/>
                </a:lnTo>
                <a:cubicBezTo>
                  <a:pt x="4231861" y="2326504"/>
                  <a:pt x="4227656" y="2311212"/>
                  <a:pt x="4219248" y="2300645"/>
                </a:cubicBezTo>
                <a:cubicBezTo>
                  <a:pt x="4210839" y="2290078"/>
                  <a:pt x="4200346" y="2284795"/>
                  <a:pt x="4187770" y="2284795"/>
                </a:cubicBezTo>
                <a:close/>
                <a:moveTo>
                  <a:pt x="4079089" y="2284795"/>
                </a:moveTo>
                <a:cubicBezTo>
                  <a:pt x="4075145" y="2284795"/>
                  <a:pt x="4071592" y="2286153"/>
                  <a:pt x="4068429" y="2288869"/>
                </a:cubicBezTo>
                <a:cubicBezTo>
                  <a:pt x="4065266" y="2291585"/>
                  <a:pt x="4061788" y="2297110"/>
                  <a:pt x="4057992" y="2305445"/>
                </a:cubicBezTo>
                <a:lnTo>
                  <a:pt x="4057992" y="2287474"/>
                </a:lnTo>
                <a:lnTo>
                  <a:pt x="4043147" y="2287474"/>
                </a:lnTo>
                <a:lnTo>
                  <a:pt x="4043147" y="2406015"/>
                </a:lnTo>
                <a:lnTo>
                  <a:pt x="4059555" y="2406015"/>
                </a:lnTo>
                <a:lnTo>
                  <a:pt x="4059555" y="2343954"/>
                </a:lnTo>
                <a:cubicBezTo>
                  <a:pt x="4059555" y="2335322"/>
                  <a:pt x="4060597" y="2327174"/>
                  <a:pt x="4062680" y="2319509"/>
                </a:cubicBezTo>
                <a:cubicBezTo>
                  <a:pt x="4063871" y="2315119"/>
                  <a:pt x="4065918" y="2311695"/>
                  <a:pt x="4068820" y="2309240"/>
                </a:cubicBezTo>
                <a:cubicBezTo>
                  <a:pt x="4071722" y="2306784"/>
                  <a:pt x="4074922" y="2305556"/>
                  <a:pt x="4078419" y="2305556"/>
                </a:cubicBezTo>
                <a:cubicBezTo>
                  <a:pt x="4082288" y="2305556"/>
                  <a:pt x="4086270" y="2307007"/>
                  <a:pt x="4090362" y="2309909"/>
                </a:cubicBezTo>
                <a:lnTo>
                  <a:pt x="4095944" y="2291269"/>
                </a:lnTo>
                <a:cubicBezTo>
                  <a:pt x="4090214" y="2286953"/>
                  <a:pt x="4084596" y="2284795"/>
                  <a:pt x="4079089" y="2284795"/>
                </a:cubicBezTo>
                <a:close/>
                <a:moveTo>
                  <a:pt x="3978220" y="2284795"/>
                </a:moveTo>
                <a:cubicBezTo>
                  <a:pt x="3965049" y="2284795"/>
                  <a:pt x="3954166" y="2290171"/>
                  <a:pt x="3945571" y="2300924"/>
                </a:cubicBezTo>
                <a:cubicBezTo>
                  <a:pt x="3936976" y="2311677"/>
                  <a:pt x="3932679" y="2327285"/>
                  <a:pt x="3932679" y="2347749"/>
                </a:cubicBezTo>
                <a:cubicBezTo>
                  <a:pt x="3932679" y="2367469"/>
                  <a:pt x="3936939" y="2382556"/>
                  <a:pt x="3945460" y="2393011"/>
                </a:cubicBezTo>
                <a:cubicBezTo>
                  <a:pt x="3953980" y="2403467"/>
                  <a:pt x="3965124" y="2408694"/>
                  <a:pt x="3978890" y="2408694"/>
                </a:cubicBezTo>
                <a:cubicBezTo>
                  <a:pt x="3989829" y="2408694"/>
                  <a:pt x="3999000" y="2405476"/>
                  <a:pt x="4006405" y="2399039"/>
                </a:cubicBezTo>
                <a:cubicBezTo>
                  <a:pt x="4013809" y="2392602"/>
                  <a:pt x="4018925" y="2383058"/>
                  <a:pt x="4021753" y="2370408"/>
                </a:cubicBezTo>
                <a:lnTo>
                  <a:pt x="4004786" y="2367841"/>
                </a:lnTo>
                <a:cubicBezTo>
                  <a:pt x="3999950" y="2384063"/>
                  <a:pt x="3991354" y="2392174"/>
                  <a:pt x="3979002" y="2392174"/>
                </a:cubicBezTo>
                <a:cubicBezTo>
                  <a:pt x="3971114" y="2392174"/>
                  <a:pt x="3964417" y="2388788"/>
                  <a:pt x="3958910" y="2382017"/>
                </a:cubicBezTo>
                <a:cubicBezTo>
                  <a:pt x="3953404" y="2375245"/>
                  <a:pt x="3950315" y="2365199"/>
                  <a:pt x="3949646" y="2351879"/>
                </a:cubicBezTo>
                <a:lnTo>
                  <a:pt x="4022199" y="2351879"/>
                </a:lnTo>
                <a:lnTo>
                  <a:pt x="4022311" y="2346521"/>
                </a:lnTo>
                <a:cubicBezTo>
                  <a:pt x="4022311" y="2326504"/>
                  <a:pt x="4018106" y="2311212"/>
                  <a:pt x="4009698" y="2300645"/>
                </a:cubicBezTo>
                <a:cubicBezTo>
                  <a:pt x="4001289" y="2290078"/>
                  <a:pt x="3990796" y="2284795"/>
                  <a:pt x="3978220" y="2284795"/>
                </a:cubicBezTo>
                <a:close/>
                <a:moveTo>
                  <a:pt x="3711520" y="2284795"/>
                </a:moveTo>
                <a:cubicBezTo>
                  <a:pt x="3698349" y="2284795"/>
                  <a:pt x="3687466" y="2290171"/>
                  <a:pt x="3678871" y="2300924"/>
                </a:cubicBezTo>
                <a:cubicBezTo>
                  <a:pt x="3670276" y="2311677"/>
                  <a:pt x="3665979" y="2327285"/>
                  <a:pt x="3665979" y="2347749"/>
                </a:cubicBezTo>
                <a:cubicBezTo>
                  <a:pt x="3665979" y="2367469"/>
                  <a:pt x="3670239" y="2382556"/>
                  <a:pt x="3678760" y="2393011"/>
                </a:cubicBezTo>
                <a:cubicBezTo>
                  <a:pt x="3687280" y="2403467"/>
                  <a:pt x="3698424" y="2408694"/>
                  <a:pt x="3712190" y="2408694"/>
                </a:cubicBezTo>
                <a:cubicBezTo>
                  <a:pt x="3723129" y="2408694"/>
                  <a:pt x="3732300" y="2405476"/>
                  <a:pt x="3739705" y="2399039"/>
                </a:cubicBezTo>
                <a:cubicBezTo>
                  <a:pt x="3747109" y="2392602"/>
                  <a:pt x="3752225" y="2383058"/>
                  <a:pt x="3755053" y="2370408"/>
                </a:cubicBezTo>
                <a:lnTo>
                  <a:pt x="3738086" y="2367841"/>
                </a:lnTo>
                <a:cubicBezTo>
                  <a:pt x="3733250" y="2384063"/>
                  <a:pt x="3724654" y="2392174"/>
                  <a:pt x="3712302" y="2392174"/>
                </a:cubicBezTo>
                <a:cubicBezTo>
                  <a:pt x="3704414" y="2392174"/>
                  <a:pt x="3697717" y="2388788"/>
                  <a:pt x="3692210" y="2382017"/>
                </a:cubicBezTo>
                <a:cubicBezTo>
                  <a:pt x="3686704" y="2375245"/>
                  <a:pt x="3683615" y="2365199"/>
                  <a:pt x="3682946" y="2351879"/>
                </a:cubicBezTo>
                <a:lnTo>
                  <a:pt x="3755499" y="2351879"/>
                </a:lnTo>
                <a:lnTo>
                  <a:pt x="3755611" y="2346521"/>
                </a:lnTo>
                <a:cubicBezTo>
                  <a:pt x="3755611" y="2326504"/>
                  <a:pt x="3751406" y="2311212"/>
                  <a:pt x="3742998" y="2300645"/>
                </a:cubicBezTo>
                <a:cubicBezTo>
                  <a:pt x="3734589" y="2290078"/>
                  <a:pt x="3724096" y="2284795"/>
                  <a:pt x="3711520" y="2284795"/>
                </a:cubicBezTo>
                <a:close/>
                <a:moveTo>
                  <a:pt x="3301946" y="2284795"/>
                </a:moveTo>
                <a:cubicBezTo>
                  <a:pt x="3288774" y="2284795"/>
                  <a:pt x="3277891" y="2290171"/>
                  <a:pt x="3269296" y="2300924"/>
                </a:cubicBezTo>
                <a:cubicBezTo>
                  <a:pt x="3260702" y="2311677"/>
                  <a:pt x="3256404" y="2327285"/>
                  <a:pt x="3256404" y="2347749"/>
                </a:cubicBezTo>
                <a:cubicBezTo>
                  <a:pt x="3256404" y="2367469"/>
                  <a:pt x="3260664" y="2382556"/>
                  <a:pt x="3269185" y="2393011"/>
                </a:cubicBezTo>
                <a:cubicBezTo>
                  <a:pt x="3277705" y="2403467"/>
                  <a:pt x="3288848" y="2408694"/>
                  <a:pt x="3302615" y="2408694"/>
                </a:cubicBezTo>
                <a:cubicBezTo>
                  <a:pt x="3313554" y="2408694"/>
                  <a:pt x="3322726" y="2405476"/>
                  <a:pt x="3330130" y="2399039"/>
                </a:cubicBezTo>
                <a:cubicBezTo>
                  <a:pt x="3337534" y="2392602"/>
                  <a:pt x="3342650" y="2383058"/>
                  <a:pt x="3345478" y="2370408"/>
                </a:cubicBezTo>
                <a:lnTo>
                  <a:pt x="3328511" y="2367841"/>
                </a:lnTo>
                <a:cubicBezTo>
                  <a:pt x="3323674" y="2384063"/>
                  <a:pt x="3315080" y="2392174"/>
                  <a:pt x="3302727" y="2392174"/>
                </a:cubicBezTo>
                <a:cubicBezTo>
                  <a:pt x="3294839" y="2392174"/>
                  <a:pt x="3288142" y="2388788"/>
                  <a:pt x="3282635" y="2382017"/>
                </a:cubicBezTo>
                <a:cubicBezTo>
                  <a:pt x="3277128" y="2375245"/>
                  <a:pt x="3274040" y="2365199"/>
                  <a:pt x="3273370" y="2351879"/>
                </a:cubicBezTo>
                <a:lnTo>
                  <a:pt x="3345924" y="2351879"/>
                </a:lnTo>
                <a:lnTo>
                  <a:pt x="3346036" y="2346521"/>
                </a:lnTo>
                <a:cubicBezTo>
                  <a:pt x="3346036" y="2326504"/>
                  <a:pt x="3341832" y="2311212"/>
                  <a:pt x="3333423" y="2300645"/>
                </a:cubicBezTo>
                <a:cubicBezTo>
                  <a:pt x="3325014" y="2290078"/>
                  <a:pt x="3314522" y="2284795"/>
                  <a:pt x="3301946" y="2284795"/>
                </a:cubicBezTo>
                <a:close/>
                <a:moveTo>
                  <a:pt x="3153962" y="2284795"/>
                </a:moveTo>
                <a:cubicBezTo>
                  <a:pt x="3147870" y="2284795"/>
                  <a:pt x="3142261" y="2286459"/>
                  <a:pt x="3137134" y="2289789"/>
                </a:cubicBezTo>
                <a:cubicBezTo>
                  <a:pt x="3132008" y="2293118"/>
                  <a:pt x="3127811" y="2297854"/>
                  <a:pt x="3124542" y="2303995"/>
                </a:cubicBezTo>
                <a:lnTo>
                  <a:pt x="3124542" y="2287474"/>
                </a:lnTo>
                <a:lnTo>
                  <a:pt x="3109808" y="2287474"/>
                </a:lnTo>
                <a:lnTo>
                  <a:pt x="3109808" y="2406015"/>
                </a:lnTo>
                <a:lnTo>
                  <a:pt x="3126217" y="2406015"/>
                </a:lnTo>
                <a:lnTo>
                  <a:pt x="3126217" y="2344446"/>
                </a:lnTo>
                <a:cubicBezTo>
                  <a:pt x="3126217" y="2328355"/>
                  <a:pt x="3128393" y="2317274"/>
                  <a:pt x="3132746" y="2311203"/>
                </a:cubicBezTo>
                <a:cubicBezTo>
                  <a:pt x="3137100" y="2305132"/>
                  <a:pt x="3143034" y="2302096"/>
                  <a:pt x="3150550" y="2302096"/>
                </a:cubicBezTo>
                <a:cubicBezTo>
                  <a:pt x="3155834" y="2302096"/>
                  <a:pt x="3159982" y="2304107"/>
                  <a:pt x="3162996" y="2308130"/>
                </a:cubicBezTo>
                <a:cubicBezTo>
                  <a:pt x="3166010" y="2312152"/>
                  <a:pt x="3167516" y="2319081"/>
                  <a:pt x="3167516" y="2328915"/>
                </a:cubicBezTo>
                <a:lnTo>
                  <a:pt x="3167516" y="2406015"/>
                </a:lnTo>
                <a:lnTo>
                  <a:pt x="3183925" y="2406015"/>
                </a:lnTo>
                <a:lnTo>
                  <a:pt x="3183925" y="2337072"/>
                </a:lnTo>
                <a:cubicBezTo>
                  <a:pt x="3183925" y="2325003"/>
                  <a:pt x="3186170" y="2316156"/>
                  <a:pt x="3190659" y="2310532"/>
                </a:cubicBezTo>
                <a:cubicBezTo>
                  <a:pt x="3195148" y="2304908"/>
                  <a:pt x="3200946" y="2302096"/>
                  <a:pt x="3208054" y="2302096"/>
                </a:cubicBezTo>
                <a:cubicBezTo>
                  <a:pt x="3211496" y="2302096"/>
                  <a:pt x="3214601" y="2303065"/>
                  <a:pt x="3217369" y="2305002"/>
                </a:cubicBezTo>
                <a:cubicBezTo>
                  <a:pt x="3220138" y="2306939"/>
                  <a:pt x="3222139" y="2309676"/>
                  <a:pt x="3223373" y="2313214"/>
                </a:cubicBezTo>
                <a:cubicBezTo>
                  <a:pt x="3224608" y="2316753"/>
                  <a:pt x="3225224" y="2322768"/>
                  <a:pt x="3225224" y="2331260"/>
                </a:cubicBezTo>
                <a:lnTo>
                  <a:pt x="3225224" y="2406015"/>
                </a:lnTo>
                <a:lnTo>
                  <a:pt x="3241633" y="2406015"/>
                </a:lnTo>
                <a:lnTo>
                  <a:pt x="3241633" y="2324643"/>
                </a:lnTo>
                <a:cubicBezTo>
                  <a:pt x="3241633" y="2310728"/>
                  <a:pt x="3238945" y="2300608"/>
                  <a:pt x="3233568" y="2294283"/>
                </a:cubicBezTo>
                <a:cubicBezTo>
                  <a:pt x="3228192" y="2287957"/>
                  <a:pt x="3220837" y="2284795"/>
                  <a:pt x="3211504" y="2284795"/>
                </a:cubicBezTo>
                <a:cubicBezTo>
                  <a:pt x="3205381" y="2284795"/>
                  <a:pt x="3199800" y="2286516"/>
                  <a:pt x="3194759" y="2289958"/>
                </a:cubicBezTo>
                <a:cubicBezTo>
                  <a:pt x="3189718" y="2293400"/>
                  <a:pt x="3185257" y="2298564"/>
                  <a:pt x="3181375" y="2305448"/>
                </a:cubicBezTo>
                <a:cubicBezTo>
                  <a:pt x="3179369" y="2298711"/>
                  <a:pt x="3176008" y="2293585"/>
                  <a:pt x="3171290" y="2290069"/>
                </a:cubicBezTo>
                <a:cubicBezTo>
                  <a:pt x="3166572" y="2286553"/>
                  <a:pt x="3160796" y="2284795"/>
                  <a:pt x="3153962" y="2284795"/>
                </a:cubicBezTo>
                <a:close/>
                <a:moveTo>
                  <a:pt x="2907290" y="2284795"/>
                </a:moveTo>
                <a:cubicBezTo>
                  <a:pt x="2899477" y="2284795"/>
                  <a:pt x="2892426" y="2287027"/>
                  <a:pt x="2886138" y="2291492"/>
                </a:cubicBezTo>
                <a:cubicBezTo>
                  <a:pt x="2879850" y="2295957"/>
                  <a:pt x="2874772" y="2302952"/>
                  <a:pt x="2870902" y="2312477"/>
                </a:cubicBezTo>
                <a:cubicBezTo>
                  <a:pt x="2867032" y="2322002"/>
                  <a:pt x="2865098" y="2333127"/>
                  <a:pt x="2865098" y="2345851"/>
                </a:cubicBezTo>
                <a:cubicBezTo>
                  <a:pt x="2865098" y="2364827"/>
                  <a:pt x="2869488" y="2379970"/>
                  <a:pt x="2878269" y="2391281"/>
                </a:cubicBezTo>
                <a:cubicBezTo>
                  <a:pt x="2885934" y="2401104"/>
                  <a:pt x="2895570" y="2406015"/>
                  <a:pt x="2907179" y="2406015"/>
                </a:cubicBezTo>
                <a:cubicBezTo>
                  <a:pt x="2912611" y="2406015"/>
                  <a:pt x="2917560" y="2404722"/>
                  <a:pt x="2922024" y="2402135"/>
                </a:cubicBezTo>
                <a:cubicBezTo>
                  <a:pt x="2926489" y="2399548"/>
                  <a:pt x="2930508" y="2395704"/>
                  <a:pt x="2934080" y="2390605"/>
                </a:cubicBezTo>
                <a:cubicBezTo>
                  <a:pt x="2934080" y="2404001"/>
                  <a:pt x="2933596" y="2412783"/>
                  <a:pt x="2932628" y="2416951"/>
                </a:cubicBezTo>
                <a:cubicBezTo>
                  <a:pt x="2931066" y="2423798"/>
                  <a:pt x="2928145" y="2428952"/>
                  <a:pt x="2923866" y="2432413"/>
                </a:cubicBezTo>
                <a:cubicBezTo>
                  <a:pt x="2919587" y="2435874"/>
                  <a:pt x="2913839" y="2437604"/>
                  <a:pt x="2906621" y="2437604"/>
                </a:cubicBezTo>
                <a:cubicBezTo>
                  <a:pt x="2899998" y="2437604"/>
                  <a:pt x="2894826" y="2436051"/>
                  <a:pt x="2891106" y="2432944"/>
                </a:cubicBezTo>
                <a:cubicBezTo>
                  <a:pt x="2887385" y="2429837"/>
                  <a:pt x="2885152" y="2425102"/>
                  <a:pt x="2884408" y="2418740"/>
                </a:cubicBezTo>
                <a:lnTo>
                  <a:pt x="2868335" y="2415838"/>
                </a:lnTo>
                <a:cubicBezTo>
                  <a:pt x="2868112" y="2427819"/>
                  <a:pt x="2871386" y="2437195"/>
                  <a:pt x="2878157" y="2443966"/>
                </a:cubicBezTo>
                <a:cubicBezTo>
                  <a:pt x="2884929" y="2450738"/>
                  <a:pt x="2894603" y="2454124"/>
                  <a:pt x="2907179" y="2454124"/>
                </a:cubicBezTo>
                <a:cubicBezTo>
                  <a:pt x="2916704" y="2454124"/>
                  <a:pt x="2924852" y="2451873"/>
                  <a:pt x="2931624" y="2447371"/>
                </a:cubicBezTo>
                <a:cubicBezTo>
                  <a:pt x="2938396" y="2442869"/>
                  <a:pt x="2943270" y="2436730"/>
                  <a:pt x="2946246" y="2428953"/>
                </a:cubicBezTo>
                <a:cubicBezTo>
                  <a:pt x="2949223" y="2421177"/>
                  <a:pt x="2950711" y="2408173"/>
                  <a:pt x="2950711" y="2389942"/>
                </a:cubicBezTo>
                <a:lnTo>
                  <a:pt x="2950711" y="2287474"/>
                </a:lnTo>
                <a:lnTo>
                  <a:pt x="2935531" y="2287474"/>
                </a:lnTo>
                <a:lnTo>
                  <a:pt x="2935531" y="2301649"/>
                </a:lnTo>
                <a:cubicBezTo>
                  <a:pt x="2931884" y="2296031"/>
                  <a:pt x="2927699" y="2291818"/>
                  <a:pt x="2922973" y="2289009"/>
                </a:cubicBezTo>
                <a:cubicBezTo>
                  <a:pt x="2918248" y="2286199"/>
                  <a:pt x="2913020" y="2284795"/>
                  <a:pt x="2907290" y="2284795"/>
                </a:cubicBezTo>
                <a:close/>
                <a:moveTo>
                  <a:pt x="2812507" y="2284795"/>
                </a:moveTo>
                <a:cubicBezTo>
                  <a:pt x="2805822" y="2284795"/>
                  <a:pt x="2799898" y="2286404"/>
                  <a:pt x="2794735" y="2289623"/>
                </a:cubicBezTo>
                <a:cubicBezTo>
                  <a:pt x="2789573" y="2292842"/>
                  <a:pt x="2785208" y="2297707"/>
                  <a:pt x="2781642" y="2304219"/>
                </a:cubicBezTo>
                <a:lnTo>
                  <a:pt x="2781642" y="2287474"/>
                </a:lnTo>
                <a:lnTo>
                  <a:pt x="2766797" y="2287474"/>
                </a:lnTo>
                <a:lnTo>
                  <a:pt x="2766797" y="2406015"/>
                </a:lnTo>
                <a:lnTo>
                  <a:pt x="2783205" y="2406015"/>
                </a:lnTo>
                <a:lnTo>
                  <a:pt x="2783205" y="2341205"/>
                </a:lnTo>
                <a:cubicBezTo>
                  <a:pt x="2783205" y="2326903"/>
                  <a:pt x="2785549" y="2316809"/>
                  <a:pt x="2790237" y="2310924"/>
                </a:cubicBezTo>
                <a:cubicBezTo>
                  <a:pt x="2794925" y="2305039"/>
                  <a:pt x="2801213" y="2302096"/>
                  <a:pt x="2809101" y="2302096"/>
                </a:cubicBezTo>
                <a:cubicBezTo>
                  <a:pt x="2813268" y="2302096"/>
                  <a:pt x="2816933" y="2303195"/>
                  <a:pt x="2820096" y="2305392"/>
                </a:cubicBezTo>
                <a:cubicBezTo>
                  <a:pt x="2823258" y="2307590"/>
                  <a:pt x="2825584" y="2310700"/>
                  <a:pt x="2827072" y="2314722"/>
                </a:cubicBezTo>
                <a:cubicBezTo>
                  <a:pt x="2828560" y="2318745"/>
                  <a:pt x="2829305" y="2325114"/>
                  <a:pt x="2829305" y="2333831"/>
                </a:cubicBezTo>
                <a:lnTo>
                  <a:pt x="2829305" y="2406015"/>
                </a:lnTo>
                <a:lnTo>
                  <a:pt x="2845713" y="2406015"/>
                </a:lnTo>
                <a:lnTo>
                  <a:pt x="2845713" y="2333127"/>
                </a:lnTo>
                <a:cubicBezTo>
                  <a:pt x="2845713" y="2322188"/>
                  <a:pt x="2845044" y="2314077"/>
                  <a:pt x="2843707" y="2308793"/>
                </a:cubicBezTo>
                <a:cubicBezTo>
                  <a:pt x="2842370" y="2303510"/>
                  <a:pt x="2840346" y="2299213"/>
                  <a:pt x="2837634" y="2295901"/>
                </a:cubicBezTo>
                <a:cubicBezTo>
                  <a:pt x="2834923" y="2292590"/>
                  <a:pt x="2831357" y="2289911"/>
                  <a:pt x="2826937" y="2287864"/>
                </a:cubicBezTo>
                <a:cubicBezTo>
                  <a:pt x="2822517" y="2285818"/>
                  <a:pt x="2817707" y="2284795"/>
                  <a:pt x="2812507" y="2284795"/>
                </a:cubicBezTo>
                <a:close/>
                <a:moveTo>
                  <a:pt x="2697964" y="2284795"/>
                </a:moveTo>
                <a:cubicBezTo>
                  <a:pt x="2694020" y="2284795"/>
                  <a:pt x="2690466" y="2286153"/>
                  <a:pt x="2687304" y="2288869"/>
                </a:cubicBezTo>
                <a:cubicBezTo>
                  <a:pt x="2684141" y="2291585"/>
                  <a:pt x="2680662" y="2297110"/>
                  <a:pt x="2676867" y="2305445"/>
                </a:cubicBezTo>
                <a:lnTo>
                  <a:pt x="2676867" y="2287474"/>
                </a:lnTo>
                <a:lnTo>
                  <a:pt x="2662022" y="2287474"/>
                </a:lnTo>
                <a:lnTo>
                  <a:pt x="2662022" y="2406015"/>
                </a:lnTo>
                <a:lnTo>
                  <a:pt x="2678430" y="2406015"/>
                </a:lnTo>
                <a:lnTo>
                  <a:pt x="2678430" y="2343954"/>
                </a:lnTo>
                <a:cubicBezTo>
                  <a:pt x="2678430" y="2335322"/>
                  <a:pt x="2679472" y="2327174"/>
                  <a:pt x="2681556" y="2319509"/>
                </a:cubicBezTo>
                <a:cubicBezTo>
                  <a:pt x="2682746" y="2315119"/>
                  <a:pt x="2684792" y="2311695"/>
                  <a:pt x="2687695" y="2309240"/>
                </a:cubicBezTo>
                <a:cubicBezTo>
                  <a:pt x="2690597" y="2306784"/>
                  <a:pt x="2693796" y="2305556"/>
                  <a:pt x="2697294" y="2305556"/>
                </a:cubicBezTo>
                <a:cubicBezTo>
                  <a:pt x="2701164" y="2305556"/>
                  <a:pt x="2705145" y="2307007"/>
                  <a:pt x="2709238" y="2309909"/>
                </a:cubicBezTo>
                <a:lnTo>
                  <a:pt x="2714818" y="2291269"/>
                </a:lnTo>
                <a:cubicBezTo>
                  <a:pt x="2709089" y="2286953"/>
                  <a:pt x="2703470" y="2284795"/>
                  <a:pt x="2697964" y="2284795"/>
                </a:cubicBezTo>
                <a:close/>
                <a:moveTo>
                  <a:pt x="2495037" y="2284795"/>
                </a:moveTo>
                <a:cubicBezTo>
                  <a:pt x="2483577" y="2284795"/>
                  <a:pt x="2474610" y="2287957"/>
                  <a:pt x="2468136" y="2294283"/>
                </a:cubicBezTo>
                <a:cubicBezTo>
                  <a:pt x="2461662" y="2300608"/>
                  <a:pt x="2458425" y="2308830"/>
                  <a:pt x="2458425" y="2318951"/>
                </a:cubicBezTo>
                <a:cubicBezTo>
                  <a:pt x="2458425" y="2324829"/>
                  <a:pt x="2459616" y="2330076"/>
                  <a:pt x="2461997" y="2334689"/>
                </a:cubicBezTo>
                <a:cubicBezTo>
                  <a:pt x="2464378" y="2339303"/>
                  <a:pt x="2467727" y="2342987"/>
                  <a:pt x="2472043" y="2345740"/>
                </a:cubicBezTo>
                <a:cubicBezTo>
                  <a:pt x="2476359" y="2348493"/>
                  <a:pt x="2484916" y="2351842"/>
                  <a:pt x="2497716" y="2355786"/>
                </a:cubicBezTo>
                <a:cubicBezTo>
                  <a:pt x="2506571" y="2358465"/>
                  <a:pt x="2512152" y="2360697"/>
                  <a:pt x="2514459" y="2362483"/>
                </a:cubicBezTo>
                <a:cubicBezTo>
                  <a:pt x="2517807" y="2365088"/>
                  <a:pt x="2519482" y="2368734"/>
                  <a:pt x="2519482" y="2373422"/>
                </a:cubicBezTo>
                <a:cubicBezTo>
                  <a:pt x="2519482" y="2378854"/>
                  <a:pt x="2517533" y="2383338"/>
                  <a:pt x="2513636" y="2386872"/>
                </a:cubicBezTo>
                <a:cubicBezTo>
                  <a:pt x="2509738" y="2390407"/>
                  <a:pt x="2504226" y="2392174"/>
                  <a:pt x="2497098" y="2392174"/>
                </a:cubicBezTo>
                <a:cubicBezTo>
                  <a:pt x="2489972" y="2392174"/>
                  <a:pt x="2484256" y="2390137"/>
                  <a:pt x="2479950" y="2386063"/>
                </a:cubicBezTo>
                <a:cubicBezTo>
                  <a:pt x="2475643" y="2381989"/>
                  <a:pt x="2473008" y="2375766"/>
                  <a:pt x="2472043" y="2367394"/>
                </a:cubicBezTo>
                <a:lnTo>
                  <a:pt x="2455634" y="2370520"/>
                </a:lnTo>
                <a:cubicBezTo>
                  <a:pt x="2459355" y="2395969"/>
                  <a:pt x="2472861" y="2408694"/>
                  <a:pt x="2496153" y="2408694"/>
                </a:cubicBezTo>
                <a:cubicBezTo>
                  <a:pt x="2508580" y="2408694"/>
                  <a:pt x="2518384" y="2405191"/>
                  <a:pt x="2525565" y="2398183"/>
                </a:cubicBezTo>
                <a:cubicBezTo>
                  <a:pt x="2532746" y="2391176"/>
                  <a:pt x="2536336" y="2382007"/>
                  <a:pt x="2536336" y="2370677"/>
                </a:cubicBezTo>
                <a:cubicBezTo>
                  <a:pt x="2536336" y="2364564"/>
                  <a:pt x="2535224" y="2359290"/>
                  <a:pt x="2533000" y="2354855"/>
                </a:cubicBezTo>
                <a:cubicBezTo>
                  <a:pt x="2530776" y="2350420"/>
                  <a:pt x="2527662" y="2346916"/>
                  <a:pt x="2523659" y="2344345"/>
                </a:cubicBezTo>
                <a:cubicBezTo>
                  <a:pt x="2519656" y="2341773"/>
                  <a:pt x="2510836" y="2338324"/>
                  <a:pt x="2497199" y="2333997"/>
                </a:cubicBezTo>
                <a:cubicBezTo>
                  <a:pt x="2487284" y="2330737"/>
                  <a:pt x="2481319" y="2328365"/>
                  <a:pt x="2479307" y="2326883"/>
                </a:cubicBezTo>
                <a:cubicBezTo>
                  <a:pt x="2475952" y="2324363"/>
                  <a:pt x="2474275" y="2320917"/>
                  <a:pt x="2474275" y="2316544"/>
                </a:cubicBezTo>
                <a:cubicBezTo>
                  <a:pt x="2474275" y="2312098"/>
                  <a:pt x="2476024" y="2308448"/>
                  <a:pt x="2479521" y="2305595"/>
                </a:cubicBezTo>
                <a:cubicBezTo>
                  <a:pt x="2483019" y="2302741"/>
                  <a:pt x="2488339" y="2301315"/>
                  <a:pt x="2495483" y="2301315"/>
                </a:cubicBezTo>
                <a:cubicBezTo>
                  <a:pt x="2508059" y="2301315"/>
                  <a:pt x="2515091" y="2307789"/>
                  <a:pt x="2516580" y="2320737"/>
                </a:cubicBezTo>
                <a:lnTo>
                  <a:pt x="2532653" y="2318058"/>
                </a:lnTo>
                <a:cubicBezTo>
                  <a:pt x="2531537" y="2309872"/>
                  <a:pt x="2529528" y="2303584"/>
                  <a:pt x="2526625" y="2299194"/>
                </a:cubicBezTo>
                <a:cubicBezTo>
                  <a:pt x="2523723" y="2294803"/>
                  <a:pt x="2519537" y="2291306"/>
                  <a:pt x="2514068" y="2288701"/>
                </a:cubicBezTo>
                <a:cubicBezTo>
                  <a:pt x="2508599" y="2286097"/>
                  <a:pt x="2502255" y="2284795"/>
                  <a:pt x="2495037" y="2284795"/>
                </a:cubicBezTo>
                <a:close/>
                <a:moveTo>
                  <a:pt x="2402932" y="2284795"/>
                </a:moveTo>
                <a:cubicBezTo>
                  <a:pt x="2396247" y="2284795"/>
                  <a:pt x="2390323" y="2286404"/>
                  <a:pt x="2385160" y="2289623"/>
                </a:cubicBezTo>
                <a:cubicBezTo>
                  <a:pt x="2379998" y="2292842"/>
                  <a:pt x="2375634" y="2297707"/>
                  <a:pt x="2372067" y="2304219"/>
                </a:cubicBezTo>
                <a:lnTo>
                  <a:pt x="2372067" y="2287474"/>
                </a:lnTo>
                <a:lnTo>
                  <a:pt x="2357222" y="2287474"/>
                </a:lnTo>
                <a:lnTo>
                  <a:pt x="2357222" y="2406015"/>
                </a:lnTo>
                <a:lnTo>
                  <a:pt x="2373630" y="2406015"/>
                </a:lnTo>
                <a:lnTo>
                  <a:pt x="2373630" y="2341205"/>
                </a:lnTo>
                <a:cubicBezTo>
                  <a:pt x="2373630" y="2326903"/>
                  <a:pt x="2375974" y="2316809"/>
                  <a:pt x="2380662" y="2310924"/>
                </a:cubicBezTo>
                <a:cubicBezTo>
                  <a:pt x="2385350" y="2305039"/>
                  <a:pt x="2391638" y="2302096"/>
                  <a:pt x="2399526" y="2302096"/>
                </a:cubicBezTo>
                <a:cubicBezTo>
                  <a:pt x="2403693" y="2302096"/>
                  <a:pt x="2407358" y="2303195"/>
                  <a:pt x="2410521" y="2305392"/>
                </a:cubicBezTo>
                <a:cubicBezTo>
                  <a:pt x="2413683" y="2307590"/>
                  <a:pt x="2416009" y="2310700"/>
                  <a:pt x="2417497" y="2314722"/>
                </a:cubicBezTo>
                <a:cubicBezTo>
                  <a:pt x="2418985" y="2318745"/>
                  <a:pt x="2419730" y="2325114"/>
                  <a:pt x="2419730" y="2333831"/>
                </a:cubicBezTo>
                <a:lnTo>
                  <a:pt x="2419730" y="2406015"/>
                </a:lnTo>
                <a:lnTo>
                  <a:pt x="2436138" y="2406015"/>
                </a:lnTo>
                <a:lnTo>
                  <a:pt x="2436138" y="2333127"/>
                </a:lnTo>
                <a:cubicBezTo>
                  <a:pt x="2436138" y="2322188"/>
                  <a:pt x="2435469" y="2314077"/>
                  <a:pt x="2434132" y="2308793"/>
                </a:cubicBezTo>
                <a:cubicBezTo>
                  <a:pt x="2432795" y="2303510"/>
                  <a:pt x="2430771" y="2299213"/>
                  <a:pt x="2428060" y="2295901"/>
                </a:cubicBezTo>
                <a:cubicBezTo>
                  <a:pt x="2425348" y="2292590"/>
                  <a:pt x="2421782" y="2289911"/>
                  <a:pt x="2417362" y="2287864"/>
                </a:cubicBezTo>
                <a:cubicBezTo>
                  <a:pt x="2412942" y="2285818"/>
                  <a:pt x="2408132" y="2284795"/>
                  <a:pt x="2402932" y="2284795"/>
                </a:cubicBezTo>
                <a:close/>
                <a:moveTo>
                  <a:pt x="2292296" y="2284795"/>
                </a:moveTo>
                <a:cubicBezTo>
                  <a:pt x="2279124" y="2284795"/>
                  <a:pt x="2268241" y="2290171"/>
                  <a:pt x="2259646" y="2300924"/>
                </a:cubicBezTo>
                <a:cubicBezTo>
                  <a:pt x="2251052" y="2311677"/>
                  <a:pt x="2246754" y="2327285"/>
                  <a:pt x="2246754" y="2347749"/>
                </a:cubicBezTo>
                <a:cubicBezTo>
                  <a:pt x="2246754" y="2367469"/>
                  <a:pt x="2251014" y="2382556"/>
                  <a:pt x="2259535" y="2393011"/>
                </a:cubicBezTo>
                <a:cubicBezTo>
                  <a:pt x="2268055" y="2403467"/>
                  <a:pt x="2279199" y="2408694"/>
                  <a:pt x="2292965" y="2408694"/>
                </a:cubicBezTo>
                <a:cubicBezTo>
                  <a:pt x="2303904" y="2408694"/>
                  <a:pt x="2313076" y="2405476"/>
                  <a:pt x="2320480" y="2399039"/>
                </a:cubicBezTo>
                <a:cubicBezTo>
                  <a:pt x="2327884" y="2392602"/>
                  <a:pt x="2333000" y="2383058"/>
                  <a:pt x="2335828" y="2370408"/>
                </a:cubicBezTo>
                <a:lnTo>
                  <a:pt x="2318861" y="2367841"/>
                </a:lnTo>
                <a:cubicBezTo>
                  <a:pt x="2314024" y="2384063"/>
                  <a:pt x="2305430" y="2392174"/>
                  <a:pt x="2293077" y="2392174"/>
                </a:cubicBezTo>
                <a:cubicBezTo>
                  <a:pt x="2285189" y="2392174"/>
                  <a:pt x="2278492" y="2388788"/>
                  <a:pt x="2272985" y="2382017"/>
                </a:cubicBezTo>
                <a:cubicBezTo>
                  <a:pt x="2267478" y="2375245"/>
                  <a:pt x="2264390" y="2365199"/>
                  <a:pt x="2263720" y="2351879"/>
                </a:cubicBezTo>
                <a:lnTo>
                  <a:pt x="2336274" y="2351879"/>
                </a:lnTo>
                <a:lnTo>
                  <a:pt x="2336386" y="2346521"/>
                </a:lnTo>
                <a:cubicBezTo>
                  <a:pt x="2336386" y="2326504"/>
                  <a:pt x="2332181" y="2311212"/>
                  <a:pt x="2323773" y="2300645"/>
                </a:cubicBezTo>
                <a:cubicBezTo>
                  <a:pt x="2315364" y="2290078"/>
                  <a:pt x="2304872" y="2284795"/>
                  <a:pt x="2292296" y="2284795"/>
                </a:cubicBezTo>
                <a:close/>
                <a:moveTo>
                  <a:pt x="2066412" y="2284795"/>
                </a:moveTo>
                <a:cubicBezTo>
                  <a:pt x="2054952" y="2284795"/>
                  <a:pt x="2045985" y="2287957"/>
                  <a:pt x="2039511" y="2294283"/>
                </a:cubicBezTo>
                <a:cubicBezTo>
                  <a:pt x="2033037" y="2300608"/>
                  <a:pt x="2029800" y="2308830"/>
                  <a:pt x="2029800" y="2318951"/>
                </a:cubicBezTo>
                <a:cubicBezTo>
                  <a:pt x="2029800" y="2324829"/>
                  <a:pt x="2030990" y="2330076"/>
                  <a:pt x="2033372" y="2334689"/>
                </a:cubicBezTo>
                <a:cubicBezTo>
                  <a:pt x="2035753" y="2339303"/>
                  <a:pt x="2039102" y="2342987"/>
                  <a:pt x="2043418" y="2345740"/>
                </a:cubicBezTo>
                <a:cubicBezTo>
                  <a:pt x="2047734" y="2348493"/>
                  <a:pt x="2056291" y="2351842"/>
                  <a:pt x="2069090" y="2355786"/>
                </a:cubicBezTo>
                <a:cubicBezTo>
                  <a:pt x="2077946" y="2358465"/>
                  <a:pt x="2083527" y="2360697"/>
                  <a:pt x="2085834" y="2362483"/>
                </a:cubicBezTo>
                <a:cubicBezTo>
                  <a:pt x="2089182" y="2365088"/>
                  <a:pt x="2090857" y="2368734"/>
                  <a:pt x="2090857" y="2373422"/>
                </a:cubicBezTo>
                <a:cubicBezTo>
                  <a:pt x="2090857" y="2378854"/>
                  <a:pt x="2088908" y="2383338"/>
                  <a:pt x="2085010" y="2386872"/>
                </a:cubicBezTo>
                <a:cubicBezTo>
                  <a:pt x="2081113" y="2390407"/>
                  <a:pt x="2075601" y="2392174"/>
                  <a:pt x="2068473" y="2392174"/>
                </a:cubicBezTo>
                <a:cubicBezTo>
                  <a:pt x="2061347" y="2392174"/>
                  <a:pt x="2055631" y="2390137"/>
                  <a:pt x="2051324" y="2386063"/>
                </a:cubicBezTo>
                <a:cubicBezTo>
                  <a:pt x="2047018" y="2381989"/>
                  <a:pt x="2044383" y="2375766"/>
                  <a:pt x="2043418" y="2367394"/>
                </a:cubicBezTo>
                <a:lnTo>
                  <a:pt x="2027009" y="2370520"/>
                </a:lnTo>
                <a:cubicBezTo>
                  <a:pt x="2030730" y="2395969"/>
                  <a:pt x="2044236" y="2408694"/>
                  <a:pt x="2067528" y="2408694"/>
                </a:cubicBezTo>
                <a:cubicBezTo>
                  <a:pt x="2079955" y="2408694"/>
                  <a:pt x="2089759" y="2405191"/>
                  <a:pt x="2096940" y="2398183"/>
                </a:cubicBezTo>
                <a:cubicBezTo>
                  <a:pt x="2104121" y="2391176"/>
                  <a:pt x="2107711" y="2382007"/>
                  <a:pt x="2107711" y="2370677"/>
                </a:cubicBezTo>
                <a:cubicBezTo>
                  <a:pt x="2107711" y="2364564"/>
                  <a:pt x="2106599" y="2359290"/>
                  <a:pt x="2104375" y="2354855"/>
                </a:cubicBezTo>
                <a:cubicBezTo>
                  <a:pt x="2102151" y="2350420"/>
                  <a:pt x="2099037" y="2346916"/>
                  <a:pt x="2095034" y="2344345"/>
                </a:cubicBezTo>
                <a:cubicBezTo>
                  <a:pt x="2091030" y="2341773"/>
                  <a:pt x="2082211" y="2338324"/>
                  <a:pt x="2068574" y="2333997"/>
                </a:cubicBezTo>
                <a:cubicBezTo>
                  <a:pt x="2058659" y="2330737"/>
                  <a:pt x="2052694" y="2328365"/>
                  <a:pt x="2050682" y="2326883"/>
                </a:cubicBezTo>
                <a:cubicBezTo>
                  <a:pt x="2047327" y="2324363"/>
                  <a:pt x="2045650" y="2320917"/>
                  <a:pt x="2045650" y="2316544"/>
                </a:cubicBezTo>
                <a:cubicBezTo>
                  <a:pt x="2045650" y="2312098"/>
                  <a:pt x="2047399" y="2308448"/>
                  <a:pt x="2050896" y="2305595"/>
                </a:cubicBezTo>
                <a:cubicBezTo>
                  <a:pt x="2054394" y="2302741"/>
                  <a:pt x="2059714" y="2301315"/>
                  <a:pt x="2066858" y="2301315"/>
                </a:cubicBezTo>
                <a:cubicBezTo>
                  <a:pt x="2079434" y="2301315"/>
                  <a:pt x="2086466" y="2307789"/>
                  <a:pt x="2087954" y="2320737"/>
                </a:cubicBezTo>
                <a:lnTo>
                  <a:pt x="2104028" y="2318058"/>
                </a:lnTo>
                <a:cubicBezTo>
                  <a:pt x="2102912" y="2309872"/>
                  <a:pt x="2100902" y="2303584"/>
                  <a:pt x="2098000" y="2299194"/>
                </a:cubicBezTo>
                <a:cubicBezTo>
                  <a:pt x="2095098" y="2294803"/>
                  <a:pt x="2090912" y="2291306"/>
                  <a:pt x="2085443" y="2288701"/>
                </a:cubicBezTo>
                <a:cubicBezTo>
                  <a:pt x="2079974" y="2286097"/>
                  <a:pt x="2073630" y="2284795"/>
                  <a:pt x="2066412" y="2284795"/>
                </a:cubicBezTo>
                <a:close/>
                <a:moveTo>
                  <a:pt x="1968446" y="2284795"/>
                </a:moveTo>
                <a:cubicBezTo>
                  <a:pt x="1955274" y="2284795"/>
                  <a:pt x="1944391" y="2290171"/>
                  <a:pt x="1935796" y="2300924"/>
                </a:cubicBezTo>
                <a:cubicBezTo>
                  <a:pt x="1927202" y="2311677"/>
                  <a:pt x="1922904" y="2327285"/>
                  <a:pt x="1922904" y="2347749"/>
                </a:cubicBezTo>
                <a:cubicBezTo>
                  <a:pt x="1922904" y="2367469"/>
                  <a:pt x="1927164" y="2382556"/>
                  <a:pt x="1935685" y="2393011"/>
                </a:cubicBezTo>
                <a:cubicBezTo>
                  <a:pt x="1944205" y="2403467"/>
                  <a:pt x="1955349" y="2408694"/>
                  <a:pt x="1969115" y="2408694"/>
                </a:cubicBezTo>
                <a:cubicBezTo>
                  <a:pt x="1980054" y="2408694"/>
                  <a:pt x="1989226" y="2405476"/>
                  <a:pt x="1996630" y="2399039"/>
                </a:cubicBezTo>
                <a:cubicBezTo>
                  <a:pt x="2004034" y="2392602"/>
                  <a:pt x="2009150" y="2383058"/>
                  <a:pt x="2011978" y="2370408"/>
                </a:cubicBezTo>
                <a:lnTo>
                  <a:pt x="1995011" y="2367841"/>
                </a:lnTo>
                <a:cubicBezTo>
                  <a:pt x="1990174" y="2384063"/>
                  <a:pt x="1981580" y="2392174"/>
                  <a:pt x="1969227" y="2392174"/>
                </a:cubicBezTo>
                <a:cubicBezTo>
                  <a:pt x="1961339" y="2392174"/>
                  <a:pt x="1954642" y="2388788"/>
                  <a:pt x="1949135" y="2382017"/>
                </a:cubicBezTo>
                <a:cubicBezTo>
                  <a:pt x="1943629" y="2375245"/>
                  <a:pt x="1940540" y="2365199"/>
                  <a:pt x="1939871" y="2351879"/>
                </a:cubicBezTo>
                <a:lnTo>
                  <a:pt x="2012424" y="2351879"/>
                </a:lnTo>
                <a:lnTo>
                  <a:pt x="2012536" y="2346521"/>
                </a:lnTo>
                <a:cubicBezTo>
                  <a:pt x="2012536" y="2326504"/>
                  <a:pt x="2008331" y="2311212"/>
                  <a:pt x="1999923" y="2300645"/>
                </a:cubicBezTo>
                <a:cubicBezTo>
                  <a:pt x="1991514" y="2290078"/>
                  <a:pt x="1981022" y="2284795"/>
                  <a:pt x="1968446" y="2284795"/>
                </a:cubicBezTo>
                <a:close/>
                <a:moveTo>
                  <a:pt x="1820462" y="2284795"/>
                </a:moveTo>
                <a:cubicBezTo>
                  <a:pt x="1814370" y="2284795"/>
                  <a:pt x="1808761" y="2286459"/>
                  <a:pt x="1803635" y="2289789"/>
                </a:cubicBezTo>
                <a:cubicBezTo>
                  <a:pt x="1798508" y="2293118"/>
                  <a:pt x="1794311" y="2297854"/>
                  <a:pt x="1791043" y="2303995"/>
                </a:cubicBezTo>
                <a:lnTo>
                  <a:pt x="1791043" y="2287474"/>
                </a:lnTo>
                <a:lnTo>
                  <a:pt x="1776309" y="2287474"/>
                </a:lnTo>
                <a:lnTo>
                  <a:pt x="1776309" y="2406015"/>
                </a:lnTo>
                <a:lnTo>
                  <a:pt x="1792717" y="2406015"/>
                </a:lnTo>
                <a:lnTo>
                  <a:pt x="1792717" y="2344446"/>
                </a:lnTo>
                <a:cubicBezTo>
                  <a:pt x="1792717" y="2328355"/>
                  <a:pt x="1794894" y="2317274"/>
                  <a:pt x="1799247" y="2311203"/>
                </a:cubicBezTo>
                <a:cubicBezTo>
                  <a:pt x="1803600" y="2305132"/>
                  <a:pt x="1809534" y="2302096"/>
                  <a:pt x="1817050" y="2302096"/>
                </a:cubicBezTo>
                <a:cubicBezTo>
                  <a:pt x="1822334" y="2302096"/>
                  <a:pt x="1826482" y="2304107"/>
                  <a:pt x="1829496" y="2308130"/>
                </a:cubicBezTo>
                <a:cubicBezTo>
                  <a:pt x="1832510" y="2312152"/>
                  <a:pt x="1834017" y="2319081"/>
                  <a:pt x="1834017" y="2328915"/>
                </a:cubicBezTo>
                <a:lnTo>
                  <a:pt x="1834017" y="2406015"/>
                </a:lnTo>
                <a:lnTo>
                  <a:pt x="1850425" y="2406015"/>
                </a:lnTo>
                <a:lnTo>
                  <a:pt x="1850425" y="2337072"/>
                </a:lnTo>
                <a:cubicBezTo>
                  <a:pt x="1850425" y="2325003"/>
                  <a:pt x="1852670" y="2316156"/>
                  <a:pt x="1857159" y="2310532"/>
                </a:cubicBezTo>
                <a:cubicBezTo>
                  <a:pt x="1861648" y="2304908"/>
                  <a:pt x="1867447" y="2302096"/>
                  <a:pt x="1874554" y="2302096"/>
                </a:cubicBezTo>
                <a:cubicBezTo>
                  <a:pt x="1877996" y="2302096"/>
                  <a:pt x="1881101" y="2303065"/>
                  <a:pt x="1883869" y="2305002"/>
                </a:cubicBezTo>
                <a:cubicBezTo>
                  <a:pt x="1886638" y="2306939"/>
                  <a:pt x="1888639" y="2309676"/>
                  <a:pt x="1889873" y="2313214"/>
                </a:cubicBezTo>
                <a:cubicBezTo>
                  <a:pt x="1891108" y="2316753"/>
                  <a:pt x="1891725" y="2322768"/>
                  <a:pt x="1891725" y="2331260"/>
                </a:cubicBezTo>
                <a:lnTo>
                  <a:pt x="1891725" y="2406015"/>
                </a:lnTo>
                <a:lnTo>
                  <a:pt x="1908133" y="2406015"/>
                </a:lnTo>
                <a:lnTo>
                  <a:pt x="1908133" y="2324643"/>
                </a:lnTo>
                <a:cubicBezTo>
                  <a:pt x="1908133" y="2310728"/>
                  <a:pt x="1905445" y="2300608"/>
                  <a:pt x="1900068" y="2294283"/>
                </a:cubicBezTo>
                <a:cubicBezTo>
                  <a:pt x="1894692" y="2287957"/>
                  <a:pt x="1887337" y="2284795"/>
                  <a:pt x="1878004" y="2284795"/>
                </a:cubicBezTo>
                <a:cubicBezTo>
                  <a:pt x="1871881" y="2284795"/>
                  <a:pt x="1866300" y="2286516"/>
                  <a:pt x="1861259" y="2289958"/>
                </a:cubicBezTo>
                <a:cubicBezTo>
                  <a:pt x="1856219" y="2293400"/>
                  <a:pt x="1851757" y="2298564"/>
                  <a:pt x="1847875" y="2305448"/>
                </a:cubicBezTo>
                <a:cubicBezTo>
                  <a:pt x="1845869" y="2298711"/>
                  <a:pt x="1842508" y="2293585"/>
                  <a:pt x="1837790" y="2290069"/>
                </a:cubicBezTo>
                <a:cubicBezTo>
                  <a:pt x="1833072" y="2286553"/>
                  <a:pt x="1827296" y="2284795"/>
                  <a:pt x="1820462" y="2284795"/>
                </a:cubicBezTo>
                <a:close/>
                <a:moveTo>
                  <a:pt x="1567838" y="2284795"/>
                </a:moveTo>
                <a:cubicBezTo>
                  <a:pt x="1554666" y="2284795"/>
                  <a:pt x="1543783" y="2290004"/>
                  <a:pt x="1535188" y="2300422"/>
                </a:cubicBezTo>
                <a:cubicBezTo>
                  <a:pt x="1526594" y="2310840"/>
                  <a:pt x="1522296" y="2326281"/>
                  <a:pt x="1522296" y="2346744"/>
                </a:cubicBezTo>
                <a:cubicBezTo>
                  <a:pt x="1522296" y="2367134"/>
                  <a:pt x="1526631" y="2382556"/>
                  <a:pt x="1535300" y="2393011"/>
                </a:cubicBezTo>
                <a:cubicBezTo>
                  <a:pt x="1543969" y="2403467"/>
                  <a:pt x="1554815" y="2408694"/>
                  <a:pt x="1567838" y="2408694"/>
                </a:cubicBezTo>
                <a:cubicBezTo>
                  <a:pt x="1581083" y="2408694"/>
                  <a:pt x="1591985" y="2403485"/>
                  <a:pt x="1600543" y="2393067"/>
                </a:cubicBezTo>
                <a:cubicBezTo>
                  <a:pt x="1609100" y="2382649"/>
                  <a:pt x="1613379" y="2366799"/>
                  <a:pt x="1613379" y="2345517"/>
                </a:cubicBezTo>
                <a:cubicBezTo>
                  <a:pt x="1613379" y="2325871"/>
                  <a:pt x="1609026" y="2310840"/>
                  <a:pt x="1600319" y="2300422"/>
                </a:cubicBezTo>
                <a:cubicBezTo>
                  <a:pt x="1591613" y="2290004"/>
                  <a:pt x="1580786" y="2284795"/>
                  <a:pt x="1567838" y="2284795"/>
                </a:cubicBezTo>
                <a:close/>
                <a:moveTo>
                  <a:pt x="1373989" y="2284795"/>
                </a:moveTo>
                <a:cubicBezTo>
                  <a:pt x="1370045" y="2284795"/>
                  <a:pt x="1366492" y="2286153"/>
                  <a:pt x="1363329" y="2288869"/>
                </a:cubicBezTo>
                <a:cubicBezTo>
                  <a:pt x="1360167" y="2291585"/>
                  <a:pt x="1356688" y="2297110"/>
                  <a:pt x="1352893" y="2305445"/>
                </a:cubicBezTo>
                <a:lnTo>
                  <a:pt x="1352893" y="2287474"/>
                </a:lnTo>
                <a:lnTo>
                  <a:pt x="1338047" y="2287474"/>
                </a:lnTo>
                <a:lnTo>
                  <a:pt x="1338047" y="2406015"/>
                </a:lnTo>
                <a:lnTo>
                  <a:pt x="1354455" y="2406015"/>
                </a:lnTo>
                <a:lnTo>
                  <a:pt x="1354455" y="2343954"/>
                </a:lnTo>
                <a:cubicBezTo>
                  <a:pt x="1354455" y="2335322"/>
                  <a:pt x="1355497" y="2327174"/>
                  <a:pt x="1357581" y="2319509"/>
                </a:cubicBezTo>
                <a:cubicBezTo>
                  <a:pt x="1358771" y="2315119"/>
                  <a:pt x="1360818" y="2311695"/>
                  <a:pt x="1363720" y="2309240"/>
                </a:cubicBezTo>
                <a:cubicBezTo>
                  <a:pt x="1366622" y="2306784"/>
                  <a:pt x="1369822" y="2305556"/>
                  <a:pt x="1373319" y="2305556"/>
                </a:cubicBezTo>
                <a:cubicBezTo>
                  <a:pt x="1377189" y="2305556"/>
                  <a:pt x="1381170" y="2307007"/>
                  <a:pt x="1385263" y="2309909"/>
                </a:cubicBezTo>
                <a:lnTo>
                  <a:pt x="1390844" y="2291269"/>
                </a:lnTo>
                <a:cubicBezTo>
                  <a:pt x="1385114" y="2286953"/>
                  <a:pt x="1379496" y="2284795"/>
                  <a:pt x="1373989" y="2284795"/>
                </a:cubicBezTo>
                <a:close/>
                <a:moveTo>
                  <a:pt x="1273121" y="2284795"/>
                </a:moveTo>
                <a:cubicBezTo>
                  <a:pt x="1259949" y="2284795"/>
                  <a:pt x="1249066" y="2290171"/>
                  <a:pt x="1240472" y="2300924"/>
                </a:cubicBezTo>
                <a:cubicBezTo>
                  <a:pt x="1231877" y="2311677"/>
                  <a:pt x="1227579" y="2327285"/>
                  <a:pt x="1227579" y="2347749"/>
                </a:cubicBezTo>
                <a:cubicBezTo>
                  <a:pt x="1227579" y="2367469"/>
                  <a:pt x="1231839" y="2382556"/>
                  <a:pt x="1240360" y="2393011"/>
                </a:cubicBezTo>
                <a:cubicBezTo>
                  <a:pt x="1248880" y="2403467"/>
                  <a:pt x="1260024" y="2408694"/>
                  <a:pt x="1273790" y="2408694"/>
                </a:cubicBezTo>
                <a:cubicBezTo>
                  <a:pt x="1284729" y="2408694"/>
                  <a:pt x="1293901" y="2405476"/>
                  <a:pt x="1301305" y="2399039"/>
                </a:cubicBezTo>
                <a:cubicBezTo>
                  <a:pt x="1308709" y="2392602"/>
                  <a:pt x="1313825" y="2383058"/>
                  <a:pt x="1316653" y="2370408"/>
                </a:cubicBezTo>
                <a:lnTo>
                  <a:pt x="1299687" y="2367841"/>
                </a:lnTo>
                <a:cubicBezTo>
                  <a:pt x="1294850" y="2384063"/>
                  <a:pt x="1286255" y="2392174"/>
                  <a:pt x="1273902" y="2392174"/>
                </a:cubicBezTo>
                <a:cubicBezTo>
                  <a:pt x="1266014" y="2392174"/>
                  <a:pt x="1259317" y="2388788"/>
                  <a:pt x="1253810" y="2382017"/>
                </a:cubicBezTo>
                <a:cubicBezTo>
                  <a:pt x="1248304" y="2375245"/>
                  <a:pt x="1245215" y="2365199"/>
                  <a:pt x="1244546" y="2351879"/>
                </a:cubicBezTo>
                <a:lnTo>
                  <a:pt x="1317099" y="2351879"/>
                </a:lnTo>
                <a:lnTo>
                  <a:pt x="1317211" y="2346521"/>
                </a:lnTo>
                <a:cubicBezTo>
                  <a:pt x="1317211" y="2326504"/>
                  <a:pt x="1313007" y="2311212"/>
                  <a:pt x="1304598" y="2300645"/>
                </a:cubicBezTo>
                <a:cubicBezTo>
                  <a:pt x="1296189" y="2290078"/>
                  <a:pt x="1285697" y="2284795"/>
                  <a:pt x="1273121" y="2284795"/>
                </a:cubicBezTo>
                <a:close/>
                <a:moveTo>
                  <a:pt x="1097764" y="2284795"/>
                </a:moveTo>
                <a:cubicBezTo>
                  <a:pt x="1093820" y="2284795"/>
                  <a:pt x="1090267" y="2286153"/>
                  <a:pt x="1087104" y="2288869"/>
                </a:cubicBezTo>
                <a:cubicBezTo>
                  <a:pt x="1083942" y="2291585"/>
                  <a:pt x="1080463" y="2297110"/>
                  <a:pt x="1076668" y="2305445"/>
                </a:cubicBezTo>
                <a:lnTo>
                  <a:pt x="1076668" y="2287474"/>
                </a:lnTo>
                <a:lnTo>
                  <a:pt x="1061822" y="2287474"/>
                </a:lnTo>
                <a:lnTo>
                  <a:pt x="1061822" y="2406015"/>
                </a:lnTo>
                <a:lnTo>
                  <a:pt x="1078230" y="2406015"/>
                </a:lnTo>
                <a:lnTo>
                  <a:pt x="1078230" y="2343954"/>
                </a:lnTo>
                <a:cubicBezTo>
                  <a:pt x="1078230" y="2335322"/>
                  <a:pt x="1079272" y="2327174"/>
                  <a:pt x="1081356" y="2319509"/>
                </a:cubicBezTo>
                <a:cubicBezTo>
                  <a:pt x="1082546" y="2315119"/>
                  <a:pt x="1084593" y="2311695"/>
                  <a:pt x="1087495" y="2309240"/>
                </a:cubicBezTo>
                <a:cubicBezTo>
                  <a:pt x="1090397" y="2306784"/>
                  <a:pt x="1093597" y="2305556"/>
                  <a:pt x="1097094" y="2305556"/>
                </a:cubicBezTo>
                <a:cubicBezTo>
                  <a:pt x="1100964" y="2305556"/>
                  <a:pt x="1104945" y="2307007"/>
                  <a:pt x="1109038" y="2309909"/>
                </a:cubicBezTo>
                <a:lnTo>
                  <a:pt x="1114619" y="2291269"/>
                </a:lnTo>
                <a:cubicBezTo>
                  <a:pt x="1108889" y="2286953"/>
                  <a:pt x="1103271" y="2284795"/>
                  <a:pt x="1097764" y="2284795"/>
                </a:cubicBezTo>
                <a:close/>
                <a:moveTo>
                  <a:pt x="996338" y="2284795"/>
                </a:moveTo>
                <a:cubicBezTo>
                  <a:pt x="983166" y="2284795"/>
                  <a:pt x="972283" y="2290004"/>
                  <a:pt x="963688" y="2300422"/>
                </a:cubicBezTo>
                <a:cubicBezTo>
                  <a:pt x="955094" y="2310840"/>
                  <a:pt x="950796" y="2326281"/>
                  <a:pt x="950796" y="2346744"/>
                </a:cubicBezTo>
                <a:cubicBezTo>
                  <a:pt x="950796" y="2367134"/>
                  <a:pt x="955131" y="2382556"/>
                  <a:pt x="963800" y="2393011"/>
                </a:cubicBezTo>
                <a:cubicBezTo>
                  <a:pt x="972469" y="2403467"/>
                  <a:pt x="983315" y="2408694"/>
                  <a:pt x="996338" y="2408694"/>
                </a:cubicBezTo>
                <a:cubicBezTo>
                  <a:pt x="1009583" y="2408694"/>
                  <a:pt x="1020485" y="2403485"/>
                  <a:pt x="1029043" y="2393067"/>
                </a:cubicBezTo>
                <a:cubicBezTo>
                  <a:pt x="1037600" y="2382649"/>
                  <a:pt x="1041879" y="2366799"/>
                  <a:pt x="1041879" y="2345517"/>
                </a:cubicBezTo>
                <a:cubicBezTo>
                  <a:pt x="1041879" y="2325871"/>
                  <a:pt x="1037526" y="2310840"/>
                  <a:pt x="1028819" y="2300422"/>
                </a:cubicBezTo>
                <a:cubicBezTo>
                  <a:pt x="1020113" y="2290004"/>
                  <a:pt x="1009286" y="2284795"/>
                  <a:pt x="996338" y="2284795"/>
                </a:cubicBezTo>
                <a:close/>
                <a:moveTo>
                  <a:pt x="3043952" y="2246062"/>
                </a:moveTo>
                <a:lnTo>
                  <a:pt x="3027544" y="2258117"/>
                </a:lnTo>
                <a:lnTo>
                  <a:pt x="3027544" y="2287474"/>
                </a:lnTo>
                <a:lnTo>
                  <a:pt x="3015488" y="2287474"/>
                </a:lnTo>
                <a:lnTo>
                  <a:pt x="3015488" y="2303101"/>
                </a:lnTo>
                <a:lnTo>
                  <a:pt x="3027544" y="2303101"/>
                </a:lnTo>
                <a:lnTo>
                  <a:pt x="3027544" y="2371301"/>
                </a:lnTo>
                <a:cubicBezTo>
                  <a:pt x="3027544" y="2383058"/>
                  <a:pt x="3028195" y="2390909"/>
                  <a:pt x="3029497" y="2394853"/>
                </a:cubicBezTo>
                <a:cubicBezTo>
                  <a:pt x="3030799" y="2398797"/>
                  <a:pt x="3033199" y="2401904"/>
                  <a:pt x="3036696" y="2404173"/>
                </a:cubicBezTo>
                <a:cubicBezTo>
                  <a:pt x="3040194" y="2406443"/>
                  <a:pt x="3044808" y="2407578"/>
                  <a:pt x="3050538" y="2407578"/>
                </a:cubicBezTo>
                <a:cubicBezTo>
                  <a:pt x="3054184" y="2407578"/>
                  <a:pt x="3058277" y="2406983"/>
                  <a:pt x="3062816" y="2405792"/>
                </a:cubicBezTo>
                <a:lnTo>
                  <a:pt x="3060584" y="2388044"/>
                </a:lnTo>
                <a:cubicBezTo>
                  <a:pt x="3057607" y="2388565"/>
                  <a:pt x="3055188" y="2388826"/>
                  <a:pt x="3053328" y="2388826"/>
                </a:cubicBezTo>
                <a:cubicBezTo>
                  <a:pt x="3049458" y="2388826"/>
                  <a:pt x="3046817" y="2387486"/>
                  <a:pt x="3045403" y="2384807"/>
                </a:cubicBezTo>
                <a:cubicBezTo>
                  <a:pt x="3044436" y="2382947"/>
                  <a:pt x="3043952" y="2378817"/>
                  <a:pt x="3043952" y="2372417"/>
                </a:cubicBezTo>
                <a:lnTo>
                  <a:pt x="3043952" y="2303101"/>
                </a:lnTo>
                <a:lnTo>
                  <a:pt x="3060584" y="2303101"/>
                </a:lnTo>
                <a:lnTo>
                  <a:pt x="3060584" y="2287474"/>
                </a:lnTo>
                <a:lnTo>
                  <a:pt x="3043952" y="2287474"/>
                </a:lnTo>
                <a:close/>
                <a:moveTo>
                  <a:pt x="4109822" y="2242379"/>
                </a:moveTo>
                <a:lnTo>
                  <a:pt x="4109822" y="2265484"/>
                </a:lnTo>
                <a:lnTo>
                  <a:pt x="4126230" y="2265484"/>
                </a:lnTo>
                <a:lnTo>
                  <a:pt x="4126230" y="2242379"/>
                </a:lnTo>
                <a:close/>
                <a:moveTo>
                  <a:pt x="3814547" y="2242379"/>
                </a:moveTo>
                <a:lnTo>
                  <a:pt x="3814547" y="2265484"/>
                </a:lnTo>
                <a:lnTo>
                  <a:pt x="3830955" y="2265484"/>
                </a:lnTo>
                <a:lnTo>
                  <a:pt x="3830955" y="2242379"/>
                </a:lnTo>
                <a:close/>
                <a:moveTo>
                  <a:pt x="3775889" y="2242379"/>
                </a:moveTo>
                <a:lnTo>
                  <a:pt x="3775889" y="2406015"/>
                </a:lnTo>
                <a:lnTo>
                  <a:pt x="3792297" y="2406015"/>
                </a:lnTo>
                <a:lnTo>
                  <a:pt x="3792297" y="2242379"/>
                </a:lnTo>
                <a:close/>
                <a:moveTo>
                  <a:pt x="3628623" y="2242379"/>
                </a:moveTo>
                <a:lnTo>
                  <a:pt x="3628623" y="2301092"/>
                </a:lnTo>
                <a:cubicBezTo>
                  <a:pt x="3625577" y="2295957"/>
                  <a:pt x="3621732" y="2291957"/>
                  <a:pt x="3617089" y="2289092"/>
                </a:cubicBezTo>
                <a:cubicBezTo>
                  <a:pt x="3612446" y="2286227"/>
                  <a:pt x="3607412" y="2284795"/>
                  <a:pt x="3601990" y="2284795"/>
                </a:cubicBezTo>
                <a:cubicBezTo>
                  <a:pt x="3594412" y="2284795"/>
                  <a:pt x="3587521" y="2287064"/>
                  <a:pt x="3581318" y="2291604"/>
                </a:cubicBezTo>
                <a:cubicBezTo>
                  <a:pt x="3575114" y="2296143"/>
                  <a:pt x="3570155" y="2303101"/>
                  <a:pt x="3566441" y="2312477"/>
                </a:cubicBezTo>
                <a:cubicBezTo>
                  <a:pt x="3562726" y="2321853"/>
                  <a:pt x="3560869" y="2333276"/>
                  <a:pt x="3560869" y="2346744"/>
                </a:cubicBezTo>
                <a:cubicBezTo>
                  <a:pt x="3560869" y="2366390"/>
                  <a:pt x="3565055" y="2381626"/>
                  <a:pt x="3573426" y="2392453"/>
                </a:cubicBezTo>
                <a:cubicBezTo>
                  <a:pt x="3581798" y="2403281"/>
                  <a:pt x="3591714" y="2408694"/>
                  <a:pt x="3603174" y="2408694"/>
                </a:cubicBezTo>
                <a:cubicBezTo>
                  <a:pt x="3608606" y="2408694"/>
                  <a:pt x="3613666" y="2407187"/>
                  <a:pt x="3618354" y="2404173"/>
                </a:cubicBezTo>
                <a:cubicBezTo>
                  <a:pt x="3623042" y="2401160"/>
                  <a:pt x="3626874" y="2396788"/>
                  <a:pt x="3629851" y="2391058"/>
                </a:cubicBezTo>
                <a:lnTo>
                  <a:pt x="3629851" y="2406015"/>
                </a:lnTo>
                <a:lnTo>
                  <a:pt x="3645255" y="2406015"/>
                </a:lnTo>
                <a:lnTo>
                  <a:pt x="3645255" y="2242379"/>
                </a:lnTo>
                <a:close/>
                <a:moveTo>
                  <a:pt x="3366314" y="2242379"/>
                </a:moveTo>
                <a:lnTo>
                  <a:pt x="3366314" y="2406015"/>
                </a:lnTo>
                <a:lnTo>
                  <a:pt x="3382722" y="2406015"/>
                </a:lnTo>
                <a:lnTo>
                  <a:pt x="3382722" y="2242379"/>
                </a:lnTo>
                <a:close/>
                <a:moveTo>
                  <a:pt x="3071597" y="2242379"/>
                </a:moveTo>
                <a:lnTo>
                  <a:pt x="3071597" y="2265484"/>
                </a:lnTo>
                <a:lnTo>
                  <a:pt x="3088005" y="2265484"/>
                </a:lnTo>
                <a:lnTo>
                  <a:pt x="3088005" y="2242379"/>
                </a:lnTo>
                <a:close/>
                <a:moveTo>
                  <a:pt x="2728697" y="2242379"/>
                </a:moveTo>
                <a:lnTo>
                  <a:pt x="2728697" y="2265484"/>
                </a:lnTo>
                <a:lnTo>
                  <a:pt x="2745105" y="2265484"/>
                </a:lnTo>
                <a:lnTo>
                  <a:pt x="2745105" y="2242379"/>
                </a:lnTo>
                <a:close/>
                <a:moveTo>
                  <a:pt x="1632764" y="2242379"/>
                </a:moveTo>
                <a:lnTo>
                  <a:pt x="1632764" y="2406015"/>
                </a:lnTo>
                <a:lnTo>
                  <a:pt x="1649172" y="2406015"/>
                </a:lnTo>
                <a:lnTo>
                  <a:pt x="1649172" y="2242379"/>
                </a:lnTo>
                <a:close/>
                <a:moveTo>
                  <a:pt x="1190223" y="2242379"/>
                </a:moveTo>
                <a:lnTo>
                  <a:pt x="1190223" y="2301092"/>
                </a:lnTo>
                <a:cubicBezTo>
                  <a:pt x="1187177" y="2295957"/>
                  <a:pt x="1183332" y="2291957"/>
                  <a:pt x="1178689" y="2289092"/>
                </a:cubicBezTo>
                <a:cubicBezTo>
                  <a:pt x="1174046" y="2286227"/>
                  <a:pt x="1169013" y="2284795"/>
                  <a:pt x="1163590" y="2284795"/>
                </a:cubicBezTo>
                <a:cubicBezTo>
                  <a:pt x="1156012" y="2284795"/>
                  <a:pt x="1149122" y="2287064"/>
                  <a:pt x="1142918" y="2291604"/>
                </a:cubicBezTo>
                <a:cubicBezTo>
                  <a:pt x="1136714" y="2296143"/>
                  <a:pt x="1131755" y="2303101"/>
                  <a:pt x="1128041" y="2312477"/>
                </a:cubicBezTo>
                <a:cubicBezTo>
                  <a:pt x="1124327" y="2321853"/>
                  <a:pt x="1122469" y="2333276"/>
                  <a:pt x="1122469" y="2346744"/>
                </a:cubicBezTo>
                <a:cubicBezTo>
                  <a:pt x="1122469" y="2366390"/>
                  <a:pt x="1126655" y="2381626"/>
                  <a:pt x="1135027" y="2392453"/>
                </a:cubicBezTo>
                <a:cubicBezTo>
                  <a:pt x="1143398" y="2403281"/>
                  <a:pt x="1153314" y="2408694"/>
                  <a:pt x="1164774" y="2408694"/>
                </a:cubicBezTo>
                <a:cubicBezTo>
                  <a:pt x="1170206" y="2408694"/>
                  <a:pt x="1175266" y="2407187"/>
                  <a:pt x="1179954" y="2404173"/>
                </a:cubicBezTo>
                <a:cubicBezTo>
                  <a:pt x="1184642" y="2401160"/>
                  <a:pt x="1188475" y="2396788"/>
                  <a:pt x="1191451" y="2391058"/>
                </a:cubicBezTo>
                <a:lnTo>
                  <a:pt x="1191451" y="2406015"/>
                </a:lnTo>
                <a:lnTo>
                  <a:pt x="1206855" y="2406015"/>
                </a:lnTo>
                <a:lnTo>
                  <a:pt x="1206855" y="2242379"/>
                </a:lnTo>
                <a:close/>
                <a:moveTo>
                  <a:pt x="3724096" y="2070296"/>
                </a:moveTo>
                <a:lnTo>
                  <a:pt x="3724096" y="2077663"/>
                </a:lnTo>
                <a:cubicBezTo>
                  <a:pt x="3724096" y="2087411"/>
                  <a:pt x="3722906" y="2094834"/>
                  <a:pt x="3720524" y="2099932"/>
                </a:cubicBezTo>
                <a:cubicBezTo>
                  <a:pt x="3718143" y="2105029"/>
                  <a:pt x="3714553" y="2109103"/>
                  <a:pt x="3709753" y="2112154"/>
                </a:cubicBezTo>
                <a:cubicBezTo>
                  <a:pt x="3704954" y="2115205"/>
                  <a:pt x="3699614" y="2116731"/>
                  <a:pt x="3693736" y="2116731"/>
                </a:cubicBezTo>
                <a:cubicBezTo>
                  <a:pt x="3687559" y="2116731"/>
                  <a:pt x="3682722" y="2115038"/>
                  <a:pt x="3679225" y="2111652"/>
                </a:cubicBezTo>
                <a:cubicBezTo>
                  <a:pt x="3675727" y="2108266"/>
                  <a:pt x="3673978" y="2103745"/>
                  <a:pt x="3673978" y="2098090"/>
                </a:cubicBezTo>
                <a:cubicBezTo>
                  <a:pt x="3673978" y="2094444"/>
                  <a:pt x="3674741" y="2091225"/>
                  <a:pt x="3676267" y="2088435"/>
                </a:cubicBezTo>
                <a:cubicBezTo>
                  <a:pt x="3677792" y="2085644"/>
                  <a:pt x="3679932" y="2083486"/>
                  <a:pt x="3682685" y="2081960"/>
                </a:cubicBezTo>
                <a:cubicBezTo>
                  <a:pt x="3685438" y="2080435"/>
                  <a:pt x="3690275" y="2079077"/>
                  <a:pt x="3697196" y="2077886"/>
                </a:cubicBezTo>
                <a:cubicBezTo>
                  <a:pt x="3709102" y="2075803"/>
                  <a:pt x="3718069" y="2073273"/>
                  <a:pt x="3724096" y="2070296"/>
                </a:cubicBezTo>
                <a:close/>
                <a:moveTo>
                  <a:pt x="3514546" y="2070296"/>
                </a:moveTo>
                <a:lnTo>
                  <a:pt x="3514546" y="2077663"/>
                </a:lnTo>
                <a:cubicBezTo>
                  <a:pt x="3514546" y="2087411"/>
                  <a:pt x="3513356" y="2094834"/>
                  <a:pt x="3510974" y="2099932"/>
                </a:cubicBezTo>
                <a:cubicBezTo>
                  <a:pt x="3508593" y="2105029"/>
                  <a:pt x="3505003" y="2109103"/>
                  <a:pt x="3500203" y="2112154"/>
                </a:cubicBezTo>
                <a:cubicBezTo>
                  <a:pt x="3495404" y="2115205"/>
                  <a:pt x="3490064" y="2116731"/>
                  <a:pt x="3484186" y="2116731"/>
                </a:cubicBezTo>
                <a:cubicBezTo>
                  <a:pt x="3478009" y="2116731"/>
                  <a:pt x="3473172" y="2115038"/>
                  <a:pt x="3469675" y="2111652"/>
                </a:cubicBezTo>
                <a:cubicBezTo>
                  <a:pt x="3466177" y="2108266"/>
                  <a:pt x="3464428" y="2103745"/>
                  <a:pt x="3464428" y="2098090"/>
                </a:cubicBezTo>
                <a:cubicBezTo>
                  <a:pt x="3464428" y="2094444"/>
                  <a:pt x="3465191" y="2091225"/>
                  <a:pt x="3466717" y="2088435"/>
                </a:cubicBezTo>
                <a:cubicBezTo>
                  <a:pt x="3468242" y="2085644"/>
                  <a:pt x="3470382" y="2083486"/>
                  <a:pt x="3473135" y="2081960"/>
                </a:cubicBezTo>
                <a:cubicBezTo>
                  <a:pt x="3475888" y="2080435"/>
                  <a:pt x="3480725" y="2079077"/>
                  <a:pt x="3487646" y="2077886"/>
                </a:cubicBezTo>
                <a:cubicBezTo>
                  <a:pt x="3499552" y="2075803"/>
                  <a:pt x="3508519" y="2073273"/>
                  <a:pt x="3514546" y="2070296"/>
                </a:cubicBezTo>
                <a:close/>
                <a:moveTo>
                  <a:pt x="2409646" y="2070296"/>
                </a:moveTo>
                <a:lnTo>
                  <a:pt x="2409646" y="2077663"/>
                </a:lnTo>
                <a:cubicBezTo>
                  <a:pt x="2409646" y="2087411"/>
                  <a:pt x="2408456" y="2094834"/>
                  <a:pt x="2406075" y="2099932"/>
                </a:cubicBezTo>
                <a:cubicBezTo>
                  <a:pt x="2403694" y="2105029"/>
                  <a:pt x="2400103" y="2109103"/>
                  <a:pt x="2395303" y="2112154"/>
                </a:cubicBezTo>
                <a:cubicBezTo>
                  <a:pt x="2390504" y="2115205"/>
                  <a:pt x="2385164" y="2116731"/>
                  <a:pt x="2379286" y="2116731"/>
                </a:cubicBezTo>
                <a:cubicBezTo>
                  <a:pt x="2373109" y="2116731"/>
                  <a:pt x="2368272" y="2115038"/>
                  <a:pt x="2364775" y="2111652"/>
                </a:cubicBezTo>
                <a:cubicBezTo>
                  <a:pt x="2361277" y="2108266"/>
                  <a:pt x="2359529" y="2103745"/>
                  <a:pt x="2359529" y="2098090"/>
                </a:cubicBezTo>
                <a:cubicBezTo>
                  <a:pt x="2359529" y="2094444"/>
                  <a:pt x="2360291" y="2091225"/>
                  <a:pt x="2361817" y="2088435"/>
                </a:cubicBezTo>
                <a:cubicBezTo>
                  <a:pt x="2363342" y="2085644"/>
                  <a:pt x="2365482" y="2083486"/>
                  <a:pt x="2368235" y="2081960"/>
                </a:cubicBezTo>
                <a:cubicBezTo>
                  <a:pt x="2370988" y="2080435"/>
                  <a:pt x="2375825" y="2079077"/>
                  <a:pt x="2382746" y="2077886"/>
                </a:cubicBezTo>
                <a:cubicBezTo>
                  <a:pt x="2394652" y="2075803"/>
                  <a:pt x="2403619" y="2073273"/>
                  <a:pt x="2409646" y="2070296"/>
                </a:cubicBezTo>
                <a:close/>
                <a:moveTo>
                  <a:pt x="1761947" y="2070296"/>
                </a:moveTo>
                <a:lnTo>
                  <a:pt x="1761947" y="2077663"/>
                </a:lnTo>
                <a:cubicBezTo>
                  <a:pt x="1761947" y="2087411"/>
                  <a:pt x="1760756" y="2094834"/>
                  <a:pt x="1758375" y="2099932"/>
                </a:cubicBezTo>
                <a:cubicBezTo>
                  <a:pt x="1755994" y="2105029"/>
                  <a:pt x="1752403" y="2109103"/>
                  <a:pt x="1747603" y="2112154"/>
                </a:cubicBezTo>
                <a:cubicBezTo>
                  <a:pt x="1742804" y="2115205"/>
                  <a:pt x="1737464" y="2116731"/>
                  <a:pt x="1731586" y="2116731"/>
                </a:cubicBezTo>
                <a:cubicBezTo>
                  <a:pt x="1725409" y="2116731"/>
                  <a:pt x="1720572" y="2115038"/>
                  <a:pt x="1717075" y="2111652"/>
                </a:cubicBezTo>
                <a:cubicBezTo>
                  <a:pt x="1713578" y="2108266"/>
                  <a:pt x="1711829" y="2103745"/>
                  <a:pt x="1711829" y="2098090"/>
                </a:cubicBezTo>
                <a:cubicBezTo>
                  <a:pt x="1711829" y="2094444"/>
                  <a:pt x="1712592" y="2091225"/>
                  <a:pt x="1714117" y="2088435"/>
                </a:cubicBezTo>
                <a:cubicBezTo>
                  <a:pt x="1715642" y="2085644"/>
                  <a:pt x="1717782" y="2083486"/>
                  <a:pt x="1720535" y="2081960"/>
                </a:cubicBezTo>
                <a:cubicBezTo>
                  <a:pt x="1723289" y="2080435"/>
                  <a:pt x="1728125" y="2079077"/>
                  <a:pt x="1735046" y="2077886"/>
                </a:cubicBezTo>
                <a:cubicBezTo>
                  <a:pt x="1746952" y="2075803"/>
                  <a:pt x="1755919" y="2073273"/>
                  <a:pt x="1761947" y="2070296"/>
                </a:cubicBezTo>
                <a:close/>
                <a:moveTo>
                  <a:pt x="1390472" y="2070296"/>
                </a:moveTo>
                <a:lnTo>
                  <a:pt x="1390472" y="2077663"/>
                </a:lnTo>
                <a:cubicBezTo>
                  <a:pt x="1390472" y="2087411"/>
                  <a:pt x="1389281" y="2094834"/>
                  <a:pt x="1386900" y="2099932"/>
                </a:cubicBezTo>
                <a:cubicBezTo>
                  <a:pt x="1384519" y="2105029"/>
                  <a:pt x="1380928" y="2109103"/>
                  <a:pt x="1376128" y="2112154"/>
                </a:cubicBezTo>
                <a:cubicBezTo>
                  <a:pt x="1371329" y="2115205"/>
                  <a:pt x="1365989" y="2116731"/>
                  <a:pt x="1360111" y="2116731"/>
                </a:cubicBezTo>
                <a:cubicBezTo>
                  <a:pt x="1353934" y="2116731"/>
                  <a:pt x="1349097" y="2115038"/>
                  <a:pt x="1345600" y="2111652"/>
                </a:cubicBezTo>
                <a:cubicBezTo>
                  <a:pt x="1342103" y="2108266"/>
                  <a:pt x="1340354" y="2103745"/>
                  <a:pt x="1340354" y="2098090"/>
                </a:cubicBezTo>
                <a:cubicBezTo>
                  <a:pt x="1340354" y="2094444"/>
                  <a:pt x="1341117" y="2091225"/>
                  <a:pt x="1342642" y="2088435"/>
                </a:cubicBezTo>
                <a:cubicBezTo>
                  <a:pt x="1344168" y="2085644"/>
                  <a:pt x="1346307" y="2083486"/>
                  <a:pt x="1349060" y="2081960"/>
                </a:cubicBezTo>
                <a:cubicBezTo>
                  <a:pt x="1351814" y="2080435"/>
                  <a:pt x="1356650" y="2079077"/>
                  <a:pt x="1363571" y="2077886"/>
                </a:cubicBezTo>
                <a:cubicBezTo>
                  <a:pt x="1375477" y="2075803"/>
                  <a:pt x="1384444" y="2073273"/>
                  <a:pt x="1390472" y="2070296"/>
                </a:cubicBezTo>
                <a:close/>
                <a:moveTo>
                  <a:pt x="4355591" y="2025090"/>
                </a:moveTo>
                <a:cubicBezTo>
                  <a:pt x="4363272" y="2025090"/>
                  <a:pt x="4369797" y="2028727"/>
                  <a:pt x="4375166" y="2036000"/>
                </a:cubicBezTo>
                <a:cubicBezTo>
                  <a:pt x="4380534" y="2043275"/>
                  <a:pt x="4383219" y="2054372"/>
                  <a:pt x="4383219" y="2069292"/>
                </a:cubicBezTo>
                <a:cubicBezTo>
                  <a:pt x="4383219" y="2084585"/>
                  <a:pt x="4380609" y="2095738"/>
                  <a:pt x="4375389" y="2102751"/>
                </a:cubicBezTo>
                <a:cubicBezTo>
                  <a:pt x="4370169" y="2109764"/>
                  <a:pt x="4363831" y="2113270"/>
                  <a:pt x="4356374" y="2113270"/>
                </a:cubicBezTo>
                <a:cubicBezTo>
                  <a:pt x="4348916" y="2113270"/>
                  <a:pt x="4342615" y="2109689"/>
                  <a:pt x="4337470" y="2102528"/>
                </a:cubicBezTo>
                <a:cubicBezTo>
                  <a:pt x="4332325" y="2095366"/>
                  <a:pt x="4329752" y="2083989"/>
                  <a:pt x="4329752" y="2068397"/>
                </a:cubicBezTo>
                <a:cubicBezTo>
                  <a:pt x="4329752" y="2054073"/>
                  <a:pt x="4332344" y="2043275"/>
                  <a:pt x="4337527" y="2036000"/>
                </a:cubicBezTo>
                <a:cubicBezTo>
                  <a:pt x="4342710" y="2028727"/>
                  <a:pt x="4348731" y="2025090"/>
                  <a:pt x="4355591" y="2025090"/>
                </a:cubicBezTo>
                <a:close/>
                <a:moveTo>
                  <a:pt x="4050791" y="2025090"/>
                </a:moveTo>
                <a:cubicBezTo>
                  <a:pt x="4058472" y="2025090"/>
                  <a:pt x="4064997" y="2028727"/>
                  <a:pt x="4070366" y="2036000"/>
                </a:cubicBezTo>
                <a:cubicBezTo>
                  <a:pt x="4075734" y="2043275"/>
                  <a:pt x="4078419" y="2054372"/>
                  <a:pt x="4078419" y="2069292"/>
                </a:cubicBezTo>
                <a:cubicBezTo>
                  <a:pt x="4078419" y="2084585"/>
                  <a:pt x="4075809" y="2095738"/>
                  <a:pt x="4070589" y="2102751"/>
                </a:cubicBezTo>
                <a:cubicBezTo>
                  <a:pt x="4065369" y="2109764"/>
                  <a:pt x="4059031" y="2113270"/>
                  <a:pt x="4051574" y="2113270"/>
                </a:cubicBezTo>
                <a:cubicBezTo>
                  <a:pt x="4044116" y="2113270"/>
                  <a:pt x="4037815" y="2109689"/>
                  <a:pt x="4032670" y="2102528"/>
                </a:cubicBezTo>
                <a:cubicBezTo>
                  <a:pt x="4027525" y="2095366"/>
                  <a:pt x="4024952" y="2083989"/>
                  <a:pt x="4024952" y="2068397"/>
                </a:cubicBezTo>
                <a:cubicBezTo>
                  <a:pt x="4024952" y="2054073"/>
                  <a:pt x="4027544" y="2043275"/>
                  <a:pt x="4032727" y="2036000"/>
                </a:cubicBezTo>
                <a:cubicBezTo>
                  <a:pt x="4037910" y="2028727"/>
                  <a:pt x="4043931" y="2025090"/>
                  <a:pt x="4050791" y="2025090"/>
                </a:cubicBezTo>
                <a:close/>
                <a:moveTo>
                  <a:pt x="3803141" y="2025090"/>
                </a:moveTo>
                <a:cubicBezTo>
                  <a:pt x="3810822" y="2025090"/>
                  <a:pt x="3817347" y="2028727"/>
                  <a:pt x="3822716" y="2036000"/>
                </a:cubicBezTo>
                <a:cubicBezTo>
                  <a:pt x="3828084" y="2043275"/>
                  <a:pt x="3830769" y="2054372"/>
                  <a:pt x="3830769" y="2069292"/>
                </a:cubicBezTo>
                <a:cubicBezTo>
                  <a:pt x="3830769" y="2084585"/>
                  <a:pt x="3828159" y="2095738"/>
                  <a:pt x="3822939" y="2102751"/>
                </a:cubicBezTo>
                <a:cubicBezTo>
                  <a:pt x="3817719" y="2109764"/>
                  <a:pt x="3811381" y="2113270"/>
                  <a:pt x="3803924" y="2113270"/>
                </a:cubicBezTo>
                <a:cubicBezTo>
                  <a:pt x="3796466" y="2113270"/>
                  <a:pt x="3790165" y="2109689"/>
                  <a:pt x="3785020" y="2102528"/>
                </a:cubicBezTo>
                <a:cubicBezTo>
                  <a:pt x="3779875" y="2095366"/>
                  <a:pt x="3777302" y="2083989"/>
                  <a:pt x="3777302" y="2068397"/>
                </a:cubicBezTo>
                <a:cubicBezTo>
                  <a:pt x="3777302" y="2054073"/>
                  <a:pt x="3779894" y="2043275"/>
                  <a:pt x="3785077" y="2036000"/>
                </a:cubicBezTo>
                <a:cubicBezTo>
                  <a:pt x="3790260" y="2028727"/>
                  <a:pt x="3796281" y="2025090"/>
                  <a:pt x="3803141" y="2025090"/>
                </a:cubicBezTo>
                <a:close/>
                <a:moveTo>
                  <a:pt x="2882734" y="2025090"/>
                </a:moveTo>
                <a:cubicBezTo>
                  <a:pt x="2890919" y="2025090"/>
                  <a:pt x="2897654" y="2028773"/>
                  <a:pt x="2902937" y="2036140"/>
                </a:cubicBezTo>
                <a:cubicBezTo>
                  <a:pt x="2906584" y="2041200"/>
                  <a:pt x="2908779" y="2048865"/>
                  <a:pt x="2909523" y="2059134"/>
                </a:cubicBezTo>
                <a:lnTo>
                  <a:pt x="2855275" y="2059134"/>
                </a:lnTo>
                <a:cubicBezTo>
                  <a:pt x="2855796" y="2048716"/>
                  <a:pt x="2858661" y="2040437"/>
                  <a:pt x="2863870" y="2034298"/>
                </a:cubicBezTo>
                <a:cubicBezTo>
                  <a:pt x="2869079" y="2028159"/>
                  <a:pt x="2875367" y="2025090"/>
                  <a:pt x="2882734" y="2025090"/>
                </a:cubicBezTo>
                <a:close/>
                <a:moveTo>
                  <a:pt x="2774441" y="2025090"/>
                </a:moveTo>
                <a:cubicBezTo>
                  <a:pt x="2782122" y="2025090"/>
                  <a:pt x="2788647" y="2028727"/>
                  <a:pt x="2794016" y="2036000"/>
                </a:cubicBezTo>
                <a:cubicBezTo>
                  <a:pt x="2799385" y="2043275"/>
                  <a:pt x="2802069" y="2054372"/>
                  <a:pt x="2802069" y="2069292"/>
                </a:cubicBezTo>
                <a:cubicBezTo>
                  <a:pt x="2802069" y="2084585"/>
                  <a:pt x="2799459" y="2095738"/>
                  <a:pt x="2794239" y="2102751"/>
                </a:cubicBezTo>
                <a:cubicBezTo>
                  <a:pt x="2789019" y="2109764"/>
                  <a:pt x="2782681" y="2113270"/>
                  <a:pt x="2775224" y="2113270"/>
                </a:cubicBezTo>
                <a:cubicBezTo>
                  <a:pt x="2767766" y="2113270"/>
                  <a:pt x="2761465" y="2109689"/>
                  <a:pt x="2756320" y="2102528"/>
                </a:cubicBezTo>
                <a:cubicBezTo>
                  <a:pt x="2751175" y="2095366"/>
                  <a:pt x="2748602" y="2083989"/>
                  <a:pt x="2748602" y="2068397"/>
                </a:cubicBezTo>
                <a:cubicBezTo>
                  <a:pt x="2748602" y="2054073"/>
                  <a:pt x="2751194" y="2043275"/>
                  <a:pt x="2756377" y="2036000"/>
                </a:cubicBezTo>
                <a:cubicBezTo>
                  <a:pt x="2761560" y="2028727"/>
                  <a:pt x="2767581" y="2025090"/>
                  <a:pt x="2774441" y="2025090"/>
                </a:cubicBezTo>
                <a:close/>
                <a:moveTo>
                  <a:pt x="2568409" y="2025090"/>
                </a:moveTo>
                <a:cubicBezTo>
                  <a:pt x="2576594" y="2025090"/>
                  <a:pt x="2583329" y="2028773"/>
                  <a:pt x="2588612" y="2036140"/>
                </a:cubicBezTo>
                <a:cubicBezTo>
                  <a:pt x="2592259" y="2041200"/>
                  <a:pt x="2594454" y="2048865"/>
                  <a:pt x="2595198" y="2059134"/>
                </a:cubicBezTo>
                <a:lnTo>
                  <a:pt x="2540950" y="2059134"/>
                </a:lnTo>
                <a:cubicBezTo>
                  <a:pt x="2541471" y="2048716"/>
                  <a:pt x="2544336" y="2040437"/>
                  <a:pt x="2549545" y="2034298"/>
                </a:cubicBezTo>
                <a:cubicBezTo>
                  <a:pt x="2554754" y="2028159"/>
                  <a:pt x="2561042" y="2025090"/>
                  <a:pt x="2568409" y="2025090"/>
                </a:cubicBezTo>
                <a:close/>
                <a:moveTo>
                  <a:pt x="1939759" y="2025090"/>
                </a:moveTo>
                <a:cubicBezTo>
                  <a:pt x="1947945" y="2025090"/>
                  <a:pt x="1954679" y="2028773"/>
                  <a:pt x="1959962" y="2036140"/>
                </a:cubicBezTo>
                <a:cubicBezTo>
                  <a:pt x="1963609" y="2041200"/>
                  <a:pt x="1965804" y="2048865"/>
                  <a:pt x="1966548" y="2059134"/>
                </a:cubicBezTo>
                <a:lnTo>
                  <a:pt x="1912300" y="2059134"/>
                </a:lnTo>
                <a:cubicBezTo>
                  <a:pt x="1912821" y="2048716"/>
                  <a:pt x="1915686" y="2040437"/>
                  <a:pt x="1920895" y="2034298"/>
                </a:cubicBezTo>
                <a:cubicBezTo>
                  <a:pt x="1926104" y="2028159"/>
                  <a:pt x="1932392" y="2025090"/>
                  <a:pt x="1939759" y="2025090"/>
                </a:cubicBezTo>
                <a:close/>
                <a:moveTo>
                  <a:pt x="1519766" y="2025090"/>
                </a:moveTo>
                <a:cubicBezTo>
                  <a:pt x="1528026" y="2025090"/>
                  <a:pt x="1534947" y="2028834"/>
                  <a:pt x="1540528" y="2036321"/>
                </a:cubicBezTo>
                <a:cubicBezTo>
                  <a:pt x="1546109" y="2043809"/>
                  <a:pt x="1548899" y="2055190"/>
                  <a:pt x="1548899" y="2070464"/>
                </a:cubicBezTo>
                <a:cubicBezTo>
                  <a:pt x="1548899" y="2085663"/>
                  <a:pt x="1546127" y="2097043"/>
                  <a:pt x="1540583" y="2104606"/>
                </a:cubicBezTo>
                <a:cubicBezTo>
                  <a:pt x="1535040" y="2112168"/>
                  <a:pt x="1528398" y="2115949"/>
                  <a:pt x="1520659" y="2115949"/>
                </a:cubicBezTo>
                <a:cubicBezTo>
                  <a:pt x="1512399" y="2115949"/>
                  <a:pt x="1505479" y="2112205"/>
                  <a:pt x="1499898" y="2104717"/>
                </a:cubicBezTo>
                <a:cubicBezTo>
                  <a:pt x="1494317" y="2097230"/>
                  <a:pt x="1491526" y="2085812"/>
                  <a:pt x="1491526" y="2070464"/>
                </a:cubicBezTo>
                <a:cubicBezTo>
                  <a:pt x="1491526" y="2055265"/>
                  <a:pt x="1494279" y="2043902"/>
                  <a:pt x="1499786" y="2036377"/>
                </a:cubicBezTo>
                <a:cubicBezTo>
                  <a:pt x="1505293" y="2028852"/>
                  <a:pt x="1511953" y="2025090"/>
                  <a:pt x="1519766" y="2025090"/>
                </a:cubicBezTo>
                <a:close/>
                <a:moveTo>
                  <a:pt x="1110191" y="2025090"/>
                </a:moveTo>
                <a:cubicBezTo>
                  <a:pt x="1118451" y="2025090"/>
                  <a:pt x="1125372" y="2028834"/>
                  <a:pt x="1130953" y="2036321"/>
                </a:cubicBezTo>
                <a:cubicBezTo>
                  <a:pt x="1136534" y="2043809"/>
                  <a:pt x="1139324" y="2055190"/>
                  <a:pt x="1139324" y="2070464"/>
                </a:cubicBezTo>
                <a:cubicBezTo>
                  <a:pt x="1139324" y="2085663"/>
                  <a:pt x="1136552" y="2097043"/>
                  <a:pt x="1131008" y="2104606"/>
                </a:cubicBezTo>
                <a:cubicBezTo>
                  <a:pt x="1125465" y="2112168"/>
                  <a:pt x="1118823" y="2115949"/>
                  <a:pt x="1111084" y="2115949"/>
                </a:cubicBezTo>
                <a:cubicBezTo>
                  <a:pt x="1102824" y="2115949"/>
                  <a:pt x="1095904" y="2112205"/>
                  <a:pt x="1090323" y="2104717"/>
                </a:cubicBezTo>
                <a:cubicBezTo>
                  <a:pt x="1084742" y="2097230"/>
                  <a:pt x="1081951" y="2085812"/>
                  <a:pt x="1081951" y="2070464"/>
                </a:cubicBezTo>
                <a:cubicBezTo>
                  <a:pt x="1081951" y="2055265"/>
                  <a:pt x="1084704" y="2043902"/>
                  <a:pt x="1090211" y="2036377"/>
                </a:cubicBezTo>
                <a:cubicBezTo>
                  <a:pt x="1095718" y="2028852"/>
                  <a:pt x="1102378" y="2025090"/>
                  <a:pt x="1110191" y="2025090"/>
                </a:cubicBezTo>
                <a:close/>
                <a:moveTo>
                  <a:pt x="4281272" y="2011249"/>
                </a:moveTo>
                <a:lnTo>
                  <a:pt x="4281272" y="2129790"/>
                </a:lnTo>
                <a:lnTo>
                  <a:pt x="4297680" y="2129790"/>
                </a:lnTo>
                <a:lnTo>
                  <a:pt x="4297680" y="2011249"/>
                </a:lnTo>
                <a:close/>
                <a:moveTo>
                  <a:pt x="3871697" y="2011249"/>
                </a:moveTo>
                <a:lnTo>
                  <a:pt x="3871697" y="2129790"/>
                </a:lnTo>
                <a:lnTo>
                  <a:pt x="3888105" y="2129790"/>
                </a:lnTo>
                <a:lnTo>
                  <a:pt x="3888105" y="2011249"/>
                </a:lnTo>
                <a:close/>
                <a:moveTo>
                  <a:pt x="3100172" y="2011249"/>
                </a:moveTo>
                <a:lnTo>
                  <a:pt x="3100172" y="2129790"/>
                </a:lnTo>
                <a:lnTo>
                  <a:pt x="3116580" y="2129790"/>
                </a:lnTo>
                <a:lnTo>
                  <a:pt x="3116580" y="2011249"/>
                </a:lnTo>
                <a:close/>
                <a:moveTo>
                  <a:pt x="4355090" y="2008570"/>
                </a:moveTo>
                <a:cubicBezTo>
                  <a:pt x="4347277" y="2008570"/>
                  <a:pt x="4340226" y="2010802"/>
                  <a:pt x="4333938" y="2015267"/>
                </a:cubicBezTo>
                <a:cubicBezTo>
                  <a:pt x="4327650" y="2019732"/>
                  <a:pt x="4322572" y="2026727"/>
                  <a:pt x="4318702" y="2036252"/>
                </a:cubicBezTo>
                <a:cubicBezTo>
                  <a:pt x="4314832" y="2045777"/>
                  <a:pt x="4312898" y="2056902"/>
                  <a:pt x="4312898" y="2069626"/>
                </a:cubicBezTo>
                <a:cubicBezTo>
                  <a:pt x="4312898" y="2088602"/>
                  <a:pt x="4317288" y="2103745"/>
                  <a:pt x="4326069" y="2115056"/>
                </a:cubicBezTo>
                <a:cubicBezTo>
                  <a:pt x="4333734" y="2124879"/>
                  <a:pt x="4343370" y="2129790"/>
                  <a:pt x="4354979" y="2129790"/>
                </a:cubicBezTo>
                <a:cubicBezTo>
                  <a:pt x="4360411" y="2129790"/>
                  <a:pt x="4365360" y="2128497"/>
                  <a:pt x="4369824" y="2125910"/>
                </a:cubicBezTo>
                <a:cubicBezTo>
                  <a:pt x="4374289" y="2123323"/>
                  <a:pt x="4378308" y="2119479"/>
                  <a:pt x="4381880" y="2114380"/>
                </a:cubicBezTo>
                <a:cubicBezTo>
                  <a:pt x="4381880" y="2127776"/>
                  <a:pt x="4381396" y="2136558"/>
                  <a:pt x="4380428" y="2140726"/>
                </a:cubicBezTo>
                <a:cubicBezTo>
                  <a:pt x="4378866" y="2147573"/>
                  <a:pt x="4375945" y="2152727"/>
                  <a:pt x="4371666" y="2156188"/>
                </a:cubicBezTo>
                <a:cubicBezTo>
                  <a:pt x="4367388" y="2159649"/>
                  <a:pt x="4361639" y="2161379"/>
                  <a:pt x="4354421" y="2161379"/>
                </a:cubicBezTo>
                <a:cubicBezTo>
                  <a:pt x="4347798" y="2161379"/>
                  <a:pt x="4342626" y="2159826"/>
                  <a:pt x="4338906" y="2156719"/>
                </a:cubicBezTo>
                <a:cubicBezTo>
                  <a:pt x="4335185" y="2153612"/>
                  <a:pt x="4332952" y="2148878"/>
                  <a:pt x="4332208" y="2142515"/>
                </a:cubicBezTo>
                <a:lnTo>
                  <a:pt x="4316135" y="2139613"/>
                </a:lnTo>
                <a:cubicBezTo>
                  <a:pt x="4315912" y="2151594"/>
                  <a:pt x="4319186" y="2160970"/>
                  <a:pt x="4325958" y="2167741"/>
                </a:cubicBezTo>
                <a:cubicBezTo>
                  <a:pt x="4332729" y="2174513"/>
                  <a:pt x="4342403" y="2177899"/>
                  <a:pt x="4354979" y="2177899"/>
                </a:cubicBezTo>
                <a:cubicBezTo>
                  <a:pt x="4364504" y="2177899"/>
                  <a:pt x="4372652" y="2175648"/>
                  <a:pt x="4379424" y="2171146"/>
                </a:cubicBezTo>
                <a:cubicBezTo>
                  <a:pt x="4386196" y="2166644"/>
                  <a:pt x="4391070" y="2160505"/>
                  <a:pt x="4394046" y="2152728"/>
                </a:cubicBezTo>
                <a:cubicBezTo>
                  <a:pt x="4397023" y="2144952"/>
                  <a:pt x="4398511" y="2131948"/>
                  <a:pt x="4398511" y="2113717"/>
                </a:cubicBezTo>
                <a:lnTo>
                  <a:pt x="4398511" y="2011249"/>
                </a:lnTo>
                <a:lnTo>
                  <a:pt x="4383331" y="2011249"/>
                </a:lnTo>
                <a:lnTo>
                  <a:pt x="4383331" y="2025424"/>
                </a:lnTo>
                <a:cubicBezTo>
                  <a:pt x="4379684" y="2019806"/>
                  <a:pt x="4375498" y="2015593"/>
                  <a:pt x="4370773" y="2012783"/>
                </a:cubicBezTo>
                <a:cubicBezTo>
                  <a:pt x="4366048" y="2009974"/>
                  <a:pt x="4360820" y="2008570"/>
                  <a:pt x="4355090" y="2008570"/>
                </a:cubicBezTo>
                <a:close/>
                <a:moveTo>
                  <a:pt x="4050290" y="2008570"/>
                </a:moveTo>
                <a:cubicBezTo>
                  <a:pt x="4042477" y="2008570"/>
                  <a:pt x="4035426" y="2010802"/>
                  <a:pt x="4029138" y="2015267"/>
                </a:cubicBezTo>
                <a:cubicBezTo>
                  <a:pt x="4022850" y="2019732"/>
                  <a:pt x="4017772" y="2026727"/>
                  <a:pt x="4013902" y="2036252"/>
                </a:cubicBezTo>
                <a:cubicBezTo>
                  <a:pt x="4010032" y="2045777"/>
                  <a:pt x="4008098" y="2056902"/>
                  <a:pt x="4008098" y="2069626"/>
                </a:cubicBezTo>
                <a:cubicBezTo>
                  <a:pt x="4008098" y="2088602"/>
                  <a:pt x="4012488" y="2103745"/>
                  <a:pt x="4021269" y="2115056"/>
                </a:cubicBezTo>
                <a:cubicBezTo>
                  <a:pt x="4028934" y="2124879"/>
                  <a:pt x="4038570" y="2129790"/>
                  <a:pt x="4050179" y="2129790"/>
                </a:cubicBezTo>
                <a:cubicBezTo>
                  <a:pt x="4055611" y="2129790"/>
                  <a:pt x="4060560" y="2128497"/>
                  <a:pt x="4065024" y="2125910"/>
                </a:cubicBezTo>
                <a:cubicBezTo>
                  <a:pt x="4069489" y="2123323"/>
                  <a:pt x="4073508" y="2119479"/>
                  <a:pt x="4077080" y="2114380"/>
                </a:cubicBezTo>
                <a:cubicBezTo>
                  <a:pt x="4077080" y="2127776"/>
                  <a:pt x="4076596" y="2136558"/>
                  <a:pt x="4075628" y="2140726"/>
                </a:cubicBezTo>
                <a:cubicBezTo>
                  <a:pt x="4074066" y="2147573"/>
                  <a:pt x="4071145" y="2152727"/>
                  <a:pt x="4066866" y="2156188"/>
                </a:cubicBezTo>
                <a:cubicBezTo>
                  <a:pt x="4062588" y="2159649"/>
                  <a:pt x="4056839" y="2161379"/>
                  <a:pt x="4049621" y="2161379"/>
                </a:cubicBezTo>
                <a:cubicBezTo>
                  <a:pt x="4042998" y="2161379"/>
                  <a:pt x="4037826" y="2159826"/>
                  <a:pt x="4034106" y="2156719"/>
                </a:cubicBezTo>
                <a:cubicBezTo>
                  <a:pt x="4030385" y="2153612"/>
                  <a:pt x="4028152" y="2148878"/>
                  <a:pt x="4027408" y="2142515"/>
                </a:cubicBezTo>
                <a:lnTo>
                  <a:pt x="4011335" y="2139613"/>
                </a:lnTo>
                <a:cubicBezTo>
                  <a:pt x="4011112" y="2151594"/>
                  <a:pt x="4014386" y="2160970"/>
                  <a:pt x="4021158" y="2167741"/>
                </a:cubicBezTo>
                <a:cubicBezTo>
                  <a:pt x="4027929" y="2174513"/>
                  <a:pt x="4037603" y="2177899"/>
                  <a:pt x="4050179" y="2177899"/>
                </a:cubicBezTo>
                <a:cubicBezTo>
                  <a:pt x="4059704" y="2177899"/>
                  <a:pt x="4067852" y="2175648"/>
                  <a:pt x="4074624" y="2171146"/>
                </a:cubicBezTo>
                <a:cubicBezTo>
                  <a:pt x="4081396" y="2166644"/>
                  <a:pt x="4086270" y="2160505"/>
                  <a:pt x="4089246" y="2152728"/>
                </a:cubicBezTo>
                <a:cubicBezTo>
                  <a:pt x="4092223" y="2144952"/>
                  <a:pt x="4093711" y="2131948"/>
                  <a:pt x="4093711" y="2113717"/>
                </a:cubicBezTo>
                <a:lnTo>
                  <a:pt x="4093711" y="2011249"/>
                </a:lnTo>
                <a:lnTo>
                  <a:pt x="4078531" y="2011249"/>
                </a:lnTo>
                <a:lnTo>
                  <a:pt x="4078531" y="2025424"/>
                </a:lnTo>
                <a:cubicBezTo>
                  <a:pt x="4074884" y="2019806"/>
                  <a:pt x="4070698" y="2015593"/>
                  <a:pt x="4065973" y="2012783"/>
                </a:cubicBezTo>
                <a:cubicBezTo>
                  <a:pt x="4061248" y="2009974"/>
                  <a:pt x="4056020" y="2008570"/>
                  <a:pt x="4050290" y="2008570"/>
                </a:cubicBezTo>
                <a:close/>
                <a:moveTo>
                  <a:pt x="3955507" y="2008570"/>
                </a:moveTo>
                <a:cubicBezTo>
                  <a:pt x="3948822" y="2008570"/>
                  <a:pt x="3942898" y="2010179"/>
                  <a:pt x="3937735" y="2013398"/>
                </a:cubicBezTo>
                <a:cubicBezTo>
                  <a:pt x="3932573" y="2016617"/>
                  <a:pt x="3928208" y="2021482"/>
                  <a:pt x="3924642" y="2027993"/>
                </a:cubicBezTo>
                <a:lnTo>
                  <a:pt x="3924642" y="2011249"/>
                </a:lnTo>
                <a:lnTo>
                  <a:pt x="3909797" y="2011249"/>
                </a:lnTo>
                <a:lnTo>
                  <a:pt x="3909797" y="2129790"/>
                </a:lnTo>
                <a:lnTo>
                  <a:pt x="3926205" y="2129790"/>
                </a:lnTo>
                <a:lnTo>
                  <a:pt x="3926205" y="2064980"/>
                </a:lnTo>
                <a:cubicBezTo>
                  <a:pt x="3926205" y="2050678"/>
                  <a:pt x="3928549" y="2040584"/>
                  <a:pt x="3933237" y="2034699"/>
                </a:cubicBezTo>
                <a:cubicBezTo>
                  <a:pt x="3937925" y="2028813"/>
                  <a:pt x="3944213" y="2025871"/>
                  <a:pt x="3952101" y="2025871"/>
                </a:cubicBezTo>
                <a:cubicBezTo>
                  <a:pt x="3956268" y="2025871"/>
                  <a:pt x="3959933" y="2026970"/>
                  <a:pt x="3963096" y="2029167"/>
                </a:cubicBezTo>
                <a:cubicBezTo>
                  <a:pt x="3966258" y="2031365"/>
                  <a:pt x="3968584" y="2034475"/>
                  <a:pt x="3970072" y="2038497"/>
                </a:cubicBezTo>
                <a:cubicBezTo>
                  <a:pt x="3971560" y="2042520"/>
                  <a:pt x="3972304" y="2048889"/>
                  <a:pt x="3972304" y="2057606"/>
                </a:cubicBezTo>
                <a:lnTo>
                  <a:pt x="3972304" y="2129790"/>
                </a:lnTo>
                <a:lnTo>
                  <a:pt x="3988713" y="2129790"/>
                </a:lnTo>
                <a:lnTo>
                  <a:pt x="3988713" y="2056902"/>
                </a:lnTo>
                <a:cubicBezTo>
                  <a:pt x="3988713" y="2045963"/>
                  <a:pt x="3988044" y="2037852"/>
                  <a:pt x="3986707" y="2032568"/>
                </a:cubicBezTo>
                <a:cubicBezTo>
                  <a:pt x="3985370" y="2027285"/>
                  <a:pt x="3983346" y="2022987"/>
                  <a:pt x="3980634" y="2019676"/>
                </a:cubicBezTo>
                <a:cubicBezTo>
                  <a:pt x="3977923" y="2016365"/>
                  <a:pt x="3974357" y="2013686"/>
                  <a:pt x="3969937" y="2011639"/>
                </a:cubicBezTo>
                <a:cubicBezTo>
                  <a:pt x="3965517" y="2009593"/>
                  <a:pt x="3960707" y="2008570"/>
                  <a:pt x="3955507" y="2008570"/>
                </a:cubicBezTo>
                <a:close/>
                <a:moveTo>
                  <a:pt x="3802640" y="2008570"/>
                </a:moveTo>
                <a:cubicBezTo>
                  <a:pt x="3794827" y="2008570"/>
                  <a:pt x="3787776" y="2010802"/>
                  <a:pt x="3781488" y="2015267"/>
                </a:cubicBezTo>
                <a:cubicBezTo>
                  <a:pt x="3775200" y="2019732"/>
                  <a:pt x="3770122" y="2026727"/>
                  <a:pt x="3766252" y="2036252"/>
                </a:cubicBezTo>
                <a:cubicBezTo>
                  <a:pt x="3762382" y="2045777"/>
                  <a:pt x="3760448" y="2056902"/>
                  <a:pt x="3760448" y="2069626"/>
                </a:cubicBezTo>
                <a:cubicBezTo>
                  <a:pt x="3760448" y="2088602"/>
                  <a:pt x="3764838" y="2103745"/>
                  <a:pt x="3773619" y="2115056"/>
                </a:cubicBezTo>
                <a:cubicBezTo>
                  <a:pt x="3781284" y="2124879"/>
                  <a:pt x="3790920" y="2129790"/>
                  <a:pt x="3802529" y="2129790"/>
                </a:cubicBezTo>
                <a:cubicBezTo>
                  <a:pt x="3807961" y="2129790"/>
                  <a:pt x="3812910" y="2128497"/>
                  <a:pt x="3817374" y="2125910"/>
                </a:cubicBezTo>
                <a:cubicBezTo>
                  <a:pt x="3821839" y="2123323"/>
                  <a:pt x="3825858" y="2119479"/>
                  <a:pt x="3829430" y="2114380"/>
                </a:cubicBezTo>
                <a:cubicBezTo>
                  <a:pt x="3829430" y="2127776"/>
                  <a:pt x="3828946" y="2136558"/>
                  <a:pt x="3827978" y="2140726"/>
                </a:cubicBezTo>
                <a:cubicBezTo>
                  <a:pt x="3826416" y="2147573"/>
                  <a:pt x="3823495" y="2152727"/>
                  <a:pt x="3819216" y="2156188"/>
                </a:cubicBezTo>
                <a:cubicBezTo>
                  <a:pt x="3814938" y="2159649"/>
                  <a:pt x="3809189" y="2161379"/>
                  <a:pt x="3801971" y="2161379"/>
                </a:cubicBezTo>
                <a:cubicBezTo>
                  <a:pt x="3795348" y="2161379"/>
                  <a:pt x="3790176" y="2159826"/>
                  <a:pt x="3786456" y="2156719"/>
                </a:cubicBezTo>
                <a:cubicBezTo>
                  <a:pt x="3782735" y="2153612"/>
                  <a:pt x="3780502" y="2148878"/>
                  <a:pt x="3779758" y="2142515"/>
                </a:cubicBezTo>
                <a:lnTo>
                  <a:pt x="3763685" y="2139613"/>
                </a:lnTo>
                <a:cubicBezTo>
                  <a:pt x="3763462" y="2151594"/>
                  <a:pt x="3766736" y="2160970"/>
                  <a:pt x="3773508" y="2167741"/>
                </a:cubicBezTo>
                <a:cubicBezTo>
                  <a:pt x="3780279" y="2174513"/>
                  <a:pt x="3789953" y="2177899"/>
                  <a:pt x="3802529" y="2177899"/>
                </a:cubicBezTo>
                <a:cubicBezTo>
                  <a:pt x="3812054" y="2177899"/>
                  <a:pt x="3820202" y="2175648"/>
                  <a:pt x="3826974" y="2171146"/>
                </a:cubicBezTo>
                <a:cubicBezTo>
                  <a:pt x="3833746" y="2166644"/>
                  <a:pt x="3838620" y="2160505"/>
                  <a:pt x="3841596" y="2152728"/>
                </a:cubicBezTo>
                <a:cubicBezTo>
                  <a:pt x="3844573" y="2144952"/>
                  <a:pt x="3846061" y="2131948"/>
                  <a:pt x="3846061" y="2113717"/>
                </a:cubicBezTo>
                <a:lnTo>
                  <a:pt x="3846061" y="2011249"/>
                </a:lnTo>
                <a:lnTo>
                  <a:pt x="3830881" y="2011249"/>
                </a:lnTo>
                <a:lnTo>
                  <a:pt x="3830881" y="2025424"/>
                </a:lnTo>
                <a:cubicBezTo>
                  <a:pt x="3827234" y="2019806"/>
                  <a:pt x="3823048" y="2015593"/>
                  <a:pt x="3818323" y="2012783"/>
                </a:cubicBezTo>
                <a:cubicBezTo>
                  <a:pt x="3813598" y="2009974"/>
                  <a:pt x="3808370" y="2008570"/>
                  <a:pt x="3802640" y="2008570"/>
                </a:cubicBezTo>
                <a:close/>
                <a:moveTo>
                  <a:pt x="3703446" y="2008570"/>
                </a:moveTo>
                <a:cubicBezTo>
                  <a:pt x="3690350" y="2008570"/>
                  <a:pt x="3680285" y="2011472"/>
                  <a:pt x="3673253" y="2017276"/>
                </a:cubicBezTo>
                <a:cubicBezTo>
                  <a:pt x="3666221" y="2023080"/>
                  <a:pt x="3661552" y="2032345"/>
                  <a:pt x="3659244" y="2045070"/>
                </a:cubicBezTo>
                <a:lnTo>
                  <a:pt x="3675430" y="2047749"/>
                </a:lnTo>
                <a:cubicBezTo>
                  <a:pt x="3677216" y="2038999"/>
                  <a:pt x="3680006" y="2033035"/>
                  <a:pt x="3683801" y="2029857"/>
                </a:cubicBezTo>
                <a:cubicBezTo>
                  <a:pt x="3687596" y="2026679"/>
                  <a:pt x="3693326" y="2025090"/>
                  <a:pt x="3700991" y="2025090"/>
                </a:cubicBezTo>
                <a:cubicBezTo>
                  <a:pt x="3709474" y="2025090"/>
                  <a:pt x="3715762" y="2027471"/>
                  <a:pt x="3719855" y="2032233"/>
                </a:cubicBezTo>
                <a:cubicBezTo>
                  <a:pt x="3722757" y="2035508"/>
                  <a:pt x="3724208" y="2041200"/>
                  <a:pt x="3724208" y="2049311"/>
                </a:cubicBezTo>
                <a:lnTo>
                  <a:pt x="3724096" y="2054446"/>
                </a:lnTo>
                <a:cubicBezTo>
                  <a:pt x="3717846" y="2057168"/>
                  <a:pt x="3708023" y="2059512"/>
                  <a:pt x="3694628" y="2061478"/>
                </a:cubicBezTo>
                <a:cubicBezTo>
                  <a:pt x="3684657" y="2062892"/>
                  <a:pt x="3677216" y="2065087"/>
                  <a:pt x="3672304" y="2068064"/>
                </a:cubicBezTo>
                <a:cubicBezTo>
                  <a:pt x="3667393" y="2071040"/>
                  <a:pt x="3663524" y="2075170"/>
                  <a:pt x="3660696" y="2080454"/>
                </a:cubicBezTo>
                <a:cubicBezTo>
                  <a:pt x="3657868" y="2085737"/>
                  <a:pt x="3656454" y="2091802"/>
                  <a:pt x="3656454" y="2098648"/>
                </a:cubicBezTo>
                <a:cubicBezTo>
                  <a:pt x="3656454" y="2108992"/>
                  <a:pt x="3659468" y="2117214"/>
                  <a:pt x="3665496" y="2123316"/>
                </a:cubicBezTo>
                <a:cubicBezTo>
                  <a:pt x="3671523" y="2129418"/>
                  <a:pt x="3679597" y="2132469"/>
                  <a:pt x="3689717" y="2132469"/>
                </a:cubicBezTo>
                <a:cubicBezTo>
                  <a:pt x="3696117" y="2132469"/>
                  <a:pt x="3702293" y="2131018"/>
                  <a:pt x="3708246" y="2128115"/>
                </a:cubicBezTo>
                <a:cubicBezTo>
                  <a:pt x="3714200" y="2125212"/>
                  <a:pt x="3719929" y="2120896"/>
                  <a:pt x="3725436" y="2115166"/>
                </a:cubicBezTo>
                <a:cubicBezTo>
                  <a:pt x="3725957" y="2120823"/>
                  <a:pt x="3727073" y="2125697"/>
                  <a:pt x="3728784" y="2129790"/>
                </a:cubicBezTo>
                <a:lnTo>
                  <a:pt x="3745974" y="2129790"/>
                </a:lnTo>
                <a:cubicBezTo>
                  <a:pt x="3743890" y="2125177"/>
                  <a:pt x="3742495" y="2120433"/>
                  <a:pt x="3741788" y="2115559"/>
                </a:cubicBezTo>
                <a:cubicBezTo>
                  <a:pt x="3741082" y="2110684"/>
                  <a:pt x="3740728" y="2098871"/>
                  <a:pt x="3740728" y="2080119"/>
                </a:cubicBezTo>
                <a:lnTo>
                  <a:pt x="3740728" y="2053330"/>
                </a:lnTo>
                <a:cubicBezTo>
                  <a:pt x="3740728" y="2042465"/>
                  <a:pt x="3739965" y="2034205"/>
                  <a:pt x="3738440" y="2028550"/>
                </a:cubicBezTo>
                <a:cubicBezTo>
                  <a:pt x="3736914" y="2022894"/>
                  <a:pt x="3733250" y="2018150"/>
                  <a:pt x="3727445" y="2014318"/>
                </a:cubicBezTo>
                <a:cubicBezTo>
                  <a:pt x="3721641" y="2010486"/>
                  <a:pt x="3713641" y="2008570"/>
                  <a:pt x="3703446" y="2008570"/>
                </a:cubicBezTo>
                <a:close/>
                <a:moveTo>
                  <a:pt x="3603082" y="2008570"/>
                </a:moveTo>
                <a:cubicBezTo>
                  <a:pt x="3596397" y="2008570"/>
                  <a:pt x="3590473" y="2010179"/>
                  <a:pt x="3585310" y="2013398"/>
                </a:cubicBezTo>
                <a:cubicBezTo>
                  <a:pt x="3580148" y="2016617"/>
                  <a:pt x="3575784" y="2021482"/>
                  <a:pt x="3572217" y="2027993"/>
                </a:cubicBezTo>
                <a:lnTo>
                  <a:pt x="3572217" y="2011249"/>
                </a:lnTo>
                <a:lnTo>
                  <a:pt x="3557372" y="2011249"/>
                </a:lnTo>
                <a:lnTo>
                  <a:pt x="3557372" y="2129790"/>
                </a:lnTo>
                <a:lnTo>
                  <a:pt x="3573780" y="2129790"/>
                </a:lnTo>
                <a:lnTo>
                  <a:pt x="3573780" y="2064980"/>
                </a:lnTo>
                <a:cubicBezTo>
                  <a:pt x="3573780" y="2050678"/>
                  <a:pt x="3576124" y="2040584"/>
                  <a:pt x="3580812" y="2034699"/>
                </a:cubicBezTo>
                <a:cubicBezTo>
                  <a:pt x="3585500" y="2028813"/>
                  <a:pt x="3591788" y="2025871"/>
                  <a:pt x="3599676" y="2025871"/>
                </a:cubicBezTo>
                <a:cubicBezTo>
                  <a:pt x="3603843" y="2025871"/>
                  <a:pt x="3607508" y="2026970"/>
                  <a:pt x="3610671" y="2029167"/>
                </a:cubicBezTo>
                <a:cubicBezTo>
                  <a:pt x="3613834" y="2031365"/>
                  <a:pt x="3616159" y="2034475"/>
                  <a:pt x="3617647" y="2038497"/>
                </a:cubicBezTo>
                <a:cubicBezTo>
                  <a:pt x="3619136" y="2042520"/>
                  <a:pt x="3619880" y="2048889"/>
                  <a:pt x="3619880" y="2057606"/>
                </a:cubicBezTo>
                <a:lnTo>
                  <a:pt x="3619880" y="2129790"/>
                </a:lnTo>
                <a:lnTo>
                  <a:pt x="3636288" y="2129790"/>
                </a:lnTo>
                <a:lnTo>
                  <a:pt x="3636288" y="2056902"/>
                </a:lnTo>
                <a:cubicBezTo>
                  <a:pt x="3636288" y="2045963"/>
                  <a:pt x="3635619" y="2037852"/>
                  <a:pt x="3634282" y="2032568"/>
                </a:cubicBezTo>
                <a:cubicBezTo>
                  <a:pt x="3632945" y="2027285"/>
                  <a:pt x="3630921" y="2022987"/>
                  <a:pt x="3628209" y="2019676"/>
                </a:cubicBezTo>
                <a:cubicBezTo>
                  <a:pt x="3625498" y="2016365"/>
                  <a:pt x="3621932" y="2013686"/>
                  <a:pt x="3617512" y="2011639"/>
                </a:cubicBezTo>
                <a:cubicBezTo>
                  <a:pt x="3613092" y="2009593"/>
                  <a:pt x="3608282" y="2008570"/>
                  <a:pt x="3603082" y="2008570"/>
                </a:cubicBezTo>
                <a:close/>
                <a:moveTo>
                  <a:pt x="3493896" y="2008570"/>
                </a:moveTo>
                <a:cubicBezTo>
                  <a:pt x="3480800" y="2008570"/>
                  <a:pt x="3470735" y="2011472"/>
                  <a:pt x="3463703" y="2017276"/>
                </a:cubicBezTo>
                <a:cubicBezTo>
                  <a:pt x="3456671" y="2023080"/>
                  <a:pt x="3452002" y="2032345"/>
                  <a:pt x="3449694" y="2045070"/>
                </a:cubicBezTo>
                <a:lnTo>
                  <a:pt x="3465880" y="2047749"/>
                </a:lnTo>
                <a:cubicBezTo>
                  <a:pt x="3467666" y="2038999"/>
                  <a:pt x="3470456" y="2033035"/>
                  <a:pt x="3474251" y="2029857"/>
                </a:cubicBezTo>
                <a:cubicBezTo>
                  <a:pt x="3478046" y="2026679"/>
                  <a:pt x="3483776" y="2025090"/>
                  <a:pt x="3491441" y="2025090"/>
                </a:cubicBezTo>
                <a:cubicBezTo>
                  <a:pt x="3499924" y="2025090"/>
                  <a:pt x="3506212" y="2027471"/>
                  <a:pt x="3510305" y="2032233"/>
                </a:cubicBezTo>
                <a:cubicBezTo>
                  <a:pt x="3513207" y="2035508"/>
                  <a:pt x="3514658" y="2041200"/>
                  <a:pt x="3514658" y="2049311"/>
                </a:cubicBezTo>
                <a:lnTo>
                  <a:pt x="3514546" y="2054446"/>
                </a:lnTo>
                <a:cubicBezTo>
                  <a:pt x="3508296" y="2057168"/>
                  <a:pt x="3498473" y="2059512"/>
                  <a:pt x="3485078" y="2061478"/>
                </a:cubicBezTo>
                <a:cubicBezTo>
                  <a:pt x="3475107" y="2062892"/>
                  <a:pt x="3467666" y="2065087"/>
                  <a:pt x="3462754" y="2068064"/>
                </a:cubicBezTo>
                <a:cubicBezTo>
                  <a:pt x="3457843" y="2071040"/>
                  <a:pt x="3453974" y="2075170"/>
                  <a:pt x="3451146" y="2080454"/>
                </a:cubicBezTo>
                <a:cubicBezTo>
                  <a:pt x="3448318" y="2085737"/>
                  <a:pt x="3446904" y="2091802"/>
                  <a:pt x="3446904" y="2098648"/>
                </a:cubicBezTo>
                <a:cubicBezTo>
                  <a:pt x="3446904" y="2108992"/>
                  <a:pt x="3449918" y="2117214"/>
                  <a:pt x="3455946" y="2123316"/>
                </a:cubicBezTo>
                <a:cubicBezTo>
                  <a:pt x="3461973" y="2129418"/>
                  <a:pt x="3470047" y="2132469"/>
                  <a:pt x="3480167" y="2132469"/>
                </a:cubicBezTo>
                <a:cubicBezTo>
                  <a:pt x="3486567" y="2132469"/>
                  <a:pt x="3492743" y="2131018"/>
                  <a:pt x="3498696" y="2128115"/>
                </a:cubicBezTo>
                <a:cubicBezTo>
                  <a:pt x="3504650" y="2125212"/>
                  <a:pt x="3510379" y="2120896"/>
                  <a:pt x="3515886" y="2115166"/>
                </a:cubicBezTo>
                <a:cubicBezTo>
                  <a:pt x="3516407" y="2120823"/>
                  <a:pt x="3517523" y="2125697"/>
                  <a:pt x="3519234" y="2129790"/>
                </a:cubicBezTo>
                <a:lnTo>
                  <a:pt x="3536424" y="2129790"/>
                </a:lnTo>
                <a:cubicBezTo>
                  <a:pt x="3534340" y="2125177"/>
                  <a:pt x="3532945" y="2120433"/>
                  <a:pt x="3532238" y="2115559"/>
                </a:cubicBezTo>
                <a:cubicBezTo>
                  <a:pt x="3531532" y="2110684"/>
                  <a:pt x="3531178" y="2098871"/>
                  <a:pt x="3531178" y="2080119"/>
                </a:cubicBezTo>
                <a:lnTo>
                  <a:pt x="3531178" y="2053330"/>
                </a:lnTo>
                <a:cubicBezTo>
                  <a:pt x="3531178" y="2042465"/>
                  <a:pt x="3530415" y="2034205"/>
                  <a:pt x="3528890" y="2028550"/>
                </a:cubicBezTo>
                <a:cubicBezTo>
                  <a:pt x="3527364" y="2022894"/>
                  <a:pt x="3523700" y="2018150"/>
                  <a:pt x="3517895" y="2014318"/>
                </a:cubicBezTo>
                <a:cubicBezTo>
                  <a:pt x="3512091" y="2010486"/>
                  <a:pt x="3504091" y="2008570"/>
                  <a:pt x="3493896" y="2008570"/>
                </a:cubicBezTo>
                <a:close/>
                <a:moveTo>
                  <a:pt x="3344462" y="2008570"/>
                </a:moveTo>
                <a:cubicBezTo>
                  <a:pt x="3338370" y="2008570"/>
                  <a:pt x="3332761" y="2010234"/>
                  <a:pt x="3327634" y="2013564"/>
                </a:cubicBezTo>
                <a:cubicBezTo>
                  <a:pt x="3322508" y="2016893"/>
                  <a:pt x="3318311" y="2021629"/>
                  <a:pt x="3315042" y="2027770"/>
                </a:cubicBezTo>
                <a:lnTo>
                  <a:pt x="3315042" y="2011249"/>
                </a:lnTo>
                <a:lnTo>
                  <a:pt x="3300308" y="2011249"/>
                </a:lnTo>
                <a:lnTo>
                  <a:pt x="3300308" y="2129790"/>
                </a:lnTo>
                <a:lnTo>
                  <a:pt x="3316717" y="2129790"/>
                </a:lnTo>
                <a:lnTo>
                  <a:pt x="3316717" y="2068221"/>
                </a:lnTo>
                <a:cubicBezTo>
                  <a:pt x="3316717" y="2052130"/>
                  <a:pt x="3318893" y="2041049"/>
                  <a:pt x="3323246" y="2034978"/>
                </a:cubicBezTo>
                <a:cubicBezTo>
                  <a:pt x="3327600" y="2028907"/>
                  <a:pt x="3333534" y="2025871"/>
                  <a:pt x="3341050" y="2025871"/>
                </a:cubicBezTo>
                <a:cubicBezTo>
                  <a:pt x="3346334" y="2025871"/>
                  <a:pt x="3350482" y="2027882"/>
                  <a:pt x="3353496" y="2031905"/>
                </a:cubicBezTo>
                <a:cubicBezTo>
                  <a:pt x="3356510" y="2035927"/>
                  <a:pt x="3358016" y="2042855"/>
                  <a:pt x="3358016" y="2052690"/>
                </a:cubicBezTo>
                <a:lnTo>
                  <a:pt x="3358016" y="2129790"/>
                </a:lnTo>
                <a:lnTo>
                  <a:pt x="3374425" y="2129790"/>
                </a:lnTo>
                <a:lnTo>
                  <a:pt x="3374425" y="2060847"/>
                </a:lnTo>
                <a:cubicBezTo>
                  <a:pt x="3374425" y="2048778"/>
                  <a:pt x="3376670" y="2039931"/>
                  <a:pt x="3381159" y="2034307"/>
                </a:cubicBezTo>
                <a:cubicBezTo>
                  <a:pt x="3385648" y="2028683"/>
                  <a:pt x="3391446" y="2025871"/>
                  <a:pt x="3398554" y="2025871"/>
                </a:cubicBezTo>
                <a:cubicBezTo>
                  <a:pt x="3401996" y="2025871"/>
                  <a:pt x="3405101" y="2026839"/>
                  <a:pt x="3407869" y="2028777"/>
                </a:cubicBezTo>
                <a:cubicBezTo>
                  <a:pt x="3410638" y="2030714"/>
                  <a:pt x="3412639" y="2033451"/>
                  <a:pt x="3413873" y="2036989"/>
                </a:cubicBezTo>
                <a:cubicBezTo>
                  <a:pt x="3415108" y="2040528"/>
                  <a:pt x="3415724" y="2046543"/>
                  <a:pt x="3415724" y="2055035"/>
                </a:cubicBezTo>
                <a:lnTo>
                  <a:pt x="3415724" y="2129790"/>
                </a:lnTo>
                <a:lnTo>
                  <a:pt x="3432133" y="2129790"/>
                </a:lnTo>
                <a:lnTo>
                  <a:pt x="3432133" y="2048418"/>
                </a:lnTo>
                <a:cubicBezTo>
                  <a:pt x="3432133" y="2034503"/>
                  <a:pt x="3429445" y="2024383"/>
                  <a:pt x="3424068" y="2018057"/>
                </a:cubicBezTo>
                <a:cubicBezTo>
                  <a:pt x="3418692" y="2011732"/>
                  <a:pt x="3411337" y="2008570"/>
                  <a:pt x="3402004" y="2008570"/>
                </a:cubicBezTo>
                <a:cubicBezTo>
                  <a:pt x="3395881" y="2008570"/>
                  <a:pt x="3390300" y="2010291"/>
                  <a:pt x="3385259" y="2013733"/>
                </a:cubicBezTo>
                <a:cubicBezTo>
                  <a:pt x="3380218" y="2017175"/>
                  <a:pt x="3375757" y="2022339"/>
                  <a:pt x="3371875" y="2029223"/>
                </a:cubicBezTo>
                <a:cubicBezTo>
                  <a:pt x="3369869" y="2022486"/>
                  <a:pt x="3366508" y="2017360"/>
                  <a:pt x="3361790" y="2013844"/>
                </a:cubicBezTo>
                <a:cubicBezTo>
                  <a:pt x="3357072" y="2010328"/>
                  <a:pt x="3351296" y="2008570"/>
                  <a:pt x="3344462" y="2008570"/>
                </a:cubicBezTo>
                <a:close/>
                <a:moveTo>
                  <a:pt x="3183982" y="2008570"/>
                </a:moveTo>
                <a:cubicBezTo>
                  <a:pt x="3177297" y="2008570"/>
                  <a:pt x="3171373" y="2010179"/>
                  <a:pt x="3166210" y="2013398"/>
                </a:cubicBezTo>
                <a:cubicBezTo>
                  <a:pt x="3161048" y="2016617"/>
                  <a:pt x="3156684" y="2021482"/>
                  <a:pt x="3153117" y="2027993"/>
                </a:cubicBezTo>
                <a:lnTo>
                  <a:pt x="3153117" y="2011249"/>
                </a:lnTo>
                <a:lnTo>
                  <a:pt x="3138272" y="2011249"/>
                </a:lnTo>
                <a:lnTo>
                  <a:pt x="3138272" y="2129790"/>
                </a:lnTo>
                <a:lnTo>
                  <a:pt x="3154680" y="2129790"/>
                </a:lnTo>
                <a:lnTo>
                  <a:pt x="3154680" y="2064980"/>
                </a:lnTo>
                <a:cubicBezTo>
                  <a:pt x="3154680" y="2050678"/>
                  <a:pt x="3157024" y="2040584"/>
                  <a:pt x="3161712" y="2034699"/>
                </a:cubicBezTo>
                <a:cubicBezTo>
                  <a:pt x="3166400" y="2028813"/>
                  <a:pt x="3172688" y="2025871"/>
                  <a:pt x="3180576" y="2025871"/>
                </a:cubicBezTo>
                <a:cubicBezTo>
                  <a:pt x="3184743" y="2025871"/>
                  <a:pt x="3188408" y="2026970"/>
                  <a:pt x="3191571" y="2029167"/>
                </a:cubicBezTo>
                <a:cubicBezTo>
                  <a:pt x="3194734" y="2031365"/>
                  <a:pt x="3197059" y="2034475"/>
                  <a:pt x="3198547" y="2038497"/>
                </a:cubicBezTo>
                <a:cubicBezTo>
                  <a:pt x="3200036" y="2042520"/>
                  <a:pt x="3200780" y="2048889"/>
                  <a:pt x="3200780" y="2057606"/>
                </a:cubicBezTo>
                <a:lnTo>
                  <a:pt x="3200780" y="2129790"/>
                </a:lnTo>
                <a:lnTo>
                  <a:pt x="3217188" y="2129790"/>
                </a:lnTo>
                <a:lnTo>
                  <a:pt x="3217188" y="2056902"/>
                </a:lnTo>
                <a:cubicBezTo>
                  <a:pt x="3217188" y="2045963"/>
                  <a:pt x="3216519" y="2037852"/>
                  <a:pt x="3215182" y="2032568"/>
                </a:cubicBezTo>
                <a:cubicBezTo>
                  <a:pt x="3213845" y="2027285"/>
                  <a:pt x="3211821" y="2022987"/>
                  <a:pt x="3209109" y="2019676"/>
                </a:cubicBezTo>
                <a:cubicBezTo>
                  <a:pt x="3206398" y="2016365"/>
                  <a:pt x="3202832" y="2013686"/>
                  <a:pt x="3198412" y="2011639"/>
                </a:cubicBezTo>
                <a:cubicBezTo>
                  <a:pt x="3193992" y="2009593"/>
                  <a:pt x="3189182" y="2008570"/>
                  <a:pt x="3183982" y="2008570"/>
                </a:cubicBezTo>
                <a:close/>
                <a:moveTo>
                  <a:pt x="2980812" y="2008570"/>
                </a:moveTo>
                <a:cubicBezTo>
                  <a:pt x="2969352" y="2008570"/>
                  <a:pt x="2960385" y="2011732"/>
                  <a:pt x="2953911" y="2018057"/>
                </a:cubicBezTo>
                <a:cubicBezTo>
                  <a:pt x="2947437" y="2024383"/>
                  <a:pt x="2944200" y="2032605"/>
                  <a:pt x="2944200" y="2042726"/>
                </a:cubicBezTo>
                <a:cubicBezTo>
                  <a:pt x="2944200" y="2048604"/>
                  <a:pt x="2945390" y="2053851"/>
                  <a:pt x="2947772" y="2058464"/>
                </a:cubicBezTo>
                <a:cubicBezTo>
                  <a:pt x="2950153" y="2063078"/>
                  <a:pt x="2953502" y="2066761"/>
                  <a:pt x="2957818" y="2069515"/>
                </a:cubicBezTo>
                <a:cubicBezTo>
                  <a:pt x="2962134" y="2072268"/>
                  <a:pt x="2970691" y="2075617"/>
                  <a:pt x="2983490" y="2079561"/>
                </a:cubicBezTo>
                <a:cubicBezTo>
                  <a:pt x="2992346" y="2082240"/>
                  <a:pt x="2997927" y="2084472"/>
                  <a:pt x="3000234" y="2086258"/>
                </a:cubicBezTo>
                <a:cubicBezTo>
                  <a:pt x="3003582" y="2088862"/>
                  <a:pt x="3005256" y="2092509"/>
                  <a:pt x="3005256" y="2097197"/>
                </a:cubicBezTo>
                <a:cubicBezTo>
                  <a:pt x="3005256" y="2102629"/>
                  <a:pt x="3003308" y="2107113"/>
                  <a:pt x="2999410" y="2110647"/>
                </a:cubicBezTo>
                <a:cubicBezTo>
                  <a:pt x="2995513" y="2114182"/>
                  <a:pt x="2990000" y="2115949"/>
                  <a:pt x="2982873" y="2115949"/>
                </a:cubicBezTo>
                <a:cubicBezTo>
                  <a:pt x="2975747" y="2115949"/>
                  <a:pt x="2970030" y="2113912"/>
                  <a:pt x="2965724" y="2109838"/>
                </a:cubicBezTo>
                <a:cubicBezTo>
                  <a:pt x="2961418" y="2105764"/>
                  <a:pt x="2958783" y="2099541"/>
                  <a:pt x="2957818" y="2091169"/>
                </a:cubicBezTo>
                <a:lnTo>
                  <a:pt x="2941409" y="2094295"/>
                </a:lnTo>
                <a:cubicBezTo>
                  <a:pt x="2945130" y="2119744"/>
                  <a:pt x="2958636" y="2132469"/>
                  <a:pt x="2981928" y="2132469"/>
                </a:cubicBezTo>
                <a:cubicBezTo>
                  <a:pt x="2994355" y="2132469"/>
                  <a:pt x="3004159" y="2128966"/>
                  <a:pt x="3011340" y="2121958"/>
                </a:cubicBezTo>
                <a:cubicBezTo>
                  <a:pt x="3018521" y="2114951"/>
                  <a:pt x="3022112" y="2105782"/>
                  <a:pt x="3022112" y="2094452"/>
                </a:cubicBezTo>
                <a:cubicBezTo>
                  <a:pt x="3022112" y="2088339"/>
                  <a:pt x="3020999" y="2083065"/>
                  <a:pt x="3018775" y="2078630"/>
                </a:cubicBezTo>
                <a:cubicBezTo>
                  <a:pt x="3016551" y="2074195"/>
                  <a:pt x="3013437" y="2070691"/>
                  <a:pt x="3009434" y="2068119"/>
                </a:cubicBezTo>
                <a:cubicBezTo>
                  <a:pt x="3005430" y="2065548"/>
                  <a:pt x="2996611" y="2062098"/>
                  <a:pt x="2982974" y="2057772"/>
                </a:cubicBezTo>
                <a:cubicBezTo>
                  <a:pt x="2973058" y="2054512"/>
                  <a:pt x="2967094" y="2052140"/>
                  <a:pt x="2965082" y="2050658"/>
                </a:cubicBezTo>
                <a:cubicBezTo>
                  <a:pt x="2961727" y="2048138"/>
                  <a:pt x="2960050" y="2044692"/>
                  <a:pt x="2960050" y="2040319"/>
                </a:cubicBezTo>
                <a:cubicBezTo>
                  <a:pt x="2960050" y="2035873"/>
                  <a:pt x="2961799" y="2032223"/>
                  <a:pt x="2965296" y="2029370"/>
                </a:cubicBezTo>
                <a:cubicBezTo>
                  <a:pt x="2968794" y="2026516"/>
                  <a:pt x="2974114" y="2025090"/>
                  <a:pt x="2981258" y="2025090"/>
                </a:cubicBezTo>
                <a:cubicBezTo>
                  <a:pt x="2993834" y="2025090"/>
                  <a:pt x="3000866" y="2031564"/>
                  <a:pt x="3002354" y="2044512"/>
                </a:cubicBezTo>
                <a:lnTo>
                  <a:pt x="3018428" y="2041833"/>
                </a:lnTo>
                <a:cubicBezTo>
                  <a:pt x="3017312" y="2033647"/>
                  <a:pt x="3015302" y="2027359"/>
                  <a:pt x="3012400" y="2022969"/>
                </a:cubicBezTo>
                <a:cubicBezTo>
                  <a:pt x="3009498" y="2018578"/>
                  <a:pt x="3005312" y="2015081"/>
                  <a:pt x="2999843" y="2012476"/>
                </a:cubicBezTo>
                <a:cubicBezTo>
                  <a:pt x="2994374" y="2009872"/>
                  <a:pt x="2988030" y="2008570"/>
                  <a:pt x="2980812" y="2008570"/>
                </a:cubicBezTo>
                <a:close/>
                <a:moveTo>
                  <a:pt x="2882846" y="2008570"/>
                </a:moveTo>
                <a:cubicBezTo>
                  <a:pt x="2869674" y="2008570"/>
                  <a:pt x="2858791" y="2013946"/>
                  <a:pt x="2850196" y="2024699"/>
                </a:cubicBezTo>
                <a:cubicBezTo>
                  <a:pt x="2841602" y="2035452"/>
                  <a:pt x="2837304" y="2051060"/>
                  <a:pt x="2837304" y="2071524"/>
                </a:cubicBezTo>
                <a:cubicBezTo>
                  <a:pt x="2837304" y="2091244"/>
                  <a:pt x="2841564" y="2106331"/>
                  <a:pt x="2850085" y="2116786"/>
                </a:cubicBezTo>
                <a:cubicBezTo>
                  <a:pt x="2858605" y="2127242"/>
                  <a:pt x="2869749" y="2132469"/>
                  <a:pt x="2883515" y="2132469"/>
                </a:cubicBezTo>
                <a:cubicBezTo>
                  <a:pt x="2894454" y="2132469"/>
                  <a:pt x="2903626" y="2129251"/>
                  <a:pt x="2911030" y="2122814"/>
                </a:cubicBezTo>
                <a:cubicBezTo>
                  <a:pt x="2918434" y="2116377"/>
                  <a:pt x="2923550" y="2106834"/>
                  <a:pt x="2926378" y="2094183"/>
                </a:cubicBezTo>
                <a:lnTo>
                  <a:pt x="2909411" y="2091616"/>
                </a:lnTo>
                <a:cubicBezTo>
                  <a:pt x="2904574" y="2107838"/>
                  <a:pt x="2895980" y="2115949"/>
                  <a:pt x="2883627" y="2115949"/>
                </a:cubicBezTo>
                <a:cubicBezTo>
                  <a:pt x="2875739" y="2115949"/>
                  <a:pt x="2869042" y="2112563"/>
                  <a:pt x="2863535" y="2105792"/>
                </a:cubicBezTo>
                <a:cubicBezTo>
                  <a:pt x="2858028" y="2099020"/>
                  <a:pt x="2854940" y="2088974"/>
                  <a:pt x="2854270" y="2075654"/>
                </a:cubicBezTo>
                <a:lnTo>
                  <a:pt x="2926824" y="2075654"/>
                </a:lnTo>
                <a:lnTo>
                  <a:pt x="2926936" y="2070296"/>
                </a:lnTo>
                <a:cubicBezTo>
                  <a:pt x="2926936" y="2050279"/>
                  <a:pt x="2922731" y="2034987"/>
                  <a:pt x="2914323" y="2024420"/>
                </a:cubicBezTo>
                <a:cubicBezTo>
                  <a:pt x="2905914" y="2013853"/>
                  <a:pt x="2895422" y="2008570"/>
                  <a:pt x="2882846" y="2008570"/>
                </a:cubicBezTo>
                <a:close/>
                <a:moveTo>
                  <a:pt x="2773940" y="2008570"/>
                </a:moveTo>
                <a:cubicBezTo>
                  <a:pt x="2766127" y="2008570"/>
                  <a:pt x="2759076" y="2010802"/>
                  <a:pt x="2752788" y="2015267"/>
                </a:cubicBezTo>
                <a:cubicBezTo>
                  <a:pt x="2746500" y="2019732"/>
                  <a:pt x="2741422" y="2026727"/>
                  <a:pt x="2737552" y="2036252"/>
                </a:cubicBezTo>
                <a:cubicBezTo>
                  <a:pt x="2733682" y="2045777"/>
                  <a:pt x="2731748" y="2056902"/>
                  <a:pt x="2731748" y="2069626"/>
                </a:cubicBezTo>
                <a:cubicBezTo>
                  <a:pt x="2731748" y="2088602"/>
                  <a:pt x="2736138" y="2103745"/>
                  <a:pt x="2744919" y="2115056"/>
                </a:cubicBezTo>
                <a:cubicBezTo>
                  <a:pt x="2752584" y="2124879"/>
                  <a:pt x="2762220" y="2129790"/>
                  <a:pt x="2773829" y="2129790"/>
                </a:cubicBezTo>
                <a:cubicBezTo>
                  <a:pt x="2779261" y="2129790"/>
                  <a:pt x="2784210" y="2128497"/>
                  <a:pt x="2788674" y="2125910"/>
                </a:cubicBezTo>
                <a:cubicBezTo>
                  <a:pt x="2793139" y="2123323"/>
                  <a:pt x="2797158" y="2119479"/>
                  <a:pt x="2800730" y="2114380"/>
                </a:cubicBezTo>
                <a:cubicBezTo>
                  <a:pt x="2800730" y="2127776"/>
                  <a:pt x="2800246" y="2136558"/>
                  <a:pt x="2799278" y="2140726"/>
                </a:cubicBezTo>
                <a:cubicBezTo>
                  <a:pt x="2797716" y="2147573"/>
                  <a:pt x="2794795" y="2152727"/>
                  <a:pt x="2790516" y="2156188"/>
                </a:cubicBezTo>
                <a:cubicBezTo>
                  <a:pt x="2786237" y="2159649"/>
                  <a:pt x="2780489" y="2161379"/>
                  <a:pt x="2773271" y="2161379"/>
                </a:cubicBezTo>
                <a:cubicBezTo>
                  <a:pt x="2766648" y="2161379"/>
                  <a:pt x="2761476" y="2159826"/>
                  <a:pt x="2757756" y="2156719"/>
                </a:cubicBezTo>
                <a:cubicBezTo>
                  <a:pt x="2754035" y="2153612"/>
                  <a:pt x="2751802" y="2148878"/>
                  <a:pt x="2751058" y="2142515"/>
                </a:cubicBezTo>
                <a:lnTo>
                  <a:pt x="2734985" y="2139613"/>
                </a:lnTo>
                <a:cubicBezTo>
                  <a:pt x="2734762" y="2151594"/>
                  <a:pt x="2738036" y="2160970"/>
                  <a:pt x="2744807" y="2167741"/>
                </a:cubicBezTo>
                <a:cubicBezTo>
                  <a:pt x="2751579" y="2174513"/>
                  <a:pt x="2761253" y="2177899"/>
                  <a:pt x="2773829" y="2177899"/>
                </a:cubicBezTo>
                <a:cubicBezTo>
                  <a:pt x="2783354" y="2177899"/>
                  <a:pt x="2791502" y="2175648"/>
                  <a:pt x="2798274" y="2171146"/>
                </a:cubicBezTo>
                <a:cubicBezTo>
                  <a:pt x="2805046" y="2166644"/>
                  <a:pt x="2809920" y="2160505"/>
                  <a:pt x="2812896" y="2152728"/>
                </a:cubicBezTo>
                <a:cubicBezTo>
                  <a:pt x="2815873" y="2144952"/>
                  <a:pt x="2817361" y="2131948"/>
                  <a:pt x="2817361" y="2113717"/>
                </a:cubicBezTo>
                <a:lnTo>
                  <a:pt x="2817361" y="2011249"/>
                </a:lnTo>
                <a:lnTo>
                  <a:pt x="2802181" y="2011249"/>
                </a:lnTo>
                <a:lnTo>
                  <a:pt x="2802181" y="2025424"/>
                </a:lnTo>
                <a:cubicBezTo>
                  <a:pt x="2798534" y="2019806"/>
                  <a:pt x="2794349" y="2015593"/>
                  <a:pt x="2789623" y="2012783"/>
                </a:cubicBezTo>
                <a:cubicBezTo>
                  <a:pt x="2784898" y="2009974"/>
                  <a:pt x="2779670" y="2008570"/>
                  <a:pt x="2773940" y="2008570"/>
                </a:cubicBezTo>
                <a:close/>
                <a:moveTo>
                  <a:pt x="2679157" y="2008570"/>
                </a:moveTo>
                <a:cubicBezTo>
                  <a:pt x="2672472" y="2008570"/>
                  <a:pt x="2666548" y="2010179"/>
                  <a:pt x="2661385" y="2013398"/>
                </a:cubicBezTo>
                <a:cubicBezTo>
                  <a:pt x="2656223" y="2016617"/>
                  <a:pt x="2651858" y="2021482"/>
                  <a:pt x="2648292" y="2027993"/>
                </a:cubicBezTo>
                <a:lnTo>
                  <a:pt x="2648292" y="2011249"/>
                </a:lnTo>
                <a:lnTo>
                  <a:pt x="2633447" y="2011249"/>
                </a:lnTo>
                <a:lnTo>
                  <a:pt x="2633447" y="2129790"/>
                </a:lnTo>
                <a:lnTo>
                  <a:pt x="2649855" y="2129790"/>
                </a:lnTo>
                <a:lnTo>
                  <a:pt x="2649855" y="2064980"/>
                </a:lnTo>
                <a:cubicBezTo>
                  <a:pt x="2649855" y="2050678"/>
                  <a:pt x="2652199" y="2040584"/>
                  <a:pt x="2656887" y="2034699"/>
                </a:cubicBezTo>
                <a:cubicBezTo>
                  <a:pt x="2661575" y="2028813"/>
                  <a:pt x="2667863" y="2025871"/>
                  <a:pt x="2675751" y="2025871"/>
                </a:cubicBezTo>
                <a:cubicBezTo>
                  <a:pt x="2679918" y="2025871"/>
                  <a:pt x="2683583" y="2026970"/>
                  <a:pt x="2686746" y="2029167"/>
                </a:cubicBezTo>
                <a:cubicBezTo>
                  <a:pt x="2689908" y="2031365"/>
                  <a:pt x="2692234" y="2034475"/>
                  <a:pt x="2693722" y="2038497"/>
                </a:cubicBezTo>
                <a:cubicBezTo>
                  <a:pt x="2695210" y="2042520"/>
                  <a:pt x="2695955" y="2048889"/>
                  <a:pt x="2695955" y="2057606"/>
                </a:cubicBezTo>
                <a:lnTo>
                  <a:pt x="2695955" y="2129790"/>
                </a:lnTo>
                <a:lnTo>
                  <a:pt x="2712363" y="2129790"/>
                </a:lnTo>
                <a:lnTo>
                  <a:pt x="2712363" y="2056902"/>
                </a:lnTo>
                <a:cubicBezTo>
                  <a:pt x="2712363" y="2045963"/>
                  <a:pt x="2711694" y="2037852"/>
                  <a:pt x="2710357" y="2032568"/>
                </a:cubicBezTo>
                <a:cubicBezTo>
                  <a:pt x="2709020" y="2027285"/>
                  <a:pt x="2706996" y="2022987"/>
                  <a:pt x="2704284" y="2019676"/>
                </a:cubicBezTo>
                <a:cubicBezTo>
                  <a:pt x="2701573" y="2016365"/>
                  <a:pt x="2698007" y="2013686"/>
                  <a:pt x="2693587" y="2011639"/>
                </a:cubicBezTo>
                <a:cubicBezTo>
                  <a:pt x="2689167" y="2009593"/>
                  <a:pt x="2684357" y="2008570"/>
                  <a:pt x="2679157" y="2008570"/>
                </a:cubicBezTo>
                <a:close/>
                <a:moveTo>
                  <a:pt x="2568520" y="2008570"/>
                </a:moveTo>
                <a:cubicBezTo>
                  <a:pt x="2555349" y="2008570"/>
                  <a:pt x="2544466" y="2013946"/>
                  <a:pt x="2535871" y="2024699"/>
                </a:cubicBezTo>
                <a:cubicBezTo>
                  <a:pt x="2527276" y="2035452"/>
                  <a:pt x="2522979" y="2051060"/>
                  <a:pt x="2522979" y="2071524"/>
                </a:cubicBezTo>
                <a:cubicBezTo>
                  <a:pt x="2522979" y="2091244"/>
                  <a:pt x="2527239" y="2106331"/>
                  <a:pt x="2535760" y="2116786"/>
                </a:cubicBezTo>
                <a:cubicBezTo>
                  <a:pt x="2544280" y="2127242"/>
                  <a:pt x="2555424" y="2132469"/>
                  <a:pt x="2569190" y="2132469"/>
                </a:cubicBezTo>
                <a:cubicBezTo>
                  <a:pt x="2580129" y="2132469"/>
                  <a:pt x="2589301" y="2129251"/>
                  <a:pt x="2596705" y="2122814"/>
                </a:cubicBezTo>
                <a:cubicBezTo>
                  <a:pt x="2604109" y="2116377"/>
                  <a:pt x="2609225" y="2106834"/>
                  <a:pt x="2612053" y="2094183"/>
                </a:cubicBezTo>
                <a:lnTo>
                  <a:pt x="2595086" y="2091616"/>
                </a:lnTo>
                <a:cubicBezTo>
                  <a:pt x="2590249" y="2107838"/>
                  <a:pt x="2581655" y="2115949"/>
                  <a:pt x="2569302" y="2115949"/>
                </a:cubicBezTo>
                <a:cubicBezTo>
                  <a:pt x="2561414" y="2115949"/>
                  <a:pt x="2554717" y="2112563"/>
                  <a:pt x="2549210" y="2105792"/>
                </a:cubicBezTo>
                <a:cubicBezTo>
                  <a:pt x="2543703" y="2099020"/>
                  <a:pt x="2540615" y="2088974"/>
                  <a:pt x="2539946" y="2075654"/>
                </a:cubicBezTo>
                <a:lnTo>
                  <a:pt x="2612499" y="2075654"/>
                </a:lnTo>
                <a:lnTo>
                  <a:pt x="2612611" y="2070296"/>
                </a:lnTo>
                <a:cubicBezTo>
                  <a:pt x="2612611" y="2050279"/>
                  <a:pt x="2608406" y="2034987"/>
                  <a:pt x="2599998" y="2024420"/>
                </a:cubicBezTo>
                <a:cubicBezTo>
                  <a:pt x="2591589" y="2013853"/>
                  <a:pt x="2581097" y="2008570"/>
                  <a:pt x="2568520" y="2008570"/>
                </a:cubicBezTo>
                <a:close/>
                <a:moveTo>
                  <a:pt x="2388996" y="2008570"/>
                </a:moveTo>
                <a:cubicBezTo>
                  <a:pt x="2375900" y="2008570"/>
                  <a:pt x="2365835" y="2011472"/>
                  <a:pt x="2358803" y="2017276"/>
                </a:cubicBezTo>
                <a:cubicBezTo>
                  <a:pt x="2351771" y="2023080"/>
                  <a:pt x="2347102" y="2032345"/>
                  <a:pt x="2344795" y="2045070"/>
                </a:cubicBezTo>
                <a:lnTo>
                  <a:pt x="2360980" y="2047749"/>
                </a:lnTo>
                <a:cubicBezTo>
                  <a:pt x="2362766" y="2038999"/>
                  <a:pt x="2365556" y="2033035"/>
                  <a:pt x="2369351" y="2029857"/>
                </a:cubicBezTo>
                <a:cubicBezTo>
                  <a:pt x="2373146" y="2026679"/>
                  <a:pt x="2378876" y="2025090"/>
                  <a:pt x="2386541" y="2025090"/>
                </a:cubicBezTo>
                <a:cubicBezTo>
                  <a:pt x="2395024" y="2025090"/>
                  <a:pt x="2401312" y="2027471"/>
                  <a:pt x="2405405" y="2032233"/>
                </a:cubicBezTo>
                <a:cubicBezTo>
                  <a:pt x="2408307" y="2035508"/>
                  <a:pt x="2409758" y="2041200"/>
                  <a:pt x="2409758" y="2049311"/>
                </a:cubicBezTo>
                <a:lnTo>
                  <a:pt x="2409646" y="2054446"/>
                </a:lnTo>
                <a:cubicBezTo>
                  <a:pt x="2403396" y="2057168"/>
                  <a:pt x="2393573" y="2059512"/>
                  <a:pt x="2380178" y="2061478"/>
                </a:cubicBezTo>
                <a:cubicBezTo>
                  <a:pt x="2370207" y="2062892"/>
                  <a:pt x="2362766" y="2065087"/>
                  <a:pt x="2357854" y="2068064"/>
                </a:cubicBezTo>
                <a:cubicBezTo>
                  <a:pt x="2352943" y="2071040"/>
                  <a:pt x="2349073" y="2075170"/>
                  <a:pt x="2346246" y="2080454"/>
                </a:cubicBezTo>
                <a:cubicBezTo>
                  <a:pt x="2343418" y="2085737"/>
                  <a:pt x="2342004" y="2091802"/>
                  <a:pt x="2342004" y="2098648"/>
                </a:cubicBezTo>
                <a:cubicBezTo>
                  <a:pt x="2342004" y="2108992"/>
                  <a:pt x="2345018" y="2117214"/>
                  <a:pt x="2351045" y="2123316"/>
                </a:cubicBezTo>
                <a:cubicBezTo>
                  <a:pt x="2357073" y="2129418"/>
                  <a:pt x="2365147" y="2132469"/>
                  <a:pt x="2375267" y="2132469"/>
                </a:cubicBezTo>
                <a:cubicBezTo>
                  <a:pt x="2381667" y="2132469"/>
                  <a:pt x="2387843" y="2131018"/>
                  <a:pt x="2393796" y="2128115"/>
                </a:cubicBezTo>
                <a:cubicBezTo>
                  <a:pt x="2399749" y="2125212"/>
                  <a:pt x="2405479" y="2120896"/>
                  <a:pt x="2410986" y="2115166"/>
                </a:cubicBezTo>
                <a:cubicBezTo>
                  <a:pt x="2411507" y="2120823"/>
                  <a:pt x="2412623" y="2125697"/>
                  <a:pt x="2414334" y="2129790"/>
                </a:cubicBezTo>
                <a:lnTo>
                  <a:pt x="2431524" y="2129790"/>
                </a:lnTo>
                <a:cubicBezTo>
                  <a:pt x="2429441" y="2125177"/>
                  <a:pt x="2428045" y="2120433"/>
                  <a:pt x="2427338" y="2115559"/>
                </a:cubicBezTo>
                <a:cubicBezTo>
                  <a:pt x="2426632" y="2110684"/>
                  <a:pt x="2426278" y="2098871"/>
                  <a:pt x="2426278" y="2080119"/>
                </a:cubicBezTo>
                <a:lnTo>
                  <a:pt x="2426278" y="2053330"/>
                </a:lnTo>
                <a:cubicBezTo>
                  <a:pt x="2426278" y="2042465"/>
                  <a:pt x="2425515" y="2034205"/>
                  <a:pt x="2423990" y="2028550"/>
                </a:cubicBezTo>
                <a:cubicBezTo>
                  <a:pt x="2422464" y="2022894"/>
                  <a:pt x="2418799" y="2018150"/>
                  <a:pt x="2412995" y="2014318"/>
                </a:cubicBezTo>
                <a:cubicBezTo>
                  <a:pt x="2407191" y="2010486"/>
                  <a:pt x="2399191" y="2008570"/>
                  <a:pt x="2388996" y="2008570"/>
                </a:cubicBezTo>
                <a:close/>
                <a:moveTo>
                  <a:pt x="2187186" y="2008570"/>
                </a:moveTo>
                <a:cubicBezTo>
                  <a:pt x="2174163" y="2008570"/>
                  <a:pt x="2163503" y="2013723"/>
                  <a:pt x="2155206" y="2024029"/>
                </a:cubicBezTo>
                <a:cubicBezTo>
                  <a:pt x="2146909" y="2034336"/>
                  <a:pt x="2142760" y="2049795"/>
                  <a:pt x="2142760" y="2070408"/>
                </a:cubicBezTo>
                <a:cubicBezTo>
                  <a:pt x="2142760" y="2090872"/>
                  <a:pt x="2146872" y="2106331"/>
                  <a:pt x="2155094" y="2116786"/>
                </a:cubicBezTo>
                <a:cubicBezTo>
                  <a:pt x="2163317" y="2127242"/>
                  <a:pt x="2173791" y="2132469"/>
                  <a:pt x="2186516" y="2132469"/>
                </a:cubicBezTo>
                <a:cubicBezTo>
                  <a:pt x="2197008" y="2132469"/>
                  <a:pt x="2205994" y="2128749"/>
                  <a:pt x="2213472" y="2121307"/>
                </a:cubicBezTo>
                <a:cubicBezTo>
                  <a:pt x="2220951" y="2113866"/>
                  <a:pt x="2225620" y="2103076"/>
                  <a:pt x="2227481" y="2088937"/>
                </a:cubicBezTo>
                <a:lnTo>
                  <a:pt x="2211296" y="2086370"/>
                </a:lnTo>
                <a:cubicBezTo>
                  <a:pt x="2210105" y="2096490"/>
                  <a:pt x="2207296" y="2103950"/>
                  <a:pt x="2202868" y="2108750"/>
                </a:cubicBezTo>
                <a:cubicBezTo>
                  <a:pt x="2198441" y="2113549"/>
                  <a:pt x="2193102" y="2115949"/>
                  <a:pt x="2186851" y="2115949"/>
                </a:cubicBezTo>
                <a:cubicBezTo>
                  <a:pt x="2178888" y="2115949"/>
                  <a:pt x="2172359" y="2112340"/>
                  <a:pt x="2167261" y="2105122"/>
                </a:cubicBezTo>
                <a:cubicBezTo>
                  <a:pt x="2162164" y="2097904"/>
                  <a:pt x="2159615" y="2086221"/>
                  <a:pt x="2159615" y="2070073"/>
                </a:cubicBezTo>
                <a:cubicBezTo>
                  <a:pt x="2159615" y="2054446"/>
                  <a:pt x="2162276" y="2043042"/>
                  <a:pt x="2167596" y="2035861"/>
                </a:cubicBezTo>
                <a:cubicBezTo>
                  <a:pt x="2172917" y="2028680"/>
                  <a:pt x="2179633" y="2025090"/>
                  <a:pt x="2187744" y="2025090"/>
                </a:cubicBezTo>
                <a:cubicBezTo>
                  <a:pt x="2193176" y="2025090"/>
                  <a:pt x="2197827" y="2027071"/>
                  <a:pt x="2201696" y="2031033"/>
                </a:cubicBezTo>
                <a:cubicBezTo>
                  <a:pt x="2205566" y="2034996"/>
                  <a:pt x="2208282" y="2040977"/>
                  <a:pt x="2209845" y="2048977"/>
                </a:cubicBezTo>
                <a:lnTo>
                  <a:pt x="2225806" y="2046074"/>
                </a:lnTo>
                <a:cubicBezTo>
                  <a:pt x="2223872" y="2033573"/>
                  <a:pt x="2219463" y="2024197"/>
                  <a:pt x="2212579" y="2017946"/>
                </a:cubicBezTo>
                <a:cubicBezTo>
                  <a:pt x="2205696" y="2011695"/>
                  <a:pt x="2197232" y="2008570"/>
                  <a:pt x="2187186" y="2008570"/>
                </a:cubicBezTo>
                <a:close/>
                <a:moveTo>
                  <a:pt x="2037837" y="2008570"/>
                </a:moveTo>
                <a:cubicBezTo>
                  <a:pt x="2026377" y="2008570"/>
                  <a:pt x="2017410" y="2011732"/>
                  <a:pt x="2010936" y="2018057"/>
                </a:cubicBezTo>
                <a:cubicBezTo>
                  <a:pt x="2004462" y="2024383"/>
                  <a:pt x="2001225" y="2032605"/>
                  <a:pt x="2001225" y="2042726"/>
                </a:cubicBezTo>
                <a:cubicBezTo>
                  <a:pt x="2001225" y="2048604"/>
                  <a:pt x="2002416" y="2053851"/>
                  <a:pt x="2004797" y="2058464"/>
                </a:cubicBezTo>
                <a:cubicBezTo>
                  <a:pt x="2007178" y="2063078"/>
                  <a:pt x="2010527" y="2066761"/>
                  <a:pt x="2014843" y="2069515"/>
                </a:cubicBezTo>
                <a:cubicBezTo>
                  <a:pt x="2019159" y="2072268"/>
                  <a:pt x="2027716" y="2075617"/>
                  <a:pt x="2040516" y="2079561"/>
                </a:cubicBezTo>
                <a:cubicBezTo>
                  <a:pt x="2049371" y="2082240"/>
                  <a:pt x="2054952" y="2084472"/>
                  <a:pt x="2057259" y="2086258"/>
                </a:cubicBezTo>
                <a:cubicBezTo>
                  <a:pt x="2060607" y="2088862"/>
                  <a:pt x="2062282" y="2092509"/>
                  <a:pt x="2062282" y="2097197"/>
                </a:cubicBezTo>
                <a:cubicBezTo>
                  <a:pt x="2062282" y="2102629"/>
                  <a:pt x="2060333" y="2107113"/>
                  <a:pt x="2056436" y="2110647"/>
                </a:cubicBezTo>
                <a:cubicBezTo>
                  <a:pt x="2052538" y="2114182"/>
                  <a:pt x="2047026" y="2115949"/>
                  <a:pt x="2039898" y="2115949"/>
                </a:cubicBezTo>
                <a:cubicBezTo>
                  <a:pt x="2032772" y="2115949"/>
                  <a:pt x="2027056" y="2113912"/>
                  <a:pt x="2022750" y="2109838"/>
                </a:cubicBezTo>
                <a:cubicBezTo>
                  <a:pt x="2018443" y="2105764"/>
                  <a:pt x="2015808" y="2099541"/>
                  <a:pt x="2014843" y="2091169"/>
                </a:cubicBezTo>
                <a:lnTo>
                  <a:pt x="1998434" y="2094295"/>
                </a:lnTo>
                <a:cubicBezTo>
                  <a:pt x="2002155" y="2119744"/>
                  <a:pt x="2015661" y="2132469"/>
                  <a:pt x="2038953" y="2132469"/>
                </a:cubicBezTo>
                <a:cubicBezTo>
                  <a:pt x="2051380" y="2132469"/>
                  <a:pt x="2061184" y="2128966"/>
                  <a:pt x="2068365" y="2121958"/>
                </a:cubicBezTo>
                <a:cubicBezTo>
                  <a:pt x="2075546" y="2114951"/>
                  <a:pt x="2079136" y="2105782"/>
                  <a:pt x="2079136" y="2094452"/>
                </a:cubicBezTo>
                <a:cubicBezTo>
                  <a:pt x="2079136" y="2088339"/>
                  <a:pt x="2078024" y="2083065"/>
                  <a:pt x="2075800" y="2078630"/>
                </a:cubicBezTo>
                <a:cubicBezTo>
                  <a:pt x="2073576" y="2074195"/>
                  <a:pt x="2070462" y="2070691"/>
                  <a:pt x="2066459" y="2068119"/>
                </a:cubicBezTo>
                <a:cubicBezTo>
                  <a:pt x="2062456" y="2065548"/>
                  <a:pt x="2053636" y="2062098"/>
                  <a:pt x="2039999" y="2057772"/>
                </a:cubicBezTo>
                <a:cubicBezTo>
                  <a:pt x="2030084" y="2054512"/>
                  <a:pt x="2024119" y="2052140"/>
                  <a:pt x="2022107" y="2050658"/>
                </a:cubicBezTo>
                <a:cubicBezTo>
                  <a:pt x="2018752" y="2048138"/>
                  <a:pt x="2017075" y="2044692"/>
                  <a:pt x="2017075" y="2040319"/>
                </a:cubicBezTo>
                <a:cubicBezTo>
                  <a:pt x="2017075" y="2035873"/>
                  <a:pt x="2018824" y="2032223"/>
                  <a:pt x="2022321" y="2029370"/>
                </a:cubicBezTo>
                <a:cubicBezTo>
                  <a:pt x="2025819" y="2026516"/>
                  <a:pt x="2031139" y="2025090"/>
                  <a:pt x="2038283" y="2025090"/>
                </a:cubicBezTo>
                <a:cubicBezTo>
                  <a:pt x="2050859" y="2025090"/>
                  <a:pt x="2057891" y="2031564"/>
                  <a:pt x="2059380" y="2044512"/>
                </a:cubicBezTo>
                <a:lnTo>
                  <a:pt x="2075453" y="2041833"/>
                </a:lnTo>
                <a:cubicBezTo>
                  <a:pt x="2074337" y="2033647"/>
                  <a:pt x="2072328" y="2027359"/>
                  <a:pt x="2069425" y="2022969"/>
                </a:cubicBezTo>
                <a:cubicBezTo>
                  <a:pt x="2066523" y="2018578"/>
                  <a:pt x="2062337" y="2015081"/>
                  <a:pt x="2056868" y="2012476"/>
                </a:cubicBezTo>
                <a:cubicBezTo>
                  <a:pt x="2051399" y="2009872"/>
                  <a:pt x="2045055" y="2008570"/>
                  <a:pt x="2037837" y="2008570"/>
                </a:cubicBezTo>
                <a:close/>
                <a:moveTo>
                  <a:pt x="1939871" y="2008570"/>
                </a:moveTo>
                <a:cubicBezTo>
                  <a:pt x="1926699" y="2008570"/>
                  <a:pt x="1915816" y="2013946"/>
                  <a:pt x="1907222" y="2024699"/>
                </a:cubicBezTo>
                <a:cubicBezTo>
                  <a:pt x="1898627" y="2035452"/>
                  <a:pt x="1894329" y="2051060"/>
                  <a:pt x="1894329" y="2071524"/>
                </a:cubicBezTo>
                <a:cubicBezTo>
                  <a:pt x="1894329" y="2091244"/>
                  <a:pt x="1898589" y="2106331"/>
                  <a:pt x="1907110" y="2116786"/>
                </a:cubicBezTo>
                <a:cubicBezTo>
                  <a:pt x="1915630" y="2127242"/>
                  <a:pt x="1926774" y="2132469"/>
                  <a:pt x="1940540" y="2132469"/>
                </a:cubicBezTo>
                <a:cubicBezTo>
                  <a:pt x="1951479" y="2132469"/>
                  <a:pt x="1960651" y="2129251"/>
                  <a:pt x="1968055" y="2122814"/>
                </a:cubicBezTo>
                <a:cubicBezTo>
                  <a:pt x="1975459" y="2116377"/>
                  <a:pt x="1980575" y="2106834"/>
                  <a:pt x="1983403" y="2094183"/>
                </a:cubicBezTo>
                <a:lnTo>
                  <a:pt x="1966436" y="2091616"/>
                </a:lnTo>
                <a:cubicBezTo>
                  <a:pt x="1961599" y="2107838"/>
                  <a:pt x="1953005" y="2115949"/>
                  <a:pt x="1940652" y="2115949"/>
                </a:cubicBezTo>
                <a:cubicBezTo>
                  <a:pt x="1932764" y="2115949"/>
                  <a:pt x="1926067" y="2112563"/>
                  <a:pt x="1920560" y="2105792"/>
                </a:cubicBezTo>
                <a:cubicBezTo>
                  <a:pt x="1915054" y="2099020"/>
                  <a:pt x="1911965" y="2088974"/>
                  <a:pt x="1911296" y="2075654"/>
                </a:cubicBezTo>
                <a:lnTo>
                  <a:pt x="1983849" y="2075654"/>
                </a:lnTo>
                <a:lnTo>
                  <a:pt x="1983961" y="2070296"/>
                </a:lnTo>
                <a:cubicBezTo>
                  <a:pt x="1983961" y="2050279"/>
                  <a:pt x="1979756" y="2034987"/>
                  <a:pt x="1971348" y="2024420"/>
                </a:cubicBezTo>
                <a:cubicBezTo>
                  <a:pt x="1962939" y="2013853"/>
                  <a:pt x="1952447" y="2008570"/>
                  <a:pt x="1939871" y="2008570"/>
                </a:cubicBezTo>
                <a:close/>
                <a:moveTo>
                  <a:pt x="1844286" y="2008570"/>
                </a:moveTo>
                <a:cubicBezTo>
                  <a:pt x="1831263" y="2008570"/>
                  <a:pt x="1820603" y="2013723"/>
                  <a:pt x="1812306" y="2024029"/>
                </a:cubicBezTo>
                <a:cubicBezTo>
                  <a:pt x="1804009" y="2034336"/>
                  <a:pt x="1799861" y="2049795"/>
                  <a:pt x="1799861" y="2070408"/>
                </a:cubicBezTo>
                <a:cubicBezTo>
                  <a:pt x="1799861" y="2090872"/>
                  <a:pt x="1803972" y="2106331"/>
                  <a:pt x="1812195" y="2116786"/>
                </a:cubicBezTo>
                <a:cubicBezTo>
                  <a:pt x="1820418" y="2127242"/>
                  <a:pt x="1830891" y="2132469"/>
                  <a:pt x="1843616" y="2132469"/>
                </a:cubicBezTo>
                <a:cubicBezTo>
                  <a:pt x="1854108" y="2132469"/>
                  <a:pt x="1863094" y="2128749"/>
                  <a:pt x="1870573" y="2121307"/>
                </a:cubicBezTo>
                <a:cubicBezTo>
                  <a:pt x="1878051" y="2113866"/>
                  <a:pt x="1882721" y="2103076"/>
                  <a:pt x="1884581" y="2088937"/>
                </a:cubicBezTo>
                <a:lnTo>
                  <a:pt x="1868396" y="2086370"/>
                </a:lnTo>
                <a:cubicBezTo>
                  <a:pt x="1867205" y="2096490"/>
                  <a:pt x="1864396" y="2103950"/>
                  <a:pt x="1859969" y="2108750"/>
                </a:cubicBezTo>
                <a:cubicBezTo>
                  <a:pt x="1855541" y="2113549"/>
                  <a:pt x="1850202" y="2115949"/>
                  <a:pt x="1843951" y="2115949"/>
                </a:cubicBezTo>
                <a:cubicBezTo>
                  <a:pt x="1835989" y="2115949"/>
                  <a:pt x="1829459" y="2112340"/>
                  <a:pt x="1824361" y="2105122"/>
                </a:cubicBezTo>
                <a:cubicBezTo>
                  <a:pt x="1819264" y="2097904"/>
                  <a:pt x="1816715" y="2086221"/>
                  <a:pt x="1816715" y="2070073"/>
                </a:cubicBezTo>
                <a:cubicBezTo>
                  <a:pt x="1816715" y="2054446"/>
                  <a:pt x="1819376" y="2043042"/>
                  <a:pt x="1824696" y="2035861"/>
                </a:cubicBezTo>
                <a:cubicBezTo>
                  <a:pt x="1830017" y="2028680"/>
                  <a:pt x="1836733" y="2025090"/>
                  <a:pt x="1844844" y="2025090"/>
                </a:cubicBezTo>
                <a:cubicBezTo>
                  <a:pt x="1850276" y="2025090"/>
                  <a:pt x="1854927" y="2027071"/>
                  <a:pt x="1858797" y="2031033"/>
                </a:cubicBezTo>
                <a:cubicBezTo>
                  <a:pt x="1862666" y="2034996"/>
                  <a:pt x="1865382" y="2040977"/>
                  <a:pt x="1866945" y="2048977"/>
                </a:cubicBezTo>
                <a:lnTo>
                  <a:pt x="1882907" y="2046074"/>
                </a:lnTo>
                <a:cubicBezTo>
                  <a:pt x="1880972" y="2033573"/>
                  <a:pt x="1876563" y="2024197"/>
                  <a:pt x="1869680" y="2017946"/>
                </a:cubicBezTo>
                <a:cubicBezTo>
                  <a:pt x="1862796" y="2011695"/>
                  <a:pt x="1854332" y="2008570"/>
                  <a:pt x="1844286" y="2008570"/>
                </a:cubicBezTo>
                <a:close/>
                <a:moveTo>
                  <a:pt x="1741297" y="2008570"/>
                </a:moveTo>
                <a:cubicBezTo>
                  <a:pt x="1728200" y="2008570"/>
                  <a:pt x="1718135" y="2011472"/>
                  <a:pt x="1711103" y="2017276"/>
                </a:cubicBezTo>
                <a:cubicBezTo>
                  <a:pt x="1704071" y="2023080"/>
                  <a:pt x="1699402" y="2032345"/>
                  <a:pt x="1697095" y="2045070"/>
                </a:cubicBezTo>
                <a:lnTo>
                  <a:pt x="1713280" y="2047749"/>
                </a:lnTo>
                <a:cubicBezTo>
                  <a:pt x="1715066" y="2038999"/>
                  <a:pt x="1717856" y="2033035"/>
                  <a:pt x="1721651" y="2029857"/>
                </a:cubicBezTo>
                <a:cubicBezTo>
                  <a:pt x="1725447" y="2026679"/>
                  <a:pt x="1731176" y="2025090"/>
                  <a:pt x="1738841" y="2025090"/>
                </a:cubicBezTo>
                <a:cubicBezTo>
                  <a:pt x="1747324" y="2025090"/>
                  <a:pt x="1753612" y="2027471"/>
                  <a:pt x="1757705" y="2032233"/>
                </a:cubicBezTo>
                <a:cubicBezTo>
                  <a:pt x="1760607" y="2035508"/>
                  <a:pt x="1762058" y="2041200"/>
                  <a:pt x="1762058" y="2049311"/>
                </a:cubicBezTo>
                <a:lnTo>
                  <a:pt x="1761947" y="2054446"/>
                </a:lnTo>
                <a:cubicBezTo>
                  <a:pt x="1755696" y="2057168"/>
                  <a:pt x="1745873" y="2059512"/>
                  <a:pt x="1732479" y="2061478"/>
                </a:cubicBezTo>
                <a:cubicBezTo>
                  <a:pt x="1722507" y="2062892"/>
                  <a:pt x="1715066" y="2065087"/>
                  <a:pt x="1710154" y="2068064"/>
                </a:cubicBezTo>
                <a:cubicBezTo>
                  <a:pt x="1705243" y="2071040"/>
                  <a:pt x="1701374" y="2075170"/>
                  <a:pt x="1698546" y="2080454"/>
                </a:cubicBezTo>
                <a:cubicBezTo>
                  <a:pt x="1695718" y="2085737"/>
                  <a:pt x="1694304" y="2091802"/>
                  <a:pt x="1694304" y="2098648"/>
                </a:cubicBezTo>
                <a:cubicBezTo>
                  <a:pt x="1694304" y="2108992"/>
                  <a:pt x="1697318" y="2117214"/>
                  <a:pt x="1703346" y="2123316"/>
                </a:cubicBezTo>
                <a:cubicBezTo>
                  <a:pt x="1709373" y="2129418"/>
                  <a:pt x="1717447" y="2132469"/>
                  <a:pt x="1727567" y="2132469"/>
                </a:cubicBezTo>
                <a:cubicBezTo>
                  <a:pt x="1733967" y="2132469"/>
                  <a:pt x="1740143" y="2131018"/>
                  <a:pt x="1746096" y="2128115"/>
                </a:cubicBezTo>
                <a:cubicBezTo>
                  <a:pt x="1752050" y="2125212"/>
                  <a:pt x="1757779" y="2120896"/>
                  <a:pt x="1763286" y="2115166"/>
                </a:cubicBezTo>
                <a:cubicBezTo>
                  <a:pt x="1763807" y="2120823"/>
                  <a:pt x="1764923" y="2125697"/>
                  <a:pt x="1766635" y="2129790"/>
                </a:cubicBezTo>
                <a:lnTo>
                  <a:pt x="1783824" y="2129790"/>
                </a:lnTo>
                <a:cubicBezTo>
                  <a:pt x="1781741" y="2125177"/>
                  <a:pt x="1780345" y="2120433"/>
                  <a:pt x="1779639" y="2115559"/>
                </a:cubicBezTo>
                <a:cubicBezTo>
                  <a:pt x="1778932" y="2110684"/>
                  <a:pt x="1778578" y="2098871"/>
                  <a:pt x="1778578" y="2080119"/>
                </a:cubicBezTo>
                <a:lnTo>
                  <a:pt x="1778578" y="2053330"/>
                </a:lnTo>
                <a:cubicBezTo>
                  <a:pt x="1778578" y="2042465"/>
                  <a:pt x="1777815" y="2034205"/>
                  <a:pt x="1776290" y="2028550"/>
                </a:cubicBezTo>
                <a:cubicBezTo>
                  <a:pt x="1774765" y="2022894"/>
                  <a:pt x="1771100" y="2018150"/>
                  <a:pt x="1765295" y="2014318"/>
                </a:cubicBezTo>
                <a:cubicBezTo>
                  <a:pt x="1759491" y="2010486"/>
                  <a:pt x="1751491" y="2008570"/>
                  <a:pt x="1741297" y="2008570"/>
                </a:cubicBezTo>
                <a:close/>
                <a:moveTo>
                  <a:pt x="1520213" y="2008570"/>
                </a:moveTo>
                <a:cubicBezTo>
                  <a:pt x="1507041" y="2008570"/>
                  <a:pt x="1496158" y="2013779"/>
                  <a:pt x="1487563" y="2024197"/>
                </a:cubicBezTo>
                <a:cubicBezTo>
                  <a:pt x="1478969" y="2034615"/>
                  <a:pt x="1474671" y="2050055"/>
                  <a:pt x="1474671" y="2070519"/>
                </a:cubicBezTo>
                <a:cubicBezTo>
                  <a:pt x="1474671" y="2090909"/>
                  <a:pt x="1479006" y="2106331"/>
                  <a:pt x="1487675" y="2116786"/>
                </a:cubicBezTo>
                <a:cubicBezTo>
                  <a:pt x="1496344" y="2127242"/>
                  <a:pt x="1507190" y="2132469"/>
                  <a:pt x="1520213" y="2132469"/>
                </a:cubicBezTo>
                <a:cubicBezTo>
                  <a:pt x="1533458" y="2132469"/>
                  <a:pt x="1544360" y="2127260"/>
                  <a:pt x="1552918" y="2116842"/>
                </a:cubicBezTo>
                <a:cubicBezTo>
                  <a:pt x="1561475" y="2106424"/>
                  <a:pt x="1565754" y="2090574"/>
                  <a:pt x="1565754" y="2069292"/>
                </a:cubicBezTo>
                <a:cubicBezTo>
                  <a:pt x="1565754" y="2049646"/>
                  <a:pt x="1561401" y="2034615"/>
                  <a:pt x="1552694" y="2024197"/>
                </a:cubicBezTo>
                <a:cubicBezTo>
                  <a:pt x="1543988" y="2013779"/>
                  <a:pt x="1533161" y="2008570"/>
                  <a:pt x="1520213" y="2008570"/>
                </a:cubicBezTo>
                <a:close/>
                <a:moveTo>
                  <a:pt x="1369822" y="2008570"/>
                </a:moveTo>
                <a:cubicBezTo>
                  <a:pt x="1356725" y="2008570"/>
                  <a:pt x="1346660" y="2011472"/>
                  <a:pt x="1339628" y="2017276"/>
                </a:cubicBezTo>
                <a:cubicBezTo>
                  <a:pt x="1332596" y="2023080"/>
                  <a:pt x="1327927" y="2032345"/>
                  <a:pt x="1325620" y="2045070"/>
                </a:cubicBezTo>
                <a:lnTo>
                  <a:pt x="1341805" y="2047749"/>
                </a:lnTo>
                <a:cubicBezTo>
                  <a:pt x="1343591" y="2038999"/>
                  <a:pt x="1346381" y="2033035"/>
                  <a:pt x="1350176" y="2029857"/>
                </a:cubicBezTo>
                <a:cubicBezTo>
                  <a:pt x="1353972" y="2026679"/>
                  <a:pt x="1359701" y="2025090"/>
                  <a:pt x="1367366" y="2025090"/>
                </a:cubicBezTo>
                <a:cubicBezTo>
                  <a:pt x="1375849" y="2025090"/>
                  <a:pt x="1382137" y="2027471"/>
                  <a:pt x="1386230" y="2032233"/>
                </a:cubicBezTo>
                <a:cubicBezTo>
                  <a:pt x="1389132" y="2035508"/>
                  <a:pt x="1390583" y="2041200"/>
                  <a:pt x="1390583" y="2049311"/>
                </a:cubicBezTo>
                <a:lnTo>
                  <a:pt x="1390472" y="2054446"/>
                </a:lnTo>
                <a:cubicBezTo>
                  <a:pt x="1384221" y="2057168"/>
                  <a:pt x="1374398" y="2059512"/>
                  <a:pt x="1361004" y="2061478"/>
                </a:cubicBezTo>
                <a:cubicBezTo>
                  <a:pt x="1351032" y="2062892"/>
                  <a:pt x="1343591" y="2065087"/>
                  <a:pt x="1338680" y="2068064"/>
                </a:cubicBezTo>
                <a:cubicBezTo>
                  <a:pt x="1333768" y="2071040"/>
                  <a:pt x="1329899" y="2075170"/>
                  <a:pt x="1327071" y="2080454"/>
                </a:cubicBezTo>
                <a:cubicBezTo>
                  <a:pt x="1324243" y="2085737"/>
                  <a:pt x="1322829" y="2091802"/>
                  <a:pt x="1322829" y="2098648"/>
                </a:cubicBezTo>
                <a:cubicBezTo>
                  <a:pt x="1322829" y="2108992"/>
                  <a:pt x="1325843" y="2117214"/>
                  <a:pt x="1331871" y="2123316"/>
                </a:cubicBezTo>
                <a:cubicBezTo>
                  <a:pt x="1337898" y="2129418"/>
                  <a:pt x="1345972" y="2132469"/>
                  <a:pt x="1356092" y="2132469"/>
                </a:cubicBezTo>
                <a:cubicBezTo>
                  <a:pt x="1362492" y="2132469"/>
                  <a:pt x="1368668" y="2131018"/>
                  <a:pt x="1374622" y="2128115"/>
                </a:cubicBezTo>
                <a:cubicBezTo>
                  <a:pt x="1380575" y="2125212"/>
                  <a:pt x="1386304" y="2120896"/>
                  <a:pt x="1391811" y="2115166"/>
                </a:cubicBezTo>
                <a:cubicBezTo>
                  <a:pt x="1392332" y="2120823"/>
                  <a:pt x="1393448" y="2125697"/>
                  <a:pt x="1395160" y="2129790"/>
                </a:cubicBezTo>
                <a:lnTo>
                  <a:pt x="1412349" y="2129790"/>
                </a:lnTo>
                <a:cubicBezTo>
                  <a:pt x="1410266" y="2125177"/>
                  <a:pt x="1408871" y="2120433"/>
                  <a:pt x="1408164" y="2115559"/>
                </a:cubicBezTo>
                <a:cubicBezTo>
                  <a:pt x="1407457" y="2110684"/>
                  <a:pt x="1407103" y="2098871"/>
                  <a:pt x="1407103" y="2080119"/>
                </a:cubicBezTo>
                <a:lnTo>
                  <a:pt x="1407103" y="2053330"/>
                </a:lnTo>
                <a:cubicBezTo>
                  <a:pt x="1407103" y="2042465"/>
                  <a:pt x="1406340" y="2034205"/>
                  <a:pt x="1404815" y="2028550"/>
                </a:cubicBezTo>
                <a:cubicBezTo>
                  <a:pt x="1403289" y="2022894"/>
                  <a:pt x="1399625" y="2018150"/>
                  <a:pt x="1393820" y="2014318"/>
                </a:cubicBezTo>
                <a:cubicBezTo>
                  <a:pt x="1388016" y="2010486"/>
                  <a:pt x="1380017" y="2008570"/>
                  <a:pt x="1369822" y="2008570"/>
                </a:cubicBezTo>
                <a:close/>
                <a:moveTo>
                  <a:pt x="1220387" y="2008570"/>
                </a:moveTo>
                <a:cubicBezTo>
                  <a:pt x="1214295" y="2008570"/>
                  <a:pt x="1208686" y="2010234"/>
                  <a:pt x="1203560" y="2013564"/>
                </a:cubicBezTo>
                <a:cubicBezTo>
                  <a:pt x="1198433" y="2016893"/>
                  <a:pt x="1194236" y="2021629"/>
                  <a:pt x="1190968" y="2027770"/>
                </a:cubicBezTo>
                <a:lnTo>
                  <a:pt x="1190968" y="2011249"/>
                </a:lnTo>
                <a:lnTo>
                  <a:pt x="1176234" y="2011249"/>
                </a:lnTo>
                <a:lnTo>
                  <a:pt x="1176234" y="2129790"/>
                </a:lnTo>
                <a:lnTo>
                  <a:pt x="1192642" y="2129790"/>
                </a:lnTo>
                <a:lnTo>
                  <a:pt x="1192642" y="2068221"/>
                </a:lnTo>
                <a:cubicBezTo>
                  <a:pt x="1192642" y="2052130"/>
                  <a:pt x="1194818" y="2041049"/>
                  <a:pt x="1199172" y="2034978"/>
                </a:cubicBezTo>
                <a:cubicBezTo>
                  <a:pt x="1203525" y="2028907"/>
                  <a:pt x="1209459" y="2025871"/>
                  <a:pt x="1216975" y="2025871"/>
                </a:cubicBezTo>
                <a:cubicBezTo>
                  <a:pt x="1222259" y="2025871"/>
                  <a:pt x="1226407" y="2027882"/>
                  <a:pt x="1229421" y="2031905"/>
                </a:cubicBezTo>
                <a:cubicBezTo>
                  <a:pt x="1232435" y="2035927"/>
                  <a:pt x="1233942" y="2042855"/>
                  <a:pt x="1233942" y="2052690"/>
                </a:cubicBezTo>
                <a:lnTo>
                  <a:pt x="1233942" y="2129790"/>
                </a:lnTo>
                <a:lnTo>
                  <a:pt x="1250350" y="2129790"/>
                </a:lnTo>
                <a:lnTo>
                  <a:pt x="1250350" y="2060847"/>
                </a:lnTo>
                <a:cubicBezTo>
                  <a:pt x="1250350" y="2048778"/>
                  <a:pt x="1252595" y="2039931"/>
                  <a:pt x="1257084" y="2034307"/>
                </a:cubicBezTo>
                <a:cubicBezTo>
                  <a:pt x="1261573" y="2028683"/>
                  <a:pt x="1267372" y="2025871"/>
                  <a:pt x="1274479" y="2025871"/>
                </a:cubicBezTo>
                <a:cubicBezTo>
                  <a:pt x="1277921" y="2025871"/>
                  <a:pt x="1281026" y="2026839"/>
                  <a:pt x="1283794" y="2028777"/>
                </a:cubicBezTo>
                <a:cubicBezTo>
                  <a:pt x="1286563" y="2030714"/>
                  <a:pt x="1288564" y="2033451"/>
                  <a:pt x="1289798" y="2036989"/>
                </a:cubicBezTo>
                <a:cubicBezTo>
                  <a:pt x="1291033" y="2040528"/>
                  <a:pt x="1291650" y="2046543"/>
                  <a:pt x="1291650" y="2055035"/>
                </a:cubicBezTo>
                <a:lnTo>
                  <a:pt x="1291650" y="2129790"/>
                </a:lnTo>
                <a:lnTo>
                  <a:pt x="1308058" y="2129790"/>
                </a:lnTo>
                <a:lnTo>
                  <a:pt x="1308058" y="2048418"/>
                </a:lnTo>
                <a:cubicBezTo>
                  <a:pt x="1308058" y="2034503"/>
                  <a:pt x="1305370" y="2024383"/>
                  <a:pt x="1299994" y="2018057"/>
                </a:cubicBezTo>
                <a:cubicBezTo>
                  <a:pt x="1294617" y="2011732"/>
                  <a:pt x="1287262" y="2008570"/>
                  <a:pt x="1277929" y="2008570"/>
                </a:cubicBezTo>
                <a:cubicBezTo>
                  <a:pt x="1271806" y="2008570"/>
                  <a:pt x="1266225" y="2010291"/>
                  <a:pt x="1261184" y="2013733"/>
                </a:cubicBezTo>
                <a:cubicBezTo>
                  <a:pt x="1256144" y="2017175"/>
                  <a:pt x="1251682" y="2022339"/>
                  <a:pt x="1247800" y="2029223"/>
                </a:cubicBezTo>
                <a:cubicBezTo>
                  <a:pt x="1245794" y="2022486"/>
                  <a:pt x="1242433" y="2017360"/>
                  <a:pt x="1237715" y="2013844"/>
                </a:cubicBezTo>
                <a:cubicBezTo>
                  <a:pt x="1232997" y="2010328"/>
                  <a:pt x="1227221" y="2008570"/>
                  <a:pt x="1220387" y="2008570"/>
                </a:cubicBezTo>
                <a:close/>
                <a:moveTo>
                  <a:pt x="1110638" y="2008570"/>
                </a:moveTo>
                <a:cubicBezTo>
                  <a:pt x="1097466" y="2008570"/>
                  <a:pt x="1086583" y="2013779"/>
                  <a:pt x="1077988" y="2024197"/>
                </a:cubicBezTo>
                <a:cubicBezTo>
                  <a:pt x="1069394" y="2034615"/>
                  <a:pt x="1065096" y="2050055"/>
                  <a:pt x="1065096" y="2070519"/>
                </a:cubicBezTo>
                <a:cubicBezTo>
                  <a:pt x="1065096" y="2090909"/>
                  <a:pt x="1069431" y="2106331"/>
                  <a:pt x="1078100" y="2116786"/>
                </a:cubicBezTo>
                <a:cubicBezTo>
                  <a:pt x="1086769" y="2127242"/>
                  <a:pt x="1097615" y="2132469"/>
                  <a:pt x="1110638" y="2132469"/>
                </a:cubicBezTo>
                <a:cubicBezTo>
                  <a:pt x="1123883" y="2132469"/>
                  <a:pt x="1134785" y="2127260"/>
                  <a:pt x="1143343" y="2116842"/>
                </a:cubicBezTo>
                <a:cubicBezTo>
                  <a:pt x="1151900" y="2106424"/>
                  <a:pt x="1156179" y="2090574"/>
                  <a:pt x="1156179" y="2069292"/>
                </a:cubicBezTo>
                <a:cubicBezTo>
                  <a:pt x="1156179" y="2049646"/>
                  <a:pt x="1151826" y="2034615"/>
                  <a:pt x="1143119" y="2024197"/>
                </a:cubicBezTo>
                <a:cubicBezTo>
                  <a:pt x="1134413" y="2013779"/>
                  <a:pt x="1123586" y="2008570"/>
                  <a:pt x="1110638" y="2008570"/>
                </a:cubicBezTo>
                <a:close/>
                <a:moveTo>
                  <a:pt x="1453277" y="1969837"/>
                </a:moveTo>
                <a:lnTo>
                  <a:pt x="1436869" y="1981892"/>
                </a:lnTo>
                <a:lnTo>
                  <a:pt x="1436869" y="2011249"/>
                </a:lnTo>
                <a:lnTo>
                  <a:pt x="1424814" y="2011249"/>
                </a:lnTo>
                <a:lnTo>
                  <a:pt x="1424814" y="2026876"/>
                </a:lnTo>
                <a:lnTo>
                  <a:pt x="1436869" y="2026876"/>
                </a:lnTo>
                <a:lnTo>
                  <a:pt x="1436869" y="2095076"/>
                </a:lnTo>
                <a:cubicBezTo>
                  <a:pt x="1436869" y="2106834"/>
                  <a:pt x="1437520" y="2114684"/>
                  <a:pt x="1438822" y="2118628"/>
                </a:cubicBezTo>
                <a:cubicBezTo>
                  <a:pt x="1440124" y="2122572"/>
                  <a:pt x="1442524" y="2125679"/>
                  <a:pt x="1446022" y="2127948"/>
                </a:cubicBezTo>
                <a:cubicBezTo>
                  <a:pt x="1449519" y="2130218"/>
                  <a:pt x="1454133" y="2131353"/>
                  <a:pt x="1459863" y="2131353"/>
                </a:cubicBezTo>
                <a:cubicBezTo>
                  <a:pt x="1463509" y="2131353"/>
                  <a:pt x="1467602" y="2130758"/>
                  <a:pt x="1472141" y="2129567"/>
                </a:cubicBezTo>
                <a:lnTo>
                  <a:pt x="1469909" y="2111819"/>
                </a:lnTo>
                <a:cubicBezTo>
                  <a:pt x="1466932" y="2112340"/>
                  <a:pt x="1464514" y="2112601"/>
                  <a:pt x="1462653" y="2112601"/>
                </a:cubicBezTo>
                <a:cubicBezTo>
                  <a:pt x="1458784" y="2112601"/>
                  <a:pt x="1456142" y="2111261"/>
                  <a:pt x="1454728" y="2108582"/>
                </a:cubicBezTo>
                <a:cubicBezTo>
                  <a:pt x="1453761" y="2106722"/>
                  <a:pt x="1453277" y="2102592"/>
                  <a:pt x="1453277" y="2096192"/>
                </a:cubicBezTo>
                <a:lnTo>
                  <a:pt x="1453277" y="2026876"/>
                </a:lnTo>
                <a:lnTo>
                  <a:pt x="1469909" y="2026876"/>
                </a:lnTo>
                <a:lnTo>
                  <a:pt x="1469909" y="2011249"/>
                </a:lnTo>
                <a:lnTo>
                  <a:pt x="1453277" y="2011249"/>
                </a:lnTo>
                <a:close/>
                <a:moveTo>
                  <a:pt x="4424147" y="1966154"/>
                </a:moveTo>
                <a:lnTo>
                  <a:pt x="4424147" y="2129790"/>
                </a:lnTo>
                <a:lnTo>
                  <a:pt x="4440555" y="2129790"/>
                </a:lnTo>
                <a:lnTo>
                  <a:pt x="4440555" y="2064938"/>
                </a:lnTo>
                <a:cubicBezTo>
                  <a:pt x="4440555" y="2050353"/>
                  <a:pt x="4443066" y="2040196"/>
                  <a:pt x="4448090" y="2034466"/>
                </a:cubicBezTo>
                <a:cubicBezTo>
                  <a:pt x="4453112" y="2028736"/>
                  <a:pt x="4459196" y="2025871"/>
                  <a:pt x="4466340" y="2025871"/>
                </a:cubicBezTo>
                <a:cubicBezTo>
                  <a:pt x="4472739" y="2025871"/>
                  <a:pt x="4477762" y="2028103"/>
                  <a:pt x="4481408" y="2032568"/>
                </a:cubicBezTo>
                <a:cubicBezTo>
                  <a:pt x="4485055" y="2037033"/>
                  <a:pt x="4486878" y="2044400"/>
                  <a:pt x="4486878" y="2054669"/>
                </a:cubicBezTo>
                <a:lnTo>
                  <a:pt x="4486878" y="2129790"/>
                </a:lnTo>
                <a:lnTo>
                  <a:pt x="4503286" y="2129790"/>
                </a:lnTo>
                <a:lnTo>
                  <a:pt x="4503286" y="2054669"/>
                </a:lnTo>
                <a:cubicBezTo>
                  <a:pt x="4503286" y="2037107"/>
                  <a:pt x="4500291" y="2025034"/>
                  <a:pt x="4494300" y="2018448"/>
                </a:cubicBezTo>
                <a:cubicBezTo>
                  <a:pt x="4488310" y="2011862"/>
                  <a:pt x="4480143" y="2008570"/>
                  <a:pt x="4469800" y="2008570"/>
                </a:cubicBezTo>
                <a:cubicBezTo>
                  <a:pt x="4463921" y="2008570"/>
                  <a:pt x="4458545" y="2009928"/>
                  <a:pt x="4453670" y="2012644"/>
                </a:cubicBezTo>
                <a:cubicBezTo>
                  <a:pt x="4448796" y="2015360"/>
                  <a:pt x="4444424" y="2019434"/>
                  <a:pt x="4440555" y="2024866"/>
                </a:cubicBezTo>
                <a:lnTo>
                  <a:pt x="4440555" y="1966154"/>
                </a:lnTo>
                <a:close/>
                <a:moveTo>
                  <a:pt x="4281272" y="1966154"/>
                </a:moveTo>
                <a:lnTo>
                  <a:pt x="4281272" y="1989259"/>
                </a:lnTo>
                <a:lnTo>
                  <a:pt x="4297680" y="1989259"/>
                </a:lnTo>
                <a:lnTo>
                  <a:pt x="4297680" y="1966154"/>
                </a:lnTo>
                <a:close/>
                <a:moveTo>
                  <a:pt x="4176497" y="1966154"/>
                </a:moveTo>
                <a:lnTo>
                  <a:pt x="4176497" y="2129790"/>
                </a:lnTo>
                <a:lnTo>
                  <a:pt x="4192905" y="2129790"/>
                </a:lnTo>
                <a:lnTo>
                  <a:pt x="4192905" y="2064938"/>
                </a:lnTo>
                <a:cubicBezTo>
                  <a:pt x="4192905" y="2050353"/>
                  <a:pt x="4195416" y="2040196"/>
                  <a:pt x="4200440" y="2034466"/>
                </a:cubicBezTo>
                <a:cubicBezTo>
                  <a:pt x="4205462" y="2028736"/>
                  <a:pt x="4211546" y="2025871"/>
                  <a:pt x="4218690" y="2025871"/>
                </a:cubicBezTo>
                <a:cubicBezTo>
                  <a:pt x="4225089" y="2025871"/>
                  <a:pt x="4230112" y="2028103"/>
                  <a:pt x="4233758" y="2032568"/>
                </a:cubicBezTo>
                <a:cubicBezTo>
                  <a:pt x="4237405" y="2037033"/>
                  <a:pt x="4239228" y="2044400"/>
                  <a:pt x="4239228" y="2054669"/>
                </a:cubicBezTo>
                <a:lnTo>
                  <a:pt x="4239228" y="2129790"/>
                </a:lnTo>
                <a:lnTo>
                  <a:pt x="4255636" y="2129790"/>
                </a:lnTo>
                <a:lnTo>
                  <a:pt x="4255636" y="2054669"/>
                </a:lnTo>
                <a:cubicBezTo>
                  <a:pt x="4255636" y="2037107"/>
                  <a:pt x="4252641" y="2025034"/>
                  <a:pt x="4246650" y="2018448"/>
                </a:cubicBezTo>
                <a:cubicBezTo>
                  <a:pt x="4240660" y="2011862"/>
                  <a:pt x="4232493" y="2008570"/>
                  <a:pt x="4222150" y="2008570"/>
                </a:cubicBezTo>
                <a:cubicBezTo>
                  <a:pt x="4216271" y="2008570"/>
                  <a:pt x="4210895" y="2009928"/>
                  <a:pt x="4206020" y="2012644"/>
                </a:cubicBezTo>
                <a:cubicBezTo>
                  <a:pt x="4201146" y="2015360"/>
                  <a:pt x="4196774" y="2019434"/>
                  <a:pt x="4192905" y="2024866"/>
                </a:cubicBezTo>
                <a:lnTo>
                  <a:pt x="4192905" y="1966154"/>
                </a:lnTo>
                <a:close/>
                <a:moveTo>
                  <a:pt x="3871697" y="1966154"/>
                </a:moveTo>
                <a:lnTo>
                  <a:pt x="3871697" y="1989259"/>
                </a:lnTo>
                <a:lnTo>
                  <a:pt x="3888105" y="1989259"/>
                </a:lnTo>
                <a:lnTo>
                  <a:pt x="3888105" y="1966154"/>
                </a:lnTo>
                <a:close/>
                <a:moveTo>
                  <a:pt x="3100172" y="1966154"/>
                </a:moveTo>
                <a:lnTo>
                  <a:pt x="3100172" y="1989259"/>
                </a:lnTo>
                <a:lnTo>
                  <a:pt x="3116580" y="1989259"/>
                </a:lnTo>
                <a:lnTo>
                  <a:pt x="3116580" y="1966154"/>
                </a:lnTo>
                <a:close/>
                <a:moveTo>
                  <a:pt x="2490014" y="1966154"/>
                </a:moveTo>
                <a:lnTo>
                  <a:pt x="2490014" y="2129790"/>
                </a:lnTo>
                <a:lnTo>
                  <a:pt x="2506422" y="2129790"/>
                </a:lnTo>
                <a:lnTo>
                  <a:pt x="2506422" y="1966154"/>
                </a:lnTo>
                <a:close/>
                <a:moveTo>
                  <a:pt x="2451914" y="1966154"/>
                </a:moveTo>
                <a:lnTo>
                  <a:pt x="2451914" y="2129790"/>
                </a:lnTo>
                <a:lnTo>
                  <a:pt x="2468322" y="2129790"/>
                </a:lnTo>
                <a:lnTo>
                  <a:pt x="2468322" y="1966154"/>
                </a:lnTo>
                <a:close/>
                <a:moveTo>
                  <a:pt x="2242922" y="1966154"/>
                </a:moveTo>
                <a:lnTo>
                  <a:pt x="2242922" y="2129790"/>
                </a:lnTo>
                <a:lnTo>
                  <a:pt x="2259330" y="2129790"/>
                </a:lnTo>
                <a:lnTo>
                  <a:pt x="2259330" y="2064938"/>
                </a:lnTo>
                <a:cubicBezTo>
                  <a:pt x="2259330" y="2050353"/>
                  <a:pt x="2261842" y="2040196"/>
                  <a:pt x="2266864" y="2034466"/>
                </a:cubicBezTo>
                <a:cubicBezTo>
                  <a:pt x="2271887" y="2028736"/>
                  <a:pt x="2277971" y="2025871"/>
                  <a:pt x="2285114" y="2025871"/>
                </a:cubicBezTo>
                <a:cubicBezTo>
                  <a:pt x="2291514" y="2025871"/>
                  <a:pt x="2296537" y="2028103"/>
                  <a:pt x="2300184" y="2032568"/>
                </a:cubicBezTo>
                <a:cubicBezTo>
                  <a:pt x="2303830" y="2037033"/>
                  <a:pt x="2305653" y="2044400"/>
                  <a:pt x="2305653" y="2054669"/>
                </a:cubicBezTo>
                <a:lnTo>
                  <a:pt x="2305653" y="2129790"/>
                </a:lnTo>
                <a:lnTo>
                  <a:pt x="2322061" y="2129790"/>
                </a:lnTo>
                <a:lnTo>
                  <a:pt x="2322061" y="2054669"/>
                </a:lnTo>
                <a:cubicBezTo>
                  <a:pt x="2322061" y="2037107"/>
                  <a:pt x="2319066" y="2025034"/>
                  <a:pt x="2313076" y="2018448"/>
                </a:cubicBezTo>
                <a:cubicBezTo>
                  <a:pt x="2307085" y="2011862"/>
                  <a:pt x="2298918" y="2008570"/>
                  <a:pt x="2288575" y="2008570"/>
                </a:cubicBezTo>
                <a:cubicBezTo>
                  <a:pt x="2282696" y="2008570"/>
                  <a:pt x="2277320" y="2009928"/>
                  <a:pt x="2272446" y="2012644"/>
                </a:cubicBezTo>
                <a:cubicBezTo>
                  <a:pt x="2267571" y="2015360"/>
                  <a:pt x="2263200" y="2019434"/>
                  <a:pt x="2259330" y="2024866"/>
                </a:cubicBezTo>
                <a:lnTo>
                  <a:pt x="2259330" y="1966154"/>
                </a:lnTo>
                <a:close/>
                <a:moveTo>
                  <a:pt x="956600" y="1966154"/>
                </a:moveTo>
                <a:lnTo>
                  <a:pt x="956600" y="1985464"/>
                </a:lnTo>
                <a:lnTo>
                  <a:pt x="1031495" y="1985464"/>
                </a:lnTo>
                <a:cubicBezTo>
                  <a:pt x="1026961" y="1991120"/>
                  <a:pt x="1022317" y="1997594"/>
                  <a:pt x="1017561" y="2004886"/>
                </a:cubicBezTo>
                <a:lnTo>
                  <a:pt x="948899" y="2109698"/>
                </a:lnTo>
                <a:lnTo>
                  <a:pt x="948899" y="2129790"/>
                </a:lnTo>
                <a:lnTo>
                  <a:pt x="1054939" y="2129790"/>
                </a:lnTo>
                <a:lnTo>
                  <a:pt x="1054939" y="2110480"/>
                </a:lnTo>
                <a:lnTo>
                  <a:pt x="969325" y="2110480"/>
                </a:lnTo>
                <a:lnTo>
                  <a:pt x="977474" y="2098983"/>
                </a:lnTo>
                <a:lnTo>
                  <a:pt x="1052706" y="1985464"/>
                </a:lnTo>
                <a:lnTo>
                  <a:pt x="1052706" y="1966154"/>
                </a:lnTo>
                <a:close/>
                <a:moveTo>
                  <a:pt x="1674284" y="1963363"/>
                </a:moveTo>
                <a:cubicBezTo>
                  <a:pt x="1668240" y="1963363"/>
                  <a:pt x="1663222" y="1964591"/>
                  <a:pt x="1659231" y="1967047"/>
                </a:cubicBezTo>
                <a:cubicBezTo>
                  <a:pt x="1655239" y="1969502"/>
                  <a:pt x="1652273" y="1973056"/>
                  <a:pt x="1650333" y="1977706"/>
                </a:cubicBezTo>
                <a:cubicBezTo>
                  <a:pt x="1648393" y="1982357"/>
                  <a:pt x="1647423" y="1989334"/>
                  <a:pt x="1647423" y="1998635"/>
                </a:cubicBezTo>
                <a:lnTo>
                  <a:pt x="1647423" y="2011249"/>
                </a:lnTo>
                <a:lnTo>
                  <a:pt x="1632801" y="2011249"/>
                </a:lnTo>
                <a:lnTo>
                  <a:pt x="1632801" y="2026876"/>
                </a:lnTo>
                <a:lnTo>
                  <a:pt x="1647423" y="2026876"/>
                </a:lnTo>
                <a:lnTo>
                  <a:pt x="1647423" y="2129790"/>
                </a:lnTo>
                <a:lnTo>
                  <a:pt x="1663832" y="2129790"/>
                </a:lnTo>
                <a:lnTo>
                  <a:pt x="1663832" y="2026876"/>
                </a:lnTo>
                <a:lnTo>
                  <a:pt x="1682807" y="2026876"/>
                </a:lnTo>
                <a:lnTo>
                  <a:pt x="1682807" y="2011249"/>
                </a:lnTo>
                <a:lnTo>
                  <a:pt x="1663832" y="2011249"/>
                </a:lnTo>
                <a:lnTo>
                  <a:pt x="1663832" y="2000310"/>
                </a:lnTo>
                <a:cubicBezTo>
                  <a:pt x="1663832" y="1993092"/>
                  <a:pt x="1664892" y="1988199"/>
                  <a:pt x="1667013" y="1985632"/>
                </a:cubicBezTo>
                <a:cubicBezTo>
                  <a:pt x="1669134" y="1983064"/>
                  <a:pt x="1672650" y="1981781"/>
                  <a:pt x="1677561" y="1981781"/>
                </a:cubicBezTo>
                <a:cubicBezTo>
                  <a:pt x="1680612" y="1981781"/>
                  <a:pt x="1683849" y="1982153"/>
                  <a:pt x="1687272" y="1982897"/>
                </a:cubicBezTo>
                <a:lnTo>
                  <a:pt x="1689728" y="1965484"/>
                </a:lnTo>
                <a:cubicBezTo>
                  <a:pt x="1684132" y="1964070"/>
                  <a:pt x="1678984" y="1963363"/>
                  <a:pt x="1674284" y="1963363"/>
                </a:cubicBezTo>
                <a:close/>
                <a:moveTo>
                  <a:pt x="4590872" y="1830683"/>
                </a:moveTo>
                <a:lnTo>
                  <a:pt x="4590872" y="1853565"/>
                </a:lnTo>
                <a:lnTo>
                  <a:pt x="4600136" y="1853565"/>
                </a:lnTo>
                <a:cubicBezTo>
                  <a:pt x="4599987" y="1860560"/>
                  <a:pt x="4599057" y="1865825"/>
                  <a:pt x="4597346" y="1869360"/>
                </a:cubicBezTo>
                <a:cubicBezTo>
                  <a:pt x="4595634" y="1872894"/>
                  <a:pt x="4593104" y="1875555"/>
                  <a:pt x="4589755" y="1877340"/>
                </a:cubicBezTo>
                <a:lnTo>
                  <a:pt x="4594332" y="1885935"/>
                </a:lnTo>
                <a:cubicBezTo>
                  <a:pt x="4599318" y="1883256"/>
                  <a:pt x="4603112" y="1879405"/>
                  <a:pt x="4605717" y="1874383"/>
                </a:cubicBezTo>
                <a:cubicBezTo>
                  <a:pt x="4608322" y="1869360"/>
                  <a:pt x="4609624" y="1862420"/>
                  <a:pt x="4609624" y="1853565"/>
                </a:cubicBezTo>
                <a:lnTo>
                  <a:pt x="4609624" y="1830683"/>
                </a:lnTo>
                <a:close/>
                <a:moveTo>
                  <a:pt x="1828622" y="1794071"/>
                </a:moveTo>
                <a:lnTo>
                  <a:pt x="1828622" y="1801438"/>
                </a:lnTo>
                <a:cubicBezTo>
                  <a:pt x="1828622" y="1811186"/>
                  <a:pt x="1827431" y="1818609"/>
                  <a:pt x="1825050" y="1823706"/>
                </a:cubicBezTo>
                <a:cubicBezTo>
                  <a:pt x="1822669" y="1828804"/>
                  <a:pt x="1819078" y="1832878"/>
                  <a:pt x="1814278" y="1835929"/>
                </a:cubicBezTo>
                <a:cubicBezTo>
                  <a:pt x="1809479" y="1838980"/>
                  <a:pt x="1804139" y="1840506"/>
                  <a:pt x="1798261" y="1840506"/>
                </a:cubicBezTo>
                <a:cubicBezTo>
                  <a:pt x="1792084" y="1840506"/>
                  <a:pt x="1787247" y="1838813"/>
                  <a:pt x="1783750" y="1835427"/>
                </a:cubicBezTo>
                <a:cubicBezTo>
                  <a:pt x="1780253" y="1832041"/>
                  <a:pt x="1778504" y="1827520"/>
                  <a:pt x="1778504" y="1821865"/>
                </a:cubicBezTo>
                <a:cubicBezTo>
                  <a:pt x="1778504" y="1818219"/>
                  <a:pt x="1779267" y="1815000"/>
                  <a:pt x="1780792" y="1812210"/>
                </a:cubicBezTo>
                <a:cubicBezTo>
                  <a:pt x="1782318" y="1809419"/>
                  <a:pt x="1784457" y="1807261"/>
                  <a:pt x="1787210" y="1805735"/>
                </a:cubicBezTo>
                <a:cubicBezTo>
                  <a:pt x="1789964" y="1804210"/>
                  <a:pt x="1794800" y="1802852"/>
                  <a:pt x="1801721" y="1801661"/>
                </a:cubicBezTo>
                <a:cubicBezTo>
                  <a:pt x="1813627" y="1799578"/>
                  <a:pt x="1822594" y="1797048"/>
                  <a:pt x="1828622" y="1794071"/>
                </a:cubicBezTo>
                <a:close/>
                <a:moveTo>
                  <a:pt x="4378159" y="1748865"/>
                </a:moveTo>
                <a:cubicBezTo>
                  <a:pt x="4386344" y="1748865"/>
                  <a:pt x="4393079" y="1752548"/>
                  <a:pt x="4398362" y="1759915"/>
                </a:cubicBezTo>
                <a:cubicBezTo>
                  <a:pt x="4402008" y="1764975"/>
                  <a:pt x="4404204" y="1772640"/>
                  <a:pt x="4404948" y="1782909"/>
                </a:cubicBezTo>
                <a:lnTo>
                  <a:pt x="4350700" y="1782909"/>
                </a:lnTo>
                <a:cubicBezTo>
                  <a:pt x="4351221" y="1772491"/>
                  <a:pt x="4354086" y="1764212"/>
                  <a:pt x="4359295" y="1758073"/>
                </a:cubicBezTo>
                <a:cubicBezTo>
                  <a:pt x="4364504" y="1751934"/>
                  <a:pt x="4370792" y="1748865"/>
                  <a:pt x="4378159" y="1748865"/>
                </a:cubicBezTo>
                <a:close/>
                <a:moveTo>
                  <a:pt x="4111459" y="1748865"/>
                </a:moveTo>
                <a:cubicBezTo>
                  <a:pt x="4119644" y="1748865"/>
                  <a:pt x="4126379" y="1752548"/>
                  <a:pt x="4131662" y="1759915"/>
                </a:cubicBezTo>
                <a:cubicBezTo>
                  <a:pt x="4135308" y="1764975"/>
                  <a:pt x="4137504" y="1772640"/>
                  <a:pt x="4138248" y="1782909"/>
                </a:cubicBezTo>
                <a:lnTo>
                  <a:pt x="4084000" y="1782909"/>
                </a:lnTo>
                <a:cubicBezTo>
                  <a:pt x="4084521" y="1772491"/>
                  <a:pt x="4087386" y="1764212"/>
                  <a:pt x="4092595" y="1758073"/>
                </a:cubicBezTo>
                <a:cubicBezTo>
                  <a:pt x="4097804" y="1751934"/>
                  <a:pt x="4104092" y="1748865"/>
                  <a:pt x="4111459" y="1748865"/>
                </a:cubicBezTo>
                <a:close/>
                <a:moveTo>
                  <a:pt x="4003128" y="1748865"/>
                </a:moveTo>
                <a:cubicBezTo>
                  <a:pt x="4010946" y="1748865"/>
                  <a:pt x="4017424" y="1752678"/>
                  <a:pt x="4022562" y="1760306"/>
                </a:cubicBezTo>
                <a:cubicBezTo>
                  <a:pt x="4027700" y="1767933"/>
                  <a:pt x="4030269" y="1780044"/>
                  <a:pt x="4030269" y="1796638"/>
                </a:cubicBezTo>
                <a:cubicBezTo>
                  <a:pt x="4030269" y="1811075"/>
                  <a:pt x="4027700" y="1821865"/>
                  <a:pt x="4022562" y="1829009"/>
                </a:cubicBezTo>
                <a:cubicBezTo>
                  <a:pt x="4017424" y="1836152"/>
                  <a:pt x="4011356" y="1839724"/>
                  <a:pt x="4004357" y="1839724"/>
                </a:cubicBezTo>
                <a:cubicBezTo>
                  <a:pt x="3997283" y="1839724"/>
                  <a:pt x="3991084" y="1836003"/>
                  <a:pt x="3985760" y="1828562"/>
                </a:cubicBezTo>
                <a:cubicBezTo>
                  <a:pt x="3980436" y="1821121"/>
                  <a:pt x="3977774" y="1809735"/>
                  <a:pt x="3977774" y="1794406"/>
                </a:cubicBezTo>
                <a:cubicBezTo>
                  <a:pt x="3977774" y="1778705"/>
                  <a:pt x="3980268" y="1767189"/>
                  <a:pt x="3985257" y="1759859"/>
                </a:cubicBezTo>
                <a:cubicBezTo>
                  <a:pt x="3990246" y="1752529"/>
                  <a:pt x="3996202" y="1748865"/>
                  <a:pt x="4003128" y="1748865"/>
                </a:cubicBezTo>
                <a:close/>
                <a:moveTo>
                  <a:pt x="3850728" y="1748865"/>
                </a:moveTo>
                <a:cubicBezTo>
                  <a:pt x="3858546" y="1748865"/>
                  <a:pt x="3865024" y="1752678"/>
                  <a:pt x="3870162" y="1760306"/>
                </a:cubicBezTo>
                <a:cubicBezTo>
                  <a:pt x="3875300" y="1767933"/>
                  <a:pt x="3877869" y="1780044"/>
                  <a:pt x="3877869" y="1796638"/>
                </a:cubicBezTo>
                <a:cubicBezTo>
                  <a:pt x="3877869" y="1811075"/>
                  <a:pt x="3875300" y="1821865"/>
                  <a:pt x="3870162" y="1829009"/>
                </a:cubicBezTo>
                <a:cubicBezTo>
                  <a:pt x="3865024" y="1836152"/>
                  <a:pt x="3858956" y="1839724"/>
                  <a:pt x="3851957" y="1839724"/>
                </a:cubicBezTo>
                <a:cubicBezTo>
                  <a:pt x="3844883" y="1839724"/>
                  <a:pt x="3838684" y="1836003"/>
                  <a:pt x="3833360" y="1828562"/>
                </a:cubicBezTo>
                <a:cubicBezTo>
                  <a:pt x="3828036" y="1821121"/>
                  <a:pt x="3825374" y="1809735"/>
                  <a:pt x="3825374" y="1794406"/>
                </a:cubicBezTo>
                <a:cubicBezTo>
                  <a:pt x="3825374" y="1778705"/>
                  <a:pt x="3827868" y="1767189"/>
                  <a:pt x="3832857" y="1759859"/>
                </a:cubicBezTo>
                <a:cubicBezTo>
                  <a:pt x="3837846" y="1752529"/>
                  <a:pt x="3843802" y="1748865"/>
                  <a:pt x="3850728" y="1748865"/>
                </a:cubicBezTo>
                <a:close/>
                <a:moveTo>
                  <a:pt x="3748616" y="1748865"/>
                </a:moveTo>
                <a:cubicBezTo>
                  <a:pt x="3756876" y="1748865"/>
                  <a:pt x="3763796" y="1752609"/>
                  <a:pt x="3769378" y="1760096"/>
                </a:cubicBezTo>
                <a:cubicBezTo>
                  <a:pt x="3774958" y="1767584"/>
                  <a:pt x="3777749" y="1778965"/>
                  <a:pt x="3777749" y="1794239"/>
                </a:cubicBezTo>
                <a:cubicBezTo>
                  <a:pt x="3777749" y="1809438"/>
                  <a:pt x="3774977" y="1820818"/>
                  <a:pt x="3769433" y="1828381"/>
                </a:cubicBezTo>
                <a:cubicBezTo>
                  <a:pt x="3763890" y="1835943"/>
                  <a:pt x="3757248" y="1839724"/>
                  <a:pt x="3749509" y="1839724"/>
                </a:cubicBezTo>
                <a:cubicBezTo>
                  <a:pt x="3741249" y="1839724"/>
                  <a:pt x="3734328" y="1835980"/>
                  <a:pt x="3728747" y="1828492"/>
                </a:cubicBezTo>
                <a:cubicBezTo>
                  <a:pt x="3723166" y="1821004"/>
                  <a:pt x="3720376" y="1809586"/>
                  <a:pt x="3720376" y="1794239"/>
                </a:cubicBezTo>
                <a:cubicBezTo>
                  <a:pt x="3720376" y="1779040"/>
                  <a:pt x="3723129" y="1767677"/>
                  <a:pt x="3728636" y="1760152"/>
                </a:cubicBezTo>
                <a:cubicBezTo>
                  <a:pt x="3734142" y="1752627"/>
                  <a:pt x="3740802" y="1748865"/>
                  <a:pt x="3748616" y="1748865"/>
                </a:cubicBezTo>
                <a:close/>
                <a:moveTo>
                  <a:pt x="3643841" y="1748865"/>
                </a:moveTo>
                <a:cubicBezTo>
                  <a:pt x="3652101" y="1748865"/>
                  <a:pt x="3659021" y="1752609"/>
                  <a:pt x="3664602" y="1760096"/>
                </a:cubicBezTo>
                <a:cubicBezTo>
                  <a:pt x="3670184" y="1767584"/>
                  <a:pt x="3672974" y="1778965"/>
                  <a:pt x="3672974" y="1794239"/>
                </a:cubicBezTo>
                <a:cubicBezTo>
                  <a:pt x="3672974" y="1809438"/>
                  <a:pt x="3670202" y="1820818"/>
                  <a:pt x="3664658" y="1828381"/>
                </a:cubicBezTo>
                <a:cubicBezTo>
                  <a:pt x="3659114" y="1835943"/>
                  <a:pt x="3652473" y="1839724"/>
                  <a:pt x="3644734" y="1839724"/>
                </a:cubicBezTo>
                <a:cubicBezTo>
                  <a:pt x="3636474" y="1839724"/>
                  <a:pt x="3629554" y="1835980"/>
                  <a:pt x="3623972" y="1828492"/>
                </a:cubicBezTo>
                <a:cubicBezTo>
                  <a:pt x="3618391" y="1821004"/>
                  <a:pt x="3615601" y="1809586"/>
                  <a:pt x="3615601" y="1794239"/>
                </a:cubicBezTo>
                <a:cubicBezTo>
                  <a:pt x="3615601" y="1779040"/>
                  <a:pt x="3618354" y="1767677"/>
                  <a:pt x="3623861" y="1760152"/>
                </a:cubicBezTo>
                <a:cubicBezTo>
                  <a:pt x="3629367" y="1752627"/>
                  <a:pt x="3636028" y="1748865"/>
                  <a:pt x="3643841" y="1748865"/>
                </a:cubicBezTo>
                <a:close/>
                <a:moveTo>
                  <a:pt x="3425659" y="1748865"/>
                </a:moveTo>
                <a:cubicBezTo>
                  <a:pt x="3433844" y="1748865"/>
                  <a:pt x="3440579" y="1752548"/>
                  <a:pt x="3445862" y="1759915"/>
                </a:cubicBezTo>
                <a:cubicBezTo>
                  <a:pt x="3449508" y="1764975"/>
                  <a:pt x="3451704" y="1772640"/>
                  <a:pt x="3452448" y="1782909"/>
                </a:cubicBezTo>
                <a:lnTo>
                  <a:pt x="3398200" y="1782909"/>
                </a:lnTo>
                <a:cubicBezTo>
                  <a:pt x="3398721" y="1772491"/>
                  <a:pt x="3401586" y="1764212"/>
                  <a:pt x="3406795" y="1758073"/>
                </a:cubicBezTo>
                <a:cubicBezTo>
                  <a:pt x="3412004" y="1751934"/>
                  <a:pt x="3418292" y="1748865"/>
                  <a:pt x="3425659" y="1748865"/>
                </a:cubicBezTo>
                <a:close/>
                <a:moveTo>
                  <a:pt x="3034241" y="1748865"/>
                </a:moveTo>
                <a:cubicBezTo>
                  <a:pt x="3042501" y="1748865"/>
                  <a:pt x="3049421" y="1752609"/>
                  <a:pt x="3055002" y="1760096"/>
                </a:cubicBezTo>
                <a:cubicBezTo>
                  <a:pt x="3060584" y="1767584"/>
                  <a:pt x="3063374" y="1778965"/>
                  <a:pt x="3063374" y="1794239"/>
                </a:cubicBezTo>
                <a:cubicBezTo>
                  <a:pt x="3063374" y="1809438"/>
                  <a:pt x="3060602" y="1820818"/>
                  <a:pt x="3055058" y="1828381"/>
                </a:cubicBezTo>
                <a:cubicBezTo>
                  <a:pt x="3049514" y="1835943"/>
                  <a:pt x="3042873" y="1839724"/>
                  <a:pt x="3035134" y="1839724"/>
                </a:cubicBezTo>
                <a:cubicBezTo>
                  <a:pt x="3026874" y="1839724"/>
                  <a:pt x="3019954" y="1835980"/>
                  <a:pt x="3014372" y="1828492"/>
                </a:cubicBezTo>
                <a:cubicBezTo>
                  <a:pt x="3008791" y="1821004"/>
                  <a:pt x="3006001" y="1809586"/>
                  <a:pt x="3006001" y="1794239"/>
                </a:cubicBezTo>
                <a:cubicBezTo>
                  <a:pt x="3006001" y="1779040"/>
                  <a:pt x="3008754" y="1767677"/>
                  <a:pt x="3014261" y="1760152"/>
                </a:cubicBezTo>
                <a:cubicBezTo>
                  <a:pt x="3019767" y="1752627"/>
                  <a:pt x="3026428" y="1748865"/>
                  <a:pt x="3034241" y="1748865"/>
                </a:cubicBezTo>
                <a:close/>
                <a:moveTo>
                  <a:pt x="2824691" y="1748865"/>
                </a:moveTo>
                <a:cubicBezTo>
                  <a:pt x="2832951" y="1748865"/>
                  <a:pt x="2839871" y="1752609"/>
                  <a:pt x="2845452" y="1760096"/>
                </a:cubicBezTo>
                <a:cubicBezTo>
                  <a:pt x="2851034" y="1767584"/>
                  <a:pt x="2853824" y="1778965"/>
                  <a:pt x="2853824" y="1794239"/>
                </a:cubicBezTo>
                <a:cubicBezTo>
                  <a:pt x="2853824" y="1809438"/>
                  <a:pt x="2851052" y="1820818"/>
                  <a:pt x="2845508" y="1828381"/>
                </a:cubicBezTo>
                <a:cubicBezTo>
                  <a:pt x="2839964" y="1835943"/>
                  <a:pt x="2833323" y="1839724"/>
                  <a:pt x="2825584" y="1839724"/>
                </a:cubicBezTo>
                <a:cubicBezTo>
                  <a:pt x="2817324" y="1839724"/>
                  <a:pt x="2810403" y="1835980"/>
                  <a:pt x="2804822" y="1828492"/>
                </a:cubicBezTo>
                <a:cubicBezTo>
                  <a:pt x="2799241" y="1821004"/>
                  <a:pt x="2796451" y="1809586"/>
                  <a:pt x="2796451" y="1794239"/>
                </a:cubicBezTo>
                <a:cubicBezTo>
                  <a:pt x="2796451" y="1779040"/>
                  <a:pt x="2799204" y="1767677"/>
                  <a:pt x="2804711" y="1760152"/>
                </a:cubicBezTo>
                <a:cubicBezTo>
                  <a:pt x="2810217" y="1752627"/>
                  <a:pt x="2816877" y="1748865"/>
                  <a:pt x="2824691" y="1748865"/>
                </a:cubicBezTo>
                <a:close/>
                <a:moveTo>
                  <a:pt x="2377016" y="1748865"/>
                </a:moveTo>
                <a:cubicBezTo>
                  <a:pt x="2385276" y="1748865"/>
                  <a:pt x="2392196" y="1752609"/>
                  <a:pt x="2397777" y="1760096"/>
                </a:cubicBezTo>
                <a:cubicBezTo>
                  <a:pt x="2403358" y="1767584"/>
                  <a:pt x="2406149" y="1778965"/>
                  <a:pt x="2406149" y="1794239"/>
                </a:cubicBezTo>
                <a:cubicBezTo>
                  <a:pt x="2406149" y="1809438"/>
                  <a:pt x="2403377" y="1820818"/>
                  <a:pt x="2397833" y="1828381"/>
                </a:cubicBezTo>
                <a:cubicBezTo>
                  <a:pt x="2392289" y="1835943"/>
                  <a:pt x="2385648" y="1839724"/>
                  <a:pt x="2377909" y="1839724"/>
                </a:cubicBezTo>
                <a:cubicBezTo>
                  <a:pt x="2369649" y="1839724"/>
                  <a:pt x="2362728" y="1835980"/>
                  <a:pt x="2357147" y="1828492"/>
                </a:cubicBezTo>
                <a:cubicBezTo>
                  <a:pt x="2351566" y="1821004"/>
                  <a:pt x="2348776" y="1809586"/>
                  <a:pt x="2348776" y="1794239"/>
                </a:cubicBezTo>
                <a:cubicBezTo>
                  <a:pt x="2348776" y="1779040"/>
                  <a:pt x="2351529" y="1767677"/>
                  <a:pt x="2357036" y="1760152"/>
                </a:cubicBezTo>
                <a:cubicBezTo>
                  <a:pt x="2362542" y="1752627"/>
                  <a:pt x="2369202" y="1748865"/>
                  <a:pt x="2377016" y="1748865"/>
                </a:cubicBezTo>
                <a:close/>
                <a:moveTo>
                  <a:pt x="2202941" y="1748865"/>
                </a:moveTo>
                <a:cubicBezTo>
                  <a:pt x="2210622" y="1748865"/>
                  <a:pt x="2217147" y="1752502"/>
                  <a:pt x="2222516" y="1759776"/>
                </a:cubicBezTo>
                <a:cubicBezTo>
                  <a:pt x="2227885" y="1767050"/>
                  <a:pt x="2230569" y="1778147"/>
                  <a:pt x="2230569" y="1793067"/>
                </a:cubicBezTo>
                <a:cubicBezTo>
                  <a:pt x="2230569" y="1808360"/>
                  <a:pt x="2227959" y="1819513"/>
                  <a:pt x="2222739" y="1826526"/>
                </a:cubicBezTo>
                <a:cubicBezTo>
                  <a:pt x="2217519" y="1833539"/>
                  <a:pt x="2211181" y="1837045"/>
                  <a:pt x="2203724" y="1837045"/>
                </a:cubicBezTo>
                <a:cubicBezTo>
                  <a:pt x="2196266" y="1837045"/>
                  <a:pt x="2189965" y="1833464"/>
                  <a:pt x="2184820" y="1826303"/>
                </a:cubicBezTo>
                <a:cubicBezTo>
                  <a:pt x="2179675" y="1819141"/>
                  <a:pt x="2177102" y="1807764"/>
                  <a:pt x="2177102" y="1792172"/>
                </a:cubicBezTo>
                <a:cubicBezTo>
                  <a:pt x="2177102" y="1777848"/>
                  <a:pt x="2179694" y="1767050"/>
                  <a:pt x="2184877" y="1759776"/>
                </a:cubicBezTo>
                <a:cubicBezTo>
                  <a:pt x="2190060" y="1752502"/>
                  <a:pt x="2196081" y="1748865"/>
                  <a:pt x="2202941" y="1748865"/>
                </a:cubicBezTo>
                <a:close/>
                <a:moveTo>
                  <a:pt x="2050503" y="1748865"/>
                </a:moveTo>
                <a:cubicBezTo>
                  <a:pt x="2058321" y="1748865"/>
                  <a:pt x="2064799" y="1752678"/>
                  <a:pt x="2069937" y="1760306"/>
                </a:cubicBezTo>
                <a:cubicBezTo>
                  <a:pt x="2075075" y="1767933"/>
                  <a:pt x="2077644" y="1780044"/>
                  <a:pt x="2077644" y="1796638"/>
                </a:cubicBezTo>
                <a:cubicBezTo>
                  <a:pt x="2077644" y="1811075"/>
                  <a:pt x="2075075" y="1821865"/>
                  <a:pt x="2069937" y="1829009"/>
                </a:cubicBezTo>
                <a:cubicBezTo>
                  <a:pt x="2064799" y="1836152"/>
                  <a:pt x="2058731" y="1839724"/>
                  <a:pt x="2051732" y="1839724"/>
                </a:cubicBezTo>
                <a:cubicBezTo>
                  <a:pt x="2044658" y="1839724"/>
                  <a:pt x="2038459" y="1836003"/>
                  <a:pt x="2033135" y="1828562"/>
                </a:cubicBezTo>
                <a:cubicBezTo>
                  <a:pt x="2027811" y="1821121"/>
                  <a:pt x="2025149" y="1809735"/>
                  <a:pt x="2025149" y="1794406"/>
                </a:cubicBezTo>
                <a:cubicBezTo>
                  <a:pt x="2025149" y="1778705"/>
                  <a:pt x="2027643" y="1767189"/>
                  <a:pt x="2032632" y="1759859"/>
                </a:cubicBezTo>
                <a:cubicBezTo>
                  <a:pt x="2037621" y="1752529"/>
                  <a:pt x="2043578" y="1748865"/>
                  <a:pt x="2050503" y="1748865"/>
                </a:cubicBezTo>
                <a:close/>
                <a:moveTo>
                  <a:pt x="1577809" y="1748865"/>
                </a:moveTo>
                <a:cubicBezTo>
                  <a:pt x="1585995" y="1748865"/>
                  <a:pt x="1592729" y="1752548"/>
                  <a:pt x="1598013" y="1759915"/>
                </a:cubicBezTo>
                <a:cubicBezTo>
                  <a:pt x="1601659" y="1764975"/>
                  <a:pt x="1603854" y="1772640"/>
                  <a:pt x="1604598" y="1782909"/>
                </a:cubicBezTo>
                <a:lnTo>
                  <a:pt x="1550350" y="1782909"/>
                </a:lnTo>
                <a:cubicBezTo>
                  <a:pt x="1550871" y="1772491"/>
                  <a:pt x="1553736" y="1764212"/>
                  <a:pt x="1558945" y="1758073"/>
                </a:cubicBezTo>
                <a:cubicBezTo>
                  <a:pt x="1564154" y="1751934"/>
                  <a:pt x="1570442" y="1748865"/>
                  <a:pt x="1577809" y="1748865"/>
                </a:cubicBezTo>
                <a:close/>
                <a:moveTo>
                  <a:pt x="1912590" y="1748083"/>
                </a:moveTo>
                <a:cubicBezTo>
                  <a:pt x="1919938" y="1748083"/>
                  <a:pt x="1926173" y="1751804"/>
                  <a:pt x="1931295" y="1759245"/>
                </a:cubicBezTo>
                <a:cubicBezTo>
                  <a:pt x="1936417" y="1766687"/>
                  <a:pt x="1938978" y="1778147"/>
                  <a:pt x="1938978" y="1793625"/>
                </a:cubicBezTo>
                <a:cubicBezTo>
                  <a:pt x="1938978" y="1809326"/>
                  <a:pt x="1936343" y="1820935"/>
                  <a:pt x="1931073" y="1828450"/>
                </a:cubicBezTo>
                <a:cubicBezTo>
                  <a:pt x="1925803" y="1835966"/>
                  <a:pt x="1919679" y="1839724"/>
                  <a:pt x="1912701" y="1839724"/>
                </a:cubicBezTo>
                <a:cubicBezTo>
                  <a:pt x="1905426" y="1839724"/>
                  <a:pt x="1899228" y="1836096"/>
                  <a:pt x="1894106" y="1828841"/>
                </a:cubicBezTo>
                <a:cubicBezTo>
                  <a:pt x="1888984" y="1821586"/>
                  <a:pt x="1886423" y="1810293"/>
                  <a:pt x="1886423" y="1794964"/>
                </a:cubicBezTo>
                <a:cubicBezTo>
                  <a:pt x="1886423" y="1779709"/>
                  <a:pt x="1889133" y="1768082"/>
                  <a:pt x="1894552" y="1760083"/>
                </a:cubicBezTo>
                <a:cubicBezTo>
                  <a:pt x="1899971" y="1752083"/>
                  <a:pt x="1905983" y="1748083"/>
                  <a:pt x="1912590" y="1748083"/>
                </a:cubicBezTo>
                <a:close/>
                <a:moveTo>
                  <a:pt x="4500719" y="1735024"/>
                </a:moveTo>
                <a:lnTo>
                  <a:pt x="4537695" y="1853741"/>
                </a:lnTo>
                <a:cubicBezTo>
                  <a:pt x="4533894" y="1865825"/>
                  <a:pt x="4531733" y="1872388"/>
                  <a:pt x="4531212" y="1873430"/>
                </a:cubicBezTo>
                <a:cubicBezTo>
                  <a:pt x="4529723" y="1876408"/>
                  <a:pt x="4527842" y="1878604"/>
                  <a:pt x="4525570" y="1880019"/>
                </a:cubicBezTo>
                <a:cubicBezTo>
                  <a:pt x="4523298" y="1881433"/>
                  <a:pt x="4520412" y="1882140"/>
                  <a:pt x="4516912" y="1882140"/>
                </a:cubicBezTo>
                <a:cubicBezTo>
                  <a:pt x="4514306" y="1882140"/>
                  <a:pt x="4511178" y="1881545"/>
                  <a:pt x="4507528" y="1880354"/>
                </a:cubicBezTo>
                <a:lnTo>
                  <a:pt x="4509314" y="1899218"/>
                </a:lnTo>
                <a:cubicBezTo>
                  <a:pt x="4513264" y="1900855"/>
                  <a:pt x="4516804" y="1901674"/>
                  <a:pt x="4519935" y="1901674"/>
                </a:cubicBezTo>
                <a:cubicBezTo>
                  <a:pt x="4524407" y="1901674"/>
                  <a:pt x="4528413" y="1900520"/>
                  <a:pt x="4531954" y="1898214"/>
                </a:cubicBezTo>
                <a:cubicBezTo>
                  <a:pt x="4535494" y="1895907"/>
                  <a:pt x="4538662" y="1892130"/>
                  <a:pt x="4541456" y="1886884"/>
                </a:cubicBezTo>
                <a:cubicBezTo>
                  <a:pt x="4544251" y="1881638"/>
                  <a:pt x="4548070" y="1871201"/>
                  <a:pt x="4552916" y="1855574"/>
                </a:cubicBezTo>
                <a:lnTo>
                  <a:pt x="4589792" y="1735024"/>
                </a:lnTo>
                <a:lnTo>
                  <a:pt x="4573274" y="1735024"/>
                </a:lnTo>
                <a:lnTo>
                  <a:pt x="4552511" y="1804079"/>
                </a:lnTo>
                <a:cubicBezTo>
                  <a:pt x="4549906" y="1812855"/>
                  <a:pt x="4547674" y="1821854"/>
                  <a:pt x="4545814" y="1831077"/>
                </a:cubicBezTo>
                <a:cubicBezTo>
                  <a:pt x="4543656" y="1821335"/>
                  <a:pt x="4541312" y="1812187"/>
                  <a:pt x="4538782" y="1803634"/>
                </a:cubicBezTo>
                <a:lnTo>
                  <a:pt x="4518466" y="1735024"/>
                </a:lnTo>
                <a:close/>
                <a:moveTo>
                  <a:pt x="4242872" y="1735024"/>
                </a:moveTo>
                <a:lnTo>
                  <a:pt x="4279852" y="1853565"/>
                </a:lnTo>
                <a:lnTo>
                  <a:pt x="4295195" y="1853565"/>
                </a:lnTo>
                <a:lnTo>
                  <a:pt x="4332173" y="1735024"/>
                </a:lnTo>
                <a:lnTo>
                  <a:pt x="4315204" y="1735024"/>
                </a:lnTo>
                <a:lnTo>
                  <a:pt x="4293506" y="1807354"/>
                </a:lnTo>
                <a:cubicBezTo>
                  <a:pt x="4290896" y="1816135"/>
                  <a:pt x="4288883" y="1823651"/>
                  <a:pt x="4287467" y="1829902"/>
                </a:cubicBezTo>
                <a:cubicBezTo>
                  <a:pt x="4285677" y="1822014"/>
                  <a:pt x="4283590" y="1814051"/>
                  <a:pt x="4281204" y="1806015"/>
                </a:cubicBezTo>
                <a:lnTo>
                  <a:pt x="4260287" y="1735024"/>
                </a:lnTo>
                <a:close/>
                <a:moveTo>
                  <a:pt x="4214597" y="1735024"/>
                </a:moveTo>
                <a:lnTo>
                  <a:pt x="4214597" y="1853565"/>
                </a:lnTo>
                <a:lnTo>
                  <a:pt x="4231005" y="1853565"/>
                </a:lnTo>
                <a:lnTo>
                  <a:pt x="4231005" y="1735024"/>
                </a:lnTo>
                <a:close/>
                <a:moveTo>
                  <a:pt x="3243047" y="1735024"/>
                </a:moveTo>
                <a:lnTo>
                  <a:pt x="3243047" y="1853565"/>
                </a:lnTo>
                <a:lnTo>
                  <a:pt x="3259455" y="1853565"/>
                </a:lnTo>
                <a:lnTo>
                  <a:pt x="3259455" y="1735024"/>
                </a:lnTo>
                <a:close/>
                <a:moveTo>
                  <a:pt x="2431004" y="1735024"/>
                </a:moveTo>
                <a:lnTo>
                  <a:pt x="2460865" y="1853565"/>
                </a:lnTo>
                <a:lnTo>
                  <a:pt x="2478052" y="1853565"/>
                </a:lnTo>
                <a:lnTo>
                  <a:pt x="2497697" y="1762371"/>
                </a:lnTo>
                <a:lnTo>
                  <a:pt x="2501380" y="1782574"/>
                </a:lnTo>
                <a:lnTo>
                  <a:pt x="2516896" y="1853565"/>
                </a:lnTo>
                <a:lnTo>
                  <a:pt x="2534045" y="1853565"/>
                </a:lnTo>
                <a:lnTo>
                  <a:pt x="2564390" y="1735024"/>
                </a:lnTo>
                <a:lnTo>
                  <a:pt x="2548319" y="1735024"/>
                </a:lnTo>
                <a:lnTo>
                  <a:pt x="2531727" y="1803559"/>
                </a:lnTo>
                <a:lnTo>
                  <a:pt x="2526160" y="1826441"/>
                </a:lnTo>
                <a:lnTo>
                  <a:pt x="2521265" y="1803782"/>
                </a:lnTo>
                <a:lnTo>
                  <a:pt x="2506803" y="1735024"/>
                </a:lnTo>
                <a:lnTo>
                  <a:pt x="2489796" y="1735024"/>
                </a:lnTo>
                <a:lnTo>
                  <a:pt x="2474375" y="1804452"/>
                </a:lnTo>
                <a:lnTo>
                  <a:pt x="2469234" y="1828897"/>
                </a:lnTo>
                <a:lnTo>
                  <a:pt x="2463513" y="1803447"/>
                </a:lnTo>
                <a:lnTo>
                  <a:pt x="2448032" y="1735024"/>
                </a:lnTo>
                <a:close/>
                <a:moveTo>
                  <a:pt x="1976222" y="1735024"/>
                </a:moveTo>
                <a:lnTo>
                  <a:pt x="1976222" y="1853565"/>
                </a:lnTo>
                <a:lnTo>
                  <a:pt x="1992630" y="1853565"/>
                </a:lnTo>
                <a:lnTo>
                  <a:pt x="1992630" y="1735024"/>
                </a:lnTo>
                <a:close/>
                <a:moveTo>
                  <a:pt x="1138022" y="1735024"/>
                </a:moveTo>
                <a:lnTo>
                  <a:pt x="1138022" y="1853565"/>
                </a:lnTo>
                <a:lnTo>
                  <a:pt x="1154430" y="1853565"/>
                </a:lnTo>
                <a:lnTo>
                  <a:pt x="1154430" y="1735024"/>
                </a:lnTo>
                <a:close/>
                <a:moveTo>
                  <a:pt x="4479139" y="1732345"/>
                </a:moveTo>
                <a:cubicBezTo>
                  <a:pt x="4475195" y="1732345"/>
                  <a:pt x="4471642" y="1733703"/>
                  <a:pt x="4468479" y="1736419"/>
                </a:cubicBezTo>
                <a:cubicBezTo>
                  <a:pt x="4465316" y="1739135"/>
                  <a:pt x="4461838" y="1744660"/>
                  <a:pt x="4458042" y="1752995"/>
                </a:cubicBezTo>
                <a:lnTo>
                  <a:pt x="4458042" y="1735024"/>
                </a:lnTo>
                <a:lnTo>
                  <a:pt x="4443197" y="1735024"/>
                </a:lnTo>
                <a:lnTo>
                  <a:pt x="4443197" y="1853565"/>
                </a:lnTo>
                <a:lnTo>
                  <a:pt x="4459605" y="1853565"/>
                </a:lnTo>
                <a:lnTo>
                  <a:pt x="4459605" y="1791504"/>
                </a:lnTo>
                <a:cubicBezTo>
                  <a:pt x="4459605" y="1782872"/>
                  <a:pt x="4460647" y="1774723"/>
                  <a:pt x="4462730" y="1767059"/>
                </a:cubicBezTo>
                <a:cubicBezTo>
                  <a:pt x="4463921" y="1762668"/>
                  <a:pt x="4465968" y="1759245"/>
                  <a:pt x="4468870" y="1756790"/>
                </a:cubicBezTo>
                <a:cubicBezTo>
                  <a:pt x="4471772" y="1754334"/>
                  <a:pt x="4474972" y="1753106"/>
                  <a:pt x="4478469" y="1753106"/>
                </a:cubicBezTo>
                <a:cubicBezTo>
                  <a:pt x="4482338" y="1753106"/>
                  <a:pt x="4486320" y="1754557"/>
                  <a:pt x="4490412" y="1757459"/>
                </a:cubicBezTo>
                <a:lnTo>
                  <a:pt x="4495994" y="1738819"/>
                </a:lnTo>
                <a:cubicBezTo>
                  <a:pt x="4490264" y="1734503"/>
                  <a:pt x="4484646" y="1732345"/>
                  <a:pt x="4479139" y="1732345"/>
                </a:cubicBezTo>
                <a:close/>
                <a:moveTo>
                  <a:pt x="4378270" y="1732345"/>
                </a:moveTo>
                <a:cubicBezTo>
                  <a:pt x="4365099" y="1732345"/>
                  <a:pt x="4354216" y="1737721"/>
                  <a:pt x="4345621" y="1748474"/>
                </a:cubicBezTo>
                <a:cubicBezTo>
                  <a:pt x="4337026" y="1759227"/>
                  <a:pt x="4332729" y="1774835"/>
                  <a:pt x="4332729" y="1795299"/>
                </a:cubicBezTo>
                <a:cubicBezTo>
                  <a:pt x="4332729" y="1815019"/>
                  <a:pt x="4336989" y="1830106"/>
                  <a:pt x="4345510" y="1840561"/>
                </a:cubicBezTo>
                <a:cubicBezTo>
                  <a:pt x="4354030" y="1851017"/>
                  <a:pt x="4365174" y="1856244"/>
                  <a:pt x="4378940" y="1856244"/>
                </a:cubicBezTo>
                <a:cubicBezTo>
                  <a:pt x="4389879" y="1856244"/>
                  <a:pt x="4399050" y="1853026"/>
                  <a:pt x="4406455" y="1846589"/>
                </a:cubicBezTo>
                <a:cubicBezTo>
                  <a:pt x="4413859" y="1840152"/>
                  <a:pt x="4418975" y="1830608"/>
                  <a:pt x="4421803" y="1817958"/>
                </a:cubicBezTo>
                <a:lnTo>
                  <a:pt x="4404836" y="1815391"/>
                </a:lnTo>
                <a:cubicBezTo>
                  <a:pt x="4400000" y="1831613"/>
                  <a:pt x="4391404" y="1839724"/>
                  <a:pt x="4379052" y="1839724"/>
                </a:cubicBezTo>
                <a:cubicBezTo>
                  <a:pt x="4371164" y="1839724"/>
                  <a:pt x="4364467" y="1836338"/>
                  <a:pt x="4358960" y="1829567"/>
                </a:cubicBezTo>
                <a:cubicBezTo>
                  <a:pt x="4353454" y="1822795"/>
                  <a:pt x="4350365" y="1812749"/>
                  <a:pt x="4349696" y="1799429"/>
                </a:cubicBezTo>
                <a:lnTo>
                  <a:pt x="4422249" y="1799429"/>
                </a:lnTo>
                <a:lnTo>
                  <a:pt x="4422361" y="1794071"/>
                </a:lnTo>
                <a:cubicBezTo>
                  <a:pt x="4422361" y="1774054"/>
                  <a:pt x="4418156" y="1758762"/>
                  <a:pt x="4409748" y="1748195"/>
                </a:cubicBezTo>
                <a:cubicBezTo>
                  <a:pt x="4401339" y="1737628"/>
                  <a:pt x="4390846" y="1732345"/>
                  <a:pt x="4378270" y="1732345"/>
                </a:cubicBezTo>
                <a:close/>
                <a:moveTo>
                  <a:pt x="4111570" y="1732345"/>
                </a:moveTo>
                <a:cubicBezTo>
                  <a:pt x="4098399" y="1732345"/>
                  <a:pt x="4087516" y="1737721"/>
                  <a:pt x="4078921" y="1748474"/>
                </a:cubicBezTo>
                <a:cubicBezTo>
                  <a:pt x="4070326" y="1759227"/>
                  <a:pt x="4066029" y="1774835"/>
                  <a:pt x="4066029" y="1795299"/>
                </a:cubicBezTo>
                <a:cubicBezTo>
                  <a:pt x="4066029" y="1815019"/>
                  <a:pt x="4070289" y="1830106"/>
                  <a:pt x="4078810" y="1840561"/>
                </a:cubicBezTo>
                <a:cubicBezTo>
                  <a:pt x="4087330" y="1851017"/>
                  <a:pt x="4098474" y="1856244"/>
                  <a:pt x="4112240" y="1856244"/>
                </a:cubicBezTo>
                <a:cubicBezTo>
                  <a:pt x="4123179" y="1856244"/>
                  <a:pt x="4132350" y="1853026"/>
                  <a:pt x="4139755" y="1846589"/>
                </a:cubicBezTo>
                <a:cubicBezTo>
                  <a:pt x="4147159" y="1840152"/>
                  <a:pt x="4152275" y="1830608"/>
                  <a:pt x="4155103" y="1817958"/>
                </a:cubicBezTo>
                <a:lnTo>
                  <a:pt x="4138136" y="1815391"/>
                </a:lnTo>
                <a:cubicBezTo>
                  <a:pt x="4133300" y="1831613"/>
                  <a:pt x="4124704" y="1839724"/>
                  <a:pt x="4112352" y="1839724"/>
                </a:cubicBezTo>
                <a:cubicBezTo>
                  <a:pt x="4104464" y="1839724"/>
                  <a:pt x="4097767" y="1836338"/>
                  <a:pt x="4092260" y="1829567"/>
                </a:cubicBezTo>
                <a:cubicBezTo>
                  <a:pt x="4086754" y="1822795"/>
                  <a:pt x="4083665" y="1812749"/>
                  <a:pt x="4082996" y="1799429"/>
                </a:cubicBezTo>
                <a:lnTo>
                  <a:pt x="4155549" y="1799429"/>
                </a:lnTo>
                <a:lnTo>
                  <a:pt x="4155661" y="1794071"/>
                </a:lnTo>
                <a:cubicBezTo>
                  <a:pt x="4155661" y="1774054"/>
                  <a:pt x="4151456" y="1758762"/>
                  <a:pt x="4143048" y="1748195"/>
                </a:cubicBezTo>
                <a:cubicBezTo>
                  <a:pt x="4134639" y="1737628"/>
                  <a:pt x="4124146" y="1732345"/>
                  <a:pt x="4111570" y="1732345"/>
                </a:cubicBezTo>
                <a:close/>
                <a:moveTo>
                  <a:pt x="3749062" y="1732345"/>
                </a:moveTo>
                <a:cubicBezTo>
                  <a:pt x="3735891" y="1732345"/>
                  <a:pt x="3725008" y="1737554"/>
                  <a:pt x="3716413" y="1747972"/>
                </a:cubicBezTo>
                <a:cubicBezTo>
                  <a:pt x="3707818" y="1758390"/>
                  <a:pt x="3703521" y="1773831"/>
                  <a:pt x="3703521" y="1794294"/>
                </a:cubicBezTo>
                <a:cubicBezTo>
                  <a:pt x="3703521" y="1814684"/>
                  <a:pt x="3707856" y="1830106"/>
                  <a:pt x="3716525" y="1840561"/>
                </a:cubicBezTo>
                <a:cubicBezTo>
                  <a:pt x="3725194" y="1851017"/>
                  <a:pt x="3736040" y="1856244"/>
                  <a:pt x="3749062" y="1856244"/>
                </a:cubicBezTo>
                <a:cubicBezTo>
                  <a:pt x="3762308" y="1856244"/>
                  <a:pt x="3773210" y="1851035"/>
                  <a:pt x="3781767" y="1840617"/>
                </a:cubicBezTo>
                <a:cubicBezTo>
                  <a:pt x="3790325" y="1830199"/>
                  <a:pt x="3794604" y="1814349"/>
                  <a:pt x="3794604" y="1793067"/>
                </a:cubicBezTo>
                <a:cubicBezTo>
                  <a:pt x="3794604" y="1773421"/>
                  <a:pt x="3790250" y="1758390"/>
                  <a:pt x="3781544" y="1747972"/>
                </a:cubicBezTo>
                <a:cubicBezTo>
                  <a:pt x="3772838" y="1737554"/>
                  <a:pt x="3762010" y="1732345"/>
                  <a:pt x="3749062" y="1732345"/>
                </a:cubicBezTo>
                <a:close/>
                <a:moveTo>
                  <a:pt x="3644288" y="1732345"/>
                </a:moveTo>
                <a:cubicBezTo>
                  <a:pt x="3631116" y="1732345"/>
                  <a:pt x="3620233" y="1737554"/>
                  <a:pt x="3611638" y="1747972"/>
                </a:cubicBezTo>
                <a:cubicBezTo>
                  <a:pt x="3603044" y="1758390"/>
                  <a:pt x="3598746" y="1773831"/>
                  <a:pt x="3598746" y="1794294"/>
                </a:cubicBezTo>
                <a:cubicBezTo>
                  <a:pt x="3598746" y="1814684"/>
                  <a:pt x="3603080" y="1830106"/>
                  <a:pt x="3611750" y="1840561"/>
                </a:cubicBezTo>
                <a:cubicBezTo>
                  <a:pt x="3620419" y="1851017"/>
                  <a:pt x="3631265" y="1856244"/>
                  <a:pt x="3644288" y="1856244"/>
                </a:cubicBezTo>
                <a:cubicBezTo>
                  <a:pt x="3657533" y="1856244"/>
                  <a:pt x="3668435" y="1851035"/>
                  <a:pt x="3676992" y="1840617"/>
                </a:cubicBezTo>
                <a:cubicBezTo>
                  <a:pt x="3685550" y="1830199"/>
                  <a:pt x="3689829" y="1814349"/>
                  <a:pt x="3689829" y="1793067"/>
                </a:cubicBezTo>
                <a:cubicBezTo>
                  <a:pt x="3689829" y="1773421"/>
                  <a:pt x="3685476" y="1758390"/>
                  <a:pt x="3676769" y="1747972"/>
                </a:cubicBezTo>
                <a:cubicBezTo>
                  <a:pt x="3668063" y="1737554"/>
                  <a:pt x="3657236" y="1732345"/>
                  <a:pt x="3644288" y="1732345"/>
                </a:cubicBezTo>
                <a:close/>
                <a:moveTo>
                  <a:pt x="3425770" y="1732345"/>
                </a:moveTo>
                <a:cubicBezTo>
                  <a:pt x="3412599" y="1732345"/>
                  <a:pt x="3401716" y="1737721"/>
                  <a:pt x="3393121" y="1748474"/>
                </a:cubicBezTo>
                <a:cubicBezTo>
                  <a:pt x="3384526" y="1759227"/>
                  <a:pt x="3380229" y="1774835"/>
                  <a:pt x="3380229" y="1795299"/>
                </a:cubicBezTo>
                <a:cubicBezTo>
                  <a:pt x="3380229" y="1815019"/>
                  <a:pt x="3384489" y="1830106"/>
                  <a:pt x="3393010" y="1840561"/>
                </a:cubicBezTo>
                <a:cubicBezTo>
                  <a:pt x="3401530" y="1851017"/>
                  <a:pt x="3412674" y="1856244"/>
                  <a:pt x="3426440" y="1856244"/>
                </a:cubicBezTo>
                <a:cubicBezTo>
                  <a:pt x="3437379" y="1856244"/>
                  <a:pt x="3446550" y="1853026"/>
                  <a:pt x="3453955" y="1846589"/>
                </a:cubicBezTo>
                <a:cubicBezTo>
                  <a:pt x="3461359" y="1840152"/>
                  <a:pt x="3466475" y="1830608"/>
                  <a:pt x="3469303" y="1817958"/>
                </a:cubicBezTo>
                <a:lnTo>
                  <a:pt x="3452336" y="1815391"/>
                </a:lnTo>
                <a:cubicBezTo>
                  <a:pt x="3447500" y="1831613"/>
                  <a:pt x="3438904" y="1839724"/>
                  <a:pt x="3426552" y="1839724"/>
                </a:cubicBezTo>
                <a:cubicBezTo>
                  <a:pt x="3418664" y="1839724"/>
                  <a:pt x="3411967" y="1836338"/>
                  <a:pt x="3406460" y="1829567"/>
                </a:cubicBezTo>
                <a:cubicBezTo>
                  <a:pt x="3400954" y="1822795"/>
                  <a:pt x="3397865" y="1812749"/>
                  <a:pt x="3397196" y="1799429"/>
                </a:cubicBezTo>
                <a:lnTo>
                  <a:pt x="3469749" y="1799429"/>
                </a:lnTo>
                <a:lnTo>
                  <a:pt x="3469861" y="1794071"/>
                </a:lnTo>
                <a:cubicBezTo>
                  <a:pt x="3469861" y="1774054"/>
                  <a:pt x="3465656" y="1758762"/>
                  <a:pt x="3457248" y="1748195"/>
                </a:cubicBezTo>
                <a:cubicBezTo>
                  <a:pt x="3448839" y="1737628"/>
                  <a:pt x="3438346" y="1732345"/>
                  <a:pt x="3425770" y="1732345"/>
                </a:cubicBezTo>
                <a:close/>
                <a:moveTo>
                  <a:pt x="3326857" y="1732345"/>
                </a:moveTo>
                <a:cubicBezTo>
                  <a:pt x="3320172" y="1732345"/>
                  <a:pt x="3314248" y="1733954"/>
                  <a:pt x="3309085" y="1737173"/>
                </a:cubicBezTo>
                <a:cubicBezTo>
                  <a:pt x="3303923" y="1740392"/>
                  <a:pt x="3299558" y="1745257"/>
                  <a:pt x="3295992" y="1751768"/>
                </a:cubicBezTo>
                <a:lnTo>
                  <a:pt x="3295992" y="1735024"/>
                </a:lnTo>
                <a:lnTo>
                  <a:pt x="3281147" y="1735024"/>
                </a:lnTo>
                <a:lnTo>
                  <a:pt x="3281147" y="1853565"/>
                </a:lnTo>
                <a:lnTo>
                  <a:pt x="3297555" y="1853565"/>
                </a:lnTo>
                <a:lnTo>
                  <a:pt x="3297555" y="1788755"/>
                </a:lnTo>
                <a:cubicBezTo>
                  <a:pt x="3297555" y="1774453"/>
                  <a:pt x="3299899" y="1764359"/>
                  <a:pt x="3304587" y="1758474"/>
                </a:cubicBezTo>
                <a:cubicBezTo>
                  <a:pt x="3309275" y="1752588"/>
                  <a:pt x="3315563" y="1749646"/>
                  <a:pt x="3323451" y="1749646"/>
                </a:cubicBezTo>
                <a:cubicBezTo>
                  <a:pt x="3327618" y="1749646"/>
                  <a:pt x="3331283" y="1750745"/>
                  <a:pt x="3334446" y="1752942"/>
                </a:cubicBezTo>
                <a:cubicBezTo>
                  <a:pt x="3337608" y="1755140"/>
                  <a:pt x="3339934" y="1758250"/>
                  <a:pt x="3341422" y="1762272"/>
                </a:cubicBezTo>
                <a:cubicBezTo>
                  <a:pt x="3342910" y="1766295"/>
                  <a:pt x="3343654" y="1772664"/>
                  <a:pt x="3343654" y="1781381"/>
                </a:cubicBezTo>
                <a:lnTo>
                  <a:pt x="3343654" y="1853565"/>
                </a:lnTo>
                <a:lnTo>
                  <a:pt x="3360063" y="1853565"/>
                </a:lnTo>
                <a:lnTo>
                  <a:pt x="3360063" y="1780677"/>
                </a:lnTo>
                <a:cubicBezTo>
                  <a:pt x="3360063" y="1769738"/>
                  <a:pt x="3359394" y="1761627"/>
                  <a:pt x="3358057" y="1756343"/>
                </a:cubicBezTo>
                <a:cubicBezTo>
                  <a:pt x="3356720" y="1751060"/>
                  <a:pt x="3354696" y="1746762"/>
                  <a:pt x="3351984" y="1743451"/>
                </a:cubicBezTo>
                <a:cubicBezTo>
                  <a:pt x="3349273" y="1740140"/>
                  <a:pt x="3345707" y="1737461"/>
                  <a:pt x="3341287" y="1735414"/>
                </a:cubicBezTo>
                <a:cubicBezTo>
                  <a:pt x="3336867" y="1733368"/>
                  <a:pt x="3332057" y="1732345"/>
                  <a:pt x="3326857" y="1732345"/>
                </a:cubicBezTo>
                <a:close/>
                <a:moveTo>
                  <a:pt x="3145882" y="1732345"/>
                </a:moveTo>
                <a:cubicBezTo>
                  <a:pt x="3139197" y="1732345"/>
                  <a:pt x="3133273" y="1733954"/>
                  <a:pt x="3128110" y="1737173"/>
                </a:cubicBezTo>
                <a:cubicBezTo>
                  <a:pt x="3122948" y="1740392"/>
                  <a:pt x="3118584" y="1745257"/>
                  <a:pt x="3115017" y="1751768"/>
                </a:cubicBezTo>
                <a:lnTo>
                  <a:pt x="3115017" y="1735024"/>
                </a:lnTo>
                <a:lnTo>
                  <a:pt x="3100172" y="1735024"/>
                </a:lnTo>
                <a:lnTo>
                  <a:pt x="3100172" y="1853565"/>
                </a:lnTo>
                <a:lnTo>
                  <a:pt x="3116580" y="1853565"/>
                </a:lnTo>
                <a:lnTo>
                  <a:pt x="3116580" y="1788755"/>
                </a:lnTo>
                <a:cubicBezTo>
                  <a:pt x="3116580" y="1774453"/>
                  <a:pt x="3118924" y="1764359"/>
                  <a:pt x="3123612" y="1758474"/>
                </a:cubicBezTo>
                <a:cubicBezTo>
                  <a:pt x="3128300" y="1752588"/>
                  <a:pt x="3134588" y="1749646"/>
                  <a:pt x="3142476" y="1749646"/>
                </a:cubicBezTo>
                <a:cubicBezTo>
                  <a:pt x="3146643" y="1749646"/>
                  <a:pt x="3150308" y="1750745"/>
                  <a:pt x="3153471" y="1752942"/>
                </a:cubicBezTo>
                <a:cubicBezTo>
                  <a:pt x="3156634" y="1755140"/>
                  <a:pt x="3158959" y="1758250"/>
                  <a:pt x="3160447" y="1762272"/>
                </a:cubicBezTo>
                <a:cubicBezTo>
                  <a:pt x="3161936" y="1766295"/>
                  <a:pt x="3162680" y="1772664"/>
                  <a:pt x="3162680" y="1781381"/>
                </a:cubicBezTo>
                <a:lnTo>
                  <a:pt x="3162680" y="1853565"/>
                </a:lnTo>
                <a:lnTo>
                  <a:pt x="3179088" y="1853565"/>
                </a:lnTo>
                <a:lnTo>
                  <a:pt x="3179088" y="1780677"/>
                </a:lnTo>
                <a:cubicBezTo>
                  <a:pt x="3179088" y="1769738"/>
                  <a:pt x="3178419" y="1761627"/>
                  <a:pt x="3177082" y="1756343"/>
                </a:cubicBezTo>
                <a:cubicBezTo>
                  <a:pt x="3175745" y="1751060"/>
                  <a:pt x="3173721" y="1746762"/>
                  <a:pt x="3171009" y="1743451"/>
                </a:cubicBezTo>
                <a:cubicBezTo>
                  <a:pt x="3168298" y="1740140"/>
                  <a:pt x="3164732" y="1737461"/>
                  <a:pt x="3160312" y="1735414"/>
                </a:cubicBezTo>
                <a:cubicBezTo>
                  <a:pt x="3155892" y="1733368"/>
                  <a:pt x="3151082" y="1732345"/>
                  <a:pt x="3145882" y="1732345"/>
                </a:cubicBezTo>
                <a:close/>
                <a:moveTo>
                  <a:pt x="3034688" y="1732345"/>
                </a:moveTo>
                <a:cubicBezTo>
                  <a:pt x="3021516" y="1732345"/>
                  <a:pt x="3010633" y="1737554"/>
                  <a:pt x="3002038" y="1747972"/>
                </a:cubicBezTo>
                <a:cubicBezTo>
                  <a:pt x="2993444" y="1758390"/>
                  <a:pt x="2989146" y="1773831"/>
                  <a:pt x="2989146" y="1794294"/>
                </a:cubicBezTo>
                <a:cubicBezTo>
                  <a:pt x="2989146" y="1814684"/>
                  <a:pt x="2993480" y="1830106"/>
                  <a:pt x="3002150" y="1840561"/>
                </a:cubicBezTo>
                <a:cubicBezTo>
                  <a:pt x="3010819" y="1851017"/>
                  <a:pt x="3021665" y="1856244"/>
                  <a:pt x="3034688" y="1856244"/>
                </a:cubicBezTo>
                <a:cubicBezTo>
                  <a:pt x="3047933" y="1856244"/>
                  <a:pt x="3058835" y="1851035"/>
                  <a:pt x="3067392" y="1840617"/>
                </a:cubicBezTo>
                <a:cubicBezTo>
                  <a:pt x="3075950" y="1830199"/>
                  <a:pt x="3080229" y="1814349"/>
                  <a:pt x="3080229" y="1793067"/>
                </a:cubicBezTo>
                <a:cubicBezTo>
                  <a:pt x="3080229" y="1773421"/>
                  <a:pt x="3075876" y="1758390"/>
                  <a:pt x="3067169" y="1747972"/>
                </a:cubicBezTo>
                <a:cubicBezTo>
                  <a:pt x="3058463" y="1737554"/>
                  <a:pt x="3047636" y="1732345"/>
                  <a:pt x="3034688" y="1732345"/>
                </a:cubicBezTo>
                <a:close/>
                <a:moveTo>
                  <a:pt x="2825137" y="1732345"/>
                </a:moveTo>
                <a:cubicBezTo>
                  <a:pt x="2811966" y="1732345"/>
                  <a:pt x="2801083" y="1737554"/>
                  <a:pt x="2792488" y="1747972"/>
                </a:cubicBezTo>
                <a:cubicBezTo>
                  <a:pt x="2783893" y="1758390"/>
                  <a:pt x="2779596" y="1773831"/>
                  <a:pt x="2779596" y="1794294"/>
                </a:cubicBezTo>
                <a:cubicBezTo>
                  <a:pt x="2779596" y="1814684"/>
                  <a:pt x="2783931" y="1830106"/>
                  <a:pt x="2792600" y="1840561"/>
                </a:cubicBezTo>
                <a:cubicBezTo>
                  <a:pt x="2801269" y="1851017"/>
                  <a:pt x="2812115" y="1856244"/>
                  <a:pt x="2825137" y="1856244"/>
                </a:cubicBezTo>
                <a:cubicBezTo>
                  <a:pt x="2838383" y="1856244"/>
                  <a:pt x="2849285" y="1851035"/>
                  <a:pt x="2857842" y="1840617"/>
                </a:cubicBezTo>
                <a:cubicBezTo>
                  <a:pt x="2866400" y="1830199"/>
                  <a:pt x="2870679" y="1814349"/>
                  <a:pt x="2870679" y="1793067"/>
                </a:cubicBezTo>
                <a:cubicBezTo>
                  <a:pt x="2870679" y="1773421"/>
                  <a:pt x="2866326" y="1758390"/>
                  <a:pt x="2857619" y="1747972"/>
                </a:cubicBezTo>
                <a:cubicBezTo>
                  <a:pt x="2848913" y="1737554"/>
                  <a:pt x="2838085" y="1732345"/>
                  <a:pt x="2825137" y="1732345"/>
                </a:cubicBezTo>
                <a:close/>
                <a:moveTo>
                  <a:pt x="2377462" y="1732345"/>
                </a:moveTo>
                <a:cubicBezTo>
                  <a:pt x="2364291" y="1732345"/>
                  <a:pt x="2353408" y="1737554"/>
                  <a:pt x="2344813" y="1747972"/>
                </a:cubicBezTo>
                <a:cubicBezTo>
                  <a:pt x="2336218" y="1758390"/>
                  <a:pt x="2331921" y="1773831"/>
                  <a:pt x="2331921" y="1794294"/>
                </a:cubicBezTo>
                <a:cubicBezTo>
                  <a:pt x="2331921" y="1814684"/>
                  <a:pt x="2336256" y="1830106"/>
                  <a:pt x="2344925" y="1840561"/>
                </a:cubicBezTo>
                <a:cubicBezTo>
                  <a:pt x="2353594" y="1851017"/>
                  <a:pt x="2364440" y="1856244"/>
                  <a:pt x="2377462" y="1856244"/>
                </a:cubicBezTo>
                <a:cubicBezTo>
                  <a:pt x="2390708" y="1856244"/>
                  <a:pt x="2401610" y="1851035"/>
                  <a:pt x="2410167" y="1840617"/>
                </a:cubicBezTo>
                <a:cubicBezTo>
                  <a:pt x="2418725" y="1830199"/>
                  <a:pt x="2423004" y="1814349"/>
                  <a:pt x="2423004" y="1793067"/>
                </a:cubicBezTo>
                <a:cubicBezTo>
                  <a:pt x="2423004" y="1773421"/>
                  <a:pt x="2418651" y="1758390"/>
                  <a:pt x="2409944" y="1747972"/>
                </a:cubicBezTo>
                <a:cubicBezTo>
                  <a:pt x="2401238" y="1737554"/>
                  <a:pt x="2390411" y="1732345"/>
                  <a:pt x="2377462" y="1732345"/>
                </a:cubicBezTo>
                <a:close/>
                <a:moveTo>
                  <a:pt x="2307439" y="1732345"/>
                </a:moveTo>
                <a:cubicBezTo>
                  <a:pt x="2303495" y="1732345"/>
                  <a:pt x="2299942" y="1733703"/>
                  <a:pt x="2296779" y="1736419"/>
                </a:cubicBezTo>
                <a:cubicBezTo>
                  <a:pt x="2293616" y="1739135"/>
                  <a:pt x="2290138" y="1744660"/>
                  <a:pt x="2286342" y="1752995"/>
                </a:cubicBezTo>
                <a:lnTo>
                  <a:pt x="2286342" y="1735024"/>
                </a:lnTo>
                <a:lnTo>
                  <a:pt x="2271497" y="1735024"/>
                </a:lnTo>
                <a:lnTo>
                  <a:pt x="2271497" y="1853565"/>
                </a:lnTo>
                <a:lnTo>
                  <a:pt x="2287905" y="1853565"/>
                </a:lnTo>
                <a:lnTo>
                  <a:pt x="2287905" y="1791504"/>
                </a:lnTo>
                <a:cubicBezTo>
                  <a:pt x="2287905" y="1782872"/>
                  <a:pt x="2288947" y="1774723"/>
                  <a:pt x="2291030" y="1767059"/>
                </a:cubicBezTo>
                <a:cubicBezTo>
                  <a:pt x="2292221" y="1762668"/>
                  <a:pt x="2294268" y="1759245"/>
                  <a:pt x="2297170" y="1756790"/>
                </a:cubicBezTo>
                <a:cubicBezTo>
                  <a:pt x="2300072" y="1754334"/>
                  <a:pt x="2303272" y="1753106"/>
                  <a:pt x="2306769" y="1753106"/>
                </a:cubicBezTo>
                <a:cubicBezTo>
                  <a:pt x="2310638" y="1753106"/>
                  <a:pt x="2314620" y="1754557"/>
                  <a:pt x="2318712" y="1757459"/>
                </a:cubicBezTo>
                <a:lnTo>
                  <a:pt x="2324294" y="1738819"/>
                </a:lnTo>
                <a:cubicBezTo>
                  <a:pt x="2318564" y="1734503"/>
                  <a:pt x="2312945" y="1732345"/>
                  <a:pt x="2307439" y="1732345"/>
                </a:cubicBezTo>
                <a:close/>
                <a:moveTo>
                  <a:pt x="2202440" y="1732345"/>
                </a:moveTo>
                <a:cubicBezTo>
                  <a:pt x="2194627" y="1732345"/>
                  <a:pt x="2187576" y="1734577"/>
                  <a:pt x="2181288" y="1739042"/>
                </a:cubicBezTo>
                <a:cubicBezTo>
                  <a:pt x="2175000" y="1743507"/>
                  <a:pt x="2169922" y="1750502"/>
                  <a:pt x="2166052" y="1760027"/>
                </a:cubicBezTo>
                <a:cubicBezTo>
                  <a:pt x="2162182" y="1769552"/>
                  <a:pt x="2160248" y="1780677"/>
                  <a:pt x="2160248" y="1793401"/>
                </a:cubicBezTo>
                <a:cubicBezTo>
                  <a:pt x="2160248" y="1812377"/>
                  <a:pt x="2164638" y="1827520"/>
                  <a:pt x="2173419" y="1838831"/>
                </a:cubicBezTo>
                <a:cubicBezTo>
                  <a:pt x="2181084" y="1848654"/>
                  <a:pt x="2190720" y="1853565"/>
                  <a:pt x="2202329" y="1853565"/>
                </a:cubicBezTo>
                <a:cubicBezTo>
                  <a:pt x="2207761" y="1853565"/>
                  <a:pt x="2212710" y="1852272"/>
                  <a:pt x="2217174" y="1849685"/>
                </a:cubicBezTo>
                <a:cubicBezTo>
                  <a:pt x="2221639" y="1847098"/>
                  <a:pt x="2225658" y="1843254"/>
                  <a:pt x="2229230" y="1838154"/>
                </a:cubicBezTo>
                <a:cubicBezTo>
                  <a:pt x="2229230" y="1851551"/>
                  <a:pt x="2228746" y="1860333"/>
                  <a:pt x="2227778" y="1864501"/>
                </a:cubicBezTo>
                <a:cubicBezTo>
                  <a:pt x="2226216" y="1871348"/>
                  <a:pt x="2223295" y="1876502"/>
                  <a:pt x="2219016" y="1879963"/>
                </a:cubicBezTo>
                <a:cubicBezTo>
                  <a:pt x="2214737" y="1883424"/>
                  <a:pt x="2208989" y="1885154"/>
                  <a:pt x="2201771" y="1885154"/>
                </a:cubicBezTo>
                <a:cubicBezTo>
                  <a:pt x="2195148" y="1885154"/>
                  <a:pt x="2189976" y="1883601"/>
                  <a:pt x="2186256" y="1880494"/>
                </a:cubicBezTo>
                <a:cubicBezTo>
                  <a:pt x="2182535" y="1877387"/>
                  <a:pt x="2180302" y="1872652"/>
                  <a:pt x="2179558" y="1866290"/>
                </a:cubicBezTo>
                <a:lnTo>
                  <a:pt x="2163485" y="1863388"/>
                </a:lnTo>
                <a:cubicBezTo>
                  <a:pt x="2163262" y="1875369"/>
                  <a:pt x="2166536" y="1884745"/>
                  <a:pt x="2173307" y="1891516"/>
                </a:cubicBezTo>
                <a:cubicBezTo>
                  <a:pt x="2180079" y="1898288"/>
                  <a:pt x="2189753" y="1901674"/>
                  <a:pt x="2202329" y="1901674"/>
                </a:cubicBezTo>
                <a:cubicBezTo>
                  <a:pt x="2211854" y="1901674"/>
                  <a:pt x="2220002" y="1899423"/>
                  <a:pt x="2226774" y="1894921"/>
                </a:cubicBezTo>
                <a:cubicBezTo>
                  <a:pt x="2233546" y="1890419"/>
                  <a:pt x="2238420" y="1884280"/>
                  <a:pt x="2241396" y="1876503"/>
                </a:cubicBezTo>
                <a:cubicBezTo>
                  <a:pt x="2244373" y="1868727"/>
                  <a:pt x="2245861" y="1855723"/>
                  <a:pt x="2245861" y="1837492"/>
                </a:cubicBezTo>
                <a:lnTo>
                  <a:pt x="2245861" y="1735024"/>
                </a:lnTo>
                <a:lnTo>
                  <a:pt x="2230681" y="1735024"/>
                </a:lnTo>
                <a:lnTo>
                  <a:pt x="2230681" y="1749199"/>
                </a:lnTo>
                <a:cubicBezTo>
                  <a:pt x="2227034" y="1743581"/>
                  <a:pt x="2222849" y="1739368"/>
                  <a:pt x="2218123" y="1736558"/>
                </a:cubicBezTo>
                <a:cubicBezTo>
                  <a:pt x="2213398" y="1733749"/>
                  <a:pt x="2208170" y="1732345"/>
                  <a:pt x="2202440" y="1732345"/>
                </a:cubicBezTo>
                <a:close/>
                <a:moveTo>
                  <a:pt x="1914599" y="1732345"/>
                </a:moveTo>
                <a:cubicBezTo>
                  <a:pt x="1908730" y="1732345"/>
                  <a:pt x="1903529" y="1733759"/>
                  <a:pt x="1898997" y="1736586"/>
                </a:cubicBezTo>
                <a:cubicBezTo>
                  <a:pt x="1894466" y="1739414"/>
                  <a:pt x="1890342" y="1744028"/>
                  <a:pt x="1886627" y="1750427"/>
                </a:cubicBezTo>
                <a:lnTo>
                  <a:pt x="1886627" y="1735024"/>
                </a:lnTo>
                <a:lnTo>
                  <a:pt x="1871447" y="1735024"/>
                </a:lnTo>
                <a:lnTo>
                  <a:pt x="1871447" y="1898995"/>
                </a:lnTo>
                <a:lnTo>
                  <a:pt x="1887855" y="1898995"/>
                </a:lnTo>
                <a:lnTo>
                  <a:pt x="1887855" y="1841287"/>
                </a:lnTo>
                <a:cubicBezTo>
                  <a:pt x="1891055" y="1846049"/>
                  <a:pt x="1894850" y="1849733"/>
                  <a:pt x="1899241" y="1852337"/>
                </a:cubicBezTo>
                <a:cubicBezTo>
                  <a:pt x="1903631" y="1854942"/>
                  <a:pt x="1908356" y="1856244"/>
                  <a:pt x="1913416" y="1856244"/>
                </a:cubicBezTo>
                <a:cubicBezTo>
                  <a:pt x="1924802" y="1856244"/>
                  <a:pt x="1934718" y="1850793"/>
                  <a:pt x="1943163" y="1839892"/>
                </a:cubicBezTo>
                <a:cubicBezTo>
                  <a:pt x="1951609" y="1828990"/>
                  <a:pt x="1955832" y="1813456"/>
                  <a:pt x="1955832" y="1793290"/>
                </a:cubicBezTo>
                <a:cubicBezTo>
                  <a:pt x="1955832" y="1780267"/>
                  <a:pt x="1953956" y="1769124"/>
                  <a:pt x="1950204" y="1759859"/>
                </a:cubicBezTo>
                <a:cubicBezTo>
                  <a:pt x="1946452" y="1750595"/>
                  <a:pt x="1941493" y="1743693"/>
                  <a:pt x="1935327" y="1739154"/>
                </a:cubicBezTo>
                <a:cubicBezTo>
                  <a:pt x="1929161" y="1734614"/>
                  <a:pt x="1922252" y="1732345"/>
                  <a:pt x="1914599" y="1732345"/>
                </a:cubicBezTo>
                <a:close/>
                <a:moveTo>
                  <a:pt x="1807972" y="1732345"/>
                </a:moveTo>
                <a:cubicBezTo>
                  <a:pt x="1794875" y="1732345"/>
                  <a:pt x="1784810" y="1735247"/>
                  <a:pt x="1777778" y="1741051"/>
                </a:cubicBezTo>
                <a:cubicBezTo>
                  <a:pt x="1770746" y="1746855"/>
                  <a:pt x="1766077" y="1756120"/>
                  <a:pt x="1763770" y="1768845"/>
                </a:cubicBezTo>
                <a:lnTo>
                  <a:pt x="1779955" y="1771524"/>
                </a:lnTo>
                <a:cubicBezTo>
                  <a:pt x="1781741" y="1762774"/>
                  <a:pt x="1784531" y="1756810"/>
                  <a:pt x="1788326" y="1753632"/>
                </a:cubicBezTo>
                <a:cubicBezTo>
                  <a:pt x="1792122" y="1750454"/>
                  <a:pt x="1797851" y="1748865"/>
                  <a:pt x="1805516" y="1748865"/>
                </a:cubicBezTo>
                <a:cubicBezTo>
                  <a:pt x="1813999" y="1748865"/>
                  <a:pt x="1820287" y="1751246"/>
                  <a:pt x="1824380" y="1756008"/>
                </a:cubicBezTo>
                <a:cubicBezTo>
                  <a:pt x="1827282" y="1759283"/>
                  <a:pt x="1828733" y="1764975"/>
                  <a:pt x="1828733" y="1773086"/>
                </a:cubicBezTo>
                <a:lnTo>
                  <a:pt x="1828622" y="1778221"/>
                </a:lnTo>
                <a:cubicBezTo>
                  <a:pt x="1822371" y="1780943"/>
                  <a:pt x="1812548" y="1783287"/>
                  <a:pt x="1799154" y="1785253"/>
                </a:cubicBezTo>
                <a:cubicBezTo>
                  <a:pt x="1789182" y="1786667"/>
                  <a:pt x="1781741" y="1788862"/>
                  <a:pt x="1776829" y="1791839"/>
                </a:cubicBezTo>
                <a:cubicBezTo>
                  <a:pt x="1771918" y="1794815"/>
                  <a:pt x="1768049" y="1798945"/>
                  <a:pt x="1765221" y="1804229"/>
                </a:cubicBezTo>
                <a:cubicBezTo>
                  <a:pt x="1762393" y="1809512"/>
                  <a:pt x="1760979" y="1815577"/>
                  <a:pt x="1760979" y="1822423"/>
                </a:cubicBezTo>
                <a:cubicBezTo>
                  <a:pt x="1760979" y="1832766"/>
                  <a:pt x="1763993" y="1840989"/>
                  <a:pt x="1770021" y="1847091"/>
                </a:cubicBezTo>
                <a:cubicBezTo>
                  <a:pt x="1776048" y="1853193"/>
                  <a:pt x="1784122" y="1856244"/>
                  <a:pt x="1794242" y="1856244"/>
                </a:cubicBezTo>
                <a:cubicBezTo>
                  <a:pt x="1800642" y="1856244"/>
                  <a:pt x="1806818" y="1854793"/>
                  <a:pt x="1812771" y="1851890"/>
                </a:cubicBezTo>
                <a:cubicBezTo>
                  <a:pt x="1818725" y="1848987"/>
                  <a:pt x="1824454" y="1844671"/>
                  <a:pt x="1829961" y="1838941"/>
                </a:cubicBezTo>
                <a:cubicBezTo>
                  <a:pt x="1830482" y="1844598"/>
                  <a:pt x="1831598" y="1849472"/>
                  <a:pt x="1833310" y="1853565"/>
                </a:cubicBezTo>
                <a:lnTo>
                  <a:pt x="1850499" y="1853565"/>
                </a:lnTo>
                <a:cubicBezTo>
                  <a:pt x="1848416" y="1848952"/>
                  <a:pt x="1847021" y="1844208"/>
                  <a:pt x="1846314" y="1839333"/>
                </a:cubicBezTo>
                <a:cubicBezTo>
                  <a:pt x="1845607" y="1834459"/>
                  <a:pt x="1845253" y="1822646"/>
                  <a:pt x="1845253" y="1803894"/>
                </a:cubicBezTo>
                <a:lnTo>
                  <a:pt x="1845253" y="1777105"/>
                </a:lnTo>
                <a:cubicBezTo>
                  <a:pt x="1845253" y="1766240"/>
                  <a:pt x="1844490" y="1757980"/>
                  <a:pt x="1842965" y="1752325"/>
                </a:cubicBezTo>
                <a:cubicBezTo>
                  <a:pt x="1841440" y="1746669"/>
                  <a:pt x="1837775" y="1741925"/>
                  <a:pt x="1831970" y="1738093"/>
                </a:cubicBezTo>
                <a:cubicBezTo>
                  <a:pt x="1826166" y="1734261"/>
                  <a:pt x="1818167" y="1732345"/>
                  <a:pt x="1807972" y="1732345"/>
                </a:cubicBezTo>
                <a:close/>
                <a:moveTo>
                  <a:pt x="1735939" y="1732345"/>
                </a:moveTo>
                <a:cubicBezTo>
                  <a:pt x="1731995" y="1732345"/>
                  <a:pt x="1728442" y="1733703"/>
                  <a:pt x="1725279" y="1736419"/>
                </a:cubicBezTo>
                <a:cubicBezTo>
                  <a:pt x="1722117" y="1739135"/>
                  <a:pt x="1718638" y="1744660"/>
                  <a:pt x="1714843" y="1752995"/>
                </a:cubicBezTo>
                <a:lnTo>
                  <a:pt x="1714843" y="1735024"/>
                </a:lnTo>
                <a:lnTo>
                  <a:pt x="1699997" y="1735024"/>
                </a:lnTo>
                <a:lnTo>
                  <a:pt x="1699997" y="1853565"/>
                </a:lnTo>
                <a:lnTo>
                  <a:pt x="1716405" y="1853565"/>
                </a:lnTo>
                <a:lnTo>
                  <a:pt x="1716405" y="1791504"/>
                </a:lnTo>
                <a:cubicBezTo>
                  <a:pt x="1716405" y="1782872"/>
                  <a:pt x="1717447" y="1774723"/>
                  <a:pt x="1719531" y="1767059"/>
                </a:cubicBezTo>
                <a:cubicBezTo>
                  <a:pt x="1720721" y="1762668"/>
                  <a:pt x="1722768" y="1759245"/>
                  <a:pt x="1725670" y="1756790"/>
                </a:cubicBezTo>
                <a:cubicBezTo>
                  <a:pt x="1728572" y="1754334"/>
                  <a:pt x="1731772" y="1753106"/>
                  <a:pt x="1735269" y="1753106"/>
                </a:cubicBezTo>
                <a:cubicBezTo>
                  <a:pt x="1739139" y="1753106"/>
                  <a:pt x="1743120" y="1754557"/>
                  <a:pt x="1747213" y="1757459"/>
                </a:cubicBezTo>
                <a:lnTo>
                  <a:pt x="1752794" y="1738819"/>
                </a:lnTo>
                <a:cubicBezTo>
                  <a:pt x="1747064" y="1734503"/>
                  <a:pt x="1741446" y="1732345"/>
                  <a:pt x="1735939" y="1732345"/>
                </a:cubicBezTo>
                <a:close/>
                <a:moveTo>
                  <a:pt x="1577921" y="1732345"/>
                </a:moveTo>
                <a:cubicBezTo>
                  <a:pt x="1564749" y="1732345"/>
                  <a:pt x="1553866" y="1737721"/>
                  <a:pt x="1545272" y="1748474"/>
                </a:cubicBezTo>
                <a:cubicBezTo>
                  <a:pt x="1536677" y="1759227"/>
                  <a:pt x="1532379" y="1774835"/>
                  <a:pt x="1532379" y="1795299"/>
                </a:cubicBezTo>
                <a:cubicBezTo>
                  <a:pt x="1532379" y="1815019"/>
                  <a:pt x="1536640" y="1830106"/>
                  <a:pt x="1545160" y="1840561"/>
                </a:cubicBezTo>
                <a:cubicBezTo>
                  <a:pt x="1553680" y="1851017"/>
                  <a:pt x="1564824" y="1856244"/>
                  <a:pt x="1578590" y="1856244"/>
                </a:cubicBezTo>
                <a:cubicBezTo>
                  <a:pt x="1589529" y="1856244"/>
                  <a:pt x="1598701" y="1853026"/>
                  <a:pt x="1606105" y="1846589"/>
                </a:cubicBezTo>
                <a:cubicBezTo>
                  <a:pt x="1613509" y="1840152"/>
                  <a:pt x="1618625" y="1830608"/>
                  <a:pt x="1621453" y="1817958"/>
                </a:cubicBezTo>
                <a:lnTo>
                  <a:pt x="1604487" y="1815391"/>
                </a:lnTo>
                <a:cubicBezTo>
                  <a:pt x="1599650" y="1831613"/>
                  <a:pt x="1591055" y="1839724"/>
                  <a:pt x="1578702" y="1839724"/>
                </a:cubicBezTo>
                <a:cubicBezTo>
                  <a:pt x="1570814" y="1839724"/>
                  <a:pt x="1564117" y="1836338"/>
                  <a:pt x="1558610" y="1829567"/>
                </a:cubicBezTo>
                <a:cubicBezTo>
                  <a:pt x="1553104" y="1822795"/>
                  <a:pt x="1550015" y="1812749"/>
                  <a:pt x="1549346" y="1799429"/>
                </a:cubicBezTo>
                <a:lnTo>
                  <a:pt x="1621899" y="1799429"/>
                </a:lnTo>
                <a:lnTo>
                  <a:pt x="1622011" y="1794071"/>
                </a:lnTo>
                <a:cubicBezTo>
                  <a:pt x="1622011" y="1774054"/>
                  <a:pt x="1617807" y="1758762"/>
                  <a:pt x="1609398" y="1748195"/>
                </a:cubicBezTo>
                <a:cubicBezTo>
                  <a:pt x="1600989" y="1737628"/>
                  <a:pt x="1590497" y="1732345"/>
                  <a:pt x="1577921" y="1732345"/>
                </a:cubicBezTo>
                <a:close/>
                <a:moveTo>
                  <a:pt x="2605802" y="1693612"/>
                </a:moveTo>
                <a:lnTo>
                  <a:pt x="2589394" y="1705667"/>
                </a:lnTo>
                <a:lnTo>
                  <a:pt x="2589394" y="1735024"/>
                </a:lnTo>
                <a:lnTo>
                  <a:pt x="2577338" y="1735024"/>
                </a:lnTo>
                <a:lnTo>
                  <a:pt x="2577338" y="1750651"/>
                </a:lnTo>
                <a:lnTo>
                  <a:pt x="2589394" y="1750651"/>
                </a:lnTo>
                <a:lnTo>
                  <a:pt x="2589394" y="1818851"/>
                </a:lnTo>
                <a:cubicBezTo>
                  <a:pt x="2589394" y="1830608"/>
                  <a:pt x="2590045" y="1838459"/>
                  <a:pt x="2591347" y="1842403"/>
                </a:cubicBezTo>
                <a:cubicBezTo>
                  <a:pt x="2592649" y="1846347"/>
                  <a:pt x="2595049" y="1849454"/>
                  <a:pt x="2598546" y="1851723"/>
                </a:cubicBezTo>
                <a:cubicBezTo>
                  <a:pt x="2602044" y="1853993"/>
                  <a:pt x="2606658" y="1855128"/>
                  <a:pt x="2612388" y="1855128"/>
                </a:cubicBezTo>
                <a:cubicBezTo>
                  <a:pt x="2616034" y="1855128"/>
                  <a:pt x="2620127" y="1854533"/>
                  <a:pt x="2624666" y="1853342"/>
                </a:cubicBezTo>
                <a:lnTo>
                  <a:pt x="2622434" y="1835594"/>
                </a:lnTo>
                <a:cubicBezTo>
                  <a:pt x="2619457" y="1836115"/>
                  <a:pt x="2617038" y="1836376"/>
                  <a:pt x="2615178" y="1836376"/>
                </a:cubicBezTo>
                <a:cubicBezTo>
                  <a:pt x="2611309" y="1836376"/>
                  <a:pt x="2608667" y="1835036"/>
                  <a:pt x="2607253" y="1832357"/>
                </a:cubicBezTo>
                <a:cubicBezTo>
                  <a:pt x="2606286" y="1830497"/>
                  <a:pt x="2605802" y="1826367"/>
                  <a:pt x="2605802" y="1819967"/>
                </a:cubicBezTo>
                <a:lnTo>
                  <a:pt x="2605802" y="1750651"/>
                </a:lnTo>
                <a:lnTo>
                  <a:pt x="2622434" y="1750651"/>
                </a:lnTo>
                <a:lnTo>
                  <a:pt x="2622434" y="1735024"/>
                </a:lnTo>
                <a:lnTo>
                  <a:pt x="2605802" y="1735024"/>
                </a:lnTo>
                <a:close/>
                <a:moveTo>
                  <a:pt x="1405652" y="1693612"/>
                </a:moveTo>
                <a:lnTo>
                  <a:pt x="1389244" y="1705667"/>
                </a:lnTo>
                <a:lnTo>
                  <a:pt x="1389244" y="1735024"/>
                </a:lnTo>
                <a:lnTo>
                  <a:pt x="1377189" y="1735024"/>
                </a:lnTo>
                <a:lnTo>
                  <a:pt x="1377189" y="1750651"/>
                </a:lnTo>
                <a:lnTo>
                  <a:pt x="1389244" y="1750651"/>
                </a:lnTo>
                <a:lnTo>
                  <a:pt x="1389244" y="1818851"/>
                </a:lnTo>
                <a:cubicBezTo>
                  <a:pt x="1389244" y="1830608"/>
                  <a:pt x="1389895" y="1838459"/>
                  <a:pt x="1391197" y="1842403"/>
                </a:cubicBezTo>
                <a:cubicBezTo>
                  <a:pt x="1392499" y="1846347"/>
                  <a:pt x="1394899" y="1849454"/>
                  <a:pt x="1398397" y="1851723"/>
                </a:cubicBezTo>
                <a:cubicBezTo>
                  <a:pt x="1401894" y="1853993"/>
                  <a:pt x="1406508" y="1855128"/>
                  <a:pt x="1412238" y="1855128"/>
                </a:cubicBezTo>
                <a:cubicBezTo>
                  <a:pt x="1415884" y="1855128"/>
                  <a:pt x="1419977" y="1854533"/>
                  <a:pt x="1424516" y="1853342"/>
                </a:cubicBezTo>
                <a:lnTo>
                  <a:pt x="1422284" y="1835594"/>
                </a:lnTo>
                <a:cubicBezTo>
                  <a:pt x="1419307" y="1836115"/>
                  <a:pt x="1416889" y="1836376"/>
                  <a:pt x="1415028" y="1836376"/>
                </a:cubicBezTo>
                <a:cubicBezTo>
                  <a:pt x="1411159" y="1836376"/>
                  <a:pt x="1408517" y="1835036"/>
                  <a:pt x="1407103" y="1832357"/>
                </a:cubicBezTo>
                <a:cubicBezTo>
                  <a:pt x="1406136" y="1830497"/>
                  <a:pt x="1405652" y="1826367"/>
                  <a:pt x="1405652" y="1819967"/>
                </a:cubicBezTo>
                <a:lnTo>
                  <a:pt x="1405652" y="1750651"/>
                </a:lnTo>
                <a:lnTo>
                  <a:pt x="1422284" y="1750651"/>
                </a:lnTo>
                <a:lnTo>
                  <a:pt x="1422284" y="1735024"/>
                </a:lnTo>
                <a:lnTo>
                  <a:pt x="1405652" y="1735024"/>
                </a:lnTo>
                <a:close/>
                <a:moveTo>
                  <a:pt x="1196102" y="1693612"/>
                </a:moveTo>
                <a:lnTo>
                  <a:pt x="1179694" y="1705667"/>
                </a:lnTo>
                <a:lnTo>
                  <a:pt x="1179694" y="1735024"/>
                </a:lnTo>
                <a:lnTo>
                  <a:pt x="1167639" y="1735024"/>
                </a:lnTo>
                <a:lnTo>
                  <a:pt x="1167639" y="1750651"/>
                </a:lnTo>
                <a:lnTo>
                  <a:pt x="1179694" y="1750651"/>
                </a:lnTo>
                <a:lnTo>
                  <a:pt x="1179694" y="1818851"/>
                </a:lnTo>
                <a:cubicBezTo>
                  <a:pt x="1179694" y="1830608"/>
                  <a:pt x="1180345" y="1838459"/>
                  <a:pt x="1181647" y="1842403"/>
                </a:cubicBezTo>
                <a:cubicBezTo>
                  <a:pt x="1182949" y="1846347"/>
                  <a:pt x="1185349" y="1849454"/>
                  <a:pt x="1188847" y="1851723"/>
                </a:cubicBezTo>
                <a:cubicBezTo>
                  <a:pt x="1192344" y="1853993"/>
                  <a:pt x="1196958" y="1855128"/>
                  <a:pt x="1202688" y="1855128"/>
                </a:cubicBezTo>
                <a:cubicBezTo>
                  <a:pt x="1206334" y="1855128"/>
                  <a:pt x="1210427" y="1854533"/>
                  <a:pt x="1214966" y="1853342"/>
                </a:cubicBezTo>
                <a:lnTo>
                  <a:pt x="1212734" y="1835594"/>
                </a:lnTo>
                <a:cubicBezTo>
                  <a:pt x="1209757" y="1836115"/>
                  <a:pt x="1207339" y="1836376"/>
                  <a:pt x="1205478" y="1836376"/>
                </a:cubicBezTo>
                <a:cubicBezTo>
                  <a:pt x="1201609" y="1836376"/>
                  <a:pt x="1198967" y="1835036"/>
                  <a:pt x="1197553" y="1832357"/>
                </a:cubicBezTo>
                <a:cubicBezTo>
                  <a:pt x="1196586" y="1830497"/>
                  <a:pt x="1196102" y="1826367"/>
                  <a:pt x="1196102" y="1819967"/>
                </a:cubicBezTo>
                <a:lnTo>
                  <a:pt x="1196102" y="1750651"/>
                </a:lnTo>
                <a:lnTo>
                  <a:pt x="1212734" y="1750651"/>
                </a:lnTo>
                <a:lnTo>
                  <a:pt x="1212734" y="1735024"/>
                </a:lnTo>
                <a:lnTo>
                  <a:pt x="1196102" y="1735024"/>
                </a:lnTo>
                <a:close/>
                <a:moveTo>
                  <a:pt x="4214597" y="1689929"/>
                </a:moveTo>
                <a:lnTo>
                  <a:pt x="4214597" y="1713034"/>
                </a:lnTo>
                <a:lnTo>
                  <a:pt x="4231005" y="1713034"/>
                </a:lnTo>
                <a:lnTo>
                  <a:pt x="4231005" y="1689929"/>
                </a:lnTo>
                <a:close/>
                <a:moveTo>
                  <a:pt x="4175939" y="1689929"/>
                </a:moveTo>
                <a:lnTo>
                  <a:pt x="4175939" y="1853565"/>
                </a:lnTo>
                <a:lnTo>
                  <a:pt x="4192347" y="1853565"/>
                </a:lnTo>
                <a:lnTo>
                  <a:pt x="4192347" y="1689929"/>
                </a:lnTo>
                <a:close/>
                <a:moveTo>
                  <a:pt x="4028673" y="1689929"/>
                </a:moveTo>
                <a:lnTo>
                  <a:pt x="4028673" y="1748641"/>
                </a:lnTo>
                <a:cubicBezTo>
                  <a:pt x="4025627" y="1743507"/>
                  <a:pt x="4021782" y="1739507"/>
                  <a:pt x="4017139" y="1736642"/>
                </a:cubicBezTo>
                <a:cubicBezTo>
                  <a:pt x="4012496" y="1733777"/>
                  <a:pt x="4007462" y="1732345"/>
                  <a:pt x="4002040" y="1732345"/>
                </a:cubicBezTo>
                <a:cubicBezTo>
                  <a:pt x="3994462" y="1732345"/>
                  <a:pt x="3987571" y="1734614"/>
                  <a:pt x="3981368" y="1739154"/>
                </a:cubicBezTo>
                <a:cubicBezTo>
                  <a:pt x="3975164" y="1743693"/>
                  <a:pt x="3970205" y="1750651"/>
                  <a:pt x="3966491" y="1760027"/>
                </a:cubicBezTo>
                <a:cubicBezTo>
                  <a:pt x="3962776" y="1769403"/>
                  <a:pt x="3960919" y="1780825"/>
                  <a:pt x="3960919" y="1794294"/>
                </a:cubicBezTo>
                <a:cubicBezTo>
                  <a:pt x="3960919" y="1813940"/>
                  <a:pt x="3965105" y="1829176"/>
                  <a:pt x="3973476" y="1840003"/>
                </a:cubicBezTo>
                <a:cubicBezTo>
                  <a:pt x="3981848" y="1850830"/>
                  <a:pt x="3991764" y="1856244"/>
                  <a:pt x="4003224" y="1856244"/>
                </a:cubicBezTo>
                <a:cubicBezTo>
                  <a:pt x="4008656" y="1856244"/>
                  <a:pt x="4013716" y="1854737"/>
                  <a:pt x="4018404" y="1851723"/>
                </a:cubicBezTo>
                <a:cubicBezTo>
                  <a:pt x="4023092" y="1848710"/>
                  <a:pt x="4026924" y="1844338"/>
                  <a:pt x="4029901" y="1838608"/>
                </a:cubicBezTo>
                <a:lnTo>
                  <a:pt x="4029901" y="1853565"/>
                </a:lnTo>
                <a:lnTo>
                  <a:pt x="4045305" y="1853565"/>
                </a:lnTo>
                <a:lnTo>
                  <a:pt x="4045305" y="1689929"/>
                </a:lnTo>
                <a:close/>
                <a:moveTo>
                  <a:pt x="3876273" y="1689929"/>
                </a:moveTo>
                <a:lnTo>
                  <a:pt x="3876273" y="1748641"/>
                </a:lnTo>
                <a:cubicBezTo>
                  <a:pt x="3873227" y="1743507"/>
                  <a:pt x="3869382" y="1739507"/>
                  <a:pt x="3864739" y="1736642"/>
                </a:cubicBezTo>
                <a:cubicBezTo>
                  <a:pt x="3860096" y="1733777"/>
                  <a:pt x="3855062" y="1732345"/>
                  <a:pt x="3849640" y="1732345"/>
                </a:cubicBezTo>
                <a:cubicBezTo>
                  <a:pt x="3842062" y="1732345"/>
                  <a:pt x="3835171" y="1734614"/>
                  <a:pt x="3828968" y="1739154"/>
                </a:cubicBezTo>
                <a:cubicBezTo>
                  <a:pt x="3822764" y="1743693"/>
                  <a:pt x="3817805" y="1750651"/>
                  <a:pt x="3814091" y="1760027"/>
                </a:cubicBezTo>
                <a:cubicBezTo>
                  <a:pt x="3810376" y="1769403"/>
                  <a:pt x="3808519" y="1780825"/>
                  <a:pt x="3808519" y="1794294"/>
                </a:cubicBezTo>
                <a:cubicBezTo>
                  <a:pt x="3808519" y="1813940"/>
                  <a:pt x="3812705" y="1829176"/>
                  <a:pt x="3821076" y="1840003"/>
                </a:cubicBezTo>
                <a:cubicBezTo>
                  <a:pt x="3829448" y="1850830"/>
                  <a:pt x="3839364" y="1856244"/>
                  <a:pt x="3850824" y="1856244"/>
                </a:cubicBezTo>
                <a:cubicBezTo>
                  <a:pt x="3856256" y="1856244"/>
                  <a:pt x="3861316" y="1854737"/>
                  <a:pt x="3866004" y="1851723"/>
                </a:cubicBezTo>
                <a:cubicBezTo>
                  <a:pt x="3870692" y="1848710"/>
                  <a:pt x="3874524" y="1844338"/>
                  <a:pt x="3877501" y="1838608"/>
                </a:cubicBezTo>
                <a:lnTo>
                  <a:pt x="3877501" y="1853565"/>
                </a:lnTo>
                <a:lnTo>
                  <a:pt x="3892905" y="1853565"/>
                </a:lnTo>
                <a:lnTo>
                  <a:pt x="3892905" y="1689929"/>
                </a:lnTo>
                <a:close/>
                <a:moveTo>
                  <a:pt x="3243047" y="1689929"/>
                </a:moveTo>
                <a:lnTo>
                  <a:pt x="3243047" y="1713034"/>
                </a:lnTo>
                <a:lnTo>
                  <a:pt x="3259455" y="1713034"/>
                </a:lnTo>
                <a:lnTo>
                  <a:pt x="3259455" y="1689929"/>
                </a:lnTo>
                <a:close/>
                <a:moveTo>
                  <a:pt x="3204389" y="1689929"/>
                </a:moveTo>
                <a:lnTo>
                  <a:pt x="3204389" y="1853565"/>
                </a:lnTo>
                <a:lnTo>
                  <a:pt x="3220797" y="1853565"/>
                </a:lnTo>
                <a:lnTo>
                  <a:pt x="3220797" y="1689929"/>
                </a:lnTo>
                <a:close/>
                <a:moveTo>
                  <a:pt x="2633447" y="1689929"/>
                </a:moveTo>
                <a:lnTo>
                  <a:pt x="2633447" y="1853565"/>
                </a:lnTo>
                <a:lnTo>
                  <a:pt x="2649855" y="1853565"/>
                </a:lnTo>
                <a:lnTo>
                  <a:pt x="2649855" y="1788713"/>
                </a:lnTo>
                <a:cubicBezTo>
                  <a:pt x="2649855" y="1774128"/>
                  <a:pt x="2652366" y="1763971"/>
                  <a:pt x="2657390" y="1758241"/>
                </a:cubicBezTo>
                <a:cubicBezTo>
                  <a:pt x="2662413" y="1752511"/>
                  <a:pt x="2668496" y="1749646"/>
                  <a:pt x="2675640" y="1749646"/>
                </a:cubicBezTo>
                <a:cubicBezTo>
                  <a:pt x="2682039" y="1749646"/>
                  <a:pt x="2687062" y="1751878"/>
                  <a:pt x="2690708" y="1756343"/>
                </a:cubicBezTo>
                <a:cubicBezTo>
                  <a:pt x="2694355" y="1760808"/>
                  <a:pt x="2696178" y="1768175"/>
                  <a:pt x="2696178" y="1778444"/>
                </a:cubicBezTo>
                <a:lnTo>
                  <a:pt x="2696178" y="1853565"/>
                </a:lnTo>
                <a:lnTo>
                  <a:pt x="2712586" y="1853565"/>
                </a:lnTo>
                <a:lnTo>
                  <a:pt x="2712586" y="1778444"/>
                </a:lnTo>
                <a:cubicBezTo>
                  <a:pt x="2712586" y="1760882"/>
                  <a:pt x="2709591" y="1748809"/>
                  <a:pt x="2703601" y="1742223"/>
                </a:cubicBezTo>
                <a:cubicBezTo>
                  <a:pt x="2697610" y="1735637"/>
                  <a:pt x="2689443" y="1732345"/>
                  <a:pt x="2679100" y="1732345"/>
                </a:cubicBezTo>
                <a:cubicBezTo>
                  <a:pt x="2673221" y="1732345"/>
                  <a:pt x="2667845" y="1733703"/>
                  <a:pt x="2662970" y="1736419"/>
                </a:cubicBezTo>
                <a:cubicBezTo>
                  <a:pt x="2658096" y="1739135"/>
                  <a:pt x="2653725" y="1743209"/>
                  <a:pt x="2649855" y="1748641"/>
                </a:cubicBezTo>
                <a:lnTo>
                  <a:pt x="2649855" y="1689929"/>
                </a:lnTo>
                <a:close/>
                <a:moveTo>
                  <a:pt x="2076048" y="1689929"/>
                </a:moveTo>
                <a:lnTo>
                  <a:pt x="2076048" y="1748641"/>
                </a:lnTo>
                <a:cubicBezTo>
                  <a:pt x="2073002" y="1743507"/>
                  <a:pt x="2069157" y="1739507"/>
                  <a:pt x="2064514" y="1736642"/>
                </a:cubicBezTo>
                <a:cubicBezTo>
                  <a:pt x="2059870" y="1733777"/>
                  <a:pt x="2054837" y="1732345"/>
                  <a:pt x="2049414" y="1732345"/>
                </a:cubicBezTo>
                <a:cubicBezTo>
                  <a:pt x="2041837" y="1732345"/>
                  <a:pt x="2034946" y="1734614"/>
                  <a:pt x="2028743" y="1739154"/>
                </a:cubicBezTo>
                <a:cubicBezTo>
                  <a:pt x="2022539" y="1743693"/>
                  <a:pt x="2017580" y="1750651"/>
                  <a:pt x="2013866" y="1760027"/>
                </a:cubicBezTo>
                <a:cubicBezTo>
                  <a:pt x="2010151" y="1769403"/>
                  <a:pt x="2008294" y="1780825"/>
                  <a:pt x="2008294" y="1794294"/>
                </a:cubicBezTo>
                <a:cubicBezTo>
                  <a:pt x="2008294" y="1813940"/>
                  <a:pt x="2012480" y="1829176"/>
                  <a:pt x="2020852" y="1840003"/>
                </a:cubicBezTo>
                <a:cubicBezTo>
                  <a:pt x="2029223" y="1850830"/>
                  <a:pt x="2039139" y="1856244"/>
                  <a:pt x="2050598" y="1856244"/>
                </a:cubicBezTo>
                <a:cubicBezTo>
                  <a:pt x="2056031" y="1856244"/>
                  <a:pt x="2061091" y="1854737"/>
                  <a:pt x="2065779" y="1851723"/>
                </a:cubicBezTo>
                <a:cubicBezTo>
                  <a:pt x="2070467" y="1848710"/>
                  <a:pt x="2074300" y="1844338"/>
                  <a:pt x="2077276" y="1838608"/>
                </a:cubicBezTo>
                <a:lnTo>
                  <a:pt x="2077276" y="1853565"/>
                </a:lnTo>
                <a:lnTo>
                  <a:pt x="2092680" y="1853565"/>
                </a:lnTo>
                <a:lnTo>
                  <a:pt x="2092680" y="1689929"/>
                </a:lnTo>
                <a:close/>
                <a:moveTo>
                  <a:pt x="1976222" y="1689929"/>
                </a:moveTo>
                <a:lnTo>
                  <a:pt x="1976222" y="1713034"/>
                </a:lnTo>
                <a:lnTo>
                  <a:pt x="1992630" y="1713034"/>
                </a:lnTo>
                <a:lnTo>
                  <a:pt x="1992630" y="1689929"/>
                </a:lnTo>
                <a:close/>
                <a:moveTo>
                  <a:pt x="1433297" y="1689929"/>
                </a:moveTo>
                <a:lnTo>
                  <a:pt x="1433297" y="1853565"/>
                </a:lnTo>
                <a:lnTo>
                  <a:pt x="1449705" y="1853565"/>
                </a:lnTo>
                <a:lnTo>
                  <a:pt x="1449705" y="1788713"/>
                </a:lnTo>
                <a:cubicBezTo>
                  <a:pt x="1449705" y="1774128"/>
                  <a:pt x="1452217" y="1763971"/>
                  <a:pt x="1457240" y="1758241"/>
                </a:cubicBezTo>
                <a:cubicBezTo>
                  <a:pt x="1462263" y="1752511"/>
                  <a:pt x="1468346" y="1749646"/>
                  <a:pt x="1475490" y="1749646"/>
                </a:cubicBezTo>
                <a:cubicBezTo>
                  <a:pt x="1481889" y="1749646"/>
                  <a:pt x="1486912" y="1751878"/>
                  <a:pt x="1490559" y="1756343"/>
                </a:cubicBezTo>
                <a:cubicBezTo>
                  <a:pt x="1494205" y="1760808"/>
                  <a:pt x="1496028" y="1768175"/>
                  <a:pt x="1496028" y="1778444"/>
                </a:cubicBezTo>
                <a:lnTo>
                  <a:pt x="1496028" y="1853565"/>
                </a:lnTo>
                <a:lnTo>
                  <a:pt x="1512436" y="1853565"/>
                </a:lnTo>
                <a:lnTo>
                  <a:pt x="1512436" y="1778444"/>
                </a:lnTo>
                <a:cubicBezTo>
                  <a:pt x="1512436" y="1760882"/>
                  <a:pt x="1509441" y="1748809"/>
                  <a:pt x="1503451" y="1742223"/>
                </a:cubicBezTo>
                <a:cubicBezTo>
                  <a:pt x="1497461" y="1735637"/>
                  <a:pt x="1489294" y="1732345"/>
                  <a:pt x="1478950" y="1732345"/>
                </a:cubicBezTo>
                <a:cubicBezTo>
                  <a:pt x="1473071" y="1732345"/>
                  <a:pt x="1467695" y="1733703"/>
                  <a:pt x="1462821" y="1736419"/>
                </a:cubicBezTo>
                <a:cubicBezTo>
                  <a:pt x="1457947" y="1739135"/>
                  <a:pt x="1453575" y="1743209"/>
                  <a:pt x="1449705" y="1748641"/>
                </a:cubicBezTo>
                <a:lnTo>
                  <a:pt x="1449705" y="1689929"/>
                </a:lnTo>
                <a:close/>
                <a:moveTo>
                  <a:pt x="1223747" y="1689929"/>
                </a:moveTo>
                <a:lnTo>
                  <a:pt x="1223747" y="1853565"/>
                </a:lnTo>
                <a:lnTo>
                  <a:pt x="1240155" y="1853565"/>
                </a:lnTo>
                <a:lnTo>
                  <a:pt x="1240155" y="1788713"/>
                </a:lnTo>
                <a:cubicBezTo>
                  <a:pt x="1240155" y="1774128"/>
                  <a:pt x="1242667" y="1763971"/>
                  <a:pt x="1247690" y="1758241"/>
                </a:cubicBezTo>
                <a:cubicBezTo>
                  <a:pt x="1252713" y="1752511"/>
                  <a:pt x="1258796" y="1749646"/>
                  <a:pt x="1265940" y="1749646"/>
                </a:cubicBezTo>
                <a:cubicBezTo>
                  <a:pt x="1272339" y="1749646"/>
                  <a:pt x="1277362" y="1751878"/>
                  <a:pt x="1281009" y="1756343"/>
                </a:cubicBezTo>
                <a:cubicBezTo>
                  <a:pt x="1284655" y="1760808"/>
                  <a:pt x="1286478" y="1768175"/>
                  <a:pt x="1286478" y="1778444"/>
                </a:cubicBezTo>
                <a:lnTo>
                  <a:pt x="1286478" y="1853565"/>
                </a:lnTo>
                <a:lnTo>
                  <a:pt x="1302886" y="1853565"/>
                </a:lnTo>
                <a:lnTo>
                  <a:pt x="1302886" y="1778444"/>
                </a:lnTo>
                <a:cubicBezTo>
                  <a:pt x="1302886" y="1760882"/>
                  <a:pt x="1299891" y="1748809"/>
                  <a:pt x="1293901" y="1742223"/>
                </a:cubicBezTo>
                <a:cubicBezTo>
                  <a:pt x="1287911" y="1735637"/>
                  <a:pt x="1279744" y="1732345"/>
                  <a:pt x="1269400" y="1732345"/>
                </a:cubicBezTo>
                <a:cubicBezTo>
                  <a:pt x="1263521" y="1732345"/>
                  <a:pt x="1258145" y="1733703"/>
                  <a:pt x="1253271" y="1736419"/>
                </a:cubicBezTo>
                <a:cubicBezTo>
                  <a:pt x="1248397" y="1739135"/>
                  <a:pt x="1244025" y="1743209"/>
                  <a:pt x="1240155" y="1748641"/>
                </a:cubicBezTo>
                <a:lnTo>
                  <a:pt x="1240155" y="1689929"/>
                </a:lnTo>
                <a:close/>
                <a:moveTo>
                  <a:pt x="1138022" y="1689929"/>
                </a:moveTo>
                <a:lnTo>
                  <a:pt x="1138022" y="1713034"/>
                </a:lnTo>
                <a:lnTo>
                  <a:pt x="1154430" y="1713034"/>
                </a:lnTo>
                <a:lnTo>
                  <a:pt x="1154430" y="1689929"/>
                </a:lnTo>
                <a:close/>
                <a:moveTo>
                  <a:pt x="947503" y="1689929"/>
                </a:moveTo>
                <a:lnTo>
                  <a:pt x="983245" y="1853565"/>
                </a:lnTo>
                <a:lnTo>
                  <a:pt x="1001193" y="1853565"/>
                </a:lnTo>
                <a:lnTo>
                  <a:pt x="1029657" y="1728884"/>
                </a:lnTo>
                <a:cubicBezTo>
                  <a:pt x="1030996" y="1723229"/>
                  <a:pt x="1032298" y="1716829"/>
                  <a:pt x="1033563" y="1709686"/>
                </a:cubicBezTo>
                <a:lnTo>
                  <a:pt x="1037805" y="1728884"/>
                </a:lnTo>
                <a:lnTo>
                  <a:pt x="1066157" y="1853565"/>
                </a:lnTo>
                <a:lnTo>
                  <a:pt x="1083219" y="1853565"/>
                </a:lnTo>
                <a:lnTo>
                  <a:pt x="1120103" y="1689929"/>
                </a:lnTo>
                <a:lnTo>
                  <a:pt x="1102243" y="1689929"/>
                </a:lnTo>
                <a:lnTo>
                  <a:pt x="1081123" y="1795076"/>
                </a:lnTo>
                <a:cubicBezTo>
                  <a:pt x="1078440" y="1808173"/>
                  <a:pt x="1076242" y="1820042"/>
                  <a:pt x="1074528" y="1830683"/>
                </a:cubicBezTo>
                <a:cubicBezTo>
                  <a:pt x="1072228" y="1812228"/>
                  <a:pt x="1068742" y="1792918"/>
                  <a:pt x="1064069" y="1772752"/>
                </a:cubicBezTo>
                <a:lnTo>
                  <a:pt x="1044929" y="1689929"/>
                </a:lnTo>
                <a:lnTo>
                  <a:pt x="1023367" y="1689929"/>
                </a:lnTo>
                <a:lnTo>
                  <a:pt x="997838" y="1800434"/>
                </a:lnTo>
                <a:lnTo>
                  <a:pt x="991817" y="1830683"/>
                </a:lnTo>
                <a:cubicBezTo>
                  <a:pt x="990178" y="1819372"/>
                  <a:pt x="988278" y="1808210"/>
                  <a:pt x="986117" y="1797197"/>
                </a:cubicBezTo>
                <a:lnTo>
                  <a:pt x="965664" y="1689929"/>
                </a:lnTo>
                <a:close/>
                <a:moveTo>
                  <a:pt x="3579284" y="1687138"/>
                </a:moveTo>
                <a:cubicBezTo>
                  <a:pt x="3573240" y="1687138"/>
                  <a:pt x="3568222" y="1688366"/>
                  <a:pt x="3564231" y="1690822"/>
                </a:cubicBezTo>
                <a:cubicBezTo>
                  <a:pt x="3560239" y="1693277"/>
                  <a:pt x="3557273" y="1696831"/>
                  <a:pt x="3555333" y="1701481"/>
                </a:cubicBezTo>
                <a:cubicBezTo>
                  <a:pt x="3553393" y="1706132"/>
                  <a:pt x="3552423" y="1713109"/>
                  <a:pt x="3552423" y="1722410"/>
                </a:cubicBezTo>
                <a:lnTo>
                  <a:pt x="3552423" y="1735024"/>
                </a:lnTo>
                <a:lnTo>
                  <a:pt x="3537801" y="1735024"/>
                </a:lnTo>
                <a:lnTo>
                  <a:pt x="3537801" y="1750651"/>
                </a:lnTo>
                <a:lnTo>
                  <a:pt x="3552423" y="1750651"/>
                </a:lnTo>
                <a:lnTo>
                  <a:pt x="3552423" y="1853565"/>
                </a:lnTo>
                <a:lnTo>
                  <a:pt x="3568832" y="1853565"/>
                </a:lnTo>
                <a:lnTo>
                  <a:pt x="3568832" y="1750651"/>
                </a:lnTo>
                <a:lnTo>
                  <a:pt x="3587807" y="1750651"/>
                </a:lnTo>
                <a:lnTo>
                  <a:pt x="3587807" y="1735024"/>
                </a:lnTo>
                <a:lnTo>
                  <a:pt x="3568832" y="1735024"/>
                </a:lnTo>
                <a:lnTo>
                  <a:pt x="3568832" y="1724085"/>
                </a:lnTo>
                <a:cubicBezTo>
                  <a:pt x="3568832" y="1716867"/>
                  <a:pt x="3569892" y="1711974"/>
                  <a:pt x="3572013" y="1709406"/>
                </a:cubicBezTo>
                <a:cubicBezTo>
                  <a:pt x="3574134" y="1706839"/>
                  <a:pt x="3577650" y="1705556"/>
                  <a:pt x="3582561" y="1705556"/>
                </a:cubicBezTo>
                <a:cubicBezTo>
                  <a:pt x="3585612" y="1705556"/>
                  <a:pt x="3588849" y="1705928"/>
                  <a:pt x="3592272" y="1706672"/>
                </a:cubicBezTo>
                <a:lnTo>
                  <a:pt x="3594728" y="1689259"/>
                </a:lnTo>
                <a:cubicBezTo>
                  <a:pt x="3589132" y="1687845"/>
                  <a:pt x="3583984" y="1687138"/>
                  <a:pt x="3579284" y="1687138"/>
                </a:cubicBezTo>
                <a:close/>
                <a:moveTo>
                  <a:pt x="2922059" y="1687138"/>
                </a:moveTo>
                <a:cubicBezTo>
                  <a:pt x="2916015" y="1687138"/>
                  <a:pt x="2910997" y="1688366"/>
                  <a:pt x="2907006" y="1690822"/>
                </a:cubicBezTo>
                <a:cubicBezTo>
                  <a:pt x="2903014" y="1693277"/>
                  <a:pt x="2900048" y="1696831"/>
                  <a:pt x="2898108" y="1701481"/>
                </a:cubicBezTo>
                <a:cubicBezTo>
                  <a:pt x="2896168" y="1706132"/>
                  <a:pt x="2895198" y="1713109"/>
                  <a:pt x="2895198" y="1722410"/>
                </a:cubicBezTo>
                <a:lnTo>
                  <a:pt x="2895198" y="1735024"/>
                </a:lnTo>
                <a:lnTo>
                  <a:pt x="2880576" y="1735024"/>
                </a:lnTo>
                <a:lnTo>
                  <a:pt x="2880576" y="1750651"/>
                </a:lnTo>
                <a:lnTo>
                  <a:pt x="2895198" y="1750651"/>
                </a:lnTo>
                <a:lnTo>
                  <a:pt x="2895198" y="1853565"/>
                </a:lnTo>
                <a:lnTo>
                  <a:pt x="2911606" y="1853565"/>
                </a:lnTo>
                <a:lnTo>
                  <a:pt x="2911606" y="1750651"/>
                </a:lnTo>
                <a:lnTo>
                  <a:pt x="2930582" y="1750651"/>
                </a:lnTo>
                <a:lnTo>
                  <a:pt x="2930582" y="1735024"/>
                </a:lnTo>
                <a:lnTo>
                  <a:pt x="2911606" y="1735024"/>
                </a:lnTo>
                <a:lnTo>
                  <a:pt x="2911606" y="1724085"/>
                </a:lnTo>
                <a:cubicBezTo>
                  <a:pt x="2911606" y="1716867"/>
                  <a:pt x="2912667" y="1711974"/>
                  <a:pt x="2914788" y="1709406"/>
                </a:cubicBezTo>
                <a:cubicBezTo>
                  <a:pt x="2916908" y="1706839"/>
                  <a:pt x="2920425" y="1705556"/>
                  <a:pt x="2925336" y="1705556"/>
                </a:cubicBezTo>
                <a:cubicBezTo>
                  <a:pt x="2928387" y="1705556"/>
                  <a:pt x="2931624" y="1705928"/>
                  <a:pt x="2935047" y="1706672"/>
                </a:cubicBezTo>
                <a:lnTo>
                  <a:pt x="2937503" y="1689259"/>
                </a:lnTo>
                <a:cubicBezTo>
                  <a:pt x="2931906" y="1687845"/>
                  <a:pt x="2926758" y="1687138"/>
                  <a:pt x="2922059" y="1687138"/>
                </a:cubicBezTo>
                <a:close/>
                <a:moveTo>
                  <a:pt x="3050724" y="1415862"/>
                </a:moveTo>
                <a:lnTo>
                  <a:pt x="3050724" y="1428402"/>
                </a:lnTo>
                <a:cubicBezTo>
                  <a:pt x="3050724" y="1446463"/>
                  <a:pt x="3049347" y="1458927"/>
                  <a:pt x="3046594" y="1465793"/>
                </a:cubicBezTo>
                <a:cubicBezTo>
                  <a:pt x="3043840" y="1472659"/>
                  <a:pt x="3038892" y="1478592"/>
                  <a:pt x="3031748" y="1483593"/>
                </a:cubicBezTo>
                <a:cubicBezTo>
                  <a:pt x="3024604" y="1488594"/>
                  <a:pt x="3017386" y="1491094"/>
                  <a:pt x="3010094" y="1491094"/>
                </a:cubicBezTo>
                <a:cubicBezTo>
                  <a:pt x="3001908" y="1491094"/>
                  <a:pt x="2995099" y="1487997"/>
                  <a:pt x="2989667" y="1481802"/>
                </a:cubicBezTo>
                <a:cubicBezTo>
                  <a:pt x="2984235" y="1475607"/>
                  <a:pt x="2981518" y="1467957"/>
                  <a:pt x="2981518" y="1458853"/>
                </a:cubicBezTo>
                <a:cubicBezTo>
                  <a:pt x="2981518" y="1450791"/>
                  <a:pt x="2983974" y="1444223"/>
                  <a:pt x="2988886" y="1439149"/>
                </a:cubicBezTo>
                <a:cubicBezTo>
                  <a:pt x="2993797" y="1434072"/>
                  <a:pt x="3004215" y="1429445"/>
                  <a:pt x="3020140" y="1425266"/>
                </a:cubicBezTo>
                <a:cubicBezTo>
                  <a:pt x="3033980" y="1421682"/>
                  <a:pt x="3044175" y="1418548"/>
                  <a:pt x="3050724" y="1415862"/>
                </a:cubicBezTo>
                <a:close/>
                <a:moveTo>
                  <a:pt x="1450487" y="1338173"/>
                </a:moveTo>
                <a:cubicBezTo>
                  <a:pt x="1463614" y="1338173"/>
                  <a:pt x="1474876" y="1344369"/>
                  <a:pt x="1484275" y="1356760"/>
                </a:cubicBezTo>
                <a:cubicBezTo>
                  <a:pt x="1493673" y="1369151"/>
                  <a:pt x="1498372" y="1387140"/>
                  <a:pt x="1498372" y="1410727"/>
                </a:cubicBezTo>
                <a:cubicBezTo>
                  <a:pt x="1498372" y="1434909"/>
                  <a:pt x="1493747" y="1453196"/>
                  <a:pt x="1484498" y="1465587"/>
                </a:cubicBezTo>
                <a:cubicBezTo>
                  <a:pt x="1475248" y="1477978"/>
                  <a:pt x="1464135" y="1484174"/>
                  <a:pt x="1451156" y="1484174"/>
                </a:cubicBezTo>
                <a:cubicBezTo>
                  <a:pt x="1437880" y="1484174"/>
                  <a:pt x="1426543" y="1478016"/>
                  <a:pt x="1417145" y="1465700"/>
                </a:cubicBezTo>
                <a:cubicBezTo>
                  <a:pt x="1407747" y="1453385"/>
                  <a:pt x="1403048" y="1435209"/>
                  <a:pt x="1403048" y="1411174"/>
                </a:cubicBezTo>
                <a:cubicBezTo>
                  <a:pt x="1403048" y="1387289"/>
                  <a:pt x="1407710" y="1369151"/>
                  <a:pt x="1417033" y="1356760"/>
                </a:cubicBezTo>
                <a:cubicBezTo>
                  <a:pt x="1426357" y="1344369"/>
                  <a:pt x="1437508" y="1338173"/>
                  <a:pt x="1450487" y="1338173"/>
                </a:cubicBezTo>
                <a:close/>
                <a:moveTo>
                  <a:pt x="3897109" y="1335048"/>
                </a:moveTo>
                <a:cubicBezTo>
                  <a:pt x="3907378" y="1335048"/>
                  <a:pt x="3916234" y="1339717"/>
                  <a:pt x="3923675" y="1349056"/>
                </a:cubicBezTo>
                <a:cubicBezTo>
                  <a:pt x="3931116" y="1358395"/>
                  <a:pt x="3935060" y="1372329"/>
                  <a:pt x="3935507" y="1390859"/>
                </a:cubicBezTo>
                <a:lnTo>
                  <a:pt x="3858488" y="1390859"/>
                </a:lnTo>
                <a:cubicBezTo>
                  <a:pt x="3858340" y="1373227"/>
                  <a:pt x="3862060" y="1359480"/>
                  <a:pt x="3869650" y="1349618"/>
                </a:cubicBezTo>
                <a:cubicBezTo>
                  <a:pt x="3877092" y="1339905"/>
                  <a:pt x="3886245" y="1335048"/>
                  <a:pt x="3897109" y="1335048"/>
                </a:cubicBezTo>
                <a:close/>
                <a:moveTo>
                  <a:pt x="3354184" y="1335048"/>
                </a:moveTo>
                <a:cubicBezTo>
                  <a:pt x="3364453" y="1335048"/>
                  <a:pt x="3373308" y="1339717"/>
                  <a:pt x="3380750" y="1349056"/>
                </a:cubicBezTo>
                <a:cubicBezTo>
                  <a:pt x="3388192" y="1358395"/>
                  <a:pt x="3392135" y="1372329"/>
                  <a:pt x="3392582" y="1390859"/>
                </a:cubicBezTo>
                <a:lnTo>
                  <a:pt x="3315563" y="1390859"/>
                </a:lnTo>
                <a:cubicBezTo>
                  <a:pt x="3315414" y="1373227"/>
                  <a:pt x="3319135" y="1359480"/>
                  <a:pt x="3326725" y="1349618"/>
                </a:cubicBezTo>
                <a:cubicBezTo>
                  <a:pt x="3334167" y="1339905"/>
                  <a:pt x="3343320" y="1335048"/>
                  <a:pt x="3354184" y="1335048"/>
                </a:cubicBezTo>
                <a:close/>
                <a:moveTo>
                  <a:pt x="2001634" y="1335048"/>
                </a:moveTo>
                <a:cubicBezTo>
                  <a:pt x="2011903" y="1335048"/>
                  <a:pt x="2020758" y="1339717"/>
                  <a:pt x="2028200" y="1349056"/>
                </a:cubicBezTo>
                <a:cubicBezTo>
                  <a:pt x="2035641" y="1358395"/>
                  <a:pt x="2039585" y="1372329"/>
                  <a:pt x="2040032" y="1390859"/>
                </a:cubicBezTo>
                <a:lnTo>
                  <a:pt x="1963013" y="1390859"/>
                </a:lnTo>
                <a:cubicBezTo>
                  <a:pt x="1962864" y="1373227"/>
                  <a:pt x="1966585" y="1359480"/>
                  <a:pt x="1974175" y="1349618"/>
                </a:cubicBezTo>
                <a:cubicBezTo>
                  <a:pt x="1981617" y="1339905"/>
                  <a:pt x="1990770" y="1335048"/>
                  <a:pt x="2001634" y="1335048"/>
                </a:cubicBezTo>
                <a:close/>
                <a:moveTo>
                  <a:pt x="1682547" y="1335048"/>
                </a:moveTo>
                <a:cubicBezTo>
                  <a:pt x="1695048" y="1335048"/>
                  <a:pt x="1705355" y="1341056"/>
                  <a:pt x="1713466" y="1353073"/>
                </a:cubicBezTo>
                <a:cubicBezTo>
                  <a:pt x="1721577" y="1365090"/>
                  <a:pt x="1725633" y="1384607"/>
                  <a:pt x="1725633" y="1411624"/>
                </a:cubicBezTo>
                <a:cubicBezTo>
                  <a:pt x="1725633" y="1437299"/>
                  <a:pt x="1721614" y="1456070"/>
                  <a:pt x="1713578" y="1467936"/>
                </a:cubicBezTo>
                <a:cubicBezTo>
                  <a:pt x="1705541" y="1479803"/>
                  <a:pt x="1695867" y="1485736"/>
                  <a:pt x="1684556" y="1485736"/>
                </a:cubicBezTo>
                <a:cubicBezTo>
                  <a:pt x="1676668" y="1485736"/>
                  <a:pt x="1669152" y="1482938"/>
                  <a:pt x="1662009" y="1477340"/>
                </a:cubicBezTo>
                <a:cubicBezTo>
                  <a:pt x="1654865" y="1471743"/>
                  <a:pt x="1649358" y="1463570"/>
                  <a:pt x="1645489" y="1452822"/>
                </a:cubicBezTo>
                <a:cubicBezTo>
                  <a:pt x="1641619" y="1442074"/>
                  <a:pt x="1639684" y="1426475"/>
                  <a:pt x="1639684" y="1406025"/>
                </a:cubicBezTo>
                <a:cubicBezTo>
                  <a:pt x="1639684" y="1381994"/>
                  <a:pt x="1643851" y="1364157"/>
                  <a:pt x="1652186" y="1352513"/>
                </a:cubicBezTo>
                <a:cubicBezTo>
                  <a:pt x="1660520" y="1340870"/>
                  <a:pt x="1670641" y="1335048"/>
                  <a:pt x="1682547" y="1335048"/>
                </a:cubicBezTo>
                <a:close/>
                <a:moveTo>
                  <a:pt x="4140815" y="1287051"/>
                </a:moveTo>
                <a:cubicBezTo>
                  <a:pt x="4127867" y="1287051"/>
                  <a:pt x="4116072" y="1290400"/>
                  <a:pt x="4105431" y="1297097"/>
                </a:cubicBezTo>
                <a:cubicBezTo>
                  <a:pt x="4094790" y="1303794"/>
                  <a:pt x="4085228" y="1313840"/>
                  <a:pt x="4076745" y="1327235"/>
                </a:cubicBezTo>
                <a:lnTo>
                  <a:pt x="4076745" y="1292632"/>
                </a:lnTo>
                <a:lnTo>
                  <a:pt x="4028971" y="1292632"/>
                </a:lnTo>
                <a:lnTo>
                  <a:pt x="4028971" y="1529715"/>
                </a:lnTo>
                <a:lnTo>
                  <a:pt x="4080540" y="1529715"/>
                </a:lnTo>
                <a:lnTo>
                  <a:pt x="4080540" y="1422214"/>
                </a:lnTo>
                <a:cubicBezTo>
                  <a:pt x="4080540" y="1394945"/>
                  <a:pt x="4081954" y="1376395"/>
                  <a:pt x="4084782" y="1366562"/>
                </a:cubicBezTo>
                <a:cubicBezTo>
                  <a:pt x="4087609" y="1356729"/>
                  <a:pt x="4092520" y="1349018"/>
                  <a:pt x="4099516" y="1343430"/>
                </a:cubicBezTo>
                <a:cubicBezTo>
                  <a:pt x="4106510" y="1337842"/>
                  <a:pt x="4114324" y="1335048"/>
                  <a:pt x="4122956" y="1335048"/>
                </a:cubicBezTo>
                <a:cubicBezTo>
                  <a:pt x="4129653" y="1335048"/>
                  <a:pt x="4135644" y="1337208"/>
                  <a:pt x="4140927" y="1341529"/>
                </a:cubicBezTo>
                <a:cubicBezTo>
                  <a:pt x="4146210" y="1345850"/>
                  <a:pt x="4149819" y="1352033"/>
                  <a:pt x="4151754" y="1360079"/>
                </a:cubicBezTo>
                <a:cubicBezTo>
                  <a:pt x="4153689" y="1368125"/>
                  <a:pt x="4154656" y="1384291"/>
                  <a:pt x="4154656" y="1408578"/>
                </a:cubicBezTo>
                <a:lnTo>
                  <a:pt x="4154656" y="1529715"/>
                </a:lnTo>
                <a:lnTo>
                  <a:pt x="4206225" y="1529715"/>
                </a:lnTo>
                <a:lnTo>
                  <a:pt x="4206225" y="1382239"/>
                </a:lnTo>
                <a:cubicBezTo>
                  <a:pt x="4206225" y="1359001"/>
                  <a:pt x="4204253" y="1341237"/>
                  <a:pt x="4200309" y="1328947"/>
                </a:cubicBezTo>
                <a:cubicBezTo>
                  <a:pt x="4196365" y="1316657"/>
                  <a:pt x="4189222" y="1306602"/>
                  <a:pt x="4178878" y="1298782"/>
                </a:cubicBezTo>
                <a:cubicBezTo>
                  <a:pt x="4168534" y="1290961"/>
                  <a:pt x="4155847" y="1287051"/>
                  <a:pt x="4140815" y="1287051"/>
                </a:cubicBezTo>
                <a:close/>
                <a:moveTo>
                  <a:pt x="3893984" y="1287051"/>
                </a:moveTo>
                <a:cubicBezTo>
                  <a:pt x="3868981" y="1287051"/>
                  <a:pt x="3848591" y="1297115"/>
                  <a:pt x="3832816" y="1317244"/>
                </a:cubicBezTo>
                <a:cubicBezTo>
                  <a:pt x="3814212" y="1341099"/>
                  <a:pt x="3804910" y="1372856"/>
                  <a:pt x="3804910" y="1412516"/>
                </a:cubicBezTo>
                <a:cubicBezTo>
                  <a:pt x="3804910" y="1452772"/>
                  <a:pt x="3814149" y="1484082"/>
                  <a:pt x="3832627" y="1506446"/>
                </a:cubicBezTo>
                <a:cubicBezTo>
                  <a:pt x="3848272" y="1525679"/>
                  <a:pt x="3870476" y="1535296"/>
                  <a:pt x="3899237" y="1535296"/>
                </a:cubicBezTo>
                <a:cubicBezTo>
                  <a:pt x="3919950" y="1535296"/>
                  <a:pt x="3937533" y="1529529"/>
                  <a:pt x="3951986" y="1517995"/>
                </a:cubicBezTo>
                <a:cubicBezTo>
                  <a:pt x="3966440" y="1506461"/>
                  <a:pt x="3977095" y="1488787"/>
                  <a:pt x="3983950" y="1464975"/>
                </a:cubicBezTo>
                <a:lnTo>
                  <a:pt x="3932828" y="1454483"/>
                </a:lnTo>
                <a:cubicBezTo>
                  <a:pt x="3927305" y="1477104"/>
                  <a:pt x="3916259" y="1488415"/>
                  <a:pt x="3899690" y="1488415"/>
                </a:cubicBezTo>
                <a:cubicBezTo>
                  <a:pt x="3888196" y="1488415"/>
                  <a:pt x="3878381" y="1483262"/>
                  <a:pt x="3870245" y="1472954"/>
                </a:cubicBezTo>
                <a:cubicBezTo>
                  <a:pt x="3862110" y="1462647"/>
                  <a:pt x="3857893" y="1448081"/>
                  <a:pt x="3857595" y="1429256"/>
                </a:cubicBezTo>
                <a:lnTo>
                  <a:pt x="3986406" y="1429256"/>
                </a:lnTo>
                <a:lnTo>
                  <a:pt x="3986629" y="1422102"/>
                </a:lnTo>
                <a:cubicBezTo>
                  <a:pt x="3986629" y="1376191"/>
                  <a:pt x="3977551" y="1341459"/>
                  <a:pt x="3959394" y="1317907"/>
                </a:cubicBezTo>
                <a:cubicBezTo>
                  <a:pt x="3943618" y="1297336"/>
                  <a:pt x="3921815" y="1287051"/>
                  <a:pt x="3893984" y="1287051"/>
                </a:cubicBezTo>
                <a:close/>
                <a:moveTo>
                  <a:pt x="3590523" y="1287051"/>
                </a:moveTo>
                <a:cubicBezTo>
                  <a:pt x="3578766" y="1287051"/>
                  <a:pt x="3567827" y="1290214"/>
                  <a:pt x="3557706" y="1296539"/>
                </a:cubicBezTo>
                <a:cubicBezTo>
                  <a:pt x="3547586" y="1302864"/>
                  <a:pt x="3538284" y="1312352"/>
                  <a:pt x="3529801" y="1325002"/>
                </a:cubicBezTo>
                <a:lnTo>
                  <a:pt x="3529801" y="1292632"/>
                </a:lnTo>
                <a:lnTo>
                  <a:pt x="3482474" y="1292632"/>
                </a:lnTo>
                <a:lnTo>
                  <a:pt x="3482474" y="1529715"/>
                </a:lnTo>
                <a:lnTo>
                  <a:pt x="3534043" y="1529715"/>
                </a:lnTo>
                <a:lnTo>
                  <a:pt x="3534043" y="1414390"/>
                </a:lnTo>
                <a:cubicBezTo>
                  <a:pt x="3534043" y="1391147"/>
                  <a:pt x="3535457" y="1374646"/>
                  <a:pt x="3538284" y="1364886"/>
                </a:cubicBezTo>
                <a:cubicBezTo>
                  <a:pt x="3541112" y="1355126"/>
                  <a:pt x="3545726" y="1347713"/>
                  <a:pt x="3552126" y="1342647"/>
                </a:cubicBezTo>
                <a:cubicBezTo>
                  <a:pt x="3558525" y="1337581"/>
                  <a:pt x="3565520" y="1335048"/>
                  <a:pt x="3573110" y="1335048"/>
                </a:cubicBezTo>
                <a:cubicBezTo>
                  <a:pt x="3584421" y="1335048"/>
                  <a:pt x="3591937" y="1339965"/>
                  <a:pt x="3595658" y="1349799"/>
                </a:cubicBezTo>
                <a:cubicBezTo>
                  <a:pt x="3598486" y="1357250"/>
                  <a:pt x="3599900" y="1373863"/>
                  <a:pt x="3599900" y="1399638"/>
                </a:cubicBezTo>
                <a:lnTo>
                  <a:pt x="3599900" y="1529715"/>
                </a:lnTo>
                <a:lnTo>
                  <a:pt x="3651468" y="1529715"/>
                </a:lnTo>
                <a:lnTo>
                  <a:pt x="3651468" y="1415733"/>
                </a:lnTo>
                <a:cubicBezTo>
                  <a:pt x="3651468" y="1383846"/>
                  <a:pt x="3654966" y="1362427"/>
                  <a:pt x="3661961" y="1351475"/>
                </a:cubicBezTo>
                <a:cubicBezTo>
                  <a:pt x="3668956" y="1340524"/>
                  <a:pt x="3678183" y="1335048"/>
                  <a:pt x="3689643" y="1335048"/>
                </a:cubicBezTo>
                <a:cubicBezTo>
                  <a:pt x="3699466" y="1335048"/>
                  <a:pt x="3706460" y="1338959"/>
                  <a:pt x="3710628" y="1346782"/>
                </a:cubicBezTo>
                <a:cubicBezTo>
                  <a:pt x="3714795" y="1354605"/>
                  <a:pt x="3716878" y="1370361"/>
                  <a:pt x="3716878" y="1394050"/>
                </a:cubicBezTo>
                <a:lnTo>
                  <a:pt x="3716878" y="1529715"/>
                </a:lnTo>
                <a:lnTo>
                  <a:pt x="3768447" y="1529715"/>
                </a:lnTo>
                <a:lnTo>
                  <a:pt x="3768447" y="1377994"/>
                </a:lnTo>
                <a:cubicBezTo>
                  <a:pt x="3768447" y="1353563"/>
                  <a:pt x="3765954" y="1335464"/>
                  <a:pt x="3760969" y="1323696"/>
                </a:cubicBezTo>
                <a:cubicBezTo>
                  <a:pt x="3755983" y="1311928"/>
                  <a:pt x="3748690" y="1302878"/>
                  <a:pt x="3739091" y="1296547"/>
                </a:cubicBezTo>
                <a:cubicBezTo>
                  <a:pt x="3729492" y="1290216"/>
                  <a:pt x="3718069" y="1287051"/>
                  <a:pt x="3704823" y="1287051"/>
                </a:cubicBezTo>
                <a:cubicBezTo>
                  <a:pt x="3693661" y="1287051"/>
                  <a:pt x="3683132" y="1290176"/>
                  <a:pt x="3673234" y="1296427"/>
                </a:cubicBezTo>
                <a:cubicBezTo>
                  <a:pt x="3663338" y="1302678"/>
                  <a:pt x="3654073" y="1312128"/>
                  <a:pt x="3645441" y="1324779"/>
                </a:cubicBezTo>
                <a:cubicBezTo>
                  <a:pt x="3639636" y="1312128"/>
                  <a:pt x="3632158" y="1302678"/>
                  <a:pt x="3623005" y="1296427"/>
                </a:cubicBezTo>
                <a:cubicBezTo>
                  <a:pt x="3613852" y="1290176"/>
                  <a:pt x="3603025" y="1287051"/>
                  <a:pt x="3590523" y="1287051"/>
                </a:cubicBezTo>
                <a:close/>
                <a:moveTo>
                  <a:pt x="3351059" y="1287051"/>
                </a:moveTo>
                <a:cubicBezTo>
                  <a:pt x="3326056" y="1287051"/>
                  <a:pt x="3305666" y="1297115"/>
                  <a:pt x="3289890" y="1317244"/>
                </a:cubicBezTo>
                <a:cubicBezTo>
                  <a:pt x="3271287" y="1341099"/>
                  <a:pt x="3261985" y="1372856"/>
                  <a:pt x="3261985" y="1412516"/>
                </a:cubicBezTo>
                <a:cubicBezTo>
                  <a:pt x="3261985" y="1452772"/>
                  <a:pt x="3271224" y="1484082"/>
                  <a:pt x="3289702" y="1506446"/>
                </a:cubicBezTo>
                <a:cubicBezTo>
                  <a:pt x="3305348" y="1525679"/>
                  <a:pt x="3327551" y="1535296"/>
                  <a:pt x="3356312" y="1535296"/>
                </a:cubicBezTo>
                <a:cubicBezTo>
                  <a:pt x="3377025" y="1535296"/>
                  <a:pt x="3394608" y="1529529"/>
                  <a:pt x="3409062" y="1517995"/>
                </a:cubicBezTo>
                <a:cubicBezTo>
                  <a:pt x="3423516" y="1506461"/>
                  <a:pt x="3434170" y="1488787"/>
                  <a:pt x="3441025" y="1464975"/>
                </a:cubicBezTo>
                <a:lnTo>
                  <a:pt x="3389903" y="1454483"/>
                </a:lnTo>
                <a:cubicBezTo>
                  <a:pt x="3384380" y="1477104"/>
                  <a:pt x="3373334" y="1488415"/>
                  <a:pt x="3356766" y="1488415"/>
                </a:cubicBezTo>
                <a:cubicBezTo>
                  <a:pt x="3345271" y="1488415"/>
                  <a:pt x="3335456" y="1483262"/>
                  <a:pt x="3327320" y="1472954"/>
                </a:cubicBezTo>
                <a:cubicBezTo>
                  <a:pt x="3319184" y="1462647"/>
                  <a:pt x="3314968" y="1448081"/>
                  <a:pt x="3314670" y="1429256"/>
                </a:cubicBezTo>
                <a:lnTo>
                  <a:pt x="3443481" y="1429256"/>
                </a:lnTo>
                <a:lnTo>
                  <a:pt x="3443704" y="1422102"/>
                </a:lnTo>
                <a:cubicBezTo>
                  <a:pt x="3443704" y="1376191"/>
                  <a:pt x="3434626" y="1341459"/>
                  <a:pt x="3416469" y="1317907"/>
                </a:cubicBezTo>
                <a:cubicBezTo>
                  <a:pt x="3400693" y="1297336"/>
                  <a:pt x="3378890" y="1287051"/>
                  <a:pt x="3351059" y="1287051"/>
                </a:cubicBezTo>
                <a:close/>
                <a:moveTo>
                  <a:pt x="3019470" y="1287051"/>
                </a:moveTo>
                <a:cubicBezTo>
                  <a:pt x="2995062" y="1287051"/>
                  <a:pt x="2976347" y="1292297"/>
                  <a:pt x="2963324" y="1302789"/>
                </a:cubicBezTo>
                <a:cubicBezTo>
                  <a:pt x="2950302" y="1313282"/>
                  <a:pt x="2940963" y="1330509"/>
                  <a:pt x="2935307" y="1354470"/>
                </a:cubicBezTo>
                <a:lnTo>
                  <a:pt x="2981965" y="1364739"/>
                </a:lnTo>
                <a:cubicBezTo>
                  <a:pt x="2985239" y="1353279"/>
                  <a:pt x="2989518" y="1345466"/>
                  <a:pt x="2994802" y="1341299"/>
                </a:cubicBezTo>
                <a:cubicBezTo>
                  <a:pt x="3000085" y="1337132"/>
                  <a:pt x="3007340" y="1335048"/>
                  <a:pt x="3016568" y="1335048"/>
                </a:cubicBezTo>
                <a:cubicBezTo>
                  <a:pt x="3025646" y="1335048"/>
                  <a:pt x="3032678" y="1336358"/>
                  <a:pt x="3037664" y="1338977"/>
                </a:cubicBezTo>
                <a:cubicBezTo>
                  <a:pt x="3042650" y="1341597"/>
                  <a:pt x="3046073" y="1344964"/>
                  <a:pt x="3047933" y="1349079"/>
                </a:cubicBezTo>
                <a:cubicBezTo>
                  <a:pt x="3049794" y="1353194"/>
                  <a:pt x="3050724" y="1361837"/>
                  <a:pt x="3050724" y="1375008"/>
                </a:cubicBezTo>
                <a:cubicBezTo>
                  <a:pt x="3041348" y="1379778"/>
                  <a:pt x="3024753" y="1384919"/>
                  <a:pt x="3000940" y="1390433"/>
                </a:cubicBezTo>
                <a:cubicBezTo>
                  <a:pt x="2981295" y="1395054"/>
                  <a:pt x="2967008" y="1400344"/>
                  <a:pt x="2958078" y="1406306"/>
                </a:cubicBezTo>
                <a:cubicBezTo>
                  <a:pt x="2949148" y="1412267"/>
                  <a:pt x="2942228" y="1420240"/>
                  <a:pt x="2937317" y="1430226"/>
                </a:cubicBezTo>
                <a:cubicBezTo>
                  <a:pt x="2932405" y="1440211"/>
                  <a:pt x="2929950" y="1451911"/>
                  <a:pt x="2929950" y="1465324"/>
                </a:cubicBezTo>
                <a:cubicBezTo>
                  <a:pt x="2929950" y="1486488"/>
                  <a:pt x="2935977" y="1503441"/>
                  <a:pt x="2948032" y="1516183"/>
                </a:cubicBezTo>
                <a:cubicBezTo>
                  <a:pt x="2960087" y="1528925"/>
                  <a:pt x="2975566" y="1535296"/>
                  <a:pt x="2994466" y="1535296"/>
                </a:cubicBezTo>
                <a:cubicBezTo>
                  <a:pt x="3005778" y="1535296"/>
                  <a:pt x="3016456" y="1532655"/>
                  <a:pt x="3026502" y="1527371"/>
                </a:cubicBezTo>
                <a:cubicBezTo>
                  <a:pt x="3036548" y="1522088"/>
                  <a:pt x="3045961" y="1514237"/>
                  <a:pt x="3054742" y="1503819"/>
                </a:cubicBezTo>
                <a:lnTo>
                  <a:pt x="3061439" y="1529715"/>
                </a:lnTo>
                <a:lnTo>
                  <a:pt x="3112338" y="1529715"/>
                </a:lnTo>
                <a:cubicBezTo>
                  <a:pt x="3107874" y="1518395"/>
                  <a:pt x="3104823" y="1507707"/>
                  <a:pt x="3103186" y="1497652"/>
                </a:cubicBezTo>
                <a:cubicBezTo>
                  <a:pt x="3101548" y="1487597"/>
                  <a:pt x="3100730" y="1472290"/>
                  <a:pt x="3100730" y="1451730"/>
                </a:cubicBezTo>
                <a:lnTo>
                  <a:pt x="3101176" y="1378441"/>
                </a:lnTo>
                <a:cubicBezTo>
                  <a:pt x="3101176" y="1350733"/>
                  <a:pt x="3098721" y="1331628"/>
                  <a:pt x="3093809" y="1321127"/>
                </a:cubicBezTo>
                <a:cubicBezTo>
                  <a:pt x="3088898" y="1310625"/>
                  <a:pt x="3080712" y="1302320"/>
                  <a:pt x="3069253" y="1296213"/>
                </a:cubicBezTo>
                <a:cubicBezTo>
                  <a:pt x="3057793" y="1290105"/>
                  <a:pt x="3041198" y="1287051"/>
                  <a:pt x="3019470" y="1287051"/>
                </a:cubicBezTo>
                <a:close/>
                <a:moveTo>
                  <a:pt x="2237973" y="1287051"/>
                </a:moveTo>
                <a:cubicBezTo>
                  <a:pt x="2226216" y="1287051"/>
                  <a:pt x="2215277" y="1290214"/>
                  <a:pt x="2205157" y="1296539"/>
                </a:cubicBezTo>
                <a:cubicBezTo>
                  <a:pt x="2195036" y="1302864"/>
                  <a:pt x="2185734" y="1312352"/>
                  <a:pt x="2177251" y="1325002"/>
                </a:cubicBezTo>
                <a:lnTo>
                  <a:pt x="2177251" y="1292632"/>
                </a:lnTo>
                <a:lnTo>
                  <a:pt x="2129924" y="1292632"/>
                </a:lnTo>
                <a:lnTo>
                  <a:pt x="2129924" y="1529715"/>
                </a:lnTo>
                <a:lnTo>
                  <a:pt x="2181493" y="1529715"/>
                </a:lnTo>
                <a:lnTo>
                  <a:pt x="2181493" y="1414390"/>
                </a:lnTo>
                <a:cubicBezTo>
                  <a:pt x="2181493" y="1391147"/>
                  <a:pt x="2182907" y="1374646"/>
                  <a:pt x="2185734" y="1364886"/>
                </a:cubicBezTo>
                <a:cubicBezTo>
                  <a:pt x="2188562" y="1355126"/>
                  <a:pt x="2193176" y="1347713"/>
                  <a:pt x="2199576" y="1342647"/>
                </a:cubicBezTo>
                <a:cubicBezTo>
                  <a:pt x="2205975" y="1337581"/>
                  <a:pt x="2212970" y="1335048"/>
                  <a:pt x="2220560" y="1335048"/>
                </a:cubicBezTo>
                <a:cubicBezTo>
                  <a:pt x="2231871" y="1335048"/>
                  <a:pt x="2239387" y="1339965"/>
                  <a:pt x="2243108" y="1349799"/>
                </a:cubicBezTo>
                <a:cubicBezTo>
                  <a:pt x="2245936" y="1357250"/>
                  <a:pt x="2247349" y="1373863"/>
                  <a:pt x="2247349" y="1399638"/>
                </a:cubicBezTo>
                <a:lnTo>
                  <a:pt x="2247349" y="1529715"/>
                </a:lnTo>
                <a:lnTo>
                  <a:pt x="2298918" y="1529715"/>
                </a:lnTo>
                <a:lnTo>
                  <a:pt x="2298918" y="1415733"/>
                </a:lnTo>
                <a:cubicBezTo>
                  <a:pt x="2298918" y="1383846"/>
                  <a:pt x="2302416" y="1362427"/>
                  <a:pt x="2309411" y="1351475"/>
                </a:cubicBezTo>
                <a:cubicBezTo>
                  <a:pt x="2316406" y="1340524"/>
                  <a:pt x="2325633" y="1335048"/>
                  <a:pt x="2337093" y="1335048"/>
                </a:cubicBezTo>
                <a:cubicBezTo>
                  <a:pt x="2346915" y="1335048"/>
                  <a:pt x="2353910" y="1338959"/>
                  <a:pt x="2358078" y="1346782"/>
                </a:cubicBezTo>
                <a:cubicBezTo>
                  <a:pt x="2362245" y="1354605"/>
                  <a:pt x="2364328" y="1370361"/>
                  <a:pt x="2364328" y="1394050"/>
                </a:cubicBezTo>
                <a:lnTo>
                  <a:pt x="2364328" y="1529715"/>
                </a:lnTo>
                <a:lnTo>
                  <a:pt x="2415897" y="1529715"/>
                </a:lnTo>
                <a:lnTo>
                  <a:pt x="2415897" y="1377994"/>
                </a:lnTo>
                <a:cubicBezTo>
                  <a:pt x="2415897" y="1353563"/>
                  <a:pt x="2413404" y="1335464"/>
                  <a:pt x="2408419" y="1323696"/>
                </a:cubicBezTo>
                <a:cubicBezTo>
                  <a:pt x="2403433" y="1311928"/>
                  <a:pt x="2396140" y="1302878"/>
                  <a:pt x="2386541" y="1296547"/>
                </a:cubicBezTo>
                <a:cubicBezTo>
                  <a:pt x="2376942" y="1290216"/>
                  <a:pt x="2365519" y="1287051"/>
                  <a:pt x="2352273" y="1287051"/>
                </a:cubicBezTo>
                <a:cubicBezTo>
                  <a:pt x="2341111" y="1287051"/>
                  <a:pt x="2330582" y="1290176"/>
                  <a:pt x="2320684" y="1296427"/>
                </a:cubicBezTo>
                <a:cubicBezTo>
                  <a:pt x="2310787" y="1302678"/>
                  <a:pt x="2301523" y="1312128"/>
                  <a:pt x="2292891" y="1324779"/>
                </a:cubicBezTo>
                <a:cubicBezTo>
                  <a:pt x="2287086" y="1312128"/>
                  <a:pt x="2279608" y="1302678"/>
                  <a:pt x="2270455" y="1296427"/>
                </a:cubicBezTo>
                <a:cubicBezTo>
                  <a:pt x="2261302" y="1290176"/>
                  <a:pt x="2250475" y="1287051"/>
                  <a:pt x="2237973" y="1287051"/>
                </a:cubicBezTo>
                <a:close/>
                <a:moveTo>
                  <a:pt x="1998509" y="1287051"/>
                </a:moveTo>
                <a:cubicBezTo>
                  <a:pt x="1973506" y="1287051"/>
                  <a:pt x="1953116" y="1297115"/>
                  <a:pt x="1937341" y="1317244"/>
                </a:cubicBezTo>
                <a:cubicBezTo>
                  <a:pt x="1918737" y="1341099"/>
                  <a:pt x="1909435" y="1372856"/>
                  <a:pt x="1909435" y="1412516"/>
                </a:cubicBezTo>
                <a:cubicBezTo>
                  <a:pt x="1909435" y="1452772"/>
                  <a:pt x="1918674" y="1484082"/>
                  <a:pt x="1937152" y="1506446"/>
                </a:cubicBezTo>
                <a:cubicBezTo>
                  <a:pt x="1952798" y="1525679"/>
                  <a:pt x="1975001" y="1535296"/>
                  <a:pt x="2003762" y="1535296"/>
                </a:cubicBezTo>
                <a:cubicBezTo>
                  <a:pt x="2024474" y="1535296"/>
                  <a:pt x="2042058" y="1529529"/>
                  <a:pt x="2056512" y="1517995"/>
                </a:cubicBezTo>
                <a:cubicBezTo>
                  <a:pt x="2070965" y="1506461"/>
                  <a:pt x="2081620" y="1488787"/>
                  <a:pt x="2088475" y="1464975"/>
                </a:cubicBezTo>
                <a:lnTo>
                  <a:pt x="2037353" y="1454483"/>
                </a:lnTo>
                <a:cubicBezTo>
                  <a:pt x="2031830" y="1477104"/>
                  <a:pt x="2020784" y="1488415"/>
                  <a:pt x="2004215" y="1488415"/>
                </a:cubicBezTo>
                <a:cubicBezTo>
                  <a:pt x="1992721" y="1488415"/>
                  <a:pt x="1982906" y="1483262"/>
                  <a:pt x="1974770" y="1472954"/>
                </a:cubicBezTo>
                <a:cubicBezTo>
                  <a:pt x="1966634" y="1462647"/>
                  <a:pt x="1962418" y="1448081"/>
                  <a:pt x="1962120" y="1429256"/>
                </a:cubicBezTo>
                <a:lnTo>
                  <a:pt x="2090931" y="1429256"/>
                </a:lnTo>
                <a:lnTo>
                  <a:pt x="2091154" y="1422102"/>
                </a:lnTo>
                <a:cubicBezTo>
                  <a:pt x="2091154" y="1376191"/>
                  <a:pt x="2082076" y="1341459"/>
                  <a:pt x="2063919" y="1317907"/>
                </a:cubicBezTo>
                <a:cubicBezTo>
                  <a:pt x="2048143" y="1297336"/>
                  <a:pt x="2026340" y="1287051"/>
                  <a:pt x="1998509" y="1287051"/>
                </a:cubicBezTo>
                <a:close/>
                <a:moveTo>
                  <a:pt x="1450598" y="1287051"/>
                </a:moveTo>
                <a:cubicBezTo>
                  <a:pt x="1431995" y="1287051"/>
                  <a:pt x="1415252" y="1291822"/>
                  <a:pt x="1400369" y="1301365"/>
                </a:cubicBezTo>
                <a:cubicBezTo>
                  <a:pt x="1385486" y="1310907"/>
                  <a:pt x="1373431" y="1325220"/>
                  <a:pt x="1364204" y="1344304"/>
                </a:cubicBezTo>
                <a:cubicBezTo>
                  <a:pt x="1354976" y="1363388"/>
                  <a:pt x="1350363" y="1384559"/>
                  <a:pt x="1350363" y="1407818"/>
                </a:cubicBezTo>
                <a:cubicBezTo>
                  <a:pt x="1350363" y="1448671"/>
                  <a:pt x="1359887" y="1480131"/>
                  <a:pt x="1378938" y="1502197"/>
                </a:cubicBezTo>
                <a:cubicBezTo>
                  <a:pt x="1397987" y="1524263"/>
                  <a:pt x="1421949" y="1535296"/>
                  <a:pt x="1450821" y="1535296"/>
                </a:cubicBezTo>
                <a:cubicBezTo>
                  <a:pt x="1468830" y="1535296"/>
                  <a:pt x="1485387" y="1530339"/>
                  <a:pt x="1500493" y="1520424"/>
                </a:cubicBezTo>
                <a:cubicBezTo>
                  <a:pt x="1515599" y="1510510"/>
                  <a:pt x="1527803" y="1495712"/>
                  <a:pt x="1537105" y="1476031"/>
                </a:cubicBezTo>
                <a:cubicBezTo>
                  <a:pt x="1546406" y="1456349"/>
                  <a:pt x="1551057" y="1434283"/>
                  <a:pt x="1551057" y="1409831"/>
                </a:cubicBezTo>
                <a:cubicBezTo>
                  <a:pt x="1551057" y="1377030"/>
                  <a:pt x="1542128" y="1348367"/>
                  <a:pt x="1524268" y="1323841"/>
                </a:cubicBezTo>
                <a:cubicBezTo>
                  <a:pt x="1506409" y="1299314"/>
                  <a:pt x="1481852" y="1287051"/>
                  <a:pt x="1450598" y="1287051"/>
                </a:cubicBezTo>
                <a:close/>
                <a:moveTo>
                  <a:pt x="1309509" y="1287051"/>
                </a:moveTo>
                <a:cubicBezTo>
                  <a:pt x="1301026" y="1287051"/>
                  <a:pt x="1293547" y="1289655"/>
                  <a:pt x="1287073" y="1294864"/>
                </a:cubicBezTo>
                <a:cubicBezTo>
                  <a:pt x="1280599" y="1300073"/>
                  <a:pt x="1273270" y="1310566"/>
                  <a:pt x="1265084" y="1326342"/>
                </a:cubicBezTo>
                <a:lnTo>
                  <a:pt x="1265084" y="1292632"/>
                </a:lnTo>
                <a:lnTo>
                  <a:pt x="1217310" y="1292632"/>
                </a:lnTo>
                <a:lnTo>
                  <a:pt x="1217310" y="1529715"/>
                </a:lnTo>
                <a:lnTo>
                  <a:pt x="1268879" y="1529715"/>
                </a:lnTo>
                <a:lnTo>
                  <a:pt x="1268879" y="1456405"/>
                </a:lnTo>
                <a:cubicBezTo>
                  <a:pt x="1268879" y="1419302"/>
                  <a:pt x="1270070" y="1393822"/>
                  <a:pt x="1272451" y="1379963"/>
                </a:cubicBezTo>
                <a:cubicBezTo>
                  <a:pt x="1274832" y="1366105"/>
                  <a:pt x="1278739" y="1356531"/>
                  <a:pt x="1284171" y="1351242"/>
                </a:cubicBezTo>
                <a:cubicBezTo>
                  <a:pt x="1289603" y="1345953"/>
                  <a:pt x="1295891" y="1343308"/>
                  <a:pt x="1303035" y="1343308"/>
                </a:cubicBezTo>
                <a:cubicBezTo>
                  <a:pt x="1310625" y="1343308"/>
                  <a:pt x="1318662" y="1346731"/>
                  <a:pt x="1327145" y="1353577"/>
                </a:cubicBezTo>
                <a:lnTo>
                  <a:pt x="1343219" y="1298883"/>
                </a:lnTo>
                <a:cubicBezTo>
                  <a:pt x="1332503" y="1290995"/>
                  <a:pt x="1321267" y="1287051"/>
                  <a:pt x="1309509" y="1287051"/>
                </a:cubicBezTo>
                <a:close/>
                <a:moveTo>
                  <a:pt x="1026140" y="1257806"/>
                </a:moveTo>
                <a:lnTo>
                  <a:pt x="1052546" y="1257806"/>
                </a:lnTo>
                <a:cubicBezTo>
                  <a:pt x="1075219" y="1257806"/>
                  <a:pt x="1090061" y="1259074"/>
                  <a:pt x="1097072" y="1261610"/>
                </a:cubicBezTo>
                <a:cubicBezTo>
                  <a:pt x="1104083" y="1264146"/>
                  <a:pt x="1109976" y="1269144"/>
                  <a:pt x="1114750" y="1276604"/>
                </a:cubicBezTo>
                <a:cubicBezTo>
                  <a:pt x="1119524" y="1284064"/>
                  <a:pt x="1121911" y="1293239"/>
                  <a:pt x="1121911" y="1304129"/>
                </a:cubicBezTo>
                <a:cubicBezTo>
                  <a:pt x="1121911" y="1314870"/>
                  <a:pt x="1119599" y="1323933"/>
                  <a:pt x="1114975" y="1331317"/>
                </a:cubicBezTo>
                <a:cubicBezTo>
                  <a:pt x="1110351" y="1338702"/>
                  <a:pt x="1104421" y="1343811"/>
                  <a:pt x="1097186" y="1346646"/>
                </a:cubicBezTo>
                <a:cubicBezTo>
                  <a:pt x="1089950" y="1349481"/>
                  <a:pt x="1076263" y="1350898"/>
                  <a:pt x="1056125" y="1350898"/>
                </a:cubicBezTo>
                <a:lnTo>
                  <a:pt x="1026140" y="1350898"/>
                </a:lnTo>
                <a:close/>
                <a:moveTo>
                  <a:pt x="4311819" y="1208916"/>
                </a:moveTo>
                <a:lnTo>
                  <a:pt x="4260250" y="1245528"/>
                </a:lnTo>
                <a:lnTo>
                  <a:pt x="4260250" y="1292632"/>
                </a:lnTo>
                <a:lnTo>
                  <a:pt x="4236586" y="1292632"/>
                </a:lnTo>
                <a:lnTo>
                  <a:pt x="4236586" y="1342638"/>
                </a:lnTo>
                <a:lnTo>
                  <a:pt x="4260250" y="1342638"/>
                </a:lnTo>
                <a:lnTo>
                  <a:pt x="4260250" y="1446118"/>
                </a:lnTo>
                <a:cubicBezTo>
                  <a:pt x="4260250" y="1472642"/>
                  <a:pt x="4261292" y="1490225"/>
                  <a:pt x="4263375" y="1498866"/>
                </a:cubicBezTo>
                <a:cubicBezTo>
                  <a:pt x="4266054" y="1510637"/>
                  <a:pt x="4271338" y="1519652"/>
                  <a:pt x="4279225" y="1525910"/>
                </a:cubicBezTo>
                <a:cubicBezTo>
                  <a:pt x="4287113" y="1532167"/>
                  <a:pt x="4297606" y="1535296"/>
                  <a:pt x="4310702" y="1535296"/>
                </a:cubicBezTo>
                <a:cubicBezTo>
                  <a:pt x="4325734" y="1535296"/>
                  <a:pt x="4339203" y="1532171"/>
                  <a:pt x="4351109" y="1525920"/>
                </a:cubicBezTo>
                <a:lnTo>
                  <a:pt x="4346644" y="1477253"/>
                </a:lnTo>
                <a:cubicBezTo>
                  <a:pt x="4337715" y="1481272"/>
                  <a:pt x="4330869" y="1483281"/>
                  <a:pt x="4326106" y="1483281"/>
                </a:cubicBezTo>
                <a:cubicBezTo>
                  <a:pt x="4319706" y="1483281"/>
                  <a:pt x="4315465" y="1480300"/>
                  <a:pt x="4313382" y="1474337"/>
                </a:cubicBezTo>
                <a:cubicBezTo>
                  <a:pt x="4312340" y="1471058"/>
                  <a:pt x="4311819" y="1459059"/>
                  <a:pt x="4311819" y="1438339"/>
                </a:cubicBezTo>
                <a:lnTo>
                  <a:pt x="4311819" y="1342638"/>
                </a:lnTo>
                <a:lnTo>
                  <a:pt x="4346868" y="1342638"/>
                </a:lnTo>
                <a:lnTo>
                  <a:pt x="4346868" y="1292632"/>
                </a:lnTo>
                <a:lnTo>
                  <a:pt x="4311819" y="1292632"/>
                </a:lnTo>
                <a:close/>
                <a:moveTo>
                  <a:pt x="3206919" y="1208916"/>
                </a:moveTo>
                <a:lnTo>
                  <a:pt x="3155350" y="1245528"/>
                </a:lnTo>
                <a:lnTo>
                  <a:pt x="3155350" y="1292632"/>
                </a:lnTo>
                <a:lnTo>
                  <a:pt x="3131686" y="1292632"/>
                </a:lnTo>
                <a:lnTo>
                  <a:pt x="3131686" y="1342638"/>
                </a:lnTo>
                <a:lnTo>
                  <a:pt x="3155350" y="1342638"/>
                </a:lnTo>
                <a:lnTo>
                  <a:pt x="3155350" y="1446118"/>
                </a:lnTo>
                <a:cubicBezTo>
                  <a:pt x="3155350" y="1472642"/>
                  <a:pt x="3156392" y="1490225"/>
                  <a:pt x="3158475" y="1498866"/>
                </a:cubicBezTo>
                <a:cubicBezTo>
                  <a:pt x="3161154" y="1510637"/>
                  <a:pt x="3166438" y="1519652"/>
                  <a:pt x="3174325" y="1525910"/>
                </a:cubicBezTo>
                <a:cubicBezTo>
                  <a:pt x="3182213" y="1532167"/>
                  <a:pt x="3192706" y="1535296"/>
                  <a:pt x="3205802" y="1535296"/>
                </a:cubicBezTo>
                <a:cubicBezTo>
                  <a:pt x="3220834" y="1535296"/>
                  <a:pt x="3234303" y="1532171"/>
                  <a:pt x="3246209" y="1525920"/>
                </a:cubicBezTo>
                <a:lnTo>
                  <a:pt x="3241744" y="1477253"/>
                </a:lnTo>
                <a:cubicBezTo>
                  <a:pt x="3232815" y="1481272"/>
                  <a:pt x="3225969" y="1483281"/>
                  <a:pt x="3221206" y="1483281"/>
                </a:cubicBezTo>
                <a:cubicBezTo>
                  <a:pt x="3214806" y="1483281"/>
                  <a:pt x="3210565" y="1480300"/>
                  <a:pt x="3208482" y="1474337"/>
                </a:cubicBezTo>
                <a:cubicBezTo>
                  <a:pt x="3207440" y="1471058"/>
                  <a:pt x="3206919" y="1459059"/>
                  <a:pt x="3206919" y="1438339"/>
                </a:cubicBezTo>
                <a:lnTo>
                  <a:pt x="3206919" y="1342638"/>
                </a:lnTo>
                <a:lnTo>
                  <a:pt x="3241968" y="1342638"/>
                </a:lnTo>
                <a:lnTo>
                  <a:pt x="3241968" y="1292632"/>
                </a:lnTo>
                <a:lnTo>
                  <a:pt x="3206919" y="1292632"/>
                </a:lnTo>
                <a:close/>
                <a:moveTo>
                  <a:pt x="2873544" y="1208916"/>
                </a:moveTo>
                <a:lnTo>
                  <a:pt x="2821975" y="1245528"/>
                </a:lnTo>
                <a:lnTo>
                  <a:pt x="2821975" y="1292632"/>
                </a:lnTo>
                <a:lnTo>
                  <a:pt x="2798311" y="1292632"/>
                </a:lnTo>
                <a:lnTo>
                  <a:pt x="2798311" y="1342638"/>
                </a:lnTo>
                <a:lnTo>
                  <a:pt x="2821975" y="1342638"/>
                </a:lnTo>
                <a:lnTo>
                  <a:pt x="2821975" y="1446118"/>
                </a:lnTo>
                <a:cubicBezTo>
                  <a:pt x="2821975" y="1472642"/>
                  <a:pt x="2823017" y="1490225"/>
                  <a:pt x="2825100" y="1498866"/>
                </a:cubicBezTo>
                <a:cubicBezTo>
                  <a:pt x="2827779" y="1510637"/>
                  <a:pt x="2833062" y="1519652"/>
                  <a:pt x="2840950" y="1525910"/>
                </a:cubicBezTo>
                <a:cubicBezTo>
                  <a:pt x="2848838" y="1532167"/>
                  <a:pt x="2859331" y="1535296"/>
                  <a:pt x="2872428" y="1535296"/>
                </a:cubicBezTo>
                <a:cubicBezTo>
                  <a:pt x="2887459" y="1535296"/>
                  <a:pt x="2900928" y="1532171"/>
                  <a:pt x="2912834" y="1525920"/>
                </a:cubicBezTo>
                <a:lnTo>
                  <a:pt x="2908370" y="1477253"/>
                </a:lnTo>
                <a:cubicBezTo>
                  <a:pt x="2899440" y="1481272"/>
                  <a:pt x="2892594" y="1483281"/>
                  <a:pt x="2887831" y="1483281"/>
                </a:cubicBezTo>
                <a:cubicBezTo>
                  <a:pt x="2881432" y="1483281"/>
                  <a:pt x="2877190" y="1480300"/>
                  <a:pt x="2875106" y="1474337"/>
                </a:cubicBezTo>
                <a:cubicBezTo>
                  <a:pt x="2874065" y="1471058"/>
                  <a:pt x="2873544" y="1459059"/>
                  <a:pt x="2873544" y="1438339"/>
                </a:cubicBezTo>
                <a:lnTo>
                  <a:pt x="2873544" y="1342638"/>
                </a:lnTo>
                <a:lnTo>
                  <a:pt x="2908593" y="1342638"/>
                </a:lnTo>
                <a:lnTo>
                  <a:pt x="2908593" y="1292632"/>
                </a:lnTo>
                <a:lnTo>
                  <a:pt x="2873544" y="1292632"/>
                </a:lnTo>
                <a:close/>
                <a:moveTo>
                  <a:pt x="1819618" y="1202442"/>
                </a:moveTo>
                <a:lnTo>
                  <a:pt x="1819618" y="1529715"/>
                </a:lnTo>
                <a:lnTo>
                  <a:pt x="1871187" y="1529715"/>
                </a:lnTo>
                <a:lnTo>
                  <a:pt x="1871187" y="1202442"/>
                </a:lnTo>
                <a:close/>
                <a:moveTo>
                  <a:pt x="1588562" y="1202442"/>
                </a:moveTo>
                <a:lnTo>
                  <a:pt x="1588562" y="1529715"/>
                </a:lnTo>
                <a:lnTo>
                  <a:pt x="1636336" y="1529715"/>
                </a:lnTo>
                <a:lnTo>
                  <a:pt x="1636336" y="1494889"/>
                </a:lnTo>
                <a:cubicBezTo>
                  <a:pt x="1643914" y="1507986"/>
                  <a:pt x="1653127" y="1517995"/>
                  <a:pt x="1663974" y="1524915"/>
                </a:cubicBezTo>
                <a:cubicBezTo>
                  <a:pt x="1674821" y="1531836"/>
                  <a:pt x="1685818" y="1535296"/>
                  <a:pt x="1696963" y="1535296"/>
                </a:cubicBezTo>
                <a:cubicBezTo>
                  <a:pt x="1718806" y="1535296"/>
                  <a:pt x="1737826" y="1524449"/>
                  <a:pt x="1754023" y="1502755"/>
                </a:cubicBezTo>
                <a:cubicBezTo>
                  <a:pt x="1770219" y="1481061"/>
                  <a:pt x="1778318" y="1450086"/>
                  <a:pt x="1778318" y="1409831"/>
                </a:cubicBezTo>
                <a:cubicBezTo>
                  <a:pt x="1778318" y="1369426"/>
                  <a:pt x="1770405" y="1338862"/>
                  <a:pt x="1754581" y="1318137"/>
                </a:cubicBezTo>
                <a:cubicBezTo>
                  <a:pt x="1738756" y="1297413"/>
                  <a:pt x="1719403" y="1287051"/>
                  <a:pt x="1696520" y="1287051"/>
                </a:cubicBezTo>
                <a:cubicBezTo>
                  <a:pt x="1685672" y="1287051"/>
                  <a:pt x="1675531" y="1289804"/>
                  <a:pt x="1666097" y="1295311"/>
                </a:cubicBezTo>
                <a:cubicBezTo>
                  <a:pt x="1656662" y="1300817"/>
                  <a:pt x="1648007" y="1309077"/>
                  <a:pt x="1640131" y="1320091"/>
                </a:cubicBezTo>
                <a:lnTo>
                  <a:pt x="1640131" y="1202442"/>
                </a:lnTo>
                <a:close/>
                <a:moveTo>
                  <a:pt x="972116" y="1202442"/>
                </a:moveTo>
                <a:lnTo>
                  <a:pt x="972116" y="1529715"/>
                </a:lnTo>
                <a:lnTo>
                  <a:pt x="1026140" y="1529715"/>
                </a:lnTo>
                <a:lnTo>
                  <a:pt x="1026140" y="1406262"/>
                </a:lnTo>
                <a:lnTo>
                  <a:pt x="1061636" y="1406262"/>
                </a:lnTo>
                <a:cubicBezTo>
                  <a:pt x="1094378" y="1406262"/>
                  <a:pt x="1117447" y="1403025"/>
                  <a:pt x="1130841" y="1396551"/>
                </a:cubicBezTo>
                <a:cubicBezTo>
                  <a:pt x="1144236" y="1390077"/>
                  <a:pt x="1155398" y="1378841"/>
                  <a:pt x="1164327" y="1362842"/>
                </a:cubicBezTo>
                <a:cubicBezTo>
                  <a:pt x="1173257" y="1346843"/>
                  <a:pt x="1177722" y="1327011"/>
                  <a:pt x="1177722" y="1303348"/>
                </a:cubicBezTo>
                <a:cubicBezTo>
                  <a:pt x="1177722" y="1277303"/>
                  <a:pt x="1172550" y="1256020"/>
                  <a:pt x="1162207" y="1239500"/>
                </a:cubicBezTo>
                <a:cubicBezTo>
                  <a:pt x="1151863" y="1222980"/>
                  <a:pt x="1138729" y="1212190"/>
                  <a:pt x="1122804" y="1207130"/>
                </a:cubicBezTo>
                <a:cubicBezTo>
                  <a:pt x="1112833" y="1204005"/>
                  <a:pt x="1091625" y="1202442"/>
                  <a:pt x="1059180" y="1202442"/>
                </a:cubicBezTo>
                <a:close/>
                <a:moveTo>
                  <a:pt x="2667194" y="1196861"/>
                </a:moveTo>
                <a:cubicBezTo>
                  <a:pt x="2646209" y="1196861"/>
                  <a:pt x="2628573" y="1200504"/>
                  <a:pt x="2614285" y="1207791"/>
                </a:cubicBezTo>
                <a:cubicBezTo>
                  <a:pt x="2599998" y="1215078"/>
                  <a:pt x="2588798" y="1225859"/>
                  <a:pt x="2580687" y="1240135"/>
                </a:cubicBezTo>
                <a:cubicBezTo>
                  <a:pt x="2572576" y="1254411"/>
                  <a:pt x="2568520" y="1270472"/>
                  <a:pt x="2568520" y="1288317"/>
                </a:cubicBezTo>
                <a:cubicBezTo>
                  <a:pt x="2568520" y="1303632"/>
                  <a:pt x="2571683" y="1317945"/>
                  <a:pt x="2578008" y="1331255"/>
                </a:cubicBezTo>
                <a:cubicBezTo>
                  <a:pt x="2584334" y="1344564"/>
                  <a:pt x="2592854" y="1355308"/>
                  <a:pt x="2603570" y="1363487"/>
                </a:cubicBezTo>
                <a:cubicBezTo>
                  <a:pt x="2614285" y="1371666"/>
                  <a:pt x="2631177" y="1379245"/>
                  <a:pt x="2654246" y="1386226"/>
                </a:cubicBezTo>
                <a:cubicBezTo>
                  <a:pt x="2679993" y="1394100"/>
                  <a:pt x="2696215" y="1399711"/>
                  <a:pt x="2702912" y="1403058"/>
                </a:cubicBezTo>
                <a:cubicBezTo>
                  <a:pt x="2709610" y="1406406"/>
                  <a:pt x="2714595" y="1410683"/>
                  <a:pt x="2717870" y="1415890"/>
                </a:cubicBezTo>
                <a:cubicBezTo>
                  <a:pt x="2721144" y="1421096"/>
                  <a:pt x="2722781" y="1427418"/>
                  <a:pt x="2722781" y="1434855"/>
                </a:cubicBezTo>
                <a:cubicBezTo>
                  <a:pt x="2722781" y="1447500"/>
                  <a:pt x="2718093" y="1458100"/>
                  <a:pt x="2708717" y="1466654"/>
                </a:cubicBezTo>
                <a:cubicBezTo>
                  <a:pt x="2699340" y="1475209"/>
                  <a:pt x="2686467" y="1479486"/>
                  <a:pt x="2670096" y="1479486"/>
                </a:cubicBezTo>
                <a:cubicBezTo>
                  <a:pt x="2637056" y="1479486"/>
                  <a:pt x="2617559" y="1458575"/>
                  <a:pt x="2611606" y="1416755"/>
                </a:cubicBezTo>
                <a:lnTo>
                  <a:pt x="2558698" y="1423005"/>
                </a:lnTo>
                <a:cubicBezTo>
                  <a:pt x="2566139" y="1497866"/>
                  <a:pt x="2602751" y="1535296"/>
                  <a:pt x="2668533" y="1535296"/>
                </a:cubicBezTo>
                <a:cubicBezTo>
                  <a:pt x="2705740" y="1535296"/>
                  <a:pt x="2733087" y="1525624"/>
                  <a:pt x="2750574" y="1506280"/>
                </a:cubicBezTo>
                <a:cubicBezTo>
                  <a:pt x="2768062" y="1486936"/>
                  <a:pt x="2776806" y="1463054"/>
                  <a:pt x="2776806" y="1434635"/>
                </a:cubicBezTo>
                <a:cubicBezTo>
                  <a:pt x="2776806" y="1414992"/>
                  <a:pt x="2773607" y="1398289"/>
                  <a:pt x="2767211" y="1384526"/>
                </a:cubicBezTo>
                <a:cubicBezTo>
                  <a:pt x="2760815" y="1370763"/>
                  <a:pt x="2751556" y="1359528"/>
                  <a:pt x="2739435" y="1350823"/>
                </a:cubicBezTo>
                <a:cubicBezTo>
                  <a:pt x="2727314" y="1342118"/>
                  <a:pt x="2707638" y="1333819"/>
                  <a:pt x="2680407" y="1325926"/>
                </a:cubicBezTo>
                <a:cubicBezTo>
                  <a:pt x="2654664" y="1318632"/>
                  <a:pt x="2638213" y="1311942"/>
                  <a:pt x="2631053" y="1305859"/>
                </a:cubicBezTo>
                <a:cubicBezTo>
                  <a:pt x="2623893" y="1299776"/>
                  <a:pt x="2620313" y="1292283"/>
                  <a:pt x="2620313" y="1283381"/>
                </a:cubicBezTo>
                <a:cubicBezTo>
                  <a:pt x="2620313" y="1274331"/>
                  <a:pt x="2624257" y="1266764"/>
                  <a:pt x="2632144" y="1260680"/>
                </a:cubicBezTo>
                <a:cubicBezTo>
                  <a:pt x="2640032" y="1254597"/>
                  <a:pt x="2651269" y="1251555"/>
                  <a:pt x="2665854" y="1251555"/>
                </a:cubicBezTo>
                <a:cubicBezTo>
                  <a:pt x="2680439" y="1251555"/>
                  <a:pt x="2691676" y="1255053"/>
                  <a:pt x="2699564" y="1262048"/>
                </a:cubicBezTo>
                <a:cubicBezTo>
                  <a:pt x="2707452" y="1269043"/>
                  <a:pt x="2712586" y="1281321"/>
                  <a:pt x="2714967" y="1298883"/>
                </a:cubicBezTo>
                <a:lnTo>
                  <a:pt x="2769215" y="1295981"/>
                </a:lnTo>
                <a:cubicBezTo>
                  <a:pt x="2768173" y="1264131"/>
                  <a:pt x="2758797" y="1239649"/>
                  <a:pt x="2741087" y="1222534"/>
                </a:cubicBezTo>
                <a:cubicBezTo>
                  <a:pt x="2723376" y="1205419"/>
                  <a:pt x="2698745" y="1196861"/>
                  <a:pt x="2667194" y="1196861"/>
                </a:cubicBezTo>
                <a:close/>
                <a:moveTo>
                  <a:pt x="0" y="0"/>
                </a:moveTo>
                <a:lnTo>
                  <a:pt x="5760720" y="0"/>
                </a:lnTo>
                <a:lnTo>
                  <a:pt x="576072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663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D8DC8-2E03-0887-C87A-336ADD23C930}"/>
            </a:ext>
          </a:extLst>
        </p:cNvPr>
        <p:cNvGrpSpPr/>
        <p:nvPr/>
      </p:nvGrpSpPr>
      <p:grpSpPr>
        <a:xfrm>
          <a:off x="0" y="0"/>
          <a:ext cx="0" cy="0"/>
          <a:chOff x="0" y="0"/>
          <a:chExt cx="0" cy="0"/>
        </a:xfrm>
      </p:grpSpPr>
      <p:pic>
        <p:nvPicPr>
          <p:cNvPr id="3074" name="Picture 2" descr="Zomato Launches Rebranded Meal Service 'Zomato Everyday'">
            <a:extLst>
              <a:ext uri="{FF2B5EF4-FFF2-40B4-BE49-F238E27FC236}">
                <a16:creationId xmlns:a16="http://schemas.microsoft.com/office/drawing/2014/main" id="{015367C7-5539-D445-3C25-BD9E9ECC5B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Freeform: Shape 4">
            <a:extLst>
              <a:ext uri="{FF2B5EF4-FFF2-40B4-BE49-F238E27FC236}">
                <a16:creationId xmlns:a16="http://schemas.microsoft.com/office/drawing/2014/main" id="{5C6A0D17-61D0-64BB-9486-616597062FC3}"/>
              </a:ext>
            </a:extLst>
          </p:cNvPr>
          <p:cNvSpPr/>
          <p:nvPr/>
        </p:nvSpPr>
        <p:spPr>
          <a:xfrm>
            <a:off x="0" y="0"/>
            <a:ext cx="12192000" cy="6858000"/>
          </a:xfrm>
          <a:custGeom>
            <a:avLst/>
            <a:gdLst/>
            <a:ahLst/>
            <a:cxnLst/>
            <a:rect l="l" t="t" r="r" b="b"/>
            <a:pathLst>
              <a:path w="5760720" h="6858000">
                <a:moveTo>
                  <a:pt x="4048281" y="3754733"/>
                </a:moveTo>
                <a:lnTo>
                  <a:pt x="4048281" y="3777615"/>
                </a:lnTo>
                <a:lnTo>
                  <a:pt x="4067034" y="3777615"/>
                </a:lnTo>
                <a:lnTo>
                  <a:pt x="4067034" y="3754733"/>
                </a:lnTo>
                <a:close/>
                <a:moveTo>
                  <a:pt x="2523946" y="3718121"/>
                </a:moveTo>
                <a:lnTo>
                  <a:pt x="2523946" y="3725488"/>
                </a:lnTo>
                <a:cubicBezTo>
                  <a:pt x="2523946" y="3735236"/>
                  <a:pt x="2522756" y="3742659"/>
                  <a:pt x="2520375" y="3747756"/>
                </a:cubicBezTo>
                <a:cubicBezTo>
                  <a:pt x="2517993" y="3752854"/>
                  <a:pt x="2514403" y="3756928"/>
                  <a:pt x="2509603" y="3759979"/>
                </a:cubicBezTo>
                <a:cubicBezTo>
                  <a:pt x="2504804" y="3763030"/>
                  <a:pt x="2499464" y="3764555"/>
                  <a:pt x="2493586" y="3764555"/>
                </a:cubicBezTo>
                <a:cubicBezTo>
                  <a:pt x="2487409" y="3764555"/>
                  <a:pt x="2482572" y="3762862"/>
                  <a:pt x="2479075" y="3759477"/>
                </a:cubicBezTo>
                <a:cubicBezTo>
                  <a:pt x="2475577" y="3756091"/>
                  <a:pt x="2473829" y="3751570"/>
                  <a:pt x="2473829" y="3745915"/>
                </a:cubicBezTo>
                <a:cubicBezTo>
                  <a:pt x="2473829" y="3742268"/>
                  <a:pt x="2474591" y="3739050"/>
                  <a:pt x="2476117" y="3736259"/>
                </a:cubicBezTo>
                <a:cubicBezTo>
                  <a:pt x="2477642" y="3733469"/>
                  <a:pt x="2479782" y="3731311"/>
                  <a:pt x="2482535" y="3729785"/>
                </a:cubicBezTo>
                <a:cubicBezTo>
                  <a:pt x="2485288" y="3728260"/>
                  <a:pt x="2490125" y="3726902"/>
                  <a:pt x="2497046" y="3725711"/>
                </a:cubicBezTo>
                <a:cubicBezTo>
                  <a:pt x="2508952" y="3723628"/>
                  <a:pt x="2517919" y="3721098"/>
                  <a:pt x="2523946" y="3718121"/>
                </a:cubicBezTo>
                <a:close/>
                <a:moveTo>
                  <a:pt x="1695272" y="3718121"/>
                </a:moveTo>
                <a:lnTo>
                  <a:pt x="1695272" y="3725488"/>
                </a:lnTo>
                <a:cubicBezTo>
                  <a:pt x="1695272" y="3735236"/>
                  <a:pt x="1694081" y="3742659"/>
                  <a:pt x="1691700" y="3747756"/>
                </a:cubicBezTo>
                <a:cubicBezTo>
                  <a:pt x="1689319" y="3752854"/>
                  <a:pt x="1685728" y="3756928"/>
                  <a:pt x="1680928" y="3759979"/>
                </a:cubicBezTo>
                <a:cubicBezTo>
                  <a:pt x="1676129" y="3763030"/>
                  <a:pt x="1670789" y="3764555"/>
                  <a:pt x="1664911" y="3764555"/>
                </a:cubicBezTo>
                <a:cubicBezTo>
                  <a:pt x="1658734" y="3764555"/>
                  <a:pt x="1653897" y="3762862"/>
                  <a:pt x="1650400" y="3759477"/>
                </a:cubicBezTo>
                <a:cubicBezTo>
                  <a:pt x="1646903" y="3756091"/>
                  <a:pt x="1645154" y="3751570"/>
                  <a:pt x="1645154" y="3745915"/>
                </a:cubicBezTo>
                <a:cubicBezTo>
                  <a:pt x="1645154" y="3742268"/>
                  <a:pt x="1645917" y="3739050"/>
                  <a:pt x="1647442" y="3736259"/>
                </a:cubicBezTo>
                <a:cubicBezTo>
                  <a:pt x="1648968" y="3733469"/>
                  <a:pt x="1651107" y="3731311"/>
                  <a:pt x="1653860" y="3729785"/>
                </a:cubicBezTo>
                <a:cubicBezTo>
                  <a:pt x="1656614" y="3728260"/>
                  <a:pt x="1661450" y="3726902"/>
                  <a:pt x="1668371" y="3725711"/>
                </a:cubicBezTo>
                <a:cubicBezTo>
                  <a:pt x="1680277" y="3723628"/>
                  <a:pt x="1689244" y="3721098"/>
                  <a:pt x="1695272" y="3718121"/>
                </a:cubicBezTo>
                <a:close/>
                <a:moveTo>
                  <a:pt x="1018997" y="3718121"/>
                </a:moveTo>
                <a:lnTo>
                  <a:pt x="1018997" y="3725488"/>
                </a:lnTo>
                <a:cubicBezTo>
                  <a:pt x="1018997" y="3735236"/>
                  <a:pt x="1017806" y="3742659"/>
                  <a:pt x="1015425" y="3747756"/>
                </a:cubicBezTo>
                <a:cubicBezTo>
                  <a:pt x="1013044" y="3752854"/>
                  <a:pt x="1009453" y="3756928"/>
                  <a:pt x="1004653" y="3759979"/>
                </a:cubicBezTo>
                <a:cubicBezTo>
                  <a:pt x="999854" y="3763030"/>
                  <a:pt x="994514" y="3764555"/>
                  <a:pt x="988636" y="3764555"/>
                </a:cubicBezTo>
                <a:cubicBezTo>
                  <a:pt x="982459" y="3764555"/>
                  <a:pt x="977623" y="3762862"/>
                  <a:pt x="974125" y="3759477"/>
                </a:cubicBezTo>
                <a:cubicBezTo>
                  <a:pt x="970628" y="3756091"/>
                  <a:pt x="968879" y="3751570"/>
                  <a:pt x="968879" y="3745915"/>
                </a:cubicBezTo>
                <a:cubicBezTo>
                  <a:pt x="968879" y="3742268"/>
                  <a:pt x="969642" y="3739050"/>
                  <a:pt x="971167" y="3736259"/>
                </a:cubicBezTo>
                <a:cubicBezTo>
                  <a:pt x="972693" y="3733469"/>
                  <a:pt x="974832" y="3731311"/>
                  <a:pt x="977585" y="3729785"/>
                </a:cubicBezTo>
                <a:cubicBezTo>
                  <a:pt x="980339" y="3728260"/>
                  <a:pt x="985176" y="3726902"/>
                  <a:pt x="992096" y="3725711"/>
                </a:cubicBezTo>
                <a:cubicBezTo>
                  <a:pt x="1004002" y="3723628"/>
                  <a:pt x="1012969" y="3721098"/>
                  <a:pt x="1018997" y="3718121"/>
                </a:cubicBezTo>
                <a:close/>
                <a:moveTo>
                  <a:pt x="3978109" y="3672914"/>
                </a:moveTo>
                <a:cubicBezTo>
                  <a:pt x="3986294" y="3672914"/>
                  <a:pt x="3993029" y="3676598"/>
                  <a:pt x="3998312" y="3683965"/>
                </a:cubicBezTo>
                <a:cubicBezTo>
                  <a:pt x="4001958" y="3689025"/>
                  <a:pt x="4004154" y="3696690"/>
                  <a:pt x="4004898" y="3706959"/>
                </a:cubicBezTo>
                <a:lnTo>
                  <a:pt x="3950650" y="3706959"/>
                </a:lnTo>
                <a:cubicBezTo>
                  <a:pt x="3951171" y="3696541"/>
                  <a:pt x="3954036" y="3688262"/>
                  <a:pt x="3959245" y="3682123"/>
                </a:cubicBezTo>
                <a:cubicBezTo>
                  <a:pt x="3964454" y="3675984"/>
                  <a:pt x="3970742" y="3672914"/>
                  <a:pt x="3978109" y="3672914"/>
                </a:cubicBezTo>
                <a:close/>
                <a:moveTo>
                  <a:pt x="3673309" y="3672914"/>
                </a:moveTo>
                <a:cubicBezTo>
                  <a:pt x="3681494" y="3672914"/>
                  <a:pt x="3688229" y="3676598"/>
                  <a:pt x="3693512" y="3683965"/>
                </a:cubicBezTo>
                <a:cubicBezTo>
                  <a:pt x="3697158" y="3689025"/>
                  <a:pt x="3699354" y="3696690"/>
                  <a:pt x="3700098" y="3706959"/>
                </a:cubicBezTo>
                <a:lnTo>
                  <a:pt x="3645850" y="3706959"/>
                </a:lnTo>
                <a:cubicBezTo>
                  <a:pt x="3646371" y="3696541"/>
                  <a:pt x="3649236" y="3688262"/>
                  <a:pt x="3654445" y="3682123"/>
                </a:cubicBezTo>
                <a:cubicBezTo>
                  <a:pt x="3659654" y="3675984"/>
                  <a:pt x="3665942" y="3672914"/>
                  <a:pt x="3673309" y="3672914"/>
                </a:cubicBezTo>
                <a:close/>
                <a:moveTo>
                  <a:pt x="3463759" y="3672914"/>
                </a:moveTo>
                <a:cubicBezTo>
                  <a:pt x="3471944" y="3672914"/>
                  <a:pt x="3478679" y="3676598"/>
                  <a:pt x="3483962" y="3683965"/>
                </a:cubicBezTo>
                <a:cubicBezTo>
                  <a:pt x="3487608" y="3689025"/>
                  <a:pt x="3489804" y="3696690"/>
                  <a:pt x="3490548" y="3706959"/>
                </a:cubicBezTo>
                <a:lnTo>
                  <a:pt x="3436300" y="3706959"/>
                </a:lnTo>
                <a:cubicBezTo>
                  <a:pt x="3436821" y="3696541"/>
                  <a:pt x="3439686" y="3688262"/>
                  <a:pt x="3444895" y="3682123"/>
                </a:cubicBezTo>
                <a:cubicBezTo>
                  <a:pt x="3450104" y="3675984"/>
                  <a:pt x="3456392" y="3672914"/>
                  <a:pt x="3463759" y="3672914"/>
                </a:cubicBezTo>
                <a:close/>
                <a:moveTo>
                  <a:pt x="3158959" y="3672914"/>
                </a:moveTo>
                <a:cubicBezTo>
                  <a:pt x="3167144" y="3672914"/>
                  <a:pt x="3173879" y="3676598"/>
                  <a:pt x="3179162" y="3683965"/>
                </a:cubicBezTo>
                <a:cubicBezTo>
                  <a:pt x="3182808" y="3689025"/>
                  <a:pt x="3185004" y="3696690"/>
                  <a:pt x="3185748" y="3706959"/>
                </a:cubicBezTo>
                <a:lnTo>
                  <a:pt x="3131500" y="3706959"/>
                </a:lnTo>
                <a:cubicBezTo>
                  <a:pt x="3132021" y="3696541"/>
                  <a:pt x="3134886" y="3688262"/>
                  <a:pt x="3140095" y="3682123"/>
                </a:cubicBezTo>
                <a:cubicBezTo>
                  <a:pt x="3145304" y="3675984"/>
                  <a:pt x="3151592" y="3672914"/>
                  <a:pt x="3158959" y="3672914"/>
                </a:cubicBezTo>
                <a:close/>
                <a:moveTo>
                  <a:pt x="2939884" y="3672914"/>
                </a:moveTo>
                <a:cubicBezTo>
                  <a:pt x="2948069" y="3672914"/>
                  <a:pt x="2954804" y="3676598"/>
                  <a:pt x="2960087" y="3683965"/>
                </a:cubicBezTo>
                <a:cubicBezTo>
                  <a:pt x="2963734" y="3689025"/>
                  <a:pt x="2965929" y="3696690"/>
                  <a:pt x="2966673" y="3706959"/>
                </a:cubicBezTo>
                <a:lnTo>
                  <a:pt x="2912425" y="3706959"/>
                </a:lnTo>
                <a:cubicBezTo>
                  <a:pt x="2912946" y="3696541"/>
                  <a:pt x="2915811" y="3688262"/>
                  <a:pt x="2921020" y="3682123"/>
                </a:cubicBezTo>
                <a:cubicBezTo>
                  <a:pt x="2926229" y="3675984"/>
                  <a:pt x="2932517" y="3672914"/>
                  <a:pt x="2939884" y="3672914"/>
                </a:cubicBezTo>
                <a:close/>
                <a:moveTo>
                  <a:pt x="2330284" y="3672914"/>
                </a:moveTo>
                <a:cubicBezTo>
                  <a:pt x="2338469" y="3672914"/>
                  <a:pt x="2345204" y="3676598"/>
                  <a:pt x="2350487" y="3683965"/>
                </a:cubicBezTo>
                <a:cubicBezTo>
                  <a:pt x="2354134" y="3689025"/>
                  <a:pt x="2356329" y="3696690"/>
                  <a:pt x="2357073" y="3706959"/>
                </a:cubicBezTo>
                <a:lnTo>
                  <a:pt x="2302825" y="3706959"/>
                </a:lnTo>
                <a:cubicBezTo>
                  <a:pt x="2303346" y="3696541"/>
                  <a:pt x="2306211" y="3688262"/>
                  <a:pt x="2311420" y="3682123"/>
                </a:cubicBezTo>
                <a:cubicBezTo>
                  <a:pt x="2316629" y="3675984"/>
                  <a:pt x="2322917" y="3672914"/>
                  <a:pt x="2330284" y="3672914"/>
                </a:cubicBezTo>
                <a:close/>
                <a:moveTo>
                  <a:pt x="2138891" y="3672914"/>
                </a:moveTo>
                <a:cubicBezTo>
                  <a:pt x="2147151" y="3672914"/>
                  <a:pt x="2154071" y="3676658"/>
                  <a:pt x="2159652" y="3684146"/>
                </a:cubicBezTo>
                <a:cubicBezTo>
                  <a:pt x="2165234" y="3691634"/>
                  <a:pt x="2168024" y="3703015"/>
                  <a:pt x="2168024" y="3718288"/>
                </a:cubicBezTo>
                <a:cubicBezTo>
                  <a:pt x="2168024" y="3733487"/>
                  <a:pt x="2165252" y="3744868"/>
                  <a:pt x="2159708" y="3752430"/>
                </a:cubicBezTo>
                <a:cubicBezTo>
                  <a:pt x="2154164" y="3759993"/>
                  <a:pt x="2147523" y="3763774"/>
                  <a:pt x="2139784" y="3763774"/>
                </a:cubicBezTo>
                <a:cubicBezTo>
                  <a:pt x="2131524" y="3763774"/>
                  <a:pt x="2124603" y="3760030"/>
                  <a:pt x="2119022" y="3752542"/>
                </a:cubicBezTo>
                <a:cubicBezTo>
                  <a:pt x="2113441" y="3745054"/>
                  <a:pt x="2110651" y="3733636"/>
                  <a:pt x="2110651" y="3718288"/>
                </a:cubicBezTo>
                <a:cubicBezTo>
                  <a:pt x="2110651" y="3703089"/>
                  <a:pt x="2113404" y="3691727"/>
                  <a:pt x="2118911" y="3684202"/>
                </a:cubicBezTo>
                <a:cubicBezTo>
                  <a:pt x="2124417" y="3676677"/>
                  <a:pt x="2131077" y="3672914"/>
                  <a:pt x="2138891" y="3672914"/>
                </a:cubicBezTo>
                <a:close/>
                <a:moveTo>
                  <a:pt x="1977859" y="3672914"/>
                </a:moveTo>
                <a:cubicBezTo>
                  <a:pt x="1986044" y="3672914"/>
                  <a:pt x="1992779" y="3676598"/>
                  <a:pt x="1998062" y="3683965"/>
                </a:cubicBezTo>
                <a:cubicBezTo>
                  <a:pt x="2001708" y="3689025"/>
                  <a:pt x="2003904" y="3696690"/>
                  <a:pt x="2004648" y="3706959"/>
                </a:cubicBezTo>
                <a:lnTo>
                  <a:pt x="1950400" y="3706959"/>
                </a:lnTo>
                <a:cubicBezTo>
                  <a:pt x="1950921" y="3696541"/>
                  <a:pt x="1953786" y="3688262"/>
                  <a:pt x="1958995" y="3682123"/>
                </a:cubicBezTo>
                <a:cubicBezTo>
                  <a:pt x="1964204" y="3675984"/>
                  <a:pt x="1970492" y="3672914"/>
                  <a:pt x="1977859" y="3672914"/>
                </a:cubicBezTo>
                <a:close/>
                <a:moveTo>
                  <a:pt x="1358734" y="3672914"/>
                </a:moveTo>
                <a:cubicBezTo>
                  <a:pt x="1366920" y="3672914"/>
                  <a:pt x="1373654" y="3676598"/>
                  <a:pt x="1378937" y="3683965"/>
                </a:cubicBezTo>
                <a:cubicBezTo>
                  <a:pt x="1382584" y="3689025"/>
                  <a:pt x="1384779" y="3696690"/>
                  <a:pt x="1385523" y="3706959"/>
                </a:cubicBezTo>
                <a:lnTo>
                  <a:pt x="1331275" y="3706959"/>
                </a:lnTo>
                <a:cubicBezTo>
                  <a:pt x="1331796" y="3696541"/>
                  <a:pt x="1334661" y="3688262"/>
                  <a:pt x="1339870" y="3682123"/>
                </a:cubicBezTo>
                <a:cubicBezTo>
                  <a:pt x="1345079" y="3675984"/>
                  <a:pt x="1351367" y="3672914"/>
                  <a:pt x="1358734" y="3672914"/>
                </a:cubicBezTo>
                <a:close/>
                <a:moveTo>
                  <a:pt x="1202778" y="3672914"/>
                </a:moveTo>
                <a:cubicBezTo>
                  <a:pt x="1210596" y="3672914"/>
                  <a:pt x="1217074" y="3676728"/>
                  <a:pt x="1222212" y="3684356"/>
                </a:cubicBezTo>
                <a:cubicBezTo>
                  <a:pt x="1227350" y="3691983"/>
                  <a:pt x="1229919" y="3704094"/>
                  <a:pt x="1229919" y="3720688"/>
                </a:cubicBezTo>
                <a:cubicBezTo>
                  <a:pt x="1229919" y="3735125"/>
                  <a:pt x="1227350" y="3745915"/>
                  <a:pt x="1222212" y="3753058"/>
                </a:cubicBezTo>
                <a:cubicBezTo>
                  <a:pt x="1217074" y="3760202"/>
                  <a:pt x="1211006" y="3763774"/>
                  <a:pt x="1204007" y="3763774"/>
                </a:cubicBezTo>
                <a:cubicBezTo>
                  <a:pt x="1196934" y="3763774"/>
                  <a:pt x="1190734" y="3760053"/>
                  <a:pt x="1185410" y="3752612"/>
                </a:cubicBezTo>
                <a:cubicBezTo>
                  <a:pt x="1180086" y="3745170"/>
                  <a:pt x="1177424" y="3733785"/>
                  <a:pt x="1177424" y="3718456"/>
                </a:cubicBezTo>
                <a:cubicBezTo>
                  <a:pt x="1177424" y="3702754"/>
                  <a:pt x="1179919" y="3691239"/>
                  <a:pt x="1184907" y="3683909"/>
                </a:cubicBezTo>
                <a:cubicBezTo>
                  <a:pt x="1189896" y="3676579"/>
                  <a:pt x="1195853" y="3672914"/>
                  <a:pt x="1202778" y="3672914"/>
                </a:cubicBezTo>
                <a:close/>
                <a:moveTo>
                  <a:pt x="3360390" y="3672133"/>
                </a:moveTo>
                <a:cubicBezTo>
                  <a:pt x="3367738" y="3672133"/>
                  <a:pt x="3373973" y="3675854"/>
                  <a:pt x="3379095" y="3683295"/>
                </a:cubicBezTo>
                <a:cubicBezTo>
                  <a:pt x="3384217" y="3690737"/>
                  <a:pt x="3386778" y="3702196"/>
                  <a:pt x="3386778" y="3717674"/>
                </a:cubicBezTo>
                <a:cubicBezTo>
                  <a:pt x="3386778" y="3733376"/>
                  <a:pt x="3384142" y="3744984"/>
                  <a:pt x="3378872" y="3752500"/>
                </a:cubicBezTo>
                <a:cubicBezTo>
                  <a:pt x="3373602" y="3760016"/>
                  <a:pt x="3367479" y="3763774"/>
                  <a:pt x="3360501" y="3763774"/>
                </a:cubicBezTo>
                <a:cubicBezTo>
                  <a:pt x="3353226" y="3763774"/>
                  <a:pt x="3347028" y="3760146"/>
                  <a:pt x="3341906" y="3752891"/>
                </a:cubicBezTo>
                <a:cubicBezTo>
                  <a:pt x="3336784" y="3745636"/>
                  <a:pt x="3334223" y="3734343"/>
                  <a:pt x="3334223" y="3719014"/>
                </a:cubicBezTo>
                <a:cubicBezTo>
                  <a:pt x="3334223" y="3703759"/>
                  <a:pt x="3336932" y="3692132"/>
                  <a:pt x="3342352" y="3684132"/>
                </a:cubicBezTo>
                <a:cubicBezTo>
                  <a:pt x="3347770" y="3676133"/>
                  <a:pt x="3353783" y="3672133"/>
                  <a:pt x="3360390" y="3672133"/>
                </a:cubicBezTo>
                <a:close/>
                <a:moveTo>
                  <a:pt x="3595472" y="3659073"/>
                </a:moveTo>
                <a:lnTo>
                  <a:pt x="3595472" y="3777615"/>
                </a:lnTo>
                <a:lnTo>
                  <a:pt x="3611880" y="3777615"/>
                </a:lnTo>
                <a:lnTo>
                  <a:pt x="3611880" y="3659073"/>
                </a:lnTo>
                <a:close/>
                <a:moveTo>
                  <a:pt x="3216072" y="3659073"/>
                </a:moveTo>
                <a:lnTo>
                  <a:pt x="3248754" y="3716058"/>
                </a:lnTo>
                <a:lnTo>
                  <a:pt x="3213281" y="3777615"/>
                </a:lnTo>
                <a:lnTo>
                  <a:pt x="3233261" y="3777615"/>
                </a:lnTo>
                <a:lnTo>
                  <a:pt x="3258873" y="3730786"/>
                </a:lnTo>
                <a:lnTo>
                  <a:pt x="3264056" y="3740722"/>
                </a:lnTo>
                <a:lnTo>
                  <a:pt x="3284058" y="3777615"/>
                </a:lnTo>
                <a:lnTo>
                  <a:pt x="3304252" y="3777615"/>
                </a:lnTo>
                <a:lnTo>
                  <a:pt x="3268141" y="3714741"/>
                </a:lnTo>
                <a:lnTo>
                  <a:pt x="3301685" y="3659073"/>
                </a:lnTo>
                <a:lnTo>
                  <a:pt x="3282094" y="3659073"/>
                </a:lnTo>
                <a:lnTo>
                  <a:pt x="3265748" y="3687223"/>
                </a:lnTo>
                <a:cubicBezTo>
                  <a:pt x="3263558" y="3690851"/>
                  <a:pt x="3261062" y="3695151"/>
                  <a:pt x="3258263" y="3700124"/>
                </a:cubicBezTo>
                <a:cubicBezTo>
                  <a:pt x="3256471" y="3696382"/>
                  <a:pt x="3254197" y="3691945"/>
                  <a:pt x="3251442" y="3686811"/>
                </a:cubicBezTo>
                <a:lnTo>
                  <a:pt x="3236650" y="3659073"/>
                </a:lnTo>
                <a:close/>
                <a:moveTo>
                  <a:pt x="2699675" y="3659073"/>
                </a:moveTo>
                <a:lnTo>
                  <a:pt x="2699675" y="3732520"/>
                </a:lnTo>
                <a:cubicBezTo>
                  <a:pt x="2699675" y="3743459"/>
                  <a:pt x="2700587" y="3752091"/>
                  <a:pt x="2702410" y="3758416"/>
                </a:cubicBezTo>
                <a:cubicBezTo>
                  <a:pt x="2704233" y="3764741"/>
                  <a:pt x="2707861" y="3769969"/>
                  <a:pt x="2713293" y="3774099"/>
                </a:cubicBezTo>
                <a:cubicBezTo>
                  <a:pt x="2718725" y="3778229"/>
                  <a:pt x="2725274" y="3780294"/>
                  <a:pt x="2732938" y="3780294"/>
                </a:cubicBezTo>
                <a:cubicBezTo>
                  <a:pt x="2739412" y="3780294"/>
                  <a:pt x="2745217" y="3778620"/>
                  <a:pt x="2750351" y="3775271"/>
                </a:cubicBezTo>
                <a:cubicBezTo>
                  <a:pt x="2755486" y="3771922"/>
                  <a:pt x="2759951" y="3766899"/>
                  <a:pt x="2763746" y="3760202"/>
                </a:cubicBezTo>
                <a:lnTo>
                  <a:pt x="2763746" y="3777615"/>
                </a:lnTo>
                <a:lnTo>
                  <a:pt x="2778480" y="3777615"/>
                </a:lnTo>
                <a:lnTo>
                  <a:pt x="2778480" y="3659073"/>
                </a:lnTo>
                <a:lnTo>
                  <a:pt x="2761960" y="3659073"/>
                </a:lnTo>
                <a:lnTo>
                  <a:pt x="2761960" y="3722586"/>
                </a:lnTo>
                <a:cubicBezTo>
                  <a:pt x="2761960" y="3737469"/>
                  <a:pt x="2759802" y="3747701"/>
                  <a:pt x="2755486" y="3753282"/>
                </a:cubicBezTo>
                <a:cubicBezTo>
                  <a:pt x="2750426" y="3759756"/>
                  <a:pt x="2743952" y="3762993"/>
                  <a:pt x="2736064" y="3762993"/>
                </a:cubicBezTo>
                <a:cubicBezTo>
                  <a:pt x="2731822" y="3762993"/>
                  <a:pt x="2728046" y="3761746"/>
                  <a:pt x="2724734" y="3759253"/>
                </a:cubicBezTo>
                <a:cubicBezTo>
                  <a:pt x="2721423" y="3756760"/>
                  <a:pt x="2719153" y="3753449"/>
                  <a:pt x="2717925" y="3749319"/>
                </a:cubicBezTo>
                <a:cubicBezTo>
                  <a:pt x="2716698" y="3745189"/>
                  <a:pt x="2716084" y="3737022"/>
                  <a:pt x="2716084" y="3724818"/>
                </a:cubicBezTo>
                <a:lnTo>
                  <a:pt x="2716084" y="3659073"/>
                </a:lnTo>
                <a:close/>
                <a:moveTo>
                  <a:pt x="2194997" y="3659073"/>
                </a:moveTo>
                <a:lnTo>
                  <a:pt x="2231977" y="3777615"/>
                </a:lnTo>
                <a:lnTo>
                  <a:pt x="2247320" y="3777615"/>
                </a:lnTo>
                <a:lnTo>
                  <a:pt x="2284298" y="3659073"/>
                </a:lnTo>
                <a:lnTo>
                  <a:pt x="2267330" y="3659073"/>
                </a:lnTo>
                <a:lnTo>
                  <a:pt x="2245632" y="3731404"/>
                </a:lnTo>
                <a:cubicBezTo>
                  <a:pt x="2243021" y="3740185"/>
                  <a:pt x="2241008" y="3747701"/>
                  <a:pt x="2239592" y="3753951"/>
                </a:cubicBezTo>
                <a:cubicBezTo>
                  <a:pt x="2237802" y="3746063"/>
                  <a:pt x="2235715" y="3738101"/>
                  <a:pt x="2233329" y="3730064"/>
                </a:cubicBezTo>
                <a:lnTo>
                  <a:pt x="2212412" y="3659073"/>
                </a:lnTo>
                <a:close/>
                <a:moveTo>
                  <a:pt x="3978220" y="3656395"/>
                </a:moveTo>
                <a:cubicBezTo>
                  <a:pt x="3965049" y="3656395"/>
                  <a:pt x="3954166" y="3661771"/>
                  <a:pt x="3945571" y="3672524"/>
                </a:cubicBezTo>
                <a:cubicBezTo>
                  <a:pt x="3936976" y="3683277"/>
                  <a:pt x="3932679" y="3698885"/>
                  <a:pt x="3932679" y="3719349"/>
                </a:cubicBezTo>
                <a:cubicBezTo>
                  <a:pt x="3932679" y="3739069"/>
                  <a:pt x="3936939" y="3754156"/>
                  <a:pt x="3945460" y="3764611"/>
                </a:cubicBezTo>
                <a:cubicBezTo>
                  <a:pt x="3953980" y="3775066"/>
                  <a:pt x="3965124" y="3780294"/>
                  <a:pt x="3978890" y="3780294"/>
                </a:cubicBezTo>
                <a:cubicBezTo>
                  <a:pt x="3989829" y="3780294"/>
                  <a:pt x="3999000" y="3777076"/>
                  <a:pt x="4006405" y="3770639"/>
                </a:cubicBezTo>
                <a:cubicBezTo>
                  <a:pt x="4013809" y="3764202"/>
                  <a:pt x="4018925" y="3754658"/>
                  <a:pt x="4021753" y="3742008"/>
                </a:cubicBezTo>
                <a:lnTo>
                  <a:pt x="4004786" y="3739441"/>
                </a:lnTo>
                <a:cubicBezTo>
                  <a:pt x="3999950" y="3755663"/>
                  <a:pt x="3991354" y="3763774"/>
                  <a:pt x="3979002" y="3763774"/>
                </a:cubicBezTo>
                <a:cubicBezTo>
                  <a:pt x="3971114" y="3763774"/>
                  <a:pt x="3964417" y="3760388"/>
                  <a:pt x="3958910" y="3753616"/>
                </a:cubicBezTo>
                <a:cubicBezTo>
                  <a:pt x="3953404" y="3746845"/>
                  <a:pt x="3950315" y="3736799"/>
                  <a:pt x="3949646" y="3723479"/>
                </a:cubicBezTo>
                <a:lnTo>
                  <a:pt x="4022199" y="3723479"/>
                </a:lnTo>
                <a:lnTo>
                  <a:pt x="4022311" y="3718121"/>
                </a:lnTo>
                <a:cubicBezTo>
                  <a:pt x="4022311" y="3698104"/>
                  <a:pt x="4018106" y="3682811"/>
                  <a:pt x="4009698" y="3672245"/>
                </a:cubicBezTo>
                <a:cubicBezTo>
                  <a:pt x="4001289" y="3661678"/>
                  <a:pt x="3990796" y="3656395"/>
                  <a:pt x="3978220" y="3656395"/>
                </a:cubicBezTo>
                <a:close/>
                <a:moveTo>
                  <a:pt x="3882636" y="3656395"/>
                </a:moveTo>
                <a:cubicBezTo>
                  <a:pt x="3869613" y="3656395"/>
                  <a:pt x="3858953" y="3661548"/>
                  <a:pt x="3850656" y="3671854"/>
                </a:cubicBezTo>
                <a:cubicBezTo>
                  <a:pt x="3842359" y="3682160"/>
                  <a:pt x="3838210" y="3697620"/>
                  <a:pt x="3838210" y="3718233"/>
                </a:cubicBezTo>
                <a:cubicBezTo>
                  <a:pt x="3838210" y="3738696"/>
                  <a:pt x="3842322" y="3754156"/>
                  <a:pt x="3850544" y="3764611"/>
                </a:cubicBezTo>
                <a:cubicBezTo>
                  <a:pt x="3858767" y="3775066"/>
                  <a:pt x="3869241" y="3780294"/>
                  <a:pt x="3881966" y="3780294"/>
                </a:cubicBezTo>
                <a:cubicBezTo>
                  <a:pt x="3892458" y="3780294"/>
                  <a:pt x="3901444" y="3776573"/>
                  <a:pt x="3908922" y="3769132"/>
                </a:cubicBezTo>
                <a:cubicBezTo>
                  <a:pt x="3916401" y="3761690"/>
                  <a:pt x="3921070" y="3750900"/>
                  <a:pt x="3922931" y="3736762"/>
                </a:cubicBezTo>
                <a:lnTo>
                  <a:pt x="3906746" y="3734194"/>
                </a:lnTo>
                <a:cubicBezTo>
                  <a:pt x="3905555" y="3744315"/>
                  <a:pt x="3902746" y="3751775"/>
                  <a:pt x="3898318" y="3756574"/>
                </a:cubicBezTo>
                <a:cubicBezTo>
                  <a:pt x="3893891" y="3761374"/>
                  <a:pt x="3888552" y="3763774"/>
                  <a:pt x="3882301" y="3763774"/>
                </a:cubicBezTo>
                <a:cubicBezTo>
                  <a:pt x="3874338" y="3763774"/>
                  <a:pt x="3867808" y="3760165"/>
                  <a:pt x="3862711" y="3752947"/>
                </a:cubicBezTo>
                <a:cubicBezTo>
                  <a:pt x="3857614" y="3745729"/>
                  <a:pt x="3855065" y="3734046"/>
                  <a:pt x="3855065" y="3717898"/>
                </a:cubicBezTo>
                <a:cubicBezTo>
                  <a:pt x="3855065" y="3702271"/>
                  <a:pt x="3857726" y="3690867"/>
                  <a:pt x="3863046" y="3683686"/>
                </a:cubicBezTo>
                <a:cubicBezTo>
                  <a:pt x="3868367" y="3676505"/>
                  <a:pt x="3875082" y="3672914"/>
                  <a:pt x="3883194" y="3672914"/>
                </a:cubicBezTo>
                <a:cubicBezTo>
                  <a:pt x="3888626" y="3672914"/>
                  <a:pt x="3893277" y="3674896"/>
                  <a:pt x="3897146" y="3678858"/>
                </a:cubicBezTo>
                <a:cubicBezTo>
                  <a:pt x="3901016" y="3682821"/>
                  <a:pt x="3903732" y="3688802"/>
                  <a:pt x="3905295" y="3696801"/>
                </a:cubicBezTo>
                <a:lnTo>
                  <a:pt x="3921256" y="3693899"/>
                </a:lnTo>
                <a:cubicBezTo>
                  <a:pt x="3919322" y="3681398"/>
                  <a:pt x="3914913" y="3672021"/>
                  <a:pt x="3908030" y="3665771"/>
                </a:cubicBezTo>
                <a:cubicBezTo>
                  <a:pt x="3901146" y="3659520"/>
                  <a:pt x="3892682" y="3656395"/>
                  <a:pt x="3882636" y="3656395"/>
                </a:cubicBezTo>
                <a:close/>
                <a:moveTo>
                  <a:pt x="3784057" y="3656395"/>
                </a:moveTo>
                <a:cubicBezTo>
                  <a:pt x="3777372" y="3656395"/>
                  <a:pt x="3771448" y="3658004"/>
                  <a:pt x="3766285" y="3661223"/>
                </a:cubicBezTo>
                <a:cubicBezTo>
                  <a:pt x="3761123" y="3664442"/>
                  <a:pt x="3756758" y="3669307"/>
                  <a:pt x="3753192" y="3675818"/>
                </a:cubicBezTo>
                <a:lnTo>
                  <a:pt x="3753192" y="3659073"/>
                </a:lnTo>
                <a:lnTo>
                  <a:pt x="3738347" y="3659073"/>
                </a:lnTo>
                <a:lnTo>
                  <a:pt x="3738347" y="3777615"/>
                </a:lnTo>
                <a:lnTo>
                  <a:pt x="3754755" y="3777615"/>
                </a:lnTo>
                <a:lnTo>
                  <a:pt x="3754755" y="3712805"/>
                </a:lnTo>
                <a:cubicBezTo>
                  <a:pt x="3754755" y="3698502"/>
                  <a:pt x="3757099" y="3688409"/>
                  <a:pt x="3761787" y="3682523"/>
                </a:cubicBezTo>
                <a:cubicBezTo>
                  <a:pt x="3766475" y="3676638"/>
                  <a:pt x="3772763" y="3673696"/>
                  <a:pt x="3780651" y="3673696"/>
                </a:cubicBezTo>
                <a:cubicBezTo>
                  <a:pt x="3784818" y="3673696"/>
                  <a:pt x="3788483" y="3674795"/>
                  <a:pt x="3791646" y="3676992"/>
                </a:cubicBezTo>
                <a:cubicBezTo>
                  <a:pt x="3794808" y="3679190"/>
                  <a:pt x="3797134" y="3682300"/>
                  <a:pt x="3798622" y="3686322"/>
                </a:cubicBezTo>
                <a:cubicBezTo>
                  <a:pt x="3800110" y="3690344"/>
                  <a:pt x="3800854" y="3696714"/>
                  <a:pt x="3800854" y="3705431"/>
                </a:cubicBezTo>
                <a:lnTo>
                  <a:pt x="3800854" y="3777615"/>
                </a:lnTo>
                <a:lnTo>
                  <a:pt x="3817263" y="3777615"/>
                </a:lnTo>
                <a:lnTo>
                  <a:pt x="3817263" y="3704726"/>
                </a:lnTo>
                <a:cubicBezTo>
                  <a:pt x="3817263" y="3693788"/>
                  <a:pt x="3816594" y="3685676"/>
                  <a:pt x="3815257" y="3680393"/>
                </a:cubicBezTo>
                <a:cubicBezTo>
                  <a:pt x="3813920" y="3675110"/>
                  <a:pt x="3811896" y="3670812"/>
                  <a:pt x="3809184" y="3667501"/>
                </a:cubicBezTo>
                <a:cubicBezTo>
                  <a:pt x="3806473" y="3664189"/>
                  <a:pt x="3802907" y="3661510"/>
                  <a:pt x="3798487" y="3659464"/>
                </a:cubicBezTo>
                <a:cubicBezTo>
                  <a:pt x="3794067" y="3657418"/>
                  <a:pt x="3789257" y="3656395"/>
                  <a:pt x="3784057" y="3656395"/>
                </a:cubicBezTo>
                <a:close/>
                <a:moveTo>
                  <a:pt x="3673420" y="3656395"/>
                </a:moveTo>
                <a:cubicBezTo>
                  <a:pt x="3660249" y="3656395"/>
                  <a:pt x="3649366" y="3661771"/>
                  <a:pt x="3640771" y="3672524"/>
                </a:cubicBezTo>
                <a:cubicBezTo>
                  <a:pt x="3632176" y="3683277"/>
                  <a:pt x="3627879" y="3698885"/>
                  <a:pt x="3627879" y="3719349"/>
                </a:cubicBezTo>
                <a:cubicBezTo>
                  <a:pt x="3627879" y="3739069"/>
                  <a:pt x="3632139" y="3754156"/>
                  <a:pt x="3640660" y="3764611"/>
                </a:cubicBezTo>
                <a:cubicBezTo>
                  <a:pt x="3649180" y="3775066"/>
                  <a:pt x="3660324" y="3780294"/>
                  <a:pt x="3674090" y="3780294"/>
                </a:cubicBezTo>
                <a:cubicBezTo>
                  <a:pt x="3685029" y="3780294"/>
                  <a:pt x="3694200" y="3777076"/>
                  <a:pt x="3701605" y="3770639"/>
                </a:cubicBezTo>
                <a:cubicBezTo>
                  <a:pt x="3709009" y="3764202"/>
                  <a:pt x="3714125" y="3754658"/>
                  <a:pt x="3716953" y="3742008"/>
                </a:cubicBezTo>
                <a:lnTo>
                  <a:pt x="3699986" y="3739441"/>
                </a:lnTo>
                <a:cubicBezTo>
                  <a:pt x="3695150" y="3755663"/>
                  <a:pt x="3686554" y="3763774"/>
                  <a:pt x="3674202" y="3763774"/>
                </a:cubicBezTo>
                <a:cubicBezTo>
                  <a:pt x="3666314" y="3763774"/>
                  <a:pt x="3659617" y="3760388"/>
                  <a:pt x="3654110" y="3753616"/>
                </a:cubicBezTo>
                <a:cubicBezTo>
                  <a:pt x="3648604" y="3746845"/>
                  <a:pt x="3645515" y="3736799"/>
                  <a:pt x="3644846" y="3723479"/>
                </a:cubicBezTo>
                <a:lnTo>
                  <a:pt x="3717399" y="3723479"/>
                </a:lnTo>
                <a:lnTo>
                  <a:pt x="3717511" y="3718121"/>
                </a:lnTo>
                <a:cubicBezTo>
                  <a:pt x="3717511" y="3698104"/>
                  <a:pt x="3713306" y="3682811"/>
                  <a:pt x="3704898" y="3672245"/>
                </a:cubicBezTo>
                <a:cubicBezTo>
                  <a:pt x="3696489" y="3661678"/>
                  <a:pt x="3685996" y="3656395"/>
                  <a:pt x="3673420" y="3656395"/>
                </a:cubicBezTo>
                <a:close/>
                <a:moveTo>
                  <a:pt x="3564739" y="3656395"/>
                </a:moveTo>
                <a:cubicBezTo>
                  <a:pt x="3560795" y="3656395"/>
                  <a:pt x="3557242" y="3657753"/>
                  <a:pt x="3554079" y="3660469"/>
                </a:cubicBezTo>
                <a:cubicBezTo>
                  <a:pt x="3550916" y="3663185"/>
                  <a:pt x="3547438" y="3668710"/>
                  <a:pt x="3543642" y="3677044"/>
                </a:cubicBezTo>
                <a:lnTo>
                  <a:pt x="3543642" y="3659073"/>
                </a:lnTo>
                <a:lnTo>
                  <a:pt x="3528797" y="3659073"/>
                </a:lnTo>
                <a:lnTo>
                  <a:pt x="3528797" y="3777615"/>
                </a:lnTo>
                <a:lnTo>
                  <a:pt x="3545205" y="3777615"/>
                </a:lnTo>
                <a:lnTo>
                  <a:pt x="3545205" y="3715554"/>
                </a:lnTo>
                <a:cubicBezTo>
                  <a:pt x="3545205" y="3706922"/>
                  <a:pt x="3546247" y="3698773"/>
                  <a:pt x="3548330" y="3691109"/>
                </a:cubicBezTo>
                <a:cubicBezTo>
                  <a:pt x="3549521" y="3686718"/>
                  <a:pt x="3551568" y="3683295"/>
                  <a:pt x="3554470" y="3680840"/>
                </a:cubicBezTo>
                <a:cubicBezTo>
                  <a:pt x="3557372" y="3678384"/>
                  <a:pt x="3560572" y="3677156"/>
                  <a:pt x="3564069" y="3677156"/>
                </a:cubicBezTo>
                <a:cubicBezTo>
                  <a:pt x="3567938" y="3677156"/>
                  <a:pt x="3571920" y="3678607"/>
                  <a:pt x="3576012" y="3681509"/>
                </a:cubicBezTo>
                <a:lnTo>
                  <a:pt x="3581594" y="3662869"/>
                </a:lnTo>
                <a:cubicBezTo>
                  <a:pt x="3575864" y="3658553"/>
                  <a:pt x="3570246" y="3656395"/>
                  <a:pt x="3564739" y="3656395"/>
                </a:cubicBezTo>
                <a:close/>
                <a:moveTo>
                  <a:pt x="3463870" y="3656395"/>
                </a:moveTo>
                <a:cubicBezTo>
                  <a:pt x="3450699" y="3656395"/>
                  <a:pt x="3439816" y="3661771"/>
                  <a:pt x="3431221" y="3672524"/>
                </a:cubicBezTo>
                <a:cubicBezTo>
                  <a:pt x="3422626" y="3683277"/>
                  <a:pt x="3418329" y="3698885"/>
                  <a:pt x="3418329" y="3719349"/>
                </a:cubicBezTo>
                <a:cubicBezTo>
                  <a:pt x="3418329" y="3739069"/>
                  <a:pt x="3422589" y="3754156"/>
                  <a:pt x="3431110" y="3764611"/>
                </a:cubicBezTo>
                <a:cubicBezTo>
                  <a:pt x="3439630" y="3775066"/>
                  <a:pt x="3450774" y="3780294"/>
                  <a:pt x="3464540" y="3780294"/>
                </a:cubicBezTo>
                <a:cubicBezTo>
                  <a:pt x="3475479" y="3780294"/>
                  <a:pt x="3484650" y="3777076"/>
                  <a:pt x="3492055" y="3770639"/>
                </a:cubicBezTo>
                <a:cubicBezTo>
                  <a:pt x="3499459" y="3764202"/>
                  <a:pt x="3504575" y="3754658"/>
                  <a:pt x="3507403" y="3742008"/>
                </a:cubicBezTo>
                <a:lnTo>
                  <a:pt x="3490436" y="3739441"/>
                </a:lnTo>
                <a:cubicBezTo>
                  <a:pt x="3485600" y="3755663"/>
                  <a:pt x="3477004" y="3763774"/>
                  <a:pt x="3464652" y="3763774"/>
                </a:cubicBezTo>
                <a:cubicBezTo>
                  <a:pt x="3456764" y="3763774"/>
                  <a:pt x="3450067" y="3760388"/>
                  <a:pt x="3444560" y="3753616"/>
                </a:cubicBezTo>
                <a:cubicBezTo>
                  <a:pt x="3439054" y="3746845"/>
                  <a:pt x="3435965" y="3736799"/>
                  <a:pt x="3435296" y="3723479"/>
                </a:cubicBezTo>
                <a:lnTo>
                  <a:pt x="3507849" y="3723479"/>
                </a:lnTo>
                <a:lnTo>
                  <a:pt x="3507961" y="3718121"/>
                </a:lnTo>
                <a:cubicBezTo>
                  <a:pt x="3507961" y="3698104"/>
                  <a:pt x="3503756" y="3682811"/>
                  <a:pt x="3495348" y="3672245"/>
                </a:cubicBezTo>
                <a:cubicBezTo>
                  <a:pt x="3486939" y="3661678"/>
                  <a:pt x="3476446" y="3656395"/>
                  <a:pt x="3463870" y="3656395"/>
                </a:cubicBezTo>
                <a:close/>
                <a:moveTo>
                  <a:pt x="3362399" y="3656395"/>
                </a:moveTo>
                <a:cubicBezTo>
                  <a:pt x="3356529" y="3656395"/>
                  <a:pt x="3351329" y="3657808"/>
                  <a:pt x="3346797" y="3660636"/>
                </a:cubicBezTo>
                <a:cubicBezTo>
                  <a:pt x="3342266" y="3663464"/>
                  <a:pt x="3338142" y="3668078"/>
                  <a:pt x="3334427" y="3674477"/>
                </a:cubicBezTo>
                <a:lnTo>
                  <a:pt x="3334427" y="3659073"/>
                </a:lnTo>
                <a:lnTo>
                  <a:pt x="3319247" y="3659073"/>
                </a:lnTo>
                <a:lnTo>
                  <a:pt x="3319247" y="3823045"/>
                </a:lnTo>
                <a:lnTo>
                  <a:pt x="3335655" y="3823045"/>
                </a:lnTo>
                <a:lnTo>
                  <a:pt x="3335655" y="3765337"/>
                </a:lnTo>
                <a:cubicBezTo>
                  <a:pt x="3338855" y="3770099"/>
                  <a:pt x="3342650" y="3773783"/>
                  <a:pt x="3347040" y="3776387"/>
                </a:cubicBezTo>
                <a:cubicBezTo>
                  <a:pt x="3351431" y="3778992"/>
                  <a:pt x="3356156" y="3780294"/>
                  <a:pt x="3361216" y="3780294"/>
                </a:cubicBezTo>
                <a:cubicBezTo>
                  <a:pt x="3372602" y="3780294"/>
                  <a:pt x="3382517" y="3774843"/>
                  <a:pt x="3390963" y="3763941"/>
                </a:cubicBezTo>
                <a:cubicBezTo>
                  <a:pt x="3399409" y="3753040"/>
                  <a:pt x="3403632" y="3737506"/>
                  <a:pt x="3403632" y="3717340"/>
                </a:cubicBezTo>
                <a:cubicBezTo>
                  <a:pt x="3403632" y="3704317"/>
                  <a:pt x="3401756" y="3693174"/>
                  <a:pt x="3398004" y="3683909"/>
                </a:cubicBezTo>
                <a:cubicBezTo>
                  <a:pt x="3394252" y="3674645"/>
                  <a:pt x="3389293" y="3667743"/>
                  <a:pt x="3383127" y="3663203"/>
                </a:cubicBezTo>
                <a:cubicBezTo>
                  <a:pt x="3376961" y="3658664"/>
                  <a:pt x="3370052" y="3656395"/>
                  <a:pt x="3362399" y="3656395"/>
                </a:cubicBezTo>
                <a:close/>
                <a:moveTo>
                  <a:pt x="3159070" y="3656395"/>
                </a:moveTo>
                <a:cubicBezTo>
                  <a:pt x="3145899" y="3656395"/>
                  <a:pt x="3135016" y="3661771"/>
                  <a:pt x="3126421" y="3672524"/>
                </a:cubicBezTo>
                <a:cubicBezTo>
                  <a:pt x="3117826" y="3683277"/>
                  <a:pt x="3113529" y="3698885"/>
                  <a:pt x="3113529" y="3719349"/>
                </a:cubicBezTo>
                <a:cubicBezTo>
                  <a:pt x="3113529" y="3739069"/>
                  <a:pt x="3117789" y="3754156"/>
                  <a:pt x="3126310" y="3764611"/>
                </a:cubicBezTo>
                <a:cubicBezTo>
                  <a:pt x="3134830" y="3775066"/>
                  <a:pt x="3145974" y="3780294"/>
                  <a:pt x="3159740" y="3780294"/>
                </a:cubicBezTo>
                <a:cubicBezTo>
                  <a:pt x="3170679" y="3780294"/>
                  <a:pt x="3179850" y="3777076"/>
                  <a:pt x="3187255" y="3770639"/>
                </a:cubicBezTo>
                <a:cubicBezTo>
                  <a:pt x="3194659" y="3764202"/>
                  <a:pt x="3199775" y="3754658"/>
                  <a:pt x="3202603" y="3742008"/>
                </a:cubicBezTo>
                <a:lnTo>
                  <a:pt x="3185636" y="3739441"/>
                </a:lnTo>
                <a:cubicBezTo>
                  <a:pt x="3180800" y="3755663"/>
                  <a:pt x="3172204" y="3763774"/>
                  <a:pt x="3159852" y="3763774"/>
                </a:cubicBezTo>
                <a:cubicBezTo>
                  <a:pt x="3151964" y="3763774"/>
                  <a:pt x="3145267" y="3760388"/>
                  <a:pt x="3139760" y="3753616"/>
                </a:cubicBezTo>
                <a:cubicBezTo>
                  <a:pt x="3134254" y="3746845"/>
                  <a:pt x="3131165" y="3736799"/>
                  <a:pt x="3130496" y="3723479"/>
                </a:cubicBezTo>
                <a:lnTo>
                  <a:pt x="3203049" y="3723479"/>
                </a:lnTo>
                <a:lnTo>
                  <a:pt x="3203161" y="3718121"/>
                </a:lnTo>
                <a:cubicBezTo>
                  <a:pt x="3203161" y="3698104"/>
                  <a:pt x="3198956" y="3682811"/>
                  <a:pt x="3190548" y="3672245"/>
                </a:cubicBezTo>
                <a:cubicBezTo>
                  <a:pt x="3182139" y="3661678"/>
                  <a:pt x="3171646" y="3656395"/>
                  <a:pt x="3159070" y="3656395"/>
                </a:cubicBezTo>
                <a:close/>
                <a:moveTo>
                  <a:pt x="3040864" y="3656395"/>
                </a:moveTo>
                <a:cubicBezTo>
                  <a:pt x="3036920" y="3656395"/>
                  <a:pt x="3033366" y="3657753"/>
                  <a:pt x="3030204" y="3660469"/>
                </a:cubicBezTo>
                <a:cubicBezTo>
                  <a:pt x="3027041" y="3663185"/>
                  <a:pt x="3023562" y="3668710"/>
                  <a:pt x="3019767" y="3677044"/>
                </a:cubicBezTo>
                <a:lnTo>
                  <a:pt x="3019767" y="3659073"/>
                </a:lnTo>
                <a:lnTo>
                  <a:pt x="3004922" y="3659073"/>
                </a:lnTo>
                <a:lnTo>
                  <a:pt x="3004922" y="3777615"/>
                </a:lnTo>
                <a:lnTo>
                  <a:pt x="3021330" y="3777615"/>
                </a:lnTo>
                <a:lnTo>
                  <a:pt x="3021330" y="3715554"/>
                </a:lnTo>
                <a:cubicBezTo>
                  <a:pt x="3021330" y="3706922"/>
                  <a:pt x="3022372" y="3698773"/>
                  <a:pt x="3024456" y="3691109"/>
                </a:cubicBezTo>
                <a:cubicBezTo>
                  <a:pt x="3025646" y="3686718"/>
                  <a:pt x="3027692" y="3683295"/>
                  <a:pt x="3030594" y="3680840"/>
                </a:cubicBezTo>
                <a:cubicBezTo>
                  <a:pt x="3033497" y="3678384"/>
                  <a:pt x="3036696" y="3677156"/>
                  <a:pt x="3040194" y="3677156"/>
                </a:cubicBezTo>
                <a:cubicBezTo>
                  <a:pt x="3044064" y="3677156"/>
                  <a:pt x="3048045" y="3678607"/>
                  <a:pt x="3052138" y="3681509"/>
                </a:cubicBezTo>
                <a:lnTo>
                  <a:pt x="3057718" y="3662869"/>
                </a:lnTo>
                <a:cubicBezTo>
                  <a:pt x="3051989" y="3658553"/>
                  <a:pt x="3046370" y="3656395"/>
                  <a:pt x="3040864" y="3656395"/>
                </a:cubicBezTo>
                <a:close/>
                <a:moveTo>
                  <a:pt x="2939996" y="3656395"/>
                </a:moveTo>
                <a:cubicBezTo>
                  <a:pt x="2926824" y="3656395"/>
                  <a:pt x="2915941" y="3661771"/>
                  <a:pt x="2907346" y="3672524"/>
                </a:cubicBezTo>
                <a:cubicBezTo>
                  <a:pt x="2898752" y="3683277"/>
                  <a:pt x="2894454" y="3698885"/>
                  <a:pt x="2894454" y="3719349"/>
                </a:cubicBezTo>
                <a:cubicBezTo>
                  <a:pt x="2894454" y="3739069"/>
                  <a:pt x="2898714" y="3754156"/>
                  <a:pt x="2907235" y="3764611"/>
                </a:cubicBezTo>
                <a:cubicBezTo>
                  <a:pt x="2915755" y="3775066"/>
                  <a:pt x="2926899" y="3780294"/>
                  <a:pt x="2940665" y="3780294"/>
                </a:cubicBezTo>
                <a:cubicBezTo>
                  <a:pt x="2951604" y="3780294"/>
                  <a:pt x="2960776" y="3777076"/>
                  <a:pt x="2968180" y="3770639"/>
                </a:cubicBezTo>
                <a:cubicBezTo>
                  <a:pt x="2975584" y="3764202"/>
                  <a:pt x="2980700" y="3754658"/>
                  <a:pt x="2983528" y="3742008"/>
                </a:cubicBezTo>
                <a:lnTo>
                  <a:pt x="2966561" y="3739441"/>
                </a:lnTo>
                <a:cubicBezTo>
                  <a:pt x="2961724" y="3755663"/>
                  <a:pt x="2953130" y="3763774"/>
                  <a:pt x="2940777" y="3763774"/>
                </a:cubicBezTo>
                <a:cubicBezTo>
                  <a:pt x="2932889" y="3763774"/>
                  <a:pt x="2926192" y="3760388"/>
                  <a:pt x="2920685" y="3753616"/>
                </a:cubicBezTo>
                <a:cubicBezTo>
                  <a:pt x="2915178" y="3746845"/>
                  <a:pt x="2912090" y="3736799"/>
                  <a:pt x="2911420" y="3723479"/>
                </a:cubicBezTo>
                <a:lnTo>
                  <a:pt x="2983974" y="3723479"/>
                </a:lnTo>
                <a:lnTo>
                  <a:pt x="2984086" y="3718121"/>
                </a:lnTo>
                <a:cubicBezTo>
                  <a:pt x="2984086" y="3698104"/>
                  <a:pt x="2979882" y="3682811"/>
                  <a:pt x="2971473" y="3672245"/>
                </a:cubicBezTo>
                <a:cubicBezTo>
                  <a:pt x="2963064" y="3661678"/>
                  <a:pt x="2952572" y="3656395"/>
                  <a:pt x="2939996" y="3656395"/>
                </a:cubicBezTo>
                <a:close/>
                <a:moveTo>
                  <a:pt x="2837937" y="3656395"/>
                </a:moveTo>
                <a:cubicBezTo>
                  <a:pt x="2826477" y="3656395"/>
                  <a:pt x="2817510" y="3659557"/>
                  <a:pt x="2811036" y="3665882"/>
                </a:cubicBezTo>
                <a:cubicBezTo>
                  <a:pt x="2804562" y="3672207"/>
                  <a:pt x="2801325" y="3680430"/>
                  <a:pt x="2801325" y="3690551"/>
                </a:cubicBezTo>
                <a:cubicBezTo>
                  <a:pt x="2801325" y="3696429"/>
                  <a:pt x="2802516" y="3701675"/>
                  <a:pt x="2804897" y="3706289"/>
                </a:cubicBezTo>
                <a:cubicBezTo>
                  <a:pt x="2807278" y="3710903"/>
                  <a:pt x="2810627" y="3714586"/>
                  <a:pt x="2814943" y="3717340"/>
                </a:cubicBezTo>
                <a:cubicBezTo>
                  <a:pt x="2819259" y="3720093"/>
                  <a:pt x="2827816" y="3723442"/>
                  <a:pt x="2840616" y="3727386"/>
                </a:cubicBezTo>
                <a:cubicBezTo>
                  <a:pt x="2849471" y="3730064"/>
                  <a:pt x="2855052" y="3732297"/>
                  <a:pt x="2857359" y="3734083"/>
                </a:cubicBezTo>
                <a:cubicBezTo>
                  <a:pt x="2860707" y="3736687"/>
                  <a:pt x="2862382" y="3740334"/>
                  <a:pt x="2862382" y="3745022"/>
                </a:cubicBezTo>
                <a:cubicBezTo>
                  <a:pt x="2862382" y="3750454"/>
                  <a:pt x="2860433" y="3754937"/>
                  <a:pt x="2856536" y="3758472"/>
                </a:cubicBezTo>
                <a:cubicBezTo>
                  <a:pt x="2852638" y="3762007"/>
                  <a:pt x="2847126" y="3763774"/>
                  <a:pt x="2839998" y="3763774"/>
                </a:cubicBezTo>
                <a:cubicBezTo>
                  <a:pt x="2832872" y="3763774"/>
                  <a:pt x="2827156" y="3761737"/>
                  <a:pt x="2822850" y="3757663"/>
                </a:cubicBezTo>
                <a:cubicBezTo>
                  <a:pt x="2818543" y="3753589"/>
                  <a:pt x="2815908" y="3747366"/>
                  <a:pt x="2814943" y="3738994"/>
                </a:cubicBezTo>
                <a:lnTo>
                  <a:pt x="2798534" y="3742120"/>
                </a:lnTo>
                <a:cubicBezTo>
                  <a:pt x="2802255" y="3767569"/>
                  <a:pt x="2815761" y="3780294"/>
                  <a:pt x="2839053" y="3780294"/>
                </a:cubicBezTo>
                <a:cubicBezTo>
                  <a:pt x="2851480" y="3780294"/>
                  <a:pt x="2861284" y="3776790"/>
                  <a:pt x="2868465" y="3769783"/>
                </a:cubicBezTo>
                <a:cubicBezTo>
                  <a:pt x="2875646" y="3762776"/>
                  <a:pt x="2879236" y="3753607"/>
                  <a:pt x="2879236" y="3742276"/>
                </a:cubicBezTo>
                <a:cubicBezTo>
                  <a:pt x="2879236" y="3736164"/>
                  <a:pt x="2878124" y="3730890"/>
                  <a:pt x="2875900" y="3726455"/>
                </a:cubicBezTo>
                <a:cubicBezTo>
                  <a:pt x="2873676" y="3722020"/>
                  <a:pt x="2870562" y="3718516"/>
                  <a:pt x="2866559" y="3715944"/>
                </a:cubicBezTo>
                <a:cubicBezTo>
                  <a:pt x="2862556" y="3713372"/>
                  <a:pt x="2853736" y="3709923"/>
                  <a:pt x="2840099" y="3705597"/>
                </a:cubicBezTo>
                <a:cubicBezTo>
                  <a:pt x="2830184" y="3702336"/>
                  <a:pt x="2824219" y="3699965"/>
                  <a:pt x="2822207" y="3698483"/>
                </a:cubicBezTo>
                <a:cubicBezTo>
                  <a:pt x="2818852" y="3695963"/>
                  <a:pt x="2817175" y="3692517"/>
                  <a:pt x="2817175" y="3688144"/>
                </a:cubicBezTo>
                <a:cubicBezTo>
                  <a:pt x="2817175" y="3683697"/>
                  <a:pt x="2818924" y="3680048"/>
                  <a:pt x="2822421" y="3677194"/>
                </a:cubicBezTo>
                <a:cubicBezTo>
                  <a:pt x="2825919" y="3674341"/>
                  <a:pt x="2831239" y="3672914"/>
                  <a:pt x="2838383" y="3672914"/>
                </a:cubicBezTo>
                <a:cubicBezTo>
                  <a:pt x="2850959" y="3672914"/>
                  <a:pt x="2857991" y="3679388"/>
                  <a:pt x="2859480" y="3692336"/>
                </a:cubicBezTo>
                <a:lnTo>
                  <a:pt x="2875553" y="3689658"/>
                </a:lnTo>
                <a:cubicBezTo>
                  <a:pt x="2874437" y="3681472"/>
                  <a:pt x="2872428" y="3675184"/>
                  <a:pt x="2869525" y="3670794"/>
                </a:cubicBezTo>
                <a:cubicBezTo>
                  <a:pt x="2866623" y="3666403"/>
                  <a:pt x="2862437" y="3662906"/>
                  <a:pt x="2856968" y="3660301"/>
                </a:cubicBezTo>
                <a:cubicBezTo>
                  <a:pt x="2851499" y="3657697"/>
                  <a:pt x="2845155" y="3656395"/>
                  <a:pt x="2837937" y="3656395"/>
                </a:cubicBezTo>
                <a:close/>
                <a:moveTo>
                  <a:pt x="2503296" y="3656395"/>
                </a:moveTo>
                <a:cubicBezTo>
                  <a:pt x="2490200" y="3656395"/>
                  <a:pt x="2480135" y="3659297"/>
                  <a:pt x="2473103" y="3665101"/>
                </a:cubicBezTo>
                <a:cubicBezTo>
                  <a:pt x="2466071" y="3670905"/>
                  <a:pt x="2461402" y="3680170"/>
                  <a:pt x="2459095" y="3692895"/>
                </a:cubicBezTo>
                <a:lnTo>
                  <a:pt x="2475280" y="3695574"/>
                </a:lnTo>
                <a:cubicBezTo>
                  <a:pt x="2477066" y="3686824"/>
                  <a:pt x="2479856" y="3680860"/>
                  <a:pt x="2483651" y="3677682"/>
                </a:cubicBezTo>
                <a:cubicBezTo>
                  <a:pt x="2487446" y="3674504"/>
                  <a:pt x="2493176" y="3672914"/>
                  <a:pt x="2500841" y="3672914"/>
                </a:cubicBezTo>
                <a:cubicBezTo>
                  <a:pt x="2509324" y="3672914"/>
                  <a:pt x="2515612" y="3675296"/>
                  <a:pt x="2519705" y="3680058"/>
                </a:cubicBezTo>
                <a:cubicBezTo>
                  <a:pt x="2522607" y="3683332"/>
                  <a:pt x="2524058" y="3689025"/>
                  <a:pt x="2524058" y="3697136"/>
                </a:cubicBezTo>
                <a:lnTo>
                  <a:pt x="2523946" y="3702271"/>
                </a:lnTo>
                <a:cubicBezTo>
                  <a:pt x="2517696" y="3704993"/>
                  <a:pt x="2507873" y="3707337"/>
                  <a:pt x="2494478" y="3709303"/>
                </a:cubicBezTo>
                <a:cubicBezTo>
                  <a:pt x="2484507" y="3710717"/>
                  <a:pt x="2477066" y="3712912"/>
                  <a:pt x="2472154" y="3715889"/>
                </a:cubicBezTo>
                <a:cubicBezTo>
                  <a:pt x="2467243" y="3718865"/>
                  <a:pt x="2463373" y="3722995"/>
                  <a:pt x="2460546" y="3728278"/>
                </a:cubicBezTo>
                <a:cubicBezTo>
                  <a:pt x="2457718" y="3733562"/>
                  <a:pt x="2456304" y="3739627"/>
                  <a:pt x="2456304" y="3746473"/>
                </a:cubicBezTo>
                <a:cubicBezTo>
                  <a:pt x="2456304" y="3756816"/>
                  <a:pt x="2459318" y="3765039"/>
                  <a:pt x="2465345" y="3771141"/>
                </a:cubicBezTo>
                <a:cubicBezTo>
                  <a:pt x="2471373" y="3777243"/>
                  <a:pt x="2479447" y="3780294"/>
                  <a:pt x="2489567" y="3780294"/>
                </a:cubicBezTo>
                <a:cubicBezTo>
                  <a:pt x="2495967" y="3780294"/>
                  <a:pt x="2502143" y="3778843"/>
                  <a:pt x="2508096" y="3775940"/>
                </a:cubicBezTo>
                <a:cubicBezTo>
                  <a:pt x="2514049" y="3773037"/>
                  <a:pt x="2519779" y="3768721"/>
                  <a:pt x="2525286" y="3762991"/>
                </a:cubicBezTo>
                <a:cubicBezTo>
                  <a:pt x="2525807" y="3768648"/>
                  <a:pt x="2526923" y="3773522"/>
                  <a:pt x="2528634" y="3777615"/>
                </a:cubicBezTo>
                <a:lnTo>
                  <a:pt x="2545824" y="3777615"/>
                </a:lnTo>
                <a:cubicBezTo>
                  <a:pt x="2543741" y="3773001"/>
                  <a:pt x="2542345" y="3768257"/>
                  <a:pt x="2541638" y="3763383"/>
                </a:cubicBezTo>
                <a:cubicBezTo>
                  <a:pt x="2540932" y="3758509"/>
                  <a:pt x="2540578" y="3746696"/>
                  <a:pt x="2540578" y="3727944"/>
                </a:cubicBezTo>
                <a:lnTo>
                  <a:pt x="2540578" y="3701155"/>
                </a:lnTo>
                <a:cubicBezTo>
                  <a:pt x="2540578" y="3690290"/>
                  <a:pt x="2539815" y="3682030"/>
                  <a:pt x="2538290" y="3676375"/>
                </a:cubicBezTo>
                <a:cubicBezTo>
                  <a:pt x="2536764" y="3670719"/>
                  <a:pt x="2533099" y="3665975"/>
                  <a:pt x="2527295" y="3662143"/>
                </a:cubicBezTo>
                <a:cubicBezTo>
                  <a:pt x="2521491" y="3658311"/>
                  <a:pt x="2513491" y="3656395"/>
                  <a:pt x="2503296" y="3656395"/>
                </a:cubicBezTo>
                <a:close/>
                <a:moveTo>
                  <a:pt x="2431264" y="3656395"/>
                </a:moveTo>
                <a:cubicBezTo>
                  <a:pt x="2427320" y="3656395"/>
                  <a:pt x="2423766" y="3657753"/>
                  <a:pt x="2420604" y="3660469"/>
                </a:cubicBezTo>
                <a:cubicBezTo>
                  <a:pt x="2417441" y="3663185"/>
                  <a:pt x="2413962" y="3668710"/>
                  <a:pt x="2410167" y="3677044"/>
                </a:cubicBezTo>
                <a:lnTo>
                  <a:pt x="2410167" y="3659073"/>
                </a:lnTo>
                <a:lnTo>
                  <a:pt x="2395322" y="3659073"/>
                </a:lnTo>
                <a:lnTo>
                  <a:pt x="2395322" y="3777615"/>
                </a:lnTo>
                <a:lnTo>
                  <a:pt x="2411730" y="3777615"/>
                </a:lnTo>
                <a:lnTo>
                  <a:pt x="2411730" y="3715554"/>
                </a:lnTo>
                <a:cubicBezTo>
                  <a:pt x="2411730" y="3706922"/>
                  <a:pt x="2412772" y="3698773"/>
                  <a:pt x="2414856" y="3691109"/>
                </a:cubicBezTo>
                <a:cubicBezTo>
                  <a:pt x="2416046" y="3686718"/>
                  <a:pt x="2418092" y="3683295"/>
                  <a:pt x="2420995" y="3680840"/>
                </a:cubicBezTo>
                <a:cubicBezTo>
                  <a:pt x="2423897" y="3678384"/>
                  <a:pt x="2427096" y="3677156"/>
                  <a:pt x="2430594" y="3677156"/>
                </a:cubicBezTo>
                <a:cubicBezTo>
                  <a:pt x="2434464" y="3677156"/>
                  <a:pt x="2438445" y="3678607"/>
                  <a:pt x="2442538" y="3681509"/>
                </a:cubicBezTo>
                <a:lnTo>
                  <a:pt x="2448118" y="3662869"/>
                </a:lnTo>
                <a:cubicBezTo>
                  <a:pt x="2442389" y="3658553"/>
                  <a:pt x="2436770" y="3656395"/>
                  <a:pt x="2431264" y="3656395"/>
                </a:cubicBezTo>
                <a:close/>
                <a:moveTo>
                  <a:pt x="2330396" y="3656395"/>
                </a:moveTo>
                <a:cubicBezTo>
                  <a:pt x="2317224" y="3656395"/>
                  <a:pt x="2306341" y="3661771"/>
                  <a:pt x="2297746" y="3672524"/>
                </a:cubicBezTo>
                <a:cubicBezTo>
                  <a:pt x="2289152" y="3683277"/>
                  <a:pt x="2284854" y="3698885"/>
                  <a:pt x="2284854" y="3719349"/>
                </a:cubicBezTo>
                <a:cubicBezTo>
                  <a:pt x="2284854" y="3739069"/>
                  <a:pt x="2289114" y="3754156"/>
                  <a:pt x="2297635" y="3764611"/>
                </a:cubicBezTo>
                <a:cubicBezTo>
                  <a:pt x="2306155" y="3775066"/>
                  <a:pt x="2317299" y="3780294"/>
                  <a:pt x="2331065" y="3780294"/>
                </a:cubicBezTo>
                <a:cubicBezTo>
                  <a:pt x="2342004" y="3780294"/>
                  <a:pt x="2351176" y="3777076"/>
                  <a:pt x="2358580" y="3770639"/>
                </a:cubicBezTo>
                <a:cubicBezTo>
                  <a:pt x="2365984" y="3764202"/>
                  <a:pt x="2371100" y="3754658"/>
                  <a:pt x="2373928" y="3742008"/>
                </a:cubicBezTo>
                <a:lnTo>
                  <a:pt x="2356961" y="3739441"/>
                </a:lnTo>
                <a:cubicBezTo>
                  <a:pt x="2352124" y="3755663"/>
                  <a:pt x="2343530" y="3763774"/>
                  <a:pt x="2331177" y="3763774"/>
                </a:cubicBezTo>
                <a:cubicBezTo>
                  <a:pt x="2323289" y="3763774"/>
                  <a:pt x="2316592" y="3760388"/>
                  <a:pt x="2311085" y="3753616"/>
                </a:cubicBezTo>
                <a:cubicBezTo>
                  <a:pt x="2305578" y="3746845"/>
                  <a:pt x="2302490" y="3736799"/>
                  <a:pt x="2301820" y="3723479"/>
                </a:cubicBezTo>
                <a:lnTo>
                  <a:pt x="2374374" y="3723479"/>
                </a:lnTo>
                <a:lnTo>
                  <a:pt x="2374486" y="3718121"/>
                </a:lnTo>
                <a:cubicBezTo>
                  <a:pt x="2374486" y="3698104"/>
                  <a:pt x="2370281" y="3682811"/>
                  <a:pt x="2361873" y="3672245"/>
                </a:cubicBezTo>
                <a:cubicBezTo>
                  <a:pt x="2353464" y="3661678"/>
                  <a:pt x="2342972" y="3656395"/>
                  <a:pt x="2330396" y="3656395"/>
                </a:cubicBezTo>
                <a:close/>
                <a:moveTo>
                  <a:pt x="2139337" y="3656395"/>
                </a:moveTo>
                <a:cubicBezTo>
                  <a:pt x="2126166" y="3656395"/>
                  <a:pt x="2115283" y="3661603"/>
                  <a:pt x="2106688" y="3672021"/>
                </a:cubicBezTo>
                <a:cubicBezTo>
                  <a:pt x="2098093" y="3682439"/>
                  <a:pt x="2093796" y="3697880"/>
                  <a:pt x="2093796" y="3718344"/>
                </a:cubicBezTo>
                <a:cubicBezTo>
                  <a:pt x="2093796" y="3738734"/>
                  <a:pt x="2098131" y="3754156"/>
                  <a:pt x="2106800" y="3764611"/>
                </a:cubicBezTo>
                <a:cubicBezTo>
                  <a:pt x="2115469" y="3775066"/>
                  <a:pt x="2126315" y="3780294"/>
                  <a:pt x="2139337" y="3780294"/>
                </a:cubicBezTo>
                <a:cubicBezTo>
                  <a:pt x="2152583" y="3780294"/>
                  <a:pt x="2163485" y="3775085"/>
                  <a:pt x="2172042" y="3764667"/>
                </a:cubicBezTo>
                <a:cubicBezTo>
                  <a:pt x="2180600" y="3754249"/>
                  <a:pt x="2184879" y="3738399"/>
                  <a:pt x="2184879" y="3717116"/>
                </a:cubicBezTo>
                <a:cubicBezTo>
                  <a:pt x="2184879" y="3697471"/>
                  <a:pt x="2180526" y="3682439"/>
                  <a:pt x="2171819" y="3672021"/>
                </a:cubicBezTo>
                <a:cubicBezTo>
                  <a:pt x="2163113" y="3661603"/>
                  <a:pt x="2152285" y="3656395"/>
                  <a:pt x="2139337" y="3656395"/>
                </a:cubicBezTo>
                <a:close/>
                <a:moveTo>
                  <a:pt x="1977970" y="3656395"/>
                </a:moveTo>
                <a:cubicBezTo>
                  <a:pt x="1964799" y="3656395"/>
                  <a:pt x="1953916" y="3661771"/>
                  <a:pt x="1945322" y="3672524"/>
                </a:cubicBezTo>
                <a:cubicBezTo>
                  <a:pt x="1936727" y="3683277"/>
                  <a:pt x="1932429" y="3698885"/>
                  <a:pt x="1932429" y="3719349"/>
                </a:cubicBezTo>
                <a:cubicBezTo>
                  <a:pt x="1932429" y="3739069"/>
                  <a:pt x="1936689" y="3754156"/>
                  <a:pt x="1945210" y="3764611"/>
                </a:cubicBezTo>
                <a:cubicBezTo>
                  <a:pt x="1953730" y="3775066"/>
                  <a:pt x="1964874" y="3780294"/>
                  <a:pt x="1978640" y="3780294"/>
                </a:cubicBezTo>
                <a:cubicBezTo>
                  <a:pt x="1989579" y="3780294"/>
                  <a:pt x="1998751" y="3777076"/>
                  <a:pt x="2006155" y="3770639"/>
                </a:cubicBezTo>
                <a:cubicBezTo>
                  <a:pt x="2013559" y="3764202"/>
                  <a:pt x="2018675" y="3754658"/>
                  <a:pt x="2021503" y="3742008"/>
                </a:cubicBezTo>
                <a:lnTo>
                  <a:pt x="2004536" y="3739441"/>
                </a:lnTo>
                <a:cubicBezTo>
                  <a:pt x="1999699" y="3755663"/>
                  <a:pt x="1991105" y="3763774"/>
                  <a:pt x="1978752" y="3763774"/>
                </a:cubicBezTo>
                <a:cubicBezTo>
                  <a:pt x="1970864" y="3763774"/>
                  <a:pt x="1964167" y="3760388"/>
                  <a:pt x="1958660" y="3753616"/>
                </a:cubicBezTo>
                <a:cubicBezTo>
                  <a:pt x="1953154" y="3746845"/>
                  <a:pt x="1950065" y="3736799"/>
                  <a:pt x="1949396" y="3723479"/>
                </a:cubicBezTo>
                <a:lnTo>
                  <a:pt x="2021949" y="3723479"/>
                </a:lnTo>
                <a:lnTo>
                  <a:pt x="2022061" y="3718121"/>
                </a:lnTo>
                <a:cubicBezTo>
                  <a:pt x="2022061" y="3698104"/>
                  <a:pt x="2017856" y="3682811"/>
                  <a:pt x="2009448" y="3672245"/>
                </a:cubicBezTo>
                <a:cubicBezTo>
                  <a:pt x="2001039" y="3661678"/>
                  <a:pt x="1990546" y="3656395"/>
                  <a:pt x="1977970" y="3656395"/>
                </a:cubicBezTo>
                <a:close/>
                <a:moveTo>
                  <a:pt x="1882386" y="3656395"/>
                </a:moveTo>
                <a:cubicBezTo>
                  <a:pt x="1869363" y="3656395"/>
                  <a:pt x="1858704" y="3661548"/>
                  <a:pt x="1850406" y="3671854"/>
                </a:cubicBezTo>
                <a:cubicBezTo>
                  <a:pt x="1842109" y="3682160"/>
                  <a:pt x="1837961" y="3697620"/>
                  <a:pt x="1837961" y="3718233"/>
                </a:cubicBezTo>
                <a:cubicBezTo>
                  <a:pt x="1837961" y="3738696"/>
                  <a:pt x="1842072" y="3754156"/>
                  <a:pt x="1850295" y="3764611"/>
                </a:cubicBezTo>
                <a:cubicBezTo>
                  <a:pt x="1858518" y="3775066"/>
                  <a:pt x="1868991" y="3780294"/>
                  <a:pt x="1881716" y="3780294"/>
                </a:cubicBezTo>
                <a:cubicBezTo>
                  <a:pt x="1892208" y="3780294"/>
                  <a:pt x="1901194" y="3776573"/>
                  <a:pt x="1908673" y="3769132"/>
                </a:cubicBezTo>
                <a:cubicBezTo>
                  <a:pt x="1916151" y="3761690"/>
                  <a:pt x="1920821" y="3750900"/>
                  <a:pt x="1922681" y="3736762"/>
                </a:cubicBezTo>
                <a:lnTo>
                  <a:pt x="1906496" y="3734194"/>
                </a:lnTo>
                <a:cubicBezTo>
                  <a:pt x="1905305" y="3744315"/>
                  <a:pt x="1902496" y="3751775"/>
                  <a:pt x="1898069" y="3756574"/>
                </a:cubicBezTo>
                <a:cubicBezTo>
                  <a:pt x="1893641" y="3761374"/>
                  <a:pt x="1888302" y="3763774"/>
                  <a:pt x="1882051" y="3763774"/>
                </a:cubicBezTo>
                <a:cubicBezTo>
                  <a:pt x="1874089" y="3763774"/>
                  <a:pt x="1867559" y="3760165"/>
                  <a:pt x="1862461" y="3752947"/>
                </a:cubicBezTo>
                <a:cubicBezTo>
                  <a:pt x="1857364" y="3745729"/>
                  <a:pt x="1854815" y="3734046"/>
                  <a:pt x="1854815" y="3717898"/>
                </a:cubicBezTo>
                <a:cubicBezTo>
                  <a:pt x="1854815" y="3702271"/>
                  <a:pt x="1857476" y="3690867"/>
                  <a:pt x="1862796" y="3683686"/>
                </a:cubicBezTo>
                <a:cubicBezTo>
                  <a:pt x="1868117" y="3676505"/>
                  <a:pt x="1874833" y="3672914"/>
                  <a:pt x="1882944" y="3672914"/>
                </a:cubicBezTo>
                <a:cubicBezTo>
                  <a:pt x="1888376" y="3672914"/>
                  <a:pt x="1893027" y="3674896"/>
                  <a:pt x="1896897" y="3678858"/>
                </a:cubicBezTo>
                <a:cubicBezTo>
                  <a:pt x="1900766" y="3682821"/>
                  <a:pt x="1903482" y="3688802"/>
                  <a:pt x="1905045" y="3696801"/>
                </a:cubicBezTo>
                <a:lnTo>
                  <a:pt x="1921007" y="3693899"/>
                </a:lnTo>
                <a:cubicBezTo>
                  <a:pt x="1919072" y="3681398"/>
                  <a:pt x="1914663" y="3672021"/>
                  <a:pt x="1907780" y="3665771"/>
                </a:cubicBezTo>
                <a:cubicBezTo>
                  <a:pt x="1900896" y="3659520"/>
                  <a:pt x="1892432" y="3656395"/>
                  <a:pt x="1882386" y="3656395"/>
                </a:cubicBezTo>
                <a:close/>
                <a:moveTo>
                  <a:pt x="1783808" y="3656395"/>
                </a:moveTo>
                <a:cubicBezTo>
                  <a:pt x="1777122" y="3656395"/>
                  <a:pt x="1771198" y="3658004"/>
                  <a:pt x="1766035" y="3661223"/>
                </a:cubicBezTo>
                <a:cubicBezTo>
                  <a:pt x="1760873" y="3664442"/>
                  <a:pt x="1756509" y="3669307"/>
                  <a:pt x="1752943" y="3675818"/>
                </a:cubicBezTo>
                <a:lnTo>
                  <a:pt x="1752943" y="3659073"/>
                </a:lnTo>
                <a:lnTo>
                  <a:pt x="1738097" y="3659073"/>
                </a:lnTo>
                <a:lnTo>
                  <a:pt x="1738097" y="3777615"/>
                </a:lnTo>
                <a:lnTo>
                  <a:pt x="1754505" y="3777615"/>
                </a:lnTo>
                <a:lnTo>
                  <a:pt x="1754505" y="3712805"/>
                </a:lnTo>
                <a:cubicBezTo>
                  <a:pt x="1754505" y="3698502"/>
                  <a:pt x="1756849" y="3688409"/>
                  <a:pt x="1761537" y="3682523"/>
                </a:cubicBezTo>
                <a:cubicBezTo>
                  <a:pt x="1766225" y="3676638"/>
                  <a:pt x="1772513" y="3673696"/>
                  <a:pt x="1780401" y="3673696"/>
                </a:cubicBezTo>
                <a:cubicBezTo>
                  <a:pt x="1784569" y="3673696"/>
                  <a:pt x="1788233" y="3674795"/>
                  <a:pt x="1791396" y="3676992"/>
                </a:cubicBezTo>
                <a:cubicBezTo>
                  <a:pt x="1794559" y="3679190"/>
                  <a:pt x="1796884" y="3682300"/>
                  <a:pt x="1798372" y="3686322"/>
                </a:cubicBezTo>
                <a:cubicBezTo>
                  <a:pt x="1799861" y="3690344"/>
                  <a:pt x="1800605" y="3696714"/>
                  <a:pt x="1800605" y="3705431"/>
                </a:cubicBezTo>
                <a:lnTo>
                  <a:pt x="1800605" y="3777615"/>
                </a:lnTo>
                <a:lnTo>
                  <a:pt x="1817013" y="3777615"/>
                </a:lnTo>
                <a:lnTo>
                  <a:pt x="1817013" y="3704726"/>
                </a:lnTo>
                <a:cubicBezTo>
                  <a:pt x="1817013" y="3693788"/>
                  <a:pt x="1816345" y="3685676"/>
                  <a:pt x="1815007" y="3680393"/>
                </a:cubicBezTo>
                <a:cubicBezTo>
                  <a:pt x="1813670" y="3675110"/>
                  <a:pt x="1811646" y="3670812"/>
                  <a:pt x="1808935" y="3667501"/>
                </a:cubicBezTo>
                <a:cubicBezTo>
                  <a:pt x="1806223" y="3664189"/>
                  <a:pt x="1802657" y="3661510"/>
                  <a:pt x="1798237" y="3659464"/>
                </a:cubicBezTo>
                <a:cubicBezTo>
                  <a:pt x="1793817" y="3657418"/>
                  <a:pt x="1789007" y="3656395"/>
                  <a:pt x="1783808" y="3656395"/>
                </a:cubicBezTo>
                <a:close/>
                <a:moveTo>
                  <a:pt x="1674622" y="3656395"/>
                </a:moveTo>
                <a:cubicBezTo>
                  <a:pt x="1661525" y="3656395"/>
                  <a:pt x="1651460" y="3659297"/>
                  <a:pt x="1644428" y="3665101"/>
                </a:cubicBezTo>
                <a:cubicBezTo>
                  <a:pt x="1637396" y="3670905"/>
                  <a:pt x="1632727" y="3680170"/>
                  <a:pt x="1630420" y="3692895"/>
                </a:cubicBezTo>
                <a:lnTo>
                  <a:pt x="1646605" y="3695574"/>
                </a:lnTo>
                <a:cubicBezTo>
                  <a:pt x="1648391" y="3686824"/>
                  <a:pt x="1651181" y="3680860"/>
                  <a:pt x="1654976" y="3677682"/>
                </a:cubicBezTo>
                <a:cubicBezTo>
                  <a:pt x="1658772" y="3674504"/>
                  <a:pt x="1664501" y="3672914"/>
                  <a:pt x="1672166" y="3672914"/>
                </a:cubicBezTo>
                <a:cubicBezTo>
                  <a:pt x="1680649" y="3672914"/>
                  <a:pt x="1686937" y="3675296"/>
                  <a:pt x="1691030" y="3680058"/>
                </a:cubicBezTo>
                <a:cubicBezTo>
                  <a:pt x="1693932" y="3683332"/>
                  <a:pt x="1695383" y="3689025"/>
                  <a:pt x="1695383" y="3697136"/>
                </a:cubicBezTo>
                <a:lnTo>
                  <a:pt x="1695272" y="3702271"/>
                </a:lnTo>
                <a:cubicBezTo>
                  <a:pt x="1689021" y="3704993"/>
                  <a:pt x="1679198" y="3707337"/>
                  <a:pt x="1665804" y="3709303"/>
                </a:cubicBezTo>
                <a:cubicBezTo>
                  <a:pt x="1655832" y="3710717"/>
                  <a:pt x="1648391" y="3712912"/>
                  <a:pt x="1643479" y="3715889"/>
                </a:cubicBezTo>
                <a:cubicBezTo>
                  <a:pt x="1638568" y="3718865"/>
                  <a:pt x="1634699" y="3722995"/>
                  <a:pt x="1631871" y="3728278"/>
                </a:cubicBezTo>
                <a:cubicBezTo>
                  <a:pt x="1629043" y="3733562"/>
                  <a:pt x="1627629" y="3739627"/>
                  <a:pt x="1627629" y="3746473"/>
                </a:cubicBezTo>
                <a:cubicBezTo>
                  <a:pt x="1627629" y="3756816"/>
                  <a:pt x="1630643" y="3765039"/>
                  <a:pt x="1636671" y="3771141"/>
                </a:cubicBezTo>
                <a:cubicBezTo>
                  <a:pt x="1642698" y="3777243"/>
                  <a:pt x="1650772" y="3780294"/>
                  <a:pt x="1660892" y="3780294"/>
                </a:cubicBezTo>
                <a:cubicBezTo>
                  <a:pt x="1667292" y="3780294"/>
                  <a:pt x="1673468" y="3778843"/>
                  <a:pt x="1679421" y="3775940"/>
                </a:cubicBezTo>
                <a:cubicBezTo>
                  <a:pt x="1685375" y="3773037"/>
                  <a:pt x="1691104" y="3768721"/>
                  <a:pt x="1696611" y="3762991"/>
                </a:cubicBezTo>
                <a:cubicBezTo>
                  <a:pt x="1697132" y="3768648"/>
                  <a:pt x="1698248" y="3773522"/>
                  <a:pt x="1699960" y="3777615"/>
                </a:cubicBezTo>
                <a:lnTo>
                  <a:pt x="1717149" y="3777615"/>
                </a:lnTo>
                <a:cubicBezTo>
                  <a:pt x="1715066" y="3773001"/>
                  <a:pt x="1713670" y="3768257"/>
                  <a:pt x="1712964" y="3763383"/>
                </a:cubicBezTo>
                <a:cubicBezTo>
                  <a:pt x="1712257" y="3758509"/>
                  <a:pt x="1711903" y="3746696"/>
                  <a:pt x="1711903" y="3727944"/>
                </a:cubicBezTo>
                <a:lnTo>
                  <a:pt x="1711903" y="3701155"/>
                </a:lnTo>
                <a:cubicBezTo>
                  <a:pt x="1711903" y="3690290"/>
                  <a:pt x="1711140" y="3682030"/>
                  <a:pt x="1709615" y="3676375"/>
                </a:cubicBezTo>
                <a:cubicBezTo>
                  <a:pt x="1708090" y="3670719"/>
                  <a:pt x="1704425" y="3665975"/>
                  <a:pt x="1698620" y="3662143"/>
                </a:cubicBezTo>
                <a:cubicBezTo>
                  <a:pt x="1692816" y="3658311"/>
                  <a:pt x="1684817" y="3656395"/>
                  <a:pt x="1674622" y="3656395"/>
                </a:cubicBezTo>
                <a:close/>
                <a:moveTo>
                  <a:pt x="1469483" y="3656395"/>
                </a:moveTo>
                <a:cubicBezTo>
                  <a:pt x="1462797" y="3656395"/>
                  <a:pt x="1456873" y="3658004"/>
                  <a:pt x="1451710" y="3661223"/>
                </a:cubicBezTo>
                <a:cubicBezTo>
                  <a:pt x="1446548" y="3664442"/>
                  <a:pt x="1442184" y="3669307"/>
                  <a:pt x="1438618" y="3675818"/>
                </a:cubicBezTo>
                <a:lnTo>
                  <a:pt x="1438618" y="3659073"/>
                </a:lnTo>
                <a:lnTo>
                  <a:pt x="1423772" y="3659073"/>
                </a:lnTo>
                <a:lnTo>
                  <a:pt x="1423772" y="3777615"/>
                </a:lnTo>
                <a:lnTo>
                  <a:pt x="1440180" y="3777615"/>
                </a:lnTo>
                <a:lnTo>
                  <a:pt x="1440180" y="3712805"/>
                </a:lnTo>
                <a:cubicBezTo>
                  <a:pt x="1440180" y="3698502"/>
                  <a:pt x="1442524" y="3688409"/>
                  <a:pt x="1447212" y="3682523"/>
                </a:cubicBezTo>
                <a:cubicBezTo>
                  <a:pt x="1451900" y="3676638"/>
                  <a:pt x="1458188" y="3673696"/>
                  <a:pt x="1466076" y="3673696"/>
                </a:cubicBezTo>
                <a:cubicBezTo>
                  <a:pt x="1470244" y="3673696"/>
                  <a:pt x="1473908" y="3674795"/>
                  <a:pt x="1477071" y="3676992"/>
                </a:cubicBezTo>
                <a:cubicBezTo>
                  <a:pt x="1480234" y="3679190"/>
                  <a:pt x="1482559" y="3682300"/>
                  <a:pt x="1484047" y="3686322"/>
                </a:cubicBezTo>
                <a:cubicBezTo>
                  <a:pt x="1485536" y="3690344"/>
                  <a:pt x="1486280" y="3696714"/>
                  <a:pt x="1486280" y="3705431"/>
                </a:cubicBezTo>
                <a:lnTo>
                  <a:pt x="1486280" y="3777615"/>
                </a:lnTo>
                <a:lnTo>
                  <a:pt x="1502688" y="3777615"/>
                </a:lnTo>
                <a:lnTo>
                  <a:pt x="1502688" y="3704726"/>
                </a:lnTo>
                <a:cubicBezTo>
                  <a:pt x="1502688" y="3693788"/>
                  <a:pt x="1502020" y="3685676"/>
                  <a:pt x="1500682" y="3680393"/>
                </a:cubicBezTo>
                <a:cubicBezTo>
                  <a:pt x="1499345" y="3675110"/>
                  <a:pt x="1497321" y="3670812"/>
                  <a:pt x="1494610" y="3667501"/>
                </a:cubicBezTo>
                <a:cubicBezTo>
                  <a:pt x="1491898" y="3664189"/>
                  <a:pt x="1488332" y="3661510"/>
                  <a:pt x="1483912" y="3659464"/>
                </a:cubicBezTo>
                <a:cubicBezTo>
                  <a:pt x="1479492" y="3657418"/>
                  <a:pt x="1474682" y="3656395"/>
                  <a:pt x="1469483" y="3656395"/>
                </a:cubicBezTo>
                <a:close/>
                <a:moveTo>
                  <a:pt x="1358846" y="3656395"/>
                </a:moveTo>
                <a:cubicBezTo>
                  <a:pt x="1345674" y="3656395"/>
                  <a:pt x="1334791" y="3661771"/>
                  <a:pt x="1326197" y="3672524"/>
                </a:cubicBezTo>
                <a:cubicBezTo>
                  <a:pt x="1317602" y="3683277"/>
                  <a:pt x="1313304" y="3698885"/>
                  <a:pt x="1313304" y="3719349"/>
                </a:cubicBezTo>
                <a:cubicBezTo>
                  <a:pt x="1313304" y="3739069"/>
                  <a:pt x="1317564" y="3754156"/>
                  <a:pt x="1326085" y="3764611"/>
                </a:cubicBezTo>
                <a:cubicBezTo>
                  <a:pt x="1334605" y="3775066"/>
                  <a:pt x="1345749" y="3780294"/>
                  <a:pt x="1359515" y="3780294"/>
                </a:cubicBezTo>
                <a:cubicBezTo>
                  <a:pt x="1370454" y="3780294"/>
                  <a:pt x="1379626" y="3777076"/>
                  <a:pt x="1387030" y="3770639"/>
                </a:cubicBezTo>
                <a:cubicBezTo>
                  <a:pt x="1394434" y="3764202"/>
                  <a:pt x="1399550" y="3754658"/>
                  <a:pt x="1402378" y="3742008"/>
                </a:cubicBezTo>
                <a:lnTo>
                  <a:pt x="1385412" y="3739441"/>
                </a:lnTo>
                <a:cubicBezTo>
                  <a:pt x="1380575" y="3755663"/>
                  <a:pt x="1371980" y="3763774"/>
                  <a:pt x="1359627" y="3763774"/>
                </a:cubicBezTo>
                <a:cubicBezTo>
                  <a:pt x="1351739" y="3763774"/>
                  <a:pt x="1345042" y="3760388"/>
                  <a:pt x="1339535" y="3753616"/>
                </a:cubicBezTo>
                <a:cubicBezTo>
                  <a:pt x="1334029" y="3746845"/>
                  <a:pt x="1330940" y="3736799"/>
                  <a:pt x="1330271" y="3723479"/>
                </a:cubicBezTo>
                <a:lnTo>
                  <a:pt x="1402824" y="3723479"/>
                </a:lnTo>
                <a:lnTo>
                  <a:pt x="1402936" y="3718121"/>
                </a:lnTo>
                <a:cubicBezTo>
                  <a:pt x="1402936" y="3698104"/>
                  <a:pt x="1398732" y="3682811"/>
                  <a:pt x="1390323" y="3672245"/>
                </a:cubicBezTo>
                <a:cubicBezTo>
                  <a:pt x="1381914" y="3661678"/>
                  <a:pt x="1371422" y="3656395"/>
                  <a:pt x="1358846" y="3656395"/>
                </a:cubicBezTo>
                <a:close/>
                <a:moveTo>
                  <a:pt x="1107533" y="3656395"/>
                </a:moveTo>
                <a:cubicBezTo>
                  <a:pt x="1100847" y="3656395"/>
                  <a:pt x="1094923" y="3658004"/>
                  <a:pt x="1089760" y="3661223"/>
                </a:cubicBezTo>
                <a:cubicBezTo>
                  <a:pt x="1084598" y="3664442"/>
                  <a:pt x="1080234" y="3669307"/>
                  <a:pt x="1076668" y="3675818"/>
                </a:cubicBezTo>
                <a:lnTo>
                  <a:pt x="1076668" y="3659073"/>
                </a:lnTo>
                <a:lnTo>
                  <a:pt x="1061822" y="3659073"/>
                </a:lnTo>
                <a:lnTo>
                  <a:pt x="1061822" y="3777615"/>
                </a:lnTo>
                <a:lnTo>
                  <a:pt x="1078230" y="3777615"/>
                </a:lnTo>
                <a:lnTo>
                  <a:pt x="1078230" y="3712805"/>
                </a:lnTo>
                <a:cubicBezTo>
                  <a:pt x="1078230" y="3698502"/>
                  <a:pt x="1080574" y="3688409"/>
                  <a:pt x="1085262" y="3682523"/>
                </a:cubicBezTo>
                <a:cubicBezTo>
                  <a:pt x="1089951" y="3676638"/>
                  <a:pt x="1096238" y="3673696"/>
                  <a:pt x="1104126" y="3673696"/>
                </a:cubicBezTo>
                <a:cubicBezTo>
                  <a:pt x="1108294" y="3673696"/>
                  <a:pt x="1111958" y="3674795"/>
                  <a:pt x="1115121" y="3676992"/>
                </a:cubicBezTo>
                <a:cubicBezTo>
                  <a:pt x="1118284" y="3679190"/>
                  <a:pt x="1120609" y="3682300"/>
                  <a:pt x="1122097" y="3686322"/>
                </a:cubicBezTo>
                <a:cubicBezTo>
                  <a:pt x="1123586" y="3690344"/>
                  <a:pt x="1124330" y="3696714"/>
                  <a:pt x="1124330" y="3705431"/>
                </a:cubicBezTo>
                <a:lnTo>
                  <a:pt x="1124330" y="3777615"/>
                </a:lnTo>
                <a:lnTo>
                  <a:pt x="1140738" y="3777615"/>
                </a:lnTo>
                <a:lnTo>
                  <a:pt x="1140738" y="3704726"/>
                </a:lnTo>
                <a:cubicBezTo>
                  <a:pt x="1140738" y="3693788"/>
                  <a:pt x="1140070" y="3685676"/>
                  <a:pt x="1138732" y="3680393"/>
                </a:cubicBezTo>
                <a:cubicBezTo>
                  <a:pt x="1137395" y="3675110"/>
                  <a:pt x="1135371" y="3670812"/>
                  <a:pt x="1132660" y="3667501"/>
                </a:cubicBezTo>
                <a:cubicBezTo>
                  <a:pt x="1129948" y="3664189"/>
                  <a:pt x="1126382" y="3661510"/>
                  <a:pt x="1121962" y="3659464"/>
                </a:cubicBezTo>
                <a:cubicBezTo>
                  <a:pt x="1117542" y="3657418"/>
                  <a:pt x="1112732" y="3656395"/>
                  <a:pt x="1107533" y="3656395"/>
                </a:cubicBezTo>
                <a:close/>
                <a:moveTo>
                  <a:pt x="998347" y="3656395"/>
                </a:moveTo>
                <a:cubicBezTo>
                  <a:pt x="985250" y="3656395"/>
                  <a:pt x="975185" y="3659297"/>
                  <a:pt x="968153" y="3665101"/>
                </a:cubicBezTo>
                <a:cubicBezTo>
                  <a:pt x="961121" y="3670905"/>
                  <a:pt x="956452" y="3680170"/>
                  <a:pt x="954145" y="3692895"/>
                </a:cubicBezTo>
                <a:lnTo>
                  <a:pt x="970330" y="3695574"/>
                </a:lnTo>
                <a:cubicBezTo>
                  <a:pt x="972116" y="3686824"/>
                  <a:pt x="974906" y="3680860"/>
                  <a:pt x="978701" y="3677682"/>
                </a:cubicBezTo>
                <a:cubicBezTo>
                  <a:pt x="982497" y="3674504"/>
                  <a:pt x="988226" y="3672914"/>
                  <a:pt x="995891" y="3672914"/>
                </a:cubicBezTo>
                <a:cubicBezTo>
                  <a:pt x="1004374" y="3672914"/>
                  <a:pt x="1010662" y="3675296"/>
                  <a:pt x="1014755" y="3680058"/>
                </a:cubicBezTo>
                <a:cubicBezTo>
                  <a:pt x="1017657" y="3683332"/>
                  <a:pt x="1019108" y="3689025"/>
                  <a:pt x="1019108" y="3697136"/>
                </a:cubicBezTo>
                <a:lnTo>
                  <a:pt x="1018997" y="3702271"/>
                </a:lnTo>
                <a:cubicBezTo>
                  <a:pt x="1012746" y="3704993"/>
                  <a:pt x="1002923" y="3707337"/>
                  <a:pt x="989529" y="3709303"/>
                </a:cubicBezTo>
                <a:cubicBezTo>
                  <a:pt x="979557" y="3710717"/>
                  <a:pt x="972116" y="3712912"/>
                  <a:pt x="967205" y="3715889"/>
                </a:cubicBezTo>
                <a:cubicBezTo>
                  <a:pt x="962293" y="3718865"/>
                  <a:pt x="958424" y="3722995"/>
                  <a:pt x="955596" y="3728278"/>
                </a:cubicBezTo>
                <a:cubicBezTo>
                  <a:pt x="952768" y="3733562"/>
                  <a:pt x="951354" y="3739627"/>
                  <a:pt x="951354" y="3746473"/>
                </a:cubicBezTo>
                <a:cubicBezTo>
                  <a:pt x="951354" y="3756816"/>
                  <a:pt x="954368" y="3765039"/>
                  <a:pt x="960396" y="3771141"/>
                </a:cubicBezTo>
                <a:cubicBezTo>
                  <a:pt x="966423" y="3777243"/>
                  <a:pt x="974497" y="3780294"/>
                  <a:pt x="984617" y="3780294"/>
                </a:cubicBezTo>
                <a:cubicBezTo>
                  <a:pt x="991017" y="3780294"/>
                  <a:pt x="997193" y="3778843"/>
                  <a:pt x="1003146" y="3775940"/>
                </a:cubicBezTo>
                <a:cubicBezTo>
                  <a:pt x="1009100" y="3773037"/>
                  <a:pt x="1014830" y="3768721"/>
                  <a:pt x="1020336" y="3762991"/>
                </a:cubicBezTo>
                <a:cubicBezTo>
                  <a:pt x="1020857" y="3768648"/>
                  <a:pt x="1021973" y="3773522"/>
                  <a:pt x="1023685" y="3777615"/>
                </a:cubicBezTo>
                <a:lnTo>
                  <a:pt x="1040874" y="3777615"/>
                </a:lnTo>
                <a:cubicBezTo>
                  <a:pt x="1038791" y="3773001"/>
                  <a:pt x="1037396" y="3768257"/>
                  <a:pt x="1036689" y="3763383"/>
                </a:cubicBezTo>
                <a:cubicBezTo>
                  <a:pt x="1035982" y="3758509"/>
                  <a:pt x="1035628" y="3746696"/>
                  <a:pt x="1035628" y="3727944"/>
                </a:cubicBezTo>
                <a:lnTo>
                  <a:pt x="1035628" y="3701155"/>
                </a:lnTo>
                <a:cubicBezTo>
                  <a:pt x="1035628" y="3690290"/>
                  <a:pt x="1034865" y="3682030"/>
                  <a:pt x="1033340" y="3676375"/>
                </a:cubicBezTo>
                <a:cubicBezTo>
                  <a:pt x="1031815" y="3670719"/>
                  <a:pt x="1028150" y="3665975"/>
                  <a:pt x="1022345" y="3662143"/>
                </a:cubicBezTo>
                <a:cubicBezTo>
                  <a:pt x="1016541" y="3658311"/>
                  <a:pt x="1008542" y="3656395"/>
                  <a:pt x="998347" y="3656395"/>
                </a:cubicBezTo>
                <a:close/>
                <a:moveTo>
                  <a:pt x="3595472" y="3613978"/>
                </a:moveTo>
                <a:lnTo>
                  <a:pt x="3595472" y="3637084"/>
                </a:lnTo>
                <a:lnTo>
                  <a:pt x="3611880" y="3637084"/>
                </a:lnTo>
                <a:lnTo>
                  <a:pt x="3611880" y="3613978"/>
                </a:lnTo>
                <a:close/>
                <a:moveTo>
                  <a:pt x="2604314" y="3613978"/>
                </a:moveTo>
                <a:lnTo>
                  <a:pt x="2604314" y="3777615"/>
                </a:lnTo>
                <a:lnTo>
                  <a:pt x="2620722" y="3777615"/>
                </a:lnTo>
                <a:lnTo>
                  <a:pt x="2620722" y="3613978"/>
                </a:lnTo>
                <a:close/>
                <a:moveTo>
                  <a:pt x="2566214" y="3613978"/>
                </a:moveTo>
                <a:lnTo>
                  <a:pt x="2566214" y="3777615"/>
                </a:lnTo>
                <a:lnTo>
                  <a:pt x="2582622" y="3777615"/>
                </a:lnTo>
                <a:lnTo>
                  <a:pt x="2582622" y="3613978"/>
                </a:lnTo>
                <a:close/>
                <a:moveTo>
                  <a:pt x="1528547" y="3613978"/>
                </a:moveTo>
                <a:lnTo>
                  <a:pt x="1528547" y="3777615"/>
                </a:lnTo>
                <a:lnTo>
                  <a:pt x="1544955" y="3777615"/>
                </a:lnTo>
                <a:lnTo>
                  <a:pt x="1544955" y="3712763"/>
                </a:lnTo>
                <a:cubicBezTo>
                  <a:pt x="1544955" y="3698178"/>
                  <a:pt x="1547467" y="3688020"/>
                  <a:pt x="1552490" y="3682291"/>
                </a:cubicBezTo>
                <a:cubicBezTo>
                  <a:pt x="1557513" y="3676561"/>
                  <a:pt x="1563596" y="3673696"/>
                  <a:pt x="1570740" y="3673696"/>
                </a:cubicBezTo>
                <a:cubicBezTo>
                  <a:pt x="1577139" y="3673696"/>
                  <a:pt x="1582162" y="3675928"/>
                  <a:pt x="1585809" y="3680393"/>
                </a:cubicBezTo>
                <a:cubicBezTo>
                  <a:pt x="1589455" y="3684858"/>
                  <a:pt x="1591278" y="3692225"/>
                  <a:pt x="1591278" y="3702494"/>
                </a:cubicBezTo>
                <a:lnTo>
                  <a:pt x="1591278" y="3777615"/>
                </a:lnTo>
                <a:lnTo>
                  <a:pt x="1607686" y="3777615"/>
                </a:lnTo>
                <a:lnTo>
                  <a:pt x="1607686" y="3702494"/>
                </a:lnTo>
                <a:cubicBezTo>
                  <a:pt x="1607686" y="3684932"/>
                  <a:pt x="1604691" y="3672859"/>
                  <a:pt x="1598701" y="3666273"/>
                </a:cubicBezTo>
                <a:cubicBezTo>
                  <a:pt x="1592710" y="3659687"/>
                  <a:pt x="1584544" y="3656395"/>
                  <a:pt x="1574200" y="3656395"/>
                </a:cubicBezTo>
                <a:cubicBezTo>
                  <a:pt x="1568321" y="3656395"/>
                  <a:pt x="1562945" y="3657753"/>
                  <a:pt x="1558071" y="3660469"/>
                </a:cubicBezTo>
                <a:cubicBezTo>
                  <a:pt x="1553197" y="3663185"/>
                  <a:pt x="1548825" y="3667259"/>
                  <a:pt x="1544955" y="3672691"/>
                </a:cubicBezTo>
                <a:lnTo>
                  <a:pt x="1544955" y="3613978"/>
                </a:lnTo>
                <a:close/>
                <a:moveTo>
                  <a:pt x="1228323" y="3613978"/>
                </a:moveTo>
                <a:lnTo>
                  <a:pt x="1228323" y="3672691"/>
                </a:lnTo>
                <a:cubicBezTo>
                  <a:pt x="1225277" y="3667557"/>
                  <a:pt x="1221432" y="3663557"/>
                  <a:pt x="1216789" y="3660692"/>
                </a:cubicBezTo>
                <a:cubicBezTo>
                  <a:pt x="1212146" y="3657827"/>
                  <a:pt x="1207113" y="3656395"/>
                  <a:pt x="1201690" y="3656395"/>
                </a:cubicBezTo>
                <a:cubicBezTo>
                  <a:pt x="1194112" y="3656395"/>
                  <a:pt x="1187222" y="3658664"/>
                  <a:pt x="1181018" y="3663203"/>
                </a:cubicBezTo>
                <a:cubicBezTo>
                  <a:pt x="1174814" y="3667743"/>
                  <a:pt x="1169855" y="3674700"/>
                  <a:pt x="1166141" y="3684077"/>
                </a:cubicBezTo>
                <a:cubicBezTo>
                  <a:pt x="1162427" y="3693453"/>
                  <a:pt x="1160569" y="3704875"/>
                  <a:pt x="1160569" y="3718344"/>
                </a:cubicBezTo>
                <a:cubicBezTo>
                  <a:pt x="1160569" y="3737990"/>
                  <a:pt x="1164755" y="3753226"/>
                  <a:pt x="1173127" y="3764053"/>
                </a:cubicBezTo>
                <a:cubicBezTo>
                  <a:pt x="1181498" y="3774880"/>
                  <a:pt x="1191414" y="3780294"/>
                  <a:pt x="1202874" y="3780294"/>
                </a:cubicBezTo>
                <a:cubicBezTo>
                  <a:pt x="1208306" y="3780294"/>
                  <a:pt x="1213366" y="3778787"/>
                  <a:pt x="1218054" y="3775773"/>
                </a:cubicBezTo>
                <a:cubicBezTo>
                  <a:pt x="1222742" y="3772759"/>
                  <a:pt x="1226575" y="3768388"/>
                  <a:pt x="1229551" y="3762658"/>
                </a:cubicBezTo>
                <a:lnTo>
                  <a:pt x="1229551" y="3777615"/>
                </a:lnTo>
                <a:lnTo>
                  <a:pt x="1244955" y="3777615"/>
                </a:lnTo>
                <a:lnTo>
                  <a:pt x="1244955" y="3613978"/>
                </a:lnTo>
                <a:close/>
                <a:moveTo>
                  <a:pt x="4428946" y="3478508"/>
                </a:moveTo>
                <a:lnTo>
                  <a:pt x="4428946" y="3501390"/>
                </a:lnTo>
                <a:lnTo>
                  <a:pt x="4438211" y="3501390"/>
                </a:lnTo>
                <a:cubicBezTo>
                  <a:pt x="4438062" y="3508385"/>
                  <a:pt x="4437132" y="3513650"/>
                  <a:pt x="4435420" y="3517184"/>
                </a:cubicBezTo>
                <a:cubicBezTo>
                  <a:pt x="4433709" y="3520719"/>
                  <a:pt x="4431179" y="3523379"/>
                  <a:pt x="4427830" y="3525165"/>
                </a:cubicBezTo>
                <a:lnTo>
                  <a:pt x="4432407" y="3533760"/>
                </a:lnTo>
                <a:cubicBezTo>
                  <a:pt x="4437392" y="3531081"/>
                  <a:pt x="4441188" y="3527230"/>
                  <a:pt x="4443792" y="3522207"/>
                </a:cubicBezTo>
                <a:cubicBezTo>
                  <a:pt x="4446396" y="3517184"/>
                  <a:pt x="4447699" y="3510245"/>
                  <a:pt x="4447699" y="3501390"/>
                </a:cubicBezTo>
                <a:lnTo>
                  <a:pt x="4447699" y="3478508"/>
                </a:lnTo>
                <a:close/>
                <a:moveTo>
                  <a:pt x="2133422" y="3478508"/>
                </a:moveTo>
                <a:lnTo>
                  <a:pt x="2133422" y="3501390"/>
                </a:lnTo>
                <a:lnTo>
                  <a:pt x="2142686" y="3501390"/>
                </a:lnTo>
                <a:cubicBezTo>
                  <a:pt x="2142537" y="3508385"/>
                  <a:pt x="2141607" y="3513650"/>
                  <a:pt x="2139896" y="3517184"/>
                </a:cubicBezTo>
                <a:cubicBezTo>
                  <a:pt x="2138184" y="3520719"/>
                  <a:pt x="2135654" y="3523379"/>
                  <a:pt x="2132305" y="3525165"/>
                </a:cubicBezTo>
                <a:lnTo>
                  <a:pt x="2136882" y="3533760"/>
                </a:lnTo>
                <a:cubicBezTo>
                  <a:pt x="2141868" y="3531081"/>
                  <a:pt x="2145663" y="3527230"/>
                  <a:pt x="2148267" y="3522207"/>
                </a:cubicBezTo>
                <a:cubicBezTo>
                  <a:pt x="2150872" y="3517184"/>
                  <a:pt x="2152174" y="3510245"/>
                  <a:pt x="2152174" y="3501390"/>
                </a:cubicBezTo>
                <a:lnTo>
                  <a:pt x="2152174" y="3478508"/>
                </a:lnTo>
                <a:close/>
                <a:moveTo>
                  <a:pt x="4082884" y="3396690"/>
                </a:moveTo>
                <a:cubicBezTo>
                  <a:pt x="4091070" y="3396690"/>
                  <a:pt x="4097804" y="3400373"/>
                  <a:pt x="4103087" y="3407740"/>
                </a:cubicBezTo>
                <a:cubicBezTo>
                  <a:pt x="4106734" y="3412800"/>
                  <a:pt x="4108929" y="3420465"/>
                  <a:pt x="4109673" y="3430734"/>
                </a:cubicBezTo>
                <a:lnTo>
                  <a:pt x="4055425" y="3430734"/>
                </a:lnTo>
                <a:cubicBezTo>
                  <a:pt x="4055946" y="3420316"/>
                  <a:pt x="4058811" y="3412037"/>
                  <a:pt x="4064020" y="3405898"/>
                </a:cubicBezTo>
                <a:cubicBezTo>
                  <a:pt x="4069229" y="3399759"/>
                  <a:pt x="4075517" y="3396690"/>
                  <a:pt x="4082884" y="3396690"/>
                </a:cubicBezTo>
                <a:close/>
                <a:moveTo>
                  <a:pt x="3692359" y="3396690"/>
                </a:moveTo>
                <a:cubicBezTo>
                  <a:pt x="3700544" y="3396690"/>
                  <a:pt x="3707279" y="3400373"/>
                  <a:pt x="3712562" y="3407740"/>
                </a:cubicBezTo>
                <a:cubicBezTo>
                  <a:pt x="3716208" y="3412800"/>
                  <a:pt x="3718404" y="3420465"/>
                  <a:pt x="3719148" y="3430734"/>
                </a:cubicBezTo>
                <a:lnTo>
                  <a:pt x="3664900" y="3430734"/>
                </a:lnTo>
                <a:cubicBezTo>
                  <a:pt x="3665421" y="3420316"/>
                  <a:pt x="3668286" y="3412037"/>
                  <a:pt x="3673495" y="3405898"/>
                </a:cubicBezTo>
                <a:cubicBezTo>
                  <a:pt x="3678704" y="3399759"/>
                  <a:pt x="3684992" y="3396690"/>
                  <a:pt x="3692359" y="3396690"/>
                </a:cubicBezTo>
                <a:close/>
                <a:moveTo>
                  <a:pt x="3358984" y="3396690"/>
                </a:moveTo>
                <a:cubicBezTo>
                  <a:pt x="3367170" y="3396690"/>
                  <a:pt x="3373904" y="3400373"/>
                  <a:pt x="3379187" y="3407740"/>
                </a:cubicBezTo>
                <a:cubicBezTo>
                  <a:pt x="3382834" y="3412800"/>
                  <a:pt x="3385029" y="3420465"/>
                  <a:pt x="3385773" y="3430734"/>
                </a:cubicBezTo>
                <a:lnTo>
                  <a:pt x="3331525" y="3430734"/>
                </a:lnTo>
                <a:cubicBezTo>
                  <a:pt x="3332046" y="3420316"/>
                  <a:pt x="3334911" y="3412037"/>
                  <a:pt x="3340120" y="3405898"/>
                </a:cubicBezTo>
                <a:cubicBezTo>
                  <a:pt x="3345329" y="3399759"/>
                  <a:pt x="3351617" y="3396690"/>
                  <a:pt x="3358984" y="3396690"/>
                </a:cubicBezTo>
                <a:close/>
                <a:moveTo>
                  <a:pt x="3092284" y="3396690"/>
                </a:moveTo>
                <a:cubicBezTo>
                  <a:pt x="3100470" y="3396690"/>
                  <a:pt x="3107204" y="3400373"/>
                  <a:pt x="3112487" y="3407740"/>
                </a:cubicBezTo>
                <a:cubicBezTo>
                  <a:pt x="3116134" y="3412800"/>
                  <a:pt x="3118329" y="3420465"/>
                  <a:pt x="3119073" y="3430734"/>
                </a:cubicBezTo>
                <a:lnTo>
                  <a:pt x="3064825" y="3430734"/>
                </a:lnTo>
                <a:cubicBezTo>
                  <a:pt x="3065346" y="3420316"/>
                  <a:pt x="3068211" y="3412037"/>
                  <a:pt x="3073420" y="3405898"/>
                </a:cubicBezTo>
                <a:cubicBezTo>
                  <a:pt x="3078629" y="3399759"/>
                  <a:pt x="3084917" y="3396690"/>
                  <a:pt x="3092284" y="3396690"/>
                </a:cubicBezTo>
                <a:close/>
                <a:moveTo>
                  <a:pt x="2983953" y="3396690"/>
                </a:moveTo>
                <a:cubicBezTo>
                  <a:pt x="2991771" y="3396690"/>
                  <a:pt x="2998249" y="3400503"/>
                  <a:pt x="3003387" y="3408131"/>
                </a:cubicBezTo>
                <a:cubicBezTo>
                  <a:pt x="3008525" y="3415758"/>
                  <a:pt x="3011094" y="3427869"/>
                  <a:pt x="3011094" y="3444463"/>
                </a:cubicBezTo>
                <a:cubicBezTo>
                  <a:pt x="3011094" y="3458900"/>
                  <a:pt x="3008525" y="3469690"/>
                  <a:pt x="3003387" y="3476833"/>
                </a:cubicBezTo>
                <a:cubicBezTo>
                  <a:pt x="2998249" y="3483977"/>
                  <a:pt x="2992181" y="3487549"/>
                  <a:pt x="2985182" y="3487549"/>
                </a:cubicBezTo>
                <a:cubicBezTo>
                  <a:pt x="2978108" y="3487549"/>
                  <a:pt x="2971909" y="3483828"/>
                  <a:pt x="2966585" y="3476387"/>
                </a:cubicBezTo>
                <a:cubicBezTo>
                  <a:pt x="2961261" y="3468946"/>
                  <a:pt x="2958599" y="3457560"/>
                  <a:pt x="2958599" y="3442231"/>
                </a:cubicBezTo>
                <a:cubicBezTo>
                  <a:pt x="2958599" y="3426530"/>
                  <a:pt x="2961093" y="3415014"/>
                  <a:pt x="2966082" y="3407684"/>
                </a:cubicBezTo>
                <a:cubicBezTo>
                  <a:pt x="2971071" y="3400354"/>
                  <a:pt x="2977028" y="3396690"/>
                  <a:pt x="2983953" y="3396690"/>
                </a:cubicBezTo>
                <a:close/>
                <a:moveTo>
                  <a:pt x="2825584" y="3396690"/>
                </a:moveTo>
                <a:cubicBezTo>
                  <a:pt x="2833769" y="3396690"/>
                  <a:pt x="2840504" y="3400373"/>
                  <a:pt x="2845787" y="3407740"/>
                </a:cubicBezTo>
                <a:cubicBezTo>
                  <a:pt x="2849434" y="3412800"/>
                  <a:pt x="2851629" y="3420465"/>
                  <a:pt x="2852373" y="3430734"/>
                </a:cubicBezTo>
                <a:lnTo>
                  <a:pt x="2798125" y="3430734"/>
                </a:lnTo>
                <a:cubicBezTo>
                  <a:pt x="2798646" y="3420316"/>
                  <a:pt x="2801511" y="3412037"/>
                  <a:pt x="2806720" y="3405898"/>
                </a:cubicBezTo>
                <a:cubicBezTo>
                  <a:pt x="2811929" y="3399759"/>
                  <a:pt x="2818217" y="3396690"/>
                  <a:pt x="2825584" y="3396690"/>
                </a:cubicBezTo>
                <a:close/>
                <a:moveTo>
                  <a:pt x="2634191" y="3396690"/>
                </a:moveTo>
                <a:cubicBezTo>
                  <a:pt x="2642451" y="3396690"/>
                  <a:pt x="2649371" y="3400434"/>
                  <a:pt x="2654952" y="3407921"/>
                </a:cubicBezTo>
                <a:cubicBezTo>
                  <a:pt x="2660534" y="3415409"/>
                  <a:pt x="2663324" y="3426790"/>
                  <a:pt x="2663324" y="3442064"/>
                </a:cubicBezTo>
                <a:cubicBezTo>
                  <a:pt x="2663324" y="3457263"/>
                  <a:pt x="2660552" y="3468643"/>
                  <a:pt x="2655008" y="3476205"/>
                </a:cubicBezTo>
                <a:cubicBezTo>
                  <a:pt x="2649464" y="3483768"/>
                  <a:pt x="2642823" y="3487549"/>
                  <a:pt x="2635084" y="3487549"/>
                </a:cubicBezTo>
                <a:cubicBezTo>
                  <a:pt x="2626824" y="3487549"/>
                  <a:pt x="2619903" y="3483805"/>
                  <a:pt x="2614322" y="3476317"/>
                </a:cubicBezTo>
                <a:cubicBezTo>
                  <a:pt x="2608741" y="3468829"/>
                  <a:pt x="2605951" y="3457411"/>
                  <a:pt x="2605951" y="3442064"/>
                </a:cubicBezTo>
                <a:cubicBezTo>
                  <a:pt x="2605951" y="3426865"/>
                  <a:pt x="2608704" y="3415502"/>
                  <a:pt x="2614211" y="3407977"/>
                </a:cubicBezTo>
                <a:cubicBezTo>
                  <a:pt x="2619718" y="3400452"/>
                  <a:pt x="2626377" y="3396690"/>
                  <a:pt x="2634191" y="3396690"/>
                </a:cubicBezTo>
                <a:close/>
                <a:moveTo>
                  <a:pt x="1964778" y="3396690"/>
                </a:moveTo>
                <a:cubicBezTo>
                  <a:pt x="1972596" y="3396690"/>
                  <a:pt x="1979074" y="3400503"/>
                  <a:pt x="1984212" y="3408131"/>
                </a:cubicBezTo>
                <a:cubicBezTo>
                  <a:pt x="1989350" y="3415758"/>
                  <a:pt x="1991919" y="3427869"/>
                  <a:pt x="1991919" y="3444463"/>
                </a:cubicBezTo>
                <a:cubicBezTo>
                  <a:pt x="1991919" y="3458900"/>
                  <a:pt x="1989350" y="3469690"/>
                  <a:pt x="1984212" y="3476833"/>
                </a:cubicBezTo>
                <a:cubicBezTo>
                  <a:pt x="1979074" y="3483977"/>
                  <a:pt x="1973006" y="3487549"/>
                  <a:pt x="1966007" y="3487549"/>
                </a:cubicBezTo>
                <a:cubicBezTo>
                  <a:pt x="1958933" y="3487549"/>
                  <a:pt x="1952734" y="3483828"/>
                  <a:pt x="1947410" y="3476387"/>
                </a:cubicBezTo>
                <a:cubicBezTo>
                  <a:pt x="1942086" y="3468946"/>
                  <a:pt x="1939424" y="3457560"/>
                  <a:pt x="1939424" y="3442231"/>
                </a:cubicBezTo>
                <a:cubicBezTo>
                  <a:pt x="1939424" y="3426530"/>
                  <a:pt x="1941919" y="3415014"/>
                  <a:pt x="1946907" y="3407684"/>
                </a:cubicBezTo>
                <a:cubicBezTo>
                  <a:pt x="1951896" y="3400354"/>
                  <a:pt x="1957852" y="3396690"/>
                  <a:pt x="1964778" y="3396690"/>
                </a:cubicBezTo>
                <a:close/>
                <a:moveTo>
                  <a:pt x="1758784" y="3396690"/>
                </a:moveTo>
                <a:cubicBezTo>
                  <a:pt x="1766970" y="3396690"/>
                  <a:pt x="1773704" y="3400373"/>
                  <a:pt x="1778988" y="3407740"/>
                </a:cubicBezTo>
                <a:cubicBezTo>
                  <a:pt x="1782634" y="3412800"/>
                  <a:pt x="1784829" y="3420465"/>
                  <a:pt x="1785573" y="3430734"/>
                </a:cubicBezTo>
                <a:lnTo>
                  <a:pt x="1731325" y="3430734"/>
                </a:lnTo>
                <a:cubicBezTo>
                  <a:pt x="1731846" y="3420316"/>
                  <a:pt x="1734711" y="3412037"/>
                  <a:pt x="1739920" y="3405898"/>
                </a:cubicBezTo>
                <a:cubicBezTo>
                  <a:pt x="1745129" y="3399759"/>
                  <a:pt x="1751417" y="3396690"/>
                  <a:pt x="1758784" y="3396690"/>
                </a:cubicBezTo>
                <a:close/>
                <a:moveTo>
                  <a:pt x="1139659" y="3396690"/>
                </a:moveTo>
                <a:cubicBezTo>
                  <a:pt x="1147845" y="3396690"/>
                  <a:pt x="1154579" y="3400373"/>
                  <a:pt x="1159863" y="3407740"/>
                </a:cubicBezTo>
                <a:cubicBezTo>
                  <a:pt x="1163509" y="3412800"/>
                  <a:pt x="1165704" y="3420465"/>
                  <a:pt x="1166448" y="3430734"/>
                </a:cubicBezTo>
                <a:lnTo>
                  <a:pt x="1112200" y="3430734"/>
                </a:lnTo>
                <a:cubicBezTo>
                  <a:pt x="1112721" y="3420316"/>
                  <a:pt x="1115586" y="3412037"/>
                  <a:pt x="1120795" y="3405898"/>
                </a:cubicBezTo>
                <a:cubicBezTo>
                  <a:pt x="1126004" y="3399759"/>
                  <a:pt x="1132292" y="3396690"/>
                  <a:pt x="1139659" y="3396690"/>
                </a:cubicBezTo>
                <a:close/>
                <a:moveTo>
                  <a:pt x="1031328" y="3396690"/>
                </a:moveTo>
                <a:cubicBezTo>
                  <a:pt x="1039146" y="3396690"/>
                  <a:pt x="1045624" y="3400503"/>
                  <a:pt x="1050762" y="3408131"/>
                </a:cubicBezTo>
                <a:cubicBezTo>
                  <a:pt x="1055900" y="3415758"/>
                  <a:pt x="1058469" y="3427869"/>
                  <a:pt x="1058469" y="3444463"/>
                </a:cubicBezTo>
                <a:cubicBezTo>
                  <a:pt x="1058469" y="3458900"/>
                  <a:pt x="1055900" y="3469690"/>
                  <a:pt x="1050762" y="3476833"/>
                </a:cubicBezTo>
                <a:cubicBezTo>
                  <a:pt x="1045624" y="3483977"/>
                  <a:pt x="1039556" y="3487549"/>
                  <a:pt x="1032557" y="3487549"/>
                </a:cubicBezTo>
                <a:cubicBezTo>
                  <a:pt x="1025484" y="3487549"/>
                  <a:pt x="1019284" y="3483828"/>
                  <a:pt x="1013960" y="3476387"/>
                </a:cubicBezTo>
                <a:cubicBezTo>
                  <a:pt x="1008636" y="3468946"/>
                  <a:pt x="1005974" y="3457560"/>
                  <a:pt x="1005974" y="3442231"/>
                </a:cubicBezTo>
                <a:cubicBezTo>
                  <a:pt x="1005974" y="3426530"/>
                  <a:pt x="1008469" y="3415014"/>
                  <a:pt x="1013457" y="3407684"/>
                </a:cubicBezTo>
                <a:cubicBezTo>
                  <a:pt x="1018446" y="3400354"/>
                  <a:pt x="1024403" y="3396690"/>
                  <a:pt x="1031328" y="3396690"/>
                </a:cubicBezTo>
                <a:close/>
                <a:moveTo>
                  <a:pt x="2465040" y="3395908"/>
                </a:moveTo>
                <a:cubicBezTo>
                  <a:pt x="2472388" y="3395908"/>
                  <a:pt x="2478623" y="3399629"/>
                  <a:pt x="2483745" y="3407071"/>
                </a:cubicBezTo>
                <a:cubicBezTo>
                  <a:pt x="2488867" y="3414512"/>
                  <a:pt x="2491428" y="3425972"/>
                  <a:pt x="2491428" y="3441450"/>
                </a:cubicBezTo>
                <a:cubicBezTo>
                  <a:pt x="2491428" y="3457151"/>
                  <a:pt x="2488792" y="3468760"/>
                  <a:pt x="2483522" y="3476275"/>
                </a:cubicBezTo>
                <a:cubicBezTo>
                  <a:pt x="2478252" y="3483791"/>
                  <a:pt x="2472129" y="3487549"/>
                  <a:pt x="2465151" y="3487549"/>
                </a:cubicBezTo>
                <a:cubicBezTo>
                  <a:pt x="2457876" y="3487549"/>
                  <a:pt x="2451678" y="3483921"/>
                  <a:pt x="2446556" y="3476666"/>
                </a:cubicBezTo>
                <a:cubicBezTo>
                  <a:pt x="2441434" y="3469411"/>
                  <a:pt x="2438873" y="3458118"/>
                  <a:pt x="2438873" y="3442789"/>
                </a:cubicBezTo>
                <a:cubicBezTo>
                  <a:pt x="2438873" y="3427534"/>
                  <a:pt x="2441583" y="3415907"/>
                  <a:pt x="2447002" y="3407907"/>
                </a:cubicBezTo>
                <a:cubicBezTo>
                  <a:pt x="2452420" y="3399908"/>
                  <a:pt x="2458433" y="3395908"/>
                  <a:pt x="2465040" y="3395908"/>
                </a:cubicBezTo>
                <a:close/>
                <a:moveTo>
                  <a:pt x="4338794" y="3382849"/>
                </a:moveTo>
                <a:lnTo>
                  <a:pt x="4375770" y="3501566"/>
                </a:lnTo>
                <a:cubicBezTo>
                  <a:pt x="4371969" y="3513650"/>
                  <a:pt x="4369808" y="3520213"/>
                  <a:pt x="4369287" y="3521255"/>
                </a:cubicBezTo>
                <a:cubicBezTo>
                  <a:pt x="4367798" y="3524233"/>
                  <a:pt x="4365917" y="3526429"/>
                  <a:pt x="4363645" y="3527843"/>
                </a:cubicBezTo>
                <a:cubicBezTo>
                  <a:pt x="4361373" y="3529258"/>
                  <a:pt x="4358488" y="3529965"/>
                  <a:pt x="4354988" y="3529965"/>
                </a:cubicBezTo>
                <a:cubicBezTo>
                  <a:pt x="4352381" y="3529965"/>
                  <a:pt x="4349252" y="3529370"/>
                  <a:pt x="4345603" y="3528179"/>
                </a:cubicBezTo>
                <a:lnTo>
                  <a:pt x="4347389" y="3547043"/>
                </a:lnTo>
                <a:cubicBezTo>
                  <a:pt x="4351338" y="3548680"/>
                  <a:pt x="4354879" y="3549499"/>
                  <a:pt x="4358010" y="3549499"/>
                </a:cubicBezTo>
                <a:cubicBezTo>
                  <a:pt x="4362482" y="3549499"/>
                  <a:pt x="4366488" y="3548345"/>
                  <a:pt x="4370028" y="3546038"/>
                </a:cubicBezTo>
                <a:cubicBezTo>
                  <a:pt x="4373569" y="3543732"/>
                  <a:pt x="4376736" y="3539955"/>
                  <a:pt x="4379531" y="3534709"/>
                </a:cubicBezTo>
                <a:cubicBezTo>
                  <a:pt x="4382326" y="3529463"/>
                  <a:pt x="4386146" y="3519026"/>
                  <a:pt x="4390991" y="3503399"/>
                </a:cubicBezTo>
                <a:lnTo>
                  <a:pt x="4427868" y="3382849"/>
                </a:lnTo>
                <a:lnTo>
                  <a:pt x="4411349" y="3382849"/>
                </a:lnTo>
                <a:lnTo>
                  <a:pt x="4390586" y="3451904"/>
                </a:lnTo>
                <a:cubicBezTo>
                  <a:pt x="4387982" y="3460680"/>
                  <a:pt x="4385749" y="3469679"/>
                  <a:pt x="4383889" y="3478902"/>
                </a:cubicBezTo>
                <a:cubicBezTo>
                  <a:pt x="4381731" y="3469160"/>
                  <a:pt x="4379387" y="3460012"/>
                  <a:pt x="4376856" y="3451459"/>
                </a:cubicBezTo>
                <a:lnTo>
                  <a:pt x="4356542" y="3382849"/>
                </a:lnTo>
                <a:close/>
                <a:moveTo>
                  <a:pt x="4005047" y="3382849"/>
                </a:moveTo>
                <a:lnTo>
                  <a:pt x="4005047" y="3501390"/>
                </a:lnTo>
                <a:lnTo>
                  <a:pt x="4021455" y="3501390"/>
                </a:lnTo>
                <a:lnTo>
                  <a:pt x="4021455" y="3382849"/>
                </a:lnTo>
                <a:close/>
                <a:moveTo>
                  <a:pt x="3871697" y="3382849"/>
                </a:moveTo>
                <a:lnTo>
                  <a:pt x="3871697" y="3501390"/>
                </a:lnTo>
                <a:lnTo>
                  <a:pt x="3888105" y="3501390"/>
                </a:lnTo>
                <a:lnTo>
                  <a:pt x="3888105" y="3382849"/>
                </a:lnTo>
                <a:close/>
                <a:moveTo>
                  <a:pt x="3481544" y="3382849"/>
                </a:moveTo>
                <a:lnTo>
                  <a:pt x="3518520" y="3501566"/>
                </a:lnTo>
                <a:cubicBezTo>
                  <a:pt x="3514719" y="3513650"/>
                  <a:pt x="3512558" y="3520213"/>
                  <a:pt x="3512037" y="3521255"/>
                </a:cubicBezTo>
                <a:cubicBezTo>
                  <a:pt x="3510548" y="3524233"/>
                  <a:pt x="3508667" y="3526429"/>
                  <a:pt x="3506395" y="3527843"/>
                </a:cubicBezTo>
                <a:cubicBezTo>
                  <a:pt x="3504123" y="3529258"/>
                  <a:pt x="3501238" y="3529965"/>
                  <a:pt x="3497738" y="3529965"/>
                </a:cubicBezTo>
                <a:cubicBezTo>
                  <a:pt x="3495131" y="3529965"/>
                  <a:pt x="3492002" y="3529370"/>
                  <a:pt x="3488353" y="3528179"/>
                </a:cubicBezTo>
                <a:lnTo>
                  <a:pt x="3490139" y="3547043"/>
                </a:lnTo>
                <a:cubicBezTo>
                  <a:pt x="3494088" y="3548680"/>
                  <a:pt x="3497629" y="3549499"/>
                  <a:pt x="3500760" y="3549499"/>
                </a:cubicBezTo>
                <a:cubicBezTo>
                  <a:pt x="3505232" y="3549499"/>
                  <a:pt x="3509238" y="3548345"/>
                  <a:pt x="3512778" y="3546038"/>
                </a:cubicBezTo>
                <a:cubicBezTo>
                  <a:pt x="3516319" y="3543732"/>
                  <a:pt x="3519486" y="3539955"/>
                  <a:pt x="3522281" y="3534709"/>
                </a:cubicBezTo>
                <a:cubicBezTo>
                  <a:pt x="3525076" y="3529463"/>
                  <a:pt x="3528896" y="3519026"/>
                  <a:pt x="3533741" y="3503399"/>
                </a:cubicBezTo>
                <a:lnTo>
                  <a:pt x="3570618" y="3382849"/>
                </a:lnTo>
                <a:lnTo>
                  <a:pt x="3554099" y="3382849"/>
                </a:lnTo>
                <a:lnTo>
                  <a:pt x="3533336" y="3451904"/>
                </a:lnTo>
                <a:cubicBezTo>
                  <a:pt x="3530732" y="3460680"/>
                  <a:pt x="3528499" y="3469679"/>
                  <a:pt x="3526639" y="3478902"/>
                </a:cubicBezTo>
                <a:cubicBezTo>
                  <a:pt x="3524481" y="3469160"/>
                  <a:pt x="3522137" y="3460012"/>
                  <a:pt x="3519606" y="3451459"/>
                </a:cubicBezTo>
                <a:lnTo>
                  <a:pt x="3499292" y="3382849"/>
                </a:lnTo>
                <a:close/>
                <a:moveTo>
                  <a:pt x="3223697" y="3382849"/>
                </a:moveTo>
                <a:lnTo>
                  <a:pt x="3260677" y="3501390"/>
                </a:lnTo>
                <a:lnTo>
                  <a:pt x="3276020" y="3501390"/>
                </a:lnTo>
                <a:lnTo>
                  <a:pt x="3312998" y="3382849"/>
                </a:lnTo>
                <a:lnTo>
                  <a:pt x="3296030" y="3382849"/>
                </a:lnTo>
                <a:lnTo>
                  <a:pt x="3274332" y="3455179"/>
                </a:lnTo>
                <a:cubicBezTo>
                  <a:pt x="3271721" y="3463960"/>
                  <a:pt x="3269708" y="3471476"/>
                  <a:pt x="3268292" y="3477726"/>
                </a:cubicBezTo>
                <a:cubicBezTo>
                  <a:pt x="3266502" y="3469839"/>
                  <a:pt x="3264415" y="3461876"/>
                  <a:pt x="3262029" y="3453840"/>
                </a:cubicBezTo>
                <a:lnTo>
                  <a:pt x="3241112" y="3382849"/>
                </a:lnTo>
                <a:close/>
                <a:moveTo>
                  <a:pt x="3195422" y="3382849"/>
                </a:moveTo>
                <a:lnTo>
                  <a:pt x="3195422" y="3501390"/>
                </a:lnTo>
                <a:lnTo>
                  <a:pt x="3211830" y="3501390"/>
                </a:lnTo>
                <a:lnTo>
                  <a:pt x="3211830" y="3382849"/>
                </a:lnTo>
                <a:close/>
                <a:moveTo>
                  <a:pt x="2690297" y="3382849"/>
                </a:moveTo>
                <a:lnTo>
                  <a:pt x="2727277" y="3501390"/>
                </a:lnTo>
                <a:lnTo>
                  <a:pt x="2742620" y="3501390"/>
                </a:lnTo>
                <a:lnTo>
                  <a:pt x="2779598" y="3382849"/>
                </a:lnTo>
                <a:lnTo>
                  <a:pt x="2762630" y="3382849"/>
                </a:lnTo>
                <a:lnTo>
                  <a:pt x="2740932" y="3455179"/>
                </a:lnTo>
                <a:cubicBezTo>
                  <a:pt x="2738321" y="3463960"/>
                  <a:pt x="2736308" y="3471476"/>
                  <a:pt x="2734892" y="3477726"/>
                </a:cubicBezTo>
                <a:cubicBezTo>
                  <a:pt x="2733102" y="3469839"/>
                  <a:pt x="2731015" y="3461876"/>
                  <a:pt x="2728629" y="3453840"/>
                </a:cubicBezTo>
                <a:lnTo>
                  <a:pt x="2707712" y="3382849"/>
                </a:lnTo>
                <a:close/>
                <a:moveTo>
                  <a:pt x="2233397" y="3382849"/>
                </a:moveTo>
                <a:lnTo>
                  <a:pt x="2233397" y="3501390"/>
                </a:lnTo>
                <a:lnTo>
                  <a:pt x="2249805" y="3501390"/>
                </a:lnTo>
                <a:lnTo>
                  <a:pt x="2249805" y="3382849"/>
                </a:lnTo>
                <a:close/>
                <a:moveTo>
                  <a:pt x="1443194" y="3382849"/>
                </a:moveTo>
                <a:lnTo>
                  <a:pt x="1480170" y="3501566"/>
                </a:lnTo>
                <a:cubicBezTo>
                  <a:pt x="1476369" y="3513650"/>
                  <a:pt x="1474208" y="3520213"/>
                  <a:pt x="1473688" y="3521255"/>
                </a:cubicBezTo>
                <a:cubicBezTo>
                  <a:pt x="1472198" y="3524233"/>
                  <a:pt x="1470317" y="3526429"/>
                  <a:pt x="1468045" y="3527843"/>
                </a:cubicBezTo>
                <a:cubicBezTo>
                  <a:pt x="1465773" y="3529258"/>
                  <a:pt x="1462888" y="3529965"/>
                  <a:pt x="1459388" y="3529965"/>
                </a:cubicBezTo>
                <a:cubicBezTo>
                  <a:pt x="1456781" y="3529965"/>
                  <a:pt x="1453653" y="3529370"/>
                  <a:pt x="1450003" y="3528179"/>
                </a:cubicBezTo>
                <a:lnTo>
                  <a:pt x="1451789" y="3547043"/>
                </a:lnTo>
                <a:cubicBezTo>
                  <a:pt x="1455739" y="3548680"/>
                  <a:pt x="1459279" y="3549499"/>
                  <a:pt x="1462410" y="3549499"/>
                </a:cubicBezTo>
                <a:cubicBezTo>
                  <a:pt x="1466882" y="3549499"/>
                  <a:pt x="1470888" y="3548345"/>
                  <a:pt x="1474429" y="3546038"/>
                </a:cubicBezTo>
                <a:cubicBezTo>
                  <a:pt x="1477969" y="3543732"/>
                  <a:pt x="1481137" y="3539955"/>
                  <a:pt x="1483931" y="3534709"/>
                </a:cubicBezTo>
                <a:cubicBezTo>
                  <a:pt x="1486726" y="3529463"/>
                  <a:pt x="1490546" y="3519026"/>
                  <a:pt x="1495391" y="3503399"/>
                </a:cubicBezTo>
                <a:lnTo>
                  <a:pt x="1532268" y="3382849"/>
                </a:lnTo>
                <a:lnTo>
                  <a:pt x="1515750" y="3382849"/>
                </a:lnTo>
                <a:lnTo>
                  <a:pt x="1494986" y="3451904"/>
                </a:lnTo>
                <a:cubicBezTo>
                  <a:pt x="1492382" y="3460680"/>
                  <a:pt x="1490149" y="3469679"/>
                  <a:pt x="1488289" y="3478902"/>
                </a:cubicBezTo>
                <a:cubicBezTo>
                  <a:pt x="1486131" y="3469160"/>
                  <a:pt x="1483787" y="3460012"/>
                  <a:pt x="1481257" y="3451459"/>
                </a:cubicBezTo>
                <a:lnTo>
                  <a:pt x="1460942" y="3382849"/>
                </a:lnTo>
                <a:close/>
                <a:moveTo>
                  <a:pt x="1357097" y="3382849"/>
                </a:moveTo>
                <a:lnTo>
                  <a:pt x="1357097" y="3501390"/>
                </a:lnTo>
                <a:lnTo>
                  <a:pt x="1373505" y="3501390"/>
                </a:lnTo>
                <a:lnTo>
                  <a:pt x="1373505" y="3382849"/>
                </a:lnTo>
                <a:close/>
                <a:moveTo>
                  <a:pt x="957047" y="3382849"/>
                </a:moveTo>
                <a:lnTo>
                  <a:pt x="957047" y="3501390"/>
                </a:lnTo>
                <a:lnTo>
                  <a:pt x="973455" y="3501390"/>
                </a:lnTo>
                <a:lnTo>
                  <a:pt x="973455" y="3382849"/>
                </a:lnTo>
                <a:close/>
                <a:moveTo>
                  <a:pt x="4292210" y="3380170"/>
                </a:moveTo>
                <a:cubicBezTo>
                  <a:pt x="4279188" y="3380170"/>
                  <a:pt x="4268528" y="3385323"/>
                  <a:pt x="4260231" y="3395629"/>
                </a:cubicBezTo>
                <a:cubicBezTo>
                  <a:pt x="4251934" y="3405936"/>
                  <a:pt x="4247786" y="3421395"/>
                  <a:pt x="4247786" y="3442008"/>
                </a:cubicBezTo>
                <a:cubicBezTo>
                  <a:pt x="4247786" y="3462472"/>
                  <a:pt x="4251897" y="3477931"/>
                  <a:pt x="4260120" y="3488386"/>
                </a:cubicBezTo>
                <a:cubicBezTo>
                  <a:pt x="4268342" y="3498841"/>
                  <a:pt x="4278816" y="3504069"/>
                  <a:pt x="4291541" y="3504069"/>
                </a:cubicBezTo>
                <a:cubicBezTo>
                  <a:pt x="4302033" y="3504069"/>
                  <a:pt x="4311019" y="3500348"/>
                  <a:pt x="4318498" y="3492907"/>
                </a:cubicBezTo>
                <a:cubicBezTo>
                  <a:pt x="4325976" y="3485465"/>
                  <a:pt x="4330646" y="3474676"/>
                  <a:pt x="4332506" y="3460537"/>
                </a:cubicBezTo>
                <a:lnTo>
                  <a:pt x="4316321" y="3457970"/>
                </a:lnTo>
                <a:cubicBezTo>
                  <a:pt x="4315130" y="3468090"/>
                  <a:pt x="4312321" y="3475550"/>
                  <a:pt x="4307894" y="3480349"/>
                </a:cubicBezTo>
                <a:cubicBezTo>
                  <a:pt x="4303466" y="3485149"/>
                  <a:pt x="4298126" y="3487549"/>
                  <a:pt x="4291876" y="3487549"/>
                </a:cubicBezTo>
                <a:cubicBezTo>
                  <a:pt x="4283914" y="3487549"/>
                  <a:pt x="4277384" y="3483940"/>
                  <a:pt x="4272286" y="3476722"/>
                </a:cubicBezTo>
                <a:cubicBezTo>
                  <a:pt x="4267189" y="3469504"/>
                  <a:pt x="4264640" y="3457821"/>
                  <a:pt x="4264640" y="3441673"/>
                </a:cubicBezTo>
                <a:cubicBezTo>
                  <a:pt x="4264640" y="3426046"/>
                  <a:pt x="4267300" y="3414642"/>
                  <a:pt x="4272621" y="3407461"/>
                </a:cubicBezTo>
                <a:cubicBezTo>
                  <a:pt x="4277942" y="3400280"/>
                  <a:pt x="4284658" y="3396690"/>
                  <a:pt x="4292769" y="3396690"/>
                </a:cubicBezTo>
                <a:cubicBezTo>
                  <a:pt x="4298201" y="3396690"/>
                  <a:pt x="4302852" y="3398671"/>
                  <a:pt x="4306721" y="3402634"/>
                </a:cubicBezTo>
                <a:cubicBezTo>
                  <a:pt x="4310591" y="3406596"/>
                  <a:pt x="4313307" y="3412577"/>
                  <a:pt x="4314870" y="3420577"/>
                </a:cubicBezTo>
                <a:lnTo>
                  <a:pt x="4330832" y="3417674"/>
                </a:lnTo>
                <a:cubicBezTo>
                  <a:pt x="4328897" y="3405173"/>
                  <a:pt x="4324488" y="3395797"/>
                  <a:pt x="4317604" y="3389546"/>
                </a:cubicBezTo>
                <a:cubicBezTo>
                  <a:pt x="4310721" y="3383295"/>
                  <a:pt x="4302256" y="3380170"/>
                  <a:pt x="4292210" y="3380170"/>
                </a:cubicBezTo>
                <a:close/>
                <a:moveTo>
                  <a:pt x="4193632" y="3380170"/>
                </a:moveTo>
                <a:cubicBezTo>
                  <a:pt x="4186947" y="3380170"/>
                  <a:pt x="4181023" y="3381779"/>
                  <a:pt x="4175860" y="3384998"/>
                </a:cubicBezTo>
                <a:cubicBezTo>
                  <a:pt x="4170698" y="3388217"/>
                  <a:pt x="4166334" y="3393082"/>
                  <a:pt x="4162767" y="3399594"/>
                </a:cubicBezTo>
                <a:lnTo>
                  <a:pt x="4162767" y="3382849"/>
                </a:lnTo>
                <a:lnTo>
                  <a:pt x="4147922" y="3382849"/>
                </a:lnTo>
                <a:lnTo>
                  <a:pt x="4147922" y="3501390"/>
                </a:lnTo>
                <a:lnTo>
                  <a:pt x="4164330" y="3501390"/>
                </a:lnTo>
                <a:lnTo>
                  <a:pt x="4164330" y="3436580"/>
                </a:lnTo>
                <a:cubicBezTo>
                  <a:pt x="4164330" y="3422278"/>
                  <a:pt x="4166674" y="3412184"/>
                  <a:pt x="4171362" y="3406299"/>
                </a:cubicBezTo>
                <a:cubicBezTo>
                  <a:pt x="4176050" y="3400414"/>
                  <a:pt x="4182338" y="3397471"/>
                  <a:pt x="4190226" y="3397471"/>
                </a:cubicBezTo>
                <a:cubicBezTo>
                  <a:pt x="4194393" y="3397471"/>
                  <a:pt x="4198058" y="3398570"/>
                  <a:pt x="4201221" y="3400767"/>
                </a:cubicBezTo>
                <a:cubicBezTo>
                  <a:pt x="4204384" y="3402965"/>
                  <a:pt x="4206709" y="3406075"/>
                  <a:pt x="4208197" y="3410097"/>
                </a:cubicBezTo>
                <a:cubicBezTo>
                  <a:pt x="4209686" y="3414120"/>
                  <a:pt x="4210430" y="3420489"/>
                  <a:pt x="4210430" y="3429206"/>
                </a:cubicBezTo>
                <a:lnTo>
                  <a:pt x="4210430" y="3501390"/>
                </a:lnTo>
                <a:lnTo>
                  <a:pt x="4226838" y="3501390"/>
                </a:lnTo>
                <a:lnTo>
                  <a:pt x="4226838" y="3428502"/>
                </a:lnTo>
                <a:cubicBezTo>
                  <a:pt x="4226838" y="3417563"/>
                  <a:pt x="4226169" y="3409452"/>
                  <a:pt x="4224832" y="3404168"/>
                </a:cubicBezTo>
                <a:cubicBezTo>
                  <a:pt x="4223495" y="3398885"/>
                  <a:pt x="4221471" y="3394588"/>
                  <a:pt x="4218759" y="3391276"/>
                </a:cubicBezTo>
                <a:cubicBezTo>
                  <a:pt x="4216048" y="3387965"/>
                  <a:pt x="4212482" y="3385286"/>
                  <a:pt x="4208062" y="3383239"/>
                </a:cubicBezTo>
                <a:cubicBezTo>
                  <a:pt x="4203642" y="3381193"/>
                  <a:pt x="4198832" y="3380170"/>
                  <a:pt x="4193632" y="3380170"/>
                </a:cubicBezTo>
                <a:close/>
                <a:moveTo>
                  <a:pt x="4082996" y="3380170"/>
                </a:moveTo>
                <a:cubicBezTo>
                  <a:pt x="4069824" y="3380170"/>
                  <a:pt x="4058941" y="3385546"/>
                  <a:pt x="4050346" y="3396299"/>
                </a:cubicBezTo>
                <a:cubicBezTo>
                  <a:pt x="4041752" y="3407052"/>
                  <a:pt x="4037454" y="3422660"/>
                  <a:pt x="4037454" y="3443124"/>
                </a:cubicBezTo>
                <a:cubicBezTo>
                  <a:pt x="4037454" y="3462844"/>
                  <a:pt x="4041714" y="3477931"/>
                  <a:pt x="4050235" y="3488386"/>
                </a:cubicBezTo>
                <a:cubicBezTo>
                  <a:pt x="4058755" y="3498841"/>
                  <a:pt x="4069898" y="3504069"/>
                  <a:pt x="4083665" y="3504069"/>
                </a:cubicBezTo>
                <a:cubicBezTo>
                  <a:pt x="4094604" y="3504069"/>
                  <a:pt x="4103776" y="3500851"/>
                  <a:pt x="4111180" y="3494414"/>
                </a:cubicBezTo>
                <a:cubicBezTo>
                  <a:pt x="4118584" y="3487977"/>
                  <a:pt x="4123700" y="3478433"/>
                  <a:pt x="4126528" y="3465783"/>
                </a:cubicBezTo>
                <a:lnTo>
                  <a:pt x="4109561" y="3463216"/>
                </a:lnTo>
                <a:cubicBezTo>
                  <a:pt x="4104724" y="3479438"/>
                  <a:pt x="4096130" y="3487549"/>
                  <a:pt x="4083777" y="3487549"/>
                </a:cubicBezTo>
                <a:cubicBezTo>
                  <a:pt x="4075889" y="3487549"/>
                  <a:pt x="4069192" y="3484163"/>
                  <a:pt x="4063685" y="3477391"/>
                </a:cubicBezTo>
                <a:cubicBezTo>
                  <a:pt x="4058178" y="3470620"/>
                  <a:pt x="4055090" y="3460574"/>
                  <a:pt x="4054420" y="3447254"/>
                </a:cubicBezTo>
                <a:lnTo>
                  <a:pt x="4126974" y="3447254"/>
                </a:lnTo>
                <a:lnTo>
                  <a:pt x="4127086" y="3441896"/>
                </a:lnTo>
                <a:cubicBezTo>
                  <a:pt x="4127086" y="3421879"/>
                  <a:pt x="4122882" y="3406587"/>
                  <a:pt x="4114473" y="3396020"/>
                </a:cubicBezTo>
                <a:cubicBezTo>
                  <a:pt x="4106064" y="3385453"/>
                  <a:pt x="4095572" y="3380170"/>
                  <a:pt x="4082996" y="3380170"/>
                </a:cubicBezTo>
                <a:close/>
                <a:moveTo>
                  <a:pt x="3949310" y="3380170"/>
                </a:moveTo>
                <a:cubicBezTo>
                  <a:pt x="3936288" y="3380170"/>
                  <a:pt x="3925628" y="3385323"/>
                  <a:pt x="3917331" y="3395629"/>
                </a:cubicBezTo>
                <a:cubicBezTo>
                  <a:pt x="3909034" y="3405936"/>
                  <a:pt x="3904886" y="3421395"/>
                  <a:pt x="3904886" y="3442008"/>
                </a:cubicBezTo>
                <a:cubicBezTo>
                  <a:pt x="3904886" y="3462472"/>
                  <a:pt x="3908997" y="3477931"/>
                  <a:pt x="3917220" y="3488386"/>
                </a:cubicBezTo>
                <a:cubicBezTo>
                  <a:pt x="3925442" y="3498841"/>
                  <a:pt x="3935916" y="3504069"/>
                  <a:pt x="3948641" y="3504069"/>
                </a:cubicBezTo>
                <a:cubicBezTo>
                  <a:pt x="3959133" y="3504069"/>
                  <a:pt x="3968119" y="3500348"/>
                  <a:pt x="3975598" y="3492907"/>
                </a:cubicBezTo>
                <a:cubicBezTo>
                  <a:pt x="3983076" y="3485465"/>
                  <a:pt x="3987746" y="3474676"/>
                  <a:pt x="3989606" y="3460537"/>
                </a:cubicBezTo>
                <a:lnTo>
                  <a:pt x="3973421" y="3457970"/>
                </a:lnTo>
                <a:cubicBezTo>
                  <a:pt x="3972230" y="3468090"/>
                  <a:pt x="3969421" y="3475550"/>
                  <a:pt x="3964994" y="3480349"/>
                </a:cubicBezTo>
                <a:cubicBezTo>
                  <a:pt x="3960566" y="3485149"/>
                  <a:pt x="3955226" y="3487549"/>
                  <a:pt x="3948976" y="3487549"/>
                </a:cubicBezTo>
                <a:cubicBezTo>
                  <a:pt x="3941014" y="3487549"/>
                  <a:pt x="3934484" y="3483940"/>
                  <a:pt x="3929386" y="3476722"/>
                </a:cubicBezTo>
                <a:cubicBezTo>
                  <a:pt x="3924289" y="3469504"/>
                  <a:pt x="3921740" y="3457821"/>
                  <a:pt x="3921740" y="3441673"/>
                </a:cubicBezTo>
                <a:cubicBezTo>
                  <a:pt x="3921740" y="3426046"/>
                  <a:pt x="3924400" y="3414642"/>
                  <a:pt x="3929721" y="3407461"/>
                </a:cubicBezTo>
                <a:cubicBezTo>
                  <a:pt x="3935042" y="3400280"/>
                  <a:pt x="3941758" y="3396690"/>
                  <a:pt x="3949869" y="3396690"/>
                </a:cubicBezTo>
                <a:cubicBezTo>
                  <a:pt x="3955301" y="3396690"/>
                  <a:pt x="3959952" y="3398671"/>
                  <a:pt x="3963821" y="3402634"/>
                </a:cubicBezTo>
                <a:cubicBezTo>
                  <a:pt x="3967691" y="3406596"/>
                  <a:pt x="3970407" y="3412577"/>
                  <a:pt x="3971970" y="3420577"/>
                </a:cubicBezTo>
                <a:lnTo>
                  <a:pt x="3987932" y="3417674"/>
                </a:lnTo>
                <a:cubicBezTo>
                  <a:pt x="3985997" y="3405173"/>
                  <a:pt x="3981588" y="3395797"/>
                  <a:pt x="3974704" y="3389546"/>
                </a:cubicBezTo>
                <a:cubicBezTo>
                  <a:pt x="3967821" y="3383295"/>
                  <a:pt x="3959356" y="3380170"/>
                  <a:pt x="3949310" y="3380170"/>
                </a:cubicBezTo>
                <a:close/>
                <a:moveTo>
                  <a:pt x="3692470" y="3380170"/>
                </a:moveTo>
                <a:cubicBezTo>
                  <a:pt x="3679299" y="3380170"/>
                  <a:pt x="3668416" y="3385546"/>
                  <a:pt x="3659821" y="3396299"/>
                </a:cubicBezTo>
                <a:cubicBezTo>
                  <a:pt x="3651226" y="3407052"/>
                  <a:pt x="3646929" y="3422660"/>
                  <a:pt x="3646929" y="3443124"/>
                </a:cubicBezTo>
                <a:cubicBezTo>
                  <a:pt x="3646929" y="3462844"/>
                  <a:pt x="3651189" y="3477931"/>
                  <a:pt x="3659710" y="3488386"/>
                </a:cubicBezTo>
                <a:cubicBezTo>
                  <a:pt x="3668230" y="3498841"/>
                  <a:pt x="3679374" y="3504069"/>
                  <a:pt x="3693140" y="3504069"/>
                </a:cubicBezTo>
                <a:cubicBezTo>
                  <a:pt x="3704079" y="3504069"/>
                  <a:pt x="3713250" y="3500851"/>
                  <a:pt x="3720655" y="3494414"/>
                </a:cubicBezTo>
                <a:cubicBezTo>
                  <a:pt x="3728059" y="3487977"/>
                  <a:pt x="3733175" y="3478433"/>
                  <a:pt x="3736003" y="3465783"/>
                </a:cubicBezTo>
                <a:lnTo>
                  <a:pt x="3719036" y="3463216"/>
                </a:lnTo>
                <a:cubicBezTo>
                  <a:pt x="3714200" y="3479438"/>
                  <a:pt x="3705604" y="3487549"/>
                  <a:pt x="3693252" y="3487549"/>
                </a:cubicBezTo>
                <a:cubicBezTo>
                  <a:pt x="3685364" y="3487549"/>
                  <a:pt x="3678667" y="3484163"/>
                  <a:pt x="3673160" y="3477391"/>
                </a:cubicBezTo>
                <a:cubicBezTo>
                  <a:pt x="3667654" y="3470620"/>
                  <a:pt x="3664565" y="3460574"/>
                  <a:pt x="3663896" y="3447254"/>
                </a:cubicBezTo>
                <a:lnTo>
                  <a:pt x="3736449" y="3447254"/>
                </a:lnTo>
                <a:lnTo>
                  <a:pt x="3736561" y="3441896"/>
                </a:lnTo>
                <a:cubicBezTo>
                  <a:pt x="3736561" y="3421879"/>
                  <a:pt x="3732356" y="3406587"/>
                  <a:pt x="3723948" y="3396020"/>
                </a:cubicBezTo>
                <a:cubicBezTo>
                  <a:pt x="3715539" y="3385453"/>
                  <a:pt x="3705046" y="3380170"/>
                  <a:pt x="3692470" y="3380170"/>
                </a:cubicBezTo>
                <a:close/>
                <a:moveTo>
                  <a:pt x="3459964" y="3380170"/>
                </a:moveTo>
                <a:cubicBezTo>
                  <a:pt x="3456020" y="3380170"/>
                  <a:pt x="3452466" y="3381528"/>
                  <a:pt x="3449304" y="3384244"/>
                </a:cubicBezTo>
                <a:cubicBezTo>
                  <a:pt x="3446141" y="3386960"/>
                  <a:pt x="3442662" y="3392485"/>
                  <a:pt x="3438867" y="3400820"/>
                </a:cubicBezTo>
                <a:lnTo>
                  <a:pt x="3438867" y="3382849"/>
                </a:lnTo>
                <a:lnTo>
                  <a:pt x="3424022" y="3382849"/>
                </a:lnTo>
                <a:lnTo>
                  <a:pt x="3424022" y="3501390"/>
                </a:lnTo>
                <a:lnTo>
                  <a:pt x="3440430" y="3501390"/>
                </a:lnTo>
                <a:lnTo>
                  <a:pt x="3440430" y="3439329"/>
                </a:lnTo>
                <a:cubicBezTo>
                  <a:pt x="3440430" y="3430697"/>
                  <a:pt x="3441472" y="3422548"/>
                  <a:pt x="3443556" y="3414884"/>
                </a:cubicBezTo>
                <a:cubicBezTo>
                  <a:pt x="3444746" y="3410493"/>
                  <a:pt x="3446792" y="3407071"/>
                  <a:pt x="3449694" y="3404615"/>
                </a:cubicBezTo>
                <a:cubicBezTo>
                  <a:pt x="3452597" y="3402159"/>
                  <a:pt x="3455796" y="3400931"/>
                  <a:pt x="3459294" y="3400931"/>
                </a:cubicBezTo>
                <a:cubicBezTo>
                  <a:pt x="3463164" y="3400931"/>
                  <a:pt x="3467145" y="3402382"/>
                  <a:pt x="3471238" y="3405284"/>
                </a:cubicBezTo>
                <a:lnTo>
                  <a:pt x="3476818" y="3386644"/>
                </a:lnTo>
                <a:cubicBezTo>
                  <a:pt x="3471089" y="3382328"/>
                  <a:pt x="3465470" y="3380170"/>
                  <a:pt x="3459964" y="3380170"/>
                </a:cubicBezTo>
                <a:close/>
                <a:moveTo>
                  <a:pt x="3359096" y="3380170"/>
                </a:moveTo>
                <a:cubicBezTo>
                  <a:pt x="3345924" y="3380170"/>
                  <a:pt x="3335041" y="3385546"/>
                  <a:pt x="3326446" y="3396299"/>
                </a:cubicBezTo>
                <a:cubicBezTo>
                  <a:pt x="3317852" y="3407052"/>
                  <a:pt x="3313554" y="3422660"/>
                  <a:pt x="3313554" y="3443124"/>
                </a:cubicBezTo>
                <a:cubicBezTo>
                  <a:pt x="3313554" y="3462844"/>
                  <a:pt x="3317814" y="3477931"/>
                  <a:pt x="3326335" y="3488386"/>
                </a:cubicBezTo>
                <a:cubicBezTo>
                  <a:pt x="3334855" y="3498841"/>
                  <a:pt x="3345998" y="3504069"/>
                  <a:pt x="3359765" y="3504069"/>
                </a:cubicBezTo>
                <a:cubicBezTo>
                  <a:pt x="3370704" y="3504069"/>
                  <a:pt x="3379876" y="3500851"/>
                  <a:pt x="3387280" y="3494414"/>
                </a:cubicBezTo>
                <a:cubicBezTo>
                  <a:pt x="3394684" y="3487977"/>
                  <a:pt x="3399800" y="3478433"/>
                  <a:pt x="3402628" y="3465783"/>
                </a:cubicBezTo>
                <a:lnTo>
                  <a:pt x="3385661" y="3463216"/>
                </a:lnTo>
                <a:cubicBezTo>
                  <a:pt x="3380824" y="3479438"/>
                  <a:pt x="3372230" y="3487549"/>
                  <a:pt x="3359877" y="3487549"/>
                </a:cubicBezTo>
                <a:cubicBezTo>
                  <a:pt x="3351989" y="3487549"/>
                  <a:pt x="3345292" y="3484163"/>
                  <a:pt x="3339785" y="3477391"/>
                </a:cubicBezTo>
                <a:cubicBezTo>
                  <a:pt x="3334278" y="3470620"/>
                  <a:pt x="3331190" y="3460574"/>
                  <a:pt x="3330520" y="3447254"/>
                </a:cubicBezTo>
                <a:lnTo>
                  <a:pt x="3403074" y="3447254"/>
                </a:lnTo>
                <a:lnTo>
                  <a:pt x="3403186" y="3441896"/>
                </a:lnTo>
                <a:cubicBezTo>
                  <a:pt x="3403186" y="3421879"/>
                  <a:pt x="3398982" y="3406587"/>
                  <a:pt x="3390573" y="3396020"/>
                </a:cubicBezTo>
                <a:cubicBezTo>
                  <a:pt x="3382164" y="3385453"/>
                  <a:pt x="3371672" y="3380170"/>
                  <a:pt x="3359096" y="3380170"/>
                </a:cubicBezTo>
                <a:close/>
                <a:moveTo>
                  <a:pt x="3092396" y="3380170"/>
                </a:moveTo>
                <a:cubicBezTo>
                  <a:pt x="3079224" y="3380170"/>
                  <a:pt x="3068341" y="3385546"/>
                  <a:pt x="3059746" y="3396299"/>
                </a:cubicBezTo>
                <a:cubicBezTo>
                  <a:pt x="3051152" y="3407052"/>
                  <a:pt x="3046854" y="3422660"/>
                  <a:pt x="3046854" y="3443124"/>
                </a:cubicBezTo>
                <a:cubicBezTo>
                  <a:pt x="3046854" y="3462844"/>
                  <a:pt x="3051114" y="3477931"/>
                  <a:pt x="3059635" y="3488386"/>
                </a:cubicBezTo>
                <a:cubicBezTo>
                  <a:pt x="3068155" y="3498841"/>
                  <a:pt x="3079298" y="3504069"/>
                  <a:pt x="3093065" y="3504069"/>
                </a:cubicBezTo>
                <a:cubicBezTo>
                  <a:pt x="3104004" y="3504069"/>
                  <a:pt x="3113176" y="3500851"/>
                  <a:pt x="3120580" y="3494414"/>
                </a:cubicBezTo>
                <a:cubicBezTo>
                  <a:pt x="3127984" y="3487977"/>
                  <a:pt x="3133100" y="3478433"/>
                  <a:pt x="3135928" y="3465783"/>
                </a:cubicBezTo>
                <a:lnTo>
                  <a:pt x="3118961" y="3463216"/>
                </a:lnTo>
                <a:cubicBezTo>
                  <a:pt x="3114124" y="3479438"/>
                  <a:pt x="3105530" y="3487549"/>
                  <a:pt x="3093177" y="3487549"/>
                </a:cubicBezTo>
                <a:cubicBezTo>
                  <a:pt x="3085289" y="3487549"/>
                  <a:pt x="3078592" y="3484163"/>
                  <a:pt x="3073085" y="3477391"/>
                </a:cubicBezTo>
                <a:cubicBezTo>
                  <a:pt x="3067578" y="3470620"/>
                  <a:pt x="3064490" y="3460574"/>
                  <a:pt x="3063820" y="3447254"/>
                </a:cubicBezTo>
                <a:lnTo>
                  <a:pt x="3136374" y="3447254"/>
                </a:lnTo>
                <a:lnTo>
                  <a:pt x="3136486" y="3441896"/>
                </a:lnTo>
                <a:cubicBezTo>
                  <a:pt x="3136486" y="3421879"/>
                  <a:pt x="3132282" y="3406587"/>
                  <a:pt x="3123873" y="3396020"/>
                </a:cubicBezTo>
                <a:cubicBezTo>
                  <a:pt x="3115464" y="3385453"/>
                  <a:pt x="3104972" y="3380170"/>
                  <a:pt x="3092396" y="3380170"/>
                </a:cubicBezTo>
                <a:close/>
                <a:moveTo>
                  <a:pt x="2825696" y="3380170"/>
                </a:moveTo>
                <a:cubicBezTo>
                  <a:pt x="2812524" y="3380170"/>
                  <a:pt x="2801641" y="3385546"/>
                  <a:pt x="2793046" y="3396299"/>
                </a:cubicBezTo>
                <a:cubicBezTo>
                  <a:pt x="2784452" y="3407052"/>
                  <a:pt x="2780154" y="3422660"/>
                  <a:pt x="2780154" y="3443124"/>
                </a:cubicBezTo>
                <a:cubicBezTo>
                  <a:pt x="2780154" y="3462844"/>
                  <a:pt x="2784414" y="3477931"/>
                  <a:pt x="2792935" y="3488386"/>
                </a:cubicBezTo>
                <a:cubicBezTo>
                  <a:pt x="2801455" y="3498841"/>
                  <a:pt x="2812599" y="3504069"/>
                  <a:pt x="2826365" y="3504069"/>
                </a:cubicBezTo>
                <a:cubicBezTo>
                  <a:pt x="2837304" y="3504069"/>
                  <a:pt x="2846476" y="3500851"/>
                  <a:pt x="2853880" y="3494414"/>
                </a:cubicBezTo>
                <a:cubicBezTo>
                  <a:pt x="2861284" y="3487977"/>
                  <a:pt x="2866400" y="3478433"/>
                  <a:pt x="2869228" y="3465783"/>
                </a:cubicBezTo>
                <a:lnTo>
                  <a:pt x="2852261" y="3463216"/>
                </a:lnTo>
                <a:cubicBezTo>
                  <a:pt x="2847424" y="3479438"/>
                  <a:pt x="2838830" y="3487549"/>
                  <a:pt x="2826477" y="3487549"/>
                </a:cubicBezTo>
                <a:cubicBezTo>
                  <a:pt x="2818589" y="3487549"/>
                  <a:pt x="2811892" y="3484163"/>
                  <a:pt x="2806385" y="3477391"/>
                </a:cubicBezTo>
                <a:cubicBezTo>
                  <a:pt x="2800878" y="3470620"/>
                  <a:pt x="2797790" y="3460574"/>
                  <a:pt x="2797120" y="3447254"/>
                </a:cubicBezTo>
                <a:lnTo>
                  <a:pt x="2869674" y="3447254"/>
                </a:lnTo>
                <a:lnTo>
                  <a:pt x="2869786" y="3441896"/>
                </a:lnTo>
                <a:cubicBezTo>
                  <a:pt x="2869786" y="3421879"/>
                  <a:pt x="2865581" y="3406587"/>
                  <a:pt x="2857173" y="3396020"/>
                </a:cubicBezTo>
                <a:cubicBezTo>
                  <a:pt x="2848764" y="3385453"/>
                  <a:pt x="2838272" y="3380170"/>
                  <a:pt x="2825696" y="3380170"/>
                </a:cubicBezTo>
                <a:close/>
                <a:moveTo>
                  <a:pt x="2634638" y="3380170"/>
                </a:moveTo>
                <a:cubicBezTo>
                  <a:pt x="2621466" y="3380170"/>
                  <a:pt x="2610583" y="3385379"/>
                  <a:pt x="2601988" y="3395797"/>
                </a:cubicBezTo>
                <a:cubicBezTo>
                  <a:pt x="2593393" y="3406215"/>
                  <a:pt x="2589096" y="3421655"/>
                  <a:pt x="2589096" y="3442119"/>
                </a:cubicBezTo>
                <a:cubicBezTo>
                  <a:pt x="2589096" y="3462509"/>
                  <a:pt x="2593431" y="3477931"/>
                  <a:pt x="2602100" y="3488386"/>
                </a:cubicBezTo>
                <a:cubicBezTo>
                  <a:pt x="2610769" y="3498841"/>
                  <a:pt x="2621615" y="3504069"/>
                  <a:pt x="2634638" y="3504069"/>
                </a:cubicBezTo>
                <a:cubicBezTo>
                  <a:pt x="2647883" y="3504069"/>
                  <a:pt x="2658785" y="3498860"/>
                  <a:pt x="2667342" y="3488442"/>
                </a:cubicBezTo>
                <a:cubicBezTo>
                  <a:pt x="2675900" y="3478024"/>
                  <a:pt x="2680179" y="3462174"/>
                  <a:pt x="2680179" y="3440892"/>
                </a:cubicBezTo>
                <a:cubicBezTo>
                  <a:pt x="2680179" y="3421246"/>
                  <a:pt x="2675826" y="3406215"/>
                  <a:pt x="2667119" y="3395797"/>
                </a:cubicBezTo>
                <a:cubicBezTo>
                  <a:pt x="2658413" y="3385379"/>
                  <a:pt x="2647585" y="3380170"/>
                  <a:pt x="2634638" y="3380170"/>
                </a:cubicBezTo>
                <a:close/>
                <a:moveTo>
                  <a:pt x="2564614" y="3380170"/>
                </a:moveTo>
                <a:cubicBezTo>
                  <a:pt x="2560670" y="3380170"/>
                  <a:pt x="2557116" y="3381528"/>
                  <a:pt x="2553954" y="3384244"/>
                </a:cubicBezTo>
                <a:cubicBezTo>
                  <a:pt x="2550791" y="3386960"/>
                  <a:pt x="2547312" y="3392485"/>
                  <a:pt x="2543517" y="3400820"/>
                </a:cubicBezTo>
                <a:lnTo>
                  <a:pt x="2543517" y="3382849"/>
                </a:lnTo>
                <a:lnTo>
                  <a:pt x="2528672" y="3382849"/>
                </a:lnTo>
                <a:lnTo>
                  <a:pt x="2528672" y="3501390"/>
                </a:lnTo>
                <a:lnTo>
                  <a:pt x="2545080" y="3501390"/>
                </a:lnTo>
                <a:lnTo>
                  <a:pt x="2545080" y="3439329"/>
                </a:lnTo>
                <a:cubicBezTo>
                  <a:pt x="2545080" y="3430697"/>
                  <a:pt x="2546122" y="3422548"/>
                  <a:pt x="2548206" y="3414884"/>
                </a:cubicBezTo>
                <a:cubicBezTo>
                  <a:pt x="2549396" y="3410493"/>
                  <a:pt x="2551442" y="3407071"/>
                  <a:pt x="2554345" y="3404615"/>
                </a:cubicBezTo>
                <a:cubicBezTo>
                  <a:pt x="2557247" y="3402159"/>
                  <a:pt x="2560446" y="3400931"/>
                  <a:pt x="2563944" y="3400931"/>
                </a:cubicBezTo>
                <a:cubicBezTo>
                  <a:pt x="2567814" y="3400931"/>
                  <a:pt x="2571795" y="3402382"/>
                  <a:pt x="2575888" y="3405284"/>
                </a:cubicBezTo>
                <a:lnTo>
                  <a:pt x="2581468" y="3386644"/>
                </a:lnTo>
                <a:cubicBezTo>
                  <a:pt x="2575739" y="3382328"/>
                  <a:pt x="2570120" y="3380170"/>
                  <a:pt x="2564614" y="3380170"/>
                </a:cubicBezTo>
                <a:close/>
                <a:moveTo>
                  <a:pt x="2467049" y="3380170"/>
                </a:moveTo>
                <a:cubicBezTo>
                  <a:pt x="2461180" y="3380170"/>
                  <a:pt x="2455979" y="3381584"/>
                  <a:pt x="2451447" y="3384411"/>
                </a:cubicBezTo>
                <a:cubicBezTo>
                  <a:pt x="2446915" y="3387239"/>
                  <a:pt x="2442792" y="3391853"/>
                  <a:pt x="2439077" y="3398252"/>
                </a:cubicBezTo>
                <a:lnTo>
                  <a:pt x="2439077" y="3382849"/>
                </a:lnTo>
                <a:lnTo>
                  <a:pt x="2423897" y="3382849"/>
                </a:lnTo>
                <a:lnTo>
                  <a:pt x="2423897" y="3546820"/>
                </a:lnTo>
                <a:lnTo>
                  <a:pt x="2440305" y="3546820"/>
                </a:lnTo>
                <a:lnTo>
                  <a:pt x="2440305" y="3489112"/>
                </a:lnTo>
                <a:cubicBezTo>
                  <a:pt x="2443505" y="3493874"/>
                  <a:pt x="2447300" y="3497558"/>
                  <a:pt x="2451690" y="3500162"/>
                </a:cubicBezTo>
                <a:cubicBezTo>
                  <a:pt x="2456081" y="3502767"/>
                  <a:pt x="2460806" y="3504069"/>
                  <a:pt x="2465866" y="3504069"/>
                </a:cubicBezTo>
                <a:cubicBezTo>
                  <a:pt x="2477252" y="3504069"/>
                  <a:pt x="2487167" y="3498618"/>
                  <a:pt x="2495613" y="3487716"/>
                </a:cubicBezTo>
                <a:cubicBezTo>
                  <a:pt x="2504059" y="3476815"/>
                  <a:pt x="2508282" y="3461281"/>
                  <a:pt x="2508282" y="3441115"/>
                </a:cubicBezTo>
                <a:cubicBezTo>
                  <a:pt x="2508282" y="3428092"/>
                  <a:pt x="2506406" y="3416949"/>
                  <a:pt x="2502654" y="3407684"/>
                </a:cubicBezTo>
                <a:cubicBezTo>
                  <a:pt x="2498902" y="3398420"/>
                  <a:pt x="2493943" y="3391518"/>
                  <a:pt x="2487777" y="3386979"/>
                </a:cubicBezTo>
                <a:cubicBezTo>
                  <a:pt x="2481611" y="3382439"/>
                  <a:pt x="2474702" y="3380170"/>
                  <a:pt x="2467049" y="3380170"/>
                </a:cubicBezTo>
                <a:close/>
                <a:moveTo>
                  <a:pt x="2315762" y="3380170"/>
                </a:moveTo>
                <a:cubicBezTo>
                  <a:pt x="2309670" y="3380170"/>
                  <a:pt x="2304061" y="3381834"/>
                  <a:pt x="2298935" y="3385164"/>
                </a:cubicBezTo>
                <a:cubicBezTo>
                  <a:pt x="2293808" y="3388494"/>
                  <a:pt x="2289611" y="3393229"/>
                  <a:pt x="2286342" y="3399370"/>
                </a:cubicBezTo>
                <a:lnTo>
                  <a:pt x="2286342" y="3382849"/>
                </a:lnTo>
                <a:lnTo>
                  <a:pt x="2271608" y="3382849"/>
                </a:lnTo>
                <a:lnTo>
                  <a:pt x="2271608" y="3501390"/>
                </a:lnTo>
                <a:lnTo>
                  <a:pt x="2288017" y="3501390"/>
                </a:lnTo>
                <a:lnTo>
                  <a:pt x="2288017" y="3439821"/>
                </a:lnTo>
                <a:cubicBezTo>
                  <a:pt x="2288017" y="3423730"/>
                  <a:pt x="2290193" y="3412649"/>
                  <a:pt x="2294547" y="3406578"/>
                </a:cubicBezTo>
                <a:cubicBezTo>
                  <a:pt x="2298900" y="3400506"/>
                  <a:pt x="2304834" y="3397471"/>
                  <a:pt x="2312350" y="3397471"/>
                </a:cubicBezTo>
                <a:cubicBezTo>
                  <a:pt x="2317634" y="3397471"/>
                  <a:pt x="2321782" y="3399482"/>
                  <a:pt x="2324796" y="3403505"/>
                </a:cubicBezTo>
                <a:cubicBezTo>
                  <a:pt x="2327810" y="3407527"/>
                  <a:pt x="2329316" y="3414456"/>
                  <a:pt x="2329316" y="3424290"/>
                </a:cubicBezTo>
                <a:lnTo>
                  <a:pt x="2329316" y="3501390"/>
                </a:lnTo>
                <a:lnTo>
                  <a:pt x="2345725" y="3501390"/>
                </a:lnTo>
                <a:lnTo>
                  <a:pt x="2345725" y="3432447"/>
                </a:lnTo>
                <a:cubicBezTo>
                  <a:pt x="2345725" y="3420378"/>
                  <a:pt x="2347969" y="3411531"/>
                  <a:pt x="2352459" y="3405907"/>
                </a:cubicBezTo>
                <a:cubicBezTo>
                  <a:pt x="2356948" y="3400283"/>
                  <a:pt x="2362746" y="3397471"/>
                  <a:pt x="2369854" y="3397471"/>
                </a:cubicBezTo>
                <a:cubicBezTo>
                  <a:pt x="2373296" y="3397471"/>
                  <a:pt x="2376401" y="3398439"/>
                  <a:pt x="2379169" y="3400377"/>
                </a:cubicBezTo>
                <a:cubicBezTo>
                  <a:pt x="2381938" y="3402314"/>
                  <a:pt x="2383939" y="3405051"/>
                  <a:pt x="2385173" y="3408589"/>
                </a:cubicBezTo>
                <a:cubicBezTo>
                  <a:pt x="2386408" y="3412128"/>
                  <a:pt x="2387025" y="3418143"/>
                  <a:pt x="2387025" y="3426636"/>
                </a:cubicBezTo>
                <a:lnTo>
                  <a:pt x="2387025" y="3501390"/>
                </a:lnTo>
                <a:lnTo>
                  <a:pt x="2403433" y="3501390"/>
                </a:lnTo>
                <a:lnTo>
                  <a:pt x="2403433" y="3420018"/>
                </a:lnTo>
                <a:cubicBezTo>
                  <a:pt x="2403433" y="3406103"/>
                  <a:pt x="2400745" y="3395983"/>
                  <a:pt x="2395368" y="3389657"/>
                </a:cubicBezTo>
                <a:cubicBezTo>
                  <a:pt x="2389992" y="3383332"/>
                  <a:pt x="2382637" y="3380170"/>
                  <a:pt x="2373304" y="3380170"/>
                </a:cubicBezTo>
                <a:cubicBezTo>
                  <a:pt x="2367181" y="3380170"/>
                  <a:pt x="2361599" y="3381891"/>
                  <a:pt x="2356559" y="3385333"/>
                </a:cubicBezTo>
                <a:cubicBezTo>
                  <a:pt x="2351519" y="3388775"/>
                  <a:pt x="2347057" y="3393939"/>
                  <a:pt x="2343175" y="3400823"/>
                </a:cubicBezTo>
                <a:cubicBezTo>
                  <a:pt x="2341169" y="3394086"/>
                  <a:pt x="2337808" y="3388960"/>
                  <a:pt x="2333090" y="3385444"/>
                </a:cubicBezTo>
                <a:cubicBezTo>
                  <a:pt x="2328372" y="3381928"/>
                  <a:pt x="2322596" y="3380170"/>
                  <a:pt x="2315762" y="3380170"/>
                </a:cubicBezTo>
                <a:close/>
                <a:moveTo>
                  <a:pt x="2066412" y="3380170"/>
                </a:moveTo>
                <a:cubicBezTo>
                  <a:pt x="2054952" y="3380170"/>
                  <a:pt x="2045985" y="3383332"/>
                  <a:pt x="2039511" y="3389657"/>
                </a:cubicBezTo>
                <a:cubicBezTo>
                  <a:pt x="2033037" y="3395983"/>
                  <a:pt x="2029800" y="3404205"/>
                  <a:pt x="2029800" y="3414326"/>
                </a:cubicBezTo>
                <a:cubicBezTo>
                  <a:pt x="2029800" y="3420204"/>
                  <a:pt x="2030990" y="3425451"/>
                  <a:pt x="2033372" y="3430064"/>
                </a:cubicBezTo>
                <a:cubicBezTo>
                  <a:pt x="2035753" y="3434678"/>
                  <a:pt x="2039102" y="3438361"/>
                  <a:pt x="2043418" y="3441115"/>
                </a:cubicBezTo>
                <a:cubicBezTo>
                  <a:pt x="2047734" y="3443868"/>
                  <a:pt x="2056291" y="3447217"/>
                  <a:pt x="2069090" y="3451161"/>
                </a:cubicBezTo>
                <a:cubicBezTo>
                  <a:pt x="2077946" y="3453840"/>
                  <a:pt x="2083527" y="3456072"/>
                  <a:pt x="2085834" y="3457858"/>
                </a:cubicBezTo>
                <a:cubicBezTo>
                  <a:pt x="2089182" y="3460462"/>
                  <a:pt x="2090857" y="3464109"/>
                  <a:pt x="2090857" y="3468797"/>
                </a:cubicBezTo>
                <a:cubicBezTo>
                  <a:pt x="2090857" y="3474229"/>
                  <a:pt x="2088908" y="3478712"/>
                  <a:pt x="2085010" y="3482247"/>
                </a:cubicBezTo>
                <a:cubicBezTo>
                  <a:pt x="2081113" y="3485782"/>
                  <a:pt x="2075601" y="3487549"/>
                  <a:pt x="2068473" y="3487549"/>
                </a:cubicBezTo>
                <a:cubicBezTo>
                  <a:pt x="2061347" y="3487549"/>
                  <a:pt x="2055631" y="3485512"/>
                  <a:pt x="2051324" y="3481438"/>
                </a:cubicBezTo>
                <a:cubicBezTo>
                  <a:pt x="2047018" y="3477364"/>
                  <a:pt x="2044383" y="3471141"/>
                  <a:pt x="2043418" y="3462769"/>
                </a:cubicBezTo>
                <a:lnTo>
                  <a:pt x="2027009" y="3465895"/>
                </a:lnTo>
                <a:cubicBezTo>
                  <a:pt x="2030730" y="3491344"/>
                  <a:pt x="2044236" y="3504069"/>
                  <a:pt x="2067528" y="3504069"/>
                </a:cubicBezTo>
                <a:cubicBezTo>
                  <a:pt x="2079955" y="3504069"/>
                  <a:pt x="2089759" y="3500565"/>
                  <a:pt x="2096940" y="3493558"/>
                </a:cubicBezTo>
                <a:cubicBezTo>
                  <a:pt x="2104121" y="3486551"/>
                  <a:pt x="2107711" y="3477382"/>
                  <a:pt x="2107711" y="3466052"/>
                </a:cubicBezTo>
                <a:cubicBezTo>
                  <a:pt x="2107711" y="3459939"/>
                  <a:pt x="2106599" y="3454665"/>
                  <a:pt x="2104375" y="3450230"/>
                </a:cubicBezTo>
                <a:cubicBezTo>
                  <a:pt x="2102151" y="3445795"/>
                  <a:pt x="2099037" y="3442291"/>
                  <a:pt x="2095034" y="3439719"/>
                </a:cubicBezTo>
                <a:cubicBezTo>
                  <a:pt x="2091030" y="3437148"/>
                  <a:pt x="2082211" y="3433698"/>
                  <a:pt x="2068574" y="3429372"/>
                </a:cubicBezTo>
                <a:cubicBezTo>
                  <a:pt x="2058659" y="3426112"/>
                  <a:pt x="2052694" y="3423740"/>
                  <a:pt x="2050682" y="3422258"/>
                </a:cubicBezTo>
                <a:cubicBezTo>
                  <a:pt x="2047327" y="3419738"/>
                  <a:pt x="2045650" y="3416292"/>
                  <a:pt x="2045650" y="3411919"/>
                </a:cubicBezTo>
                <a:cubicBezTo>
                  <a:pt x="2045650" y="3407473"/>
                  <a:pt x="2047399" y="3403823"/>
                  <a:pt x="2050896" y="3400970"/>
                </a:cubicBezTo>
                <a:cubicBezTo>
                  <a:pt x="2054394" y="3398116"/>
                  <a:pt x="2059714" y="3396690"/>
                  <a:pt x="2066858" y="3396690"/>
                </a:cubicBezTo>
                <a:cubicBezTo>
                  <a:pt x="2079434" y="3396690"/>
                  <a:pt x="2086466" y="3403164"/>
                  <a:pt x="2087954" y="3416112"/>
                </a:cubicBezTo>
                <a:lnTo>
                  <a:pt x="2104028" y="3413433"/>
                </a:lnTo>
                <a:cubicBezTo>
                  <a:pt x="2102912" y="3405247"/>
                  <a:pt x="2100902" y="3398959"/>
                  <a:pt x="2098000" y="3394569"/>
                </a:cubicBezTo>
                <a:cubicBezTo>
                  <a:pt x="2095098" y="3390178"/>
                  <a:pt x="2090912" y="3386681"/>
                  <a:pt x="2085443" y="3384076"/>
                </a:cubicBezTo>
                <a:cubicBezTo>
                  <a:pt x="2079974" y="3381472"/>
                  <a:pt x="2073630" y="3380170"/>
                  <a:pt x="2066412" y="3380170"/>
                </a:cubicBezTo>
                <a:close/>
                <a:moveTo>
                  <a:pt x="1869533" y="3380170"/>
                </a:moveTo>
                <a:cubicBezTo>
                  <a:pt x="1862847" y="3380170"/>
                  <a:pt x="1856923" y="3381779"/>
                  <a:pt x="1851760" y="3384998"/>
                </a:cubicBezTo>
                <a:cubicBezTo>
                  <a:pt x="1846598" y="3388217"/>
                  <a:pt x="1842234" y="3393082"/>
                  <a:pt x="1838668" y="3399594"/>
                </a:cubicBezTo>
                <a:lnTo>
                  <a:pt x="1838668" y="3382849"/>
                </a:lnTo>
                <a:lnTo>
                  <a:pt x="1823822" y="3382849"/>
                </a:lnTo>
                <a:lnTo>
                  <a:pt x="1823822" y="3501390"/>
                </a:lnTo>
                <a:lnTo>
                  <a:pt x="1840230" y="3501390"/>
                </a:lnTo>
                <a:lnTo>
                  <a:pt x="1840230" y="3436580"/>
                </a:lnTo>
                <a:cubicBezTo>
                  <a:pt x="1840230" y="3422278"/>
                  <a:pt x="1842574" y="3412184"/>
                  <a:pt x="1847262" y="3406299"/>
                </a:cubicBezTo>
                <a:cubicBezTo>
                  <a:pt x="1851950" y="3400414"/>
                  <a:pt x="1858238" y="3397471"/>
                  <a:pt x="1866126" y="3397471"/>
                </a:cubicBezTo>
                <a:cubicBezTo>
                  <a:pt x="1870294" y="3397471"/>
                  <a:pt x="1873958" y="3398570"/>
                  <a:pt x="1877121" y="3400767"/>
                </a:cubicBezTo>
                <a:cubicBezTo>
                  <a:pt x="1880284" y="3402965"/>
                  <a:pt x="1882609" y="3406075"/>
                  <a:pt x="1884097" y="3410097"/>
                </a:cubicBezTo>
                <a:cubicBezTo>
                  <a:pt x="1885586" y="3414120"/>
                  <a:pt x="1886330" y="3420489"/>
                  <a:pt x="1886330" y="3429206"/>
                </a:cubicBezTo>
                <a:lnTo>
                  <a:pt x="1886330" y="3501390"/>
                </a:lnTo>
                <a:lnTo>
                  <a:pt x="1902738" y="3501390"/>
                </a:lnTo>
                <a:lnTo>
                  <a:pt x="1902738" y="3428502"/>
                </a:lnTo>
                <a:cubicBezTo>
                  <a:pt x="1902738" y="3417563"/>
                  <a:pt x="1902069" y="3409452"/>
                  <a:pt x="1900732" y="3404168"/>
                </a:cubicBezTo>
                <a:cubicBezTo>
                  <a:pt x="1899395" y="3398885"/>
                  <a:pt x="1897371" y="3394588"/>
                  <a:pt x="1894660" y="3391276"/>
                </a:cubicBezTo>
                <a:cubicBezTo>
                  <a:pt x="1891948" y="3387965"/>
                  <a:pt x="1888382" y="3385286"/>
                  <a:pt x="1883962" y="3383239"/>
                </a:cubicBezTo>
                <a:cubicBezTo>
                  <a:pt x="1879542" y="3381193"/>
                  <a:pt x="1874732" y="3380170"/>
                  <a:pt x="1869533" y="3380170"/>
                </a:cubicBezTo>
                <a:close/>
                <a:moveTo>
                  <a:pt x="1758896" y="3380170"/>
                </a:moveTo>
                <a:cubicBezTo>
                  <a:pt x="1745724" y="3380170"/>
                  <a:pt x="1734841" y="3385546"/>
                  <a:pt x="1726247" y="3396299"/>
                </a:cubicBezTo>
                <a:cubicBezTo>
                  <a:pt x="1717652" y="3407052"/>
                  <a:pt x="1713354" y="3422660"/>
                  <a:pt x="1713354" y="3443124"/>
                </a:cubicBezTo>
                <a:cubicBezTo>
                  <a:pt x="1713354" y="3462844"/>
                  <a:pt x="1717615" y="3477931"/>
                  <a:pt x="1726135" y="3488386"/>
                </a:cubicBezTo>
                <a:cubicBezTo>
                  <a:pt x="1734655" y="3498841"/>
                  <a:pt x="1745799" y="3504069"/>
                  <a:pt x="1759565" y="3504069"/>
                </a:cubicBezTo>
                <a:cubicBezTo>
                  <a:pt x="1770504" y="3504069"/>
                  <a:pt x="1779676" y="3500851"/>
                  <a:pt x="1787080" y="3494414"/>
                </a:cubicBezTo>
                <a:cubicBezTo>
                  <a:pt x="1794484" y="3487977"/>
                  <a:pt x="1799600" y="3478433"/>
                  <a:pt x="1802428" y="3465783"/>
                </a:cubicBezTo>
                <a:lnTo>
                  <a:pt x="1785462" y="3463216"/>
                </a:lnTo>
                <a:cubicBezTo>
                  <a:pt x="1780625" y="3479438"/>
                  <a:pt x="1772030" y="3487549"/>
                  <a:pt x="1759677" y="3487549"/>
                </a:cubicBezTo>
                <a:cubicBezTo>
                  <a:pt x="1751789" y="3487549"/>
                  <a:pt x="1745092" y="3484163"/>
                  <a:pt x="1739585" y="3477391"/>
                </a:cubicBezTo>
                <a:cubicBezTo>
                  <a:pt x="1734079" y="3470620"/>
                  <a:pt x="1730990" y="3460574"/>
                  <a:pt x="1730321" y="3447254"/>
                </a:cubicBezTo>
                <a:lnTo>
                  <a:pt x="1802874" y="3447254"/>
                </a:lnTo>
                <a:lnTo>
                  <a:pt x="1802986" y="3441896"/>
                </a:lnTo>
                <a:cubicBezTo>
                  <a:pt x="1802986" y="3421879"/>
                  <a:pt x="1798782" y="3406587"/>
                  <a:pt x="1790373" y="3396020"/>
                </a:cubicBezTo>
                <a:cubicBezTo>
                  <a:pt x="1781964" y="3385453"/>
                  <a:pt x="1771472" y="3380170"/>
                  <a:pt x="1758896" y="3380170"/>
                </a:cubicBezTo>
                <a:close/>
                <a:moveTo>
                  <a:pt x="1688314" y="3380170"/>
                </a:moveTo>
                <a:cubicBezTo>
                  <a:pt x="1684370" y="3380170"/>
                  <a:pt x="1680817" y="3381528"/>
                  <a:pt x="1677654" y="3384244"/>
                </a:cubicBezTo>
                <a:cubicBezTo>
                  <a:pt x="1674492" y="3386960"/>
                  <a:pt x="1671013" y="3392485"/>
                  <a:pt x="1667218" y="3400820"/>
                </a:cubicBezTo>
                <a:lnTo>
                  <a:pt x="1667218" y="3382849"/>
                </a:lnTo>
                <a:lnTo>
                  <a:pt x="1652372" y="3382849"/>
                </a:lnTo>
                <a:lnTo>
                  <a:pt x="1652372" y="3501390"/>
                </a:lnTo>
                <a:lnTo>
                  <a:pt x="1668780" y="3501390"/>
                </a:lnTo>
                <a:lnTo>
                  <a:pt x="1668780" y="3439329"/>
                </a:lnTo>
                <a:cubicBezTo>
                  <a:pt x="1668780" y="3430697"/>
                  <a:pt x="1669822" y="3422548"/>
                  <a:pt x="1671906" y="3414884"/>
                </a:cubicBezTo>
                <a:cubicBezTo>
                  <a:pt x="1673096" y="3410493"/>
                  <a:pt x="1675143" y="3407071"/>
                  <a:pt x="1678045" y="3404615"/>
                </a:cubicBezTo>
                <a:cubicBezTo>
                  <a:pt x="1680947" y="3402159"/>
                  <a:pt x="1684147" y="3400931"/>
                  <a:pt x="1687644" y="3400931"/>
                </a:cubicBezTo>
                <a:cubicBezTo>
                  <a:pt x="1691514" y="3400931"/>
                  <a:pt x="1695495" y="3402382"/>
                  <a:pt x="1699588" y="3405284"/>
                </a:cubicBezTo>
                <a:lnTo>
                  <a:pt x="1705169" y="3386644"/>
                </a:lnTo>
                <a:cubicBezTo>
                  <a:pt x="1699439" y="3382328"/>
                  <a:pt x="1693821" y="3380170"/>
                  <a:pt x="1688314" y="3380170"/>
                </a:cubicBezTo>
                <a:close/>
                <a:moveTo>
                  <a:pt x="1250408" y="3380170"/>
                </a:moveTo>
                <a:cubicBezTo>
                  <a:pt x="1243722" y="3380170"/>
                  <a:pt x="1237798" y="3381779"/>
                  <a:pt x="1232635" y="3384998"/>
                </a:cubicBezTo>
                <a:cubicBezTo>
                  <a:pt x="1227473" y="3388217"/>
                  <a:pt x="1223109" y="3393082"/>
                  <a:pt x="1219543" y="3399594"/>
                </a:cubicBezTo>
                <a:lnTo>
                  <a:pt x="1219543" y="3382849"/>
                </a:lnTo>
                <a:lnTo>
                  <a:pt x="1204697" y="3382849"/>
                </a:lnTo>
                <a:lnTo>
                  <a:pt x="1204697" y="3501390"/>
                </a:lnTo>
                <a:lnTo>
                  <a:pt x="1221105" y="3501390"/>
                </a:lnTo>
                <a:lnTo>
                  <a:pt x="1221105" y="3436580"/>
                </a:lnTo>
                <a:cubicBezTo>
                  <a:pt x="1221105" y="3422278"/>
                  <a:pt x="1223449" y="3412184"/>
                  <a:pt x="1228137" y="3406299"/>
                </a:cubicBezTo>
                <a:cubicBezTo>
                  <a:pt x="1232826" y="3400414"/>
                  <a:pt x="1239113" y="3397471"/>
                  <a:pt x="1247001" y="3397471"/>
                </a:cubicBezTo>
                <a:cubicBezTo>
                  <a:pt x="1251169" y="3397471"/>
                  <a:pt x="1254833" y="3398570"/>
                  <a:pt x="1257996" y="3400767"/>
                </a:cubicBezTo>
                <a:cubicBezTo>
                  <a:pt x="1261159" y="3402965"/>
                  <a:pt x="1263484" y="3406075"/>
                  <a:pt x="1264972" y="3410097"/>
                </a:cubicBezTo>
                <a:cubicBezTo>
                  <a:pt x="1266461" y="3414120"/>
                  <a:pt x="1267205" y="3420489"/>
                  <a:pt x="1267205" y="3429206"/>
                </a:cubicBezTo>
                <a:lnTo>
                  <a:pt x="1267205" y="3501390"/>
                </a:lnTo>
                <a:lnTo>
                  <a:pt x="1283613" y="3501390"/>
                </a:lnTo>
                <a:lnTo>
                  <a:pt x="1283613" y="3428502"/>
                </a:lnTo>
                <a:cubicBezTo>
                  <a:pt x="1283613" y="3417563"/>
                  <a:pt x="1282945" y="3409452"/>
                  <a:pt x="1281607" y="3404168"/>
                </a:cubicBezTo>
                <a:cubicBezTo>
                  <a:pt x="1280270" y="3398885"/>
                  <a:pt x="1278246" y="3394588"/>
                  <a:pt x="1275535" y="3391276"/>
                </a:cubicBezTo>
                <a:cubicBezTo>
                  <a:pt x="1272823" y="3387965"/>
                  <a:pt x="1269257" y="3385286"/>
                  <a:pt x="1264837" y="3383239"/>
                </a:cubicBezTo>
                <a:cubicBezTo>
                  <a:pt x="1260417" y="3381193"/>
                  <a:pt x="1255607" y="3380170"/>
                  <a:pt x="1250408" y="3380170"/>
                </a:cubicBezTo>
                <a:close/>
                <a:moveTo>
                  <a:pt x="1139771" y="3380170"/>
                </a:moveTo>
                <a:cubicBezTo>
                  <a:pt x="1126599" y="3380170"/>
                  <a:pt x="1115716" y="3385546"/>
                  <a:pt x="1107122" y="3396299"/>
                </a:cubicBezTo>
                <a:cubicBezTo>
                  <a:pt x="1098527" y="3407052"/>
                  <a:pt x="1094229" y="3422660"/>
                  <a:pt x="1094229" y="3443124"/>
                </a:cubicBezTo>
                <a:cubicBezTo>
                  <a:pt x="1094229" y="3462844"/>
                  <a:pt x="1098490" y="3477931"/>
                  <a:pt x="1107010" y="3488386"/>
                </a:cubicBezTo>
                <a:cubicBezTo>
                  <a:pt x="1115530" y="3498841"/>
                  <a:pt x="1126674" y="3504069"/>
                  <a:pt x="1140440" y="3504069"/>
                </a:cubicBezTo>
                <a:cubicBezTo>
                  <a:pt x="1151379" y="3504069"/>
                  <a:pt x="1160551" y="3500851"/>
                  <a:pt x="1167955" y="3494414"/>
                </a:cubicBezTo>
                <a:cubicBezTo>
                  <a:pt x="1175359" y="3487977"/>
                  <a:pt x="1180475" y="3478433"/>
                  <a:pt x="1183303" y="3465783"/>
                </a:cubicBezTo>
                <a:lnTo>
                  <a:pt x="1166337" y="3463216"/>
                </a:lnTo>
                <a:cubicBezTo>
                  <a:pt x="1161500" y="3479438"/>
                  <a:pt x="1152905" y="3487549"/>
                  <a:pt x="1140552" y="3487549"/>
                </a:cubicBezTo>
                <a:cubicBezTo>
                  <a:pt x="1132664" y="3487549"/>
                  <a:pt x="1125967" y="3484163"/>
                  <a:pt x="1120460" y="3477391"/>
                </a:cubicBezTo>
                <a:cubicBezTo>
                  <a:pt x="1114954" y="3470620"/>
                  <a:pt x="1111865" y="3460574"/>
                  <a:pt x="1111196" y="3447254"/>
                </a:cubicBezTo>
                <a:lnTo>
                  <a:pt x="1183749" y="3447254"/>
                </a:lnTo>
                <a:lnTo>
                  <a:pt x="1183861" y="3441896"/>
                </a:lnTo>
                <a:cubicBezTo>
                  <a:pt x="1183861" y="3421879"/>
                  <a:pt x="1179657" y="3406587"/>
                  <a:pt x="1171248" y="3396020"/>
                </a:cubicBezTo>
                <a:cubicBezTo>
                  <a:pt x="1162839" y="3385453"/>
                  <a:pt x="1152347" y="3380170"/>
                  <a:pt x="1139771" y="3380170"/>
                </a:cubicBezTo>
                <a:close/>
                <a:moveTo>
                  <a:pt x="1624727" y="3341437"/>
                </a:moveTo>
                <a:lnTo>
                  <a:pt x="1608319" y="3353492"/>
                </a:lnTo>
                <a:lnTo>
                  <a:pt x="1608319" y="3382849"/>
                </a:lnTo>
                <a:lnTo>
                  <a:pt x="1596264" y="3382849"/>
                </a:lnTo>
                <a:lnTo>
                  <a:pt x="1596264" y="3398476"/>
                </a:lnTo>
                <a:lnTo>
                  <a:pt x="1608319" y="3398476"/>
                </a:lnTo>
                <a:lnTo>
                  <a:pt x="1608319" y="3466676"/>
                </a:lnTo>
                <a:cubicBezTo>
                  <a:pt x="1608319" y="3478433"/>
                  <a:pt x="1608970" y="3486284"/>
                  <a:pt x="1610272" y="3490228"/>
                </a:cubicBezTo>
                <a:cubicBezTo>
                  <a:pt x="1611574" y="3494172"/>
                  <a:pt x="1613974" y="3497279"/>
                  <a:pt x="1617472" y="3499548"/>
                </a:cubicBezTo>
                <a:cubicBezTo>
                  <a:pt x="1620969" y="3501818"/>
                  <a:pt x="1625583" y="3502953"/>
                  <a:pt x="1631313" y="3502953"/>
                </a:cubicBezTo>
                <a:cubicBezTo>
                  <a:pt x="1634959" y="3502953"/>
                  <a:pt x="1639052" y="3502357"/>
                  <a:pt x="1643591" y="3501167"/>
                </a:cubicBezTo>
                <a:lnTo>
                  <a:pt x="1641359" y="3483419"/>
                </a:lnTo>
                <a:cubicBezTo>
                  <a:pt x="1638382" y="3483940"/>
                  <a:pt x="1635964" y="3484200"/>
                  <a:pt x="1634103" y="3484200"/>
                </a:cubicBezTo>
                <a:cubicBezTo>
                  <a:pt x="1630234" y="3484200"/>
                  <a:pt x="1627592" y="3482861"/>
                  <a:pt x="1626178" y="3480182"/>
                </a:cubicBezTo>
                <a:cubicBezTo>
                  <a:pt x="1625211" y="3478322"/>
                  <a:pt x="1624727" y="3474192"/>
                  <a:pt x="1624727" y="3467792"/>
                </a:cubicBezTo>
                <a:lnTo>
                  <a:pt x="1624727" y="3398476"/>
                </a:lnTo>
                <a:lnTo>
                  <a:pt x="1641359" y="3398476"/>
                </a:lnTo>
                <a:lnTo>
                  <a:pt x="1641359" y="3382849"/>
                </a:lnTo>
                <a:lnTo>
                  <a:pt x="1624727" y="3382849"/>
                </a:lnTo>
                <a:close/>
                <a:moveTo>
                  <a:pt x="1329452" y="3341437"/>
                </a:moveTo>
                <a:lnTo>
                  <a:pt x="1313044" y="3353492"/>
                </a:lnTo>
                <a:lnTo>
                  <a:pt x="1313044" y="3382849"/>
                </a:lnTo>
                <a:lnTo>
                  <a:pt x="1300989" y="3382849"/>
                </a:lnTo>
                <a:lnTo>
                  <a:pt x="1300989" y="3398476"/>
                </a:lnTo>
                <a:lnTo>
                  <a:pt x="1313044" y="3398476"/>
                </a:lnTo>
                <a:lnTo>
                  <a:pt x="1313044" y="3466676"/>
                </a:lnTo>
                <a:cubicBezTo>
                  <a:pt x="1313044" y="3478433"/>
                  <a:pt x="1313695" y="3486284"/>
                  <a:pt x="1314997" y="3490228"/>
                </a:cubicBezTo>
                <a:cubicBezTo>
                  <a:pt x="1316299" y="3494172"/>
                  <a:pt x="1318699" y="3497279"/>
                  <a:pt x="1322197" y="3499548"/>
                </a:cubicBezTo>
                <a:cubicBezTo>
                  <a:pt x="1325694" y="3501818"/>
                  <a:pt x="1330308" y="3502953"/>
                  <a:pt x="1336038" y="3502953"/>
                </a:cubicBezTo>
                <a:cubicBezTo>
                  <a:pt x="1339684" y="3502953"/>
                  <a:pt x="1343777" y="3502357"/>
                  <a:pt x="1348316" y="3501167"/>
                </a:cubicBezTo>
                <a:lnTo>
                  <a:pt x="1346084" y="3483419"/>
                </a:lnTo>
                <a:cubicBezTo>
                  <a:pt x="1343107" y="3483940"/>
                  <a:pt x="1340689" y="3484200"/>
                  <a:pt x="1338828" y="3484200"/>
                </a:cubicBezTo>
                <a:cubicBezTo>
                  <a:pt x="1334959" y="3484200"/>
                  <a:pt x="1332317" y="3482861"/>
                  <a:pt x="1330903" y="3480182"/>
                </a:cubicBezTo>
                <a:cubicBezTo>
                  <a:pt x="1329936" y="3478322"/>
                  <a:pt x="1329452" y="3474192"/>
                  <a:pt x="1329452" y="3467792"/>
                </a:cubicBezTo>
                <a:lnTo>
                  <a:pt x="1329452" y="3398476"/>
                </a:lnTo>
                <a:lnTo>
                  <a:pt x="1346084" y="3398476"/>
                </a:lnTo>
                <a:lnTo>
                  <a:pt x="1346084" y="3382849"/>
                </a:lnTo>
                <a:lnTo>
                  <a:pt x="1329452" y="3382849"/>
                </a:lnTo>
                <a:close/>
                <a:moveTo>
                  <a:pt x="4005047" y="3337754"/>
                </a:moveTo>
                <a:lnTo>
                  <a:pt x="4005047" y="3360859"/>
                </a:lnTo>
                <a:lnTo>
                  <a:pt x="4021455" y="3360859"/>
                </a:lnTo>
                <a:lnTo>
                  <a:pt x="4021455" y="3337754"/>
                </a:lnTo>
                <a:close/>
                <a:moveTo>
                  <a:pt x="3871697" y="3337754"/>
                </a:moveTo>
                <a:lnTo>
                  <a:pt x="3871697" y="3360859"/>
                </a:lnTo>
                <a:lnTo>
                  <a:pt x="3888105" y="3360859"/>
                </a:lnTo>
                <a:lnTo>
                  <a:pt x="3888105" y="3337754"/>
                </a:lnTo>
                <a:close/>
                <a:moveTo>
                  <a:pt x="3195422" y="3337754"/>
                </a:moveTo>
                <a:lnTo>
                  <a:pt x="3195422" y="3360859"/>
                </a:lnTo>
                <a:lnTo>
                  <a:pt x="3211830" y="3360859"/>
                </a:lnTo>
                <a:lnTo>
                  <a:pt x="3211830" y="3337754"/>
                </a:lnTo>
                <a:close/>
                <a:moveTo>
                  <a:pt x="3156764" y="3337754"/>
                </a:moveTo>
                <a:lnTo>
                  <a:pt x="3156764" y="3501390"/>
                </a:lnTo>
                <a:lnTo>
                  <a:pt x="3173172" y="3501390"/>
                </a:lnTo>
                <a:lnTo>
                  <a:pt x="3173172" y="3337754"/>
                </a:lnTo>
                <a:close/>
                <a:moveTo>
                  <a:pt x="3009498" y="3337754"/>
                </a:moveTo>
                <a:lnTo>
                  <a:pt x="3009498" y="3396466"/>
                </a:lnTo>
                <a:cubicBezTo>
                  <a:pt x="3006452" y="3391332"/>
                  <a:pt x="3002607" y="3387332"/>
                  <a:pt x="2997964" y="3384467"/>
                </a:cubicBezTo>
                <a:cubicBezTo>
                  <a:pt x="2993320" y="3381602"/>
                  <a:pt x="2988287" y="3380170"/>
                  <a:pt x="2982864" y="3380170"/>
                </a:cubicBezTo>
                <a:cubicBezTo>
                  <a:pt x="2975287" y="3380170"/>
                  <a:pt x="2968396" y="3382439"/>
                  <a:pt x="2962193" y="3386979"/>
                </a:cubicBezTo>
                <a:cubicBezTo>
                  <a:pt x="2955989" y="3391518"/>
                  <a:pt x="2951030" y="3398476"/>
                  <a:pt x="2947316" y="3407852"/>
                </a:cubicBezTo>
                <a:cubicBezTo>
                  <a:pt x="2943601" y="3417228"/>
                  <a:pt x="2941744" y="3428651"/>
                  <a:pt x="2941744" y="3442119"/>
                </a:cubicBezTo>
                <a:cubicBezTo>
                  <a:pt x="2941744" y="3461765"/>
                  <a:pt x="2945930" y="3477001"/>
                  <a:pt x="2954302" y="3487828"/>
                </a:cubicBezTo>
                <a:cubicBezTo>
                  <a:pt x="2962673" y="3498655"/>
                  <a:pt x="2972589" y="3504069"/>
                  <a:pt x="2984048" y="3504069"/>
                </a:cubicBezTo>
                <a:cubicBezTo>
                  <a:pt x="2989481" y="3504069"/>
                  <a:pt x="2994541" y="3502562"/>
                  <a:pt x="2999229" y="3499548"/>
                </a:cubicBezTo>
                <a:cubicBezTo>
                  <a:pt x="3003917" y="3496534"/>
                  <a:pt x="3007750" y="3492163"/>
                  <a:pt x="3010726" y="3486433"/>
                </a:cubicBezTo>
                <a:lnTo>
                  <a:pt x="3010726" y="3501390"/>
                </a:lnTo>
                <a:lnTo>
                  <a:pt x="3026130" y="3501390"/>
                </a:lnTo>
                <a:lnTo>
                  <a:pt x="3026130" y="3337754"/>
                </a:lnTo>
                <a:close/>
                <a:moveTo>
                  <a:pt x="2233397" y="3337754"/>
                </a:moveTo>
                <a:lnTo>
                  <a:pt x="2233397" y="3360859"/>
                </a:lnTo>
                <a:lnTo>
                  <a:pt x="2249805" y="3360859"/>
                </a:lnTo>
                <a:lnTo>
                  <a:pt x="2249805" y="3337754"/>
                </a:lnTo>
                <a:close/>
                <a:moveTo>
                  <a:pt x="1990323" y="3337754"/>
                </a:moveTo>
                <a:lnTo>
                  <a:pt x="1990323" y="3396466"/>
                </a:lnTo>
                <a:cubicBezTo>
                  <a:pt x="1987277" y="3391332"/>
                  <a:pt x="1983432" y="3387332"/>
                  <a:pt x="1978789" y="3384467"/>
                </a:cubicBezTo>
                <a:cubicBezTo>
                  <a:pt x="1974145" y="3381602"/>
                  <a:pt x="1969112" y="3380170"/>
                  <a:pt x="1963689" y="3380170"/>
                </a:cubicBezTo>
                <a:cubicBezTo>
                  <a:pt x="1956112" y="3380170"/>
                  <a:pt x="1949222" y="3382439"/>
                  <a:pt x="1943018" y="3386979"/>
                </a:cubicBezTo>
                <a:cubicBezTo>
                  <a:pt x="1936814" y="3391518"/>
                  <a:pt x="1931855" y="3398476"/>
                  <a:pt x="1928141" y="3407852"/>
                </a:cubicBezTo>
                <a:cubicBezTo>
                  <a:pt x="1924426" y="3417228"/>
                  <a:pt x="1922569" y="3428651"/>
                  <a:pt x="1922569" y="3442119"/>
                </a:cubicBezTo>
                <a:cubicBezTo>
                  <a:pt x="1922569" y="3461765"/>
                  <a:pt x="1926755" y="3477001"/>
                  <a:pt x="1935127" y="3487828"/>
                </a:cubicBezTo>
                <a:cubicBezTo>
                  <a:pt x="1943498" y="3498655"/>
                  <a:pt x="1953414" y="3504069"/>
                  <a:pt x="1964874" y="3504069"/>
                </a:cubicBezTo>
                <a:cubicBezTo>
                  <a:pt x="1970306" y="3504069"/>
                  <a:pt x="1975366" y="3502562"/>
                  <a:pt x="1980054" y="3499548"/>
                </a:cubicBezTo>
                <a:cubicBezTo>
                  <a:pt x="1984742" y="3496534"/>
                  <a:pt x="1988574" y="3492163"/>
                  <a:pt x="1991551" y="3486433"/>
                </a:cubicBezTo>
                <a:lnTo>
                  <a:pt x="1991551" y="3501390"/>
                </a:lnTo>
                <a:lnTo>
                  <a:pt x="2006955" y="3501390"/>
                </a:lnTo>
                <a:lnTo>
                  <a:pt x="2006955" y="3337754"/>
                </a:lnTo>
                <a:close/>
                <a:moveTo>
                  <a:pt x="1357097" y="3337754"/>
                </a:moveTo>
                <a:lnTo>
                  <a:pt x="1357097" y="3360859"/>
                </a:lnTo>
                <a:lnTo>
                  <a:pt x="1373505" y="3360859"/>
                </a:lnTo>
                <a:lnTo>
                  <a:pt x="1373505" y="3337754"/>
                </a:lnTo>
                <a:close/>
                <a:moveTo>
                  <a:pt x="1056873" y="3337754"/>
                </a:moveTo>
                <a:lnTo>
                  <a:pt x="1056873" y="3396466"/>
                </a:lnTo>
                <a:cubicBezTo>
                  <a:pt x="1053827" y="3391332"/>
                  <a:pt x="1049982" y="3387332"/>
                  <a:pt x="1045339" y="3384467"/>
                </a:cubicBezTo>
                <a:cubicBezTo>
                  <a:pt x="1040696" y="3381602"/>
                  <a:pt x="1035663" y="3380170"/>
                  <a:pt x="1030240" y="3380170"/>
                </a:cubicBezTo>
                <a:cubicBezTo>
                  <a:pt x="1022662" y="3380170"/>
                  <a:pt x="1015772" y="3382439"/>
                  <a:pt x="1009568" y="3386979"/>
                </a:cubicBezTo>
                <a:cubicBezTo>
                  <a:pt x="1003364" y="3391518"/>
                  <a:pt x="998405" y="3398476"/>
                  <a:pt x="994691" y="3407852"/>
                </a:cubicBezTo>
                <a:cubicBezTo>
                  <a:pt x="990977" y="3417228"/>
                  <a:pt x="989119" y="3428651"/>
                  <a:pt x="989119" y="3442119"/>
                </a:cubicBezTo>
                <a:cubicBezTo>
                  <a:pt x="989119" y="3461765"/>
                  <a:pt x="993305" y="3477001"/>
                  <a:pt x="1001677" y="3487828"/>
                </a:cubicBezTo>
                <a:cubicBezTo>
                  <a:pt x="1010048" y="3498655"/>
                  <a:pt x="1019964" y="3504069"/>
                  <a:pt x="1031424" y="3504069"/>
                </a:cubicBezTo>
                <a:cubicBezTo>
                  <a:pt x="1036856" y="3504069"/>
                  <a:pt x="1041916" y="3502562"/>
                  <a:pt x="1046604" y="3499548"/>
                </a:cubicBezTo>
                <a:cubicBezTo>
                  <a:pt x="1051292" y="3496534"/>
                  <a:pt x="1055125" y="3492163"/>
                  <a:pt x="1058101" y="3486433"/>
                </a:cubicBezTo>
                <a:lnTo>
                  <a:pt x="1058101" y="3501390"/>
                </a:lnTo>
                <a:lnTo>
                  <a:pt x="1073505" y="3501390"/>
                </a:lnTo>
                <a:lnTo>
                  <a:pt x="1073505" y="3337754"/>
                </a:lnTo>
                <a:close/>
                <a:moveTo>
                  <a:pt x="957047" y="3337754"/>
                </a:moveTo>
                <a:lnTo>
                  <a:pt x="957047" y="3360859"/>
                </a:lnTo>
                <a:lnTo>
                  <a:pt x="973455" y="3360859"/>
                </a:lnTo>
                <a:lnTo>
                  <a:pt x="973455" y="3337754"/>
                </a:lnTo>
                <a:close/>
                <a:moveTo>
                  <a:pt x="3845984" y="3334963"/>
                </a:moveTo>
                <a:cubicBezTo>
                  <a:pt x="3839940" y="3334963"/>
                  <a:pt x="3834922" y="3336191"/>
                  <a:pt x="3830931" y="3338647"/>
                </a:cubicBezTo>
                <a:cubicBezTo>
                  <a:pt x="3826939" y="3341102"/>
                  <a:pt x="3823973" y="3344656"/>
                  <a:pt x="3822033" y="3349306"/>
                </a:cubicBezTo>
                <a:cubicBezTo>
                  <a:pt x="3820093" y="3353957"/>
                  <a:pt x="3819123" y="3360934"/>
                  <a:pt x="3819123" y="3370235"/>
                </a:cubicBezTo>
                <a:lnTo>
                  <a:pt x="3819123" y="3382849"/>
                </a:lnTo>
                <a:lnTo>
                  <a:pt x="3804501" y="3382849"/>
                </a:lnTo>
                <a:lnTo>
                  <a:pt x="3804501" y="3398476"/>
                </a:lnTo>
                <a:lnTo>
                  <a:pt x="3819123" y="3398476"/>
                </a:lnTo>
                <a:lnTo>
                  <a:pt x="3819123" y="3501390"/>
                </a:lnTo>
                <a:lnTo>
                  <a:pt x="3835532" y="3501390"/>
                </a:lnTo>
                <a:lnTo>
                  <a:pt x="3835532" y="3398476"/>
                </a:lnTo>
                <a:lnTo>
                  <a:pt x="3854507" y="3398476"/>
                </a:lnTo>
                <a:lnTo>
                  <a:pt x="3854507" y="3382849"/>
                </a:lnTo>
                <a:lnTo>
                  <a:pt x="3835532" y="3382849"/>
                </a:lnTo>
                <a:lnTo>
                  <a:pt x="3835532" y="3371910"/>
                </a:lnTo>
                <a:cubicBezTo>
                  <a:pt x="3835532" y="3364692"/>
                  <a:pt x="3836592" y="3359799"/>
                  <a:pt x="3838713" y="3357232"/>
                </a:cubicBezTo>
                <a:cubicBezTo>
                  <a:pt x="3840834" y="3354664"/>
                  <a:pt x="3844350" y="3353381"/>
                  <a:pt x="3849261" y="3353381"/>
                </a:cubicBezTo>
                <a:cubicBezTo>
                  <a:pt x="3852312" y="3353381"/>
                  <a:pt x="3855549" y="3353753"/>
                  <a:pt x="3858972" y="3354497"/>
                </a:cubicBezTo>
                <a:lnTo>
                  <a:pt x="3861428" y="3337084"/>
                </a:lnTo>
                <a:cubicBezTo>
                  <a:pt x="3855832" y="3335670"/>
                  <a:pt x="3850684" y="3334963"/>
                  <a:pt x="3845984" y="3334963"/>
                </a:cubicBezTo>
                <a:close/>
                <a:moveTo>
                  <a:pt x="3788834" y="3334963"/>
                </a:moveTo>
                <a:cubicBezTo>
                  <a:pt x="3782790" y="3334963"/>
                  <a:pt x="3777772" y="3336191"/>
                  <a:pt x="3773781" y="3338647"/>
                </a:cubicBezTo>
                <a:cubicBezTo>
                  <a:pt x="3769789" y="3341102"/>
                  <a:pt x="3766823" y="3344656"/>
                  <a:pt x="3764883" y="3349306"/>
                </a:cubicBezTo>
                <a:cubicBezTo>
                  <a:pt x="3762943" y="3353957"/>
                  <a:pt x="3761973" y="3360934"/>
                  <a:pt x="3761973" y="3370235"/>
                </a:cubicBezTo>
                <a:lnTo>
                  <a:pt x="3761973" y="3382849"/>
                </a:lnTo>
                <a:lnTo>
                  <a:pt x="3747351" y="3382849"/>
                </a:lnTo>
                <a:lnTo>
                  <a:pt x="3747351" y="3398476"/>
                </a:lnTo>
                <a:lnTo>
                  <a:pt x="3761973" y="3398476"/>
                </a:lnTo>
                <a:lnTo>
                  <a:pt x="3761973" y="3501390"/>
                </a:lnTo>
                <a:lnTo>
                  <a:pt x="3778382" y="3501390"/>
                </a:lnTo>
                <a:lnTo>
                  <a:pt x="3778382" y="3398476"/>
                </a:lnTo>
                <a:lnTo>
                  <a:pt x="3797357" y="3398476"/>
                </a:lnTo>
                <a:lnTo>
                  <a:pt x="3797357" y="3382849"/>
                </a:lnTo>
                <a:lnTo>
                  <a:pt x="3778382" y="3382849"/>
                </a:lnTo>
                <a:lnTo>
                  <a:pt x="3778382" y="3371910"/>
                </a:lnTo>
                <a:cubicBezTo>
                  <a:pt x="3778382" y="3364692"/>
                  <a:pt x="3779442" y="3359799"/>
                  <a:pt x="3781563" y="3357232"/>
                </a:cubicBezTo>
                <a:cubicBezTo>
                  <a:pt x="3783684" y="3354664"/>
                  <a:pt x="3787200" y="3353381"/>
                  <a:pt x="3792111" y="3353381"/>
                </a:cubicBezTo>
                <a:cubicBezTo>
                  <a:pt x="3795162" y="3353381"/>
                  <a:pt x="3798399" y="3353753"/>
                  <a:pt x="3801822" y="3354497"/>
                </a:cubicBezTo>
                <a:lnTo>
                  <a:pt x="3804278" y="3337084"/>
                </a:lnTo>
                <a:cubicBezTo>
                  <a:pt x="3798682" y="3335670"/>
                  <a:pt x="3793534" y="3334963"/>
                  <a:pt x="3788834" y="3334963"/>
                </a:cubicBezTo>
                <a:close/>
                <a:moveTo>
                  <a:pt x="1426634" y="3334963"/>
                </a:moveTo>
                <a:cubicBezTo>
                  <a:pt x="1420590" y="3334963"/>
                  <a:pt x="1415572" y="3336191"/>
                  <a:pt x="1411581" y="3338647"/>
                </a:cubicBezTo>
                <a:cubicBezTo>
                  <a:pt x="1407589" y="3341102"/>
                  <a:pt x="1404623" y="3344656"/>
                  <a:pt x="1402683" y="3349306"/>
                </a:cubicBezTo>
                <a:cubicBezTo>
                  <a:pt x="1400743" y="3353957"/>
                  <a:pt x="1399773" y="3360934"/>
                  <a:pt x="1399773" y="3370235"/>
                </a:cubicBezTo>
                <a:lnTo>
                  <a:pt x="1399773" y="3382849"/>
                </a:lnTo>
                <a:lnTo>
                  <a:pt x="1385151" y="3382849"/>
                </a:lnTo>
                <a:lnTo>
                  <a:pt x="1385151" y="3398476"/>
                </a:lnTo>
                <a:lnTo>
                  <a:pt x="1399773" y="3398476"/>
                </a:lnTo>
                <a:lnTo>
                  <a:pt x="1399773" y="3501390"/>
                </a:lnTo>
                <a:lnTo>
                  <a:pt x="1416182" y="3501390"/>
                </a:lnTo>
                <a:lnTo>
                  <a:pt x="1416182" y="3398476"/>
                </a:lnTo>
                <a:lnTo>
                  <a:pt x="1435157" y="3398476"/>
                </a:lnTo>
                <a:lnTo>
                  <a:pt x="1435157" y="3382849"/>
                </a:lnTo>
                <a:lnTo>
                  <a:pt x="1416182" y="3382849"/>
                </a:lnTo>
                <a:lnTo>
                  <a:pt x="1416182" y="3371910"/>
                </a:lnTo>
                <a:cubicBezTo>
                  <a:pt x="1416182" y="3364692"/>
                  <a:pt x="1417242" y="3359799"/>
                  <a:pt x="1419363" y="3357232"/>
                </a:cubicBezTo>
                <a:cubicBezTo>
                  <a:pt x="1421484" y="3354664"/>
                  <a:pt x="1425000" y="3353381"/>
                  <a:pt x="1429911" y="3353381"/>
                </a:cubicBezTo>
                <a:cubicBezTo>
                  <a:pt x="1432962" y="3353381"/>
                  <a:pt x="1436199" y="3353753"/>
                  <a:pt x="1439622" y="3354497"/>
                </a:cubicBezTo>
                <a:lnTo>
                  <a:pt x="1442078" y="3337084"/>
                </a:lnTo>
                <a:cubicBezTo>
                  <a:pt x="1436482" y="3335670"/>
                  <a:pt x="1431334" y="3334963"/>
                  <a:pt x="1426634" y="3334963"/>
                </a:cubicBezTo>
                <a:close/>
                <a:moveTo>
                  <a:pt x="3905072" y="3165671"/>
                </a:moveTo>
                <a:lnTo>
                  <a:pt x="3905072" y="3173038"/>
                </a:lnTo>
                <a:cubicBezTo>
                  <a:pt x="3905072" y="3182787"/>
                  <a:pt x="3903881" y="3190209"/>
                  <a:pt x="3901500" y="3195307"/>
                </a:cubicBezTo>
                <a:cubicBezTo>
                  <a:pt x="3899118" y="3200404"/>
                  <a:pt x="3895528" y="3204478"/>
                  <a:pt x="3890728" y="3207529"/>
                </a:cubicBezTo>
                <a:cubicBezTo>
                  <a:pt x="3885928" y="3210580"/>
                  <a:pt x="3880589" y="3212105"/>
                  <a:pt x="3874710" y="3212105"/>
                </a:cubicBezTo>
                <a:cubicBezTo>
                  <a:pt x="3868534" y="3212105"/>
                  <a:pt x="3863697" y="3210413"/>
                  <a:pt x="3860200" y="3207027"/>
                </a:cubicBezTo>
                <a:cubicBezTo>
                  <a:pt x="3856702" y="3203641"/>
                  <a:pt x="3854954" y="3199120"/>
                  <a:pt x="3854954" y="3193465"/>
                </a:cubicBezTo>
                <a:cubicBezTo>
                  <a:pt x="3854954" y="3189818"/>
                  <a:pt x="3855716" y="3186600"/>
                  <a:pt x="3857242" y="3183810"/>
                </a:cubicBezTo>
                <a:cubicBezTo>
                  <a:pt x="3858767" y="3181019"/>
                  <a:pt x="3860907" y="3178861"/>
                  <a:pt x="3863660" y="3177336"/>
                </a:cubicBezTo>
                <a:cubicBezTo>
                  <a:pt x="3866413" y="3175810"/>
                  <a:pt x="3871250" y="3174452"/>
                  <a:pt x="3878171" y="3173261"/>
                </a:cubicBezTo>
                <a:cubicBezTo>
                  <a:pt x="3890077" y="3171178"/>
                  <a:pt x="3899044" y="3168648"/>
                  <a:pt x="3905072" y="3165671"/>
                </a:cubicBezTo>
                <a:close/>
                <a:moveTo>
                  <a:pt x="2962096" y="3165671"/>
                </a:moveTo>
                <a:lnTo>
                  <a:pt x="2962096" y="3173038"/>
                </a:lnTo>
                <a:cubicBezTo>
                  <a:pt x="2962096" y="3182787"/>
                  <a:pt x="2960906" y="3190209"/>
                  <a:pt x="2958524" y="3195307"/>
                </a:cubicBezTo>
                <a:cubicBezTo>
                  <a:pt x="2956143" y="3200404"/>
                  <a:pt x="2952553" y="3204478"/>
                  <a:pt x="2947753" y="3207529"/>
                </a:cubicBezTo>
                <a:cubicBezTo>
                  <a:pt x="2942954" y="3210580"/>
                  <a:pt x="2937614" y="3212105"/>
                  <a:pt x="2931736" y="3212105"/>
                </a:cubicBezTo>
                <a:cubicBezTo>
                  <a:pt x="2925559" y="3212105"/>
                  <a:pt x="2920722" y="3210413"/>
                  <a:pt x="2917225" y="3207027"/>
                </a:cubicBezTo>
                <a:cubicBezTo>
                  <a:pt x="2913727" y="3203641"/>
                  <a:pt x="2911979" y="3199120"/>
                  <a:pt x="2911979" y="3193465"/>
                </a:cubicBezTo>
                <a:cubicBezTo>
                  <a:pt x="2911979" y="3189818"/>
                  <a:pt x="2912741" y="3186600"/>
                  <a:pt x="2914267" y="3183810"/>
                </a:cubicBezTo>
                <a:cubicBezTo>
                  <a:pt x="2915792" y="3181019"/>
                  <a:pt x="2917932" y="3178861"/>
                  <a:pt x="2920685" y="3177336"/>
                </a:cubicBezTo>
                <a:cubicBezTo>
                  <a:pt x="2923438" y="3175810"/>
                  <a:pt x="2928275" y="3174452"/>
                  <a:pt x="2935196" y="3173261"/>
                </a:cubicBezTo>
                <a:cubicBezTo>
                  <a:pt x="2947102" y="3171178"/>
                  <a:pt x="2956069" y="3168648"/>
                  <a:pt x="2962096" y="3165671"/>
                </a:cubicBezTo>
                <a:close/>
                <a:moveTo>
                  <a:pt x="2809696" y="3165671"/>
                </a:moveTo>
                <a:lnTo>
                  <a:pt x="2809696" y="3173038"/>
                </a:lnTo>
                <a:cubicBezTo>
                  <a:pt x="2809696" y="3182787"/>
                  <a:pt x="2808506" y="3190209"/>
                  <a:pt x="2806125" y="3195307"/>
                </a:cubicBezTo>
                <a:cubicBezTo>
                  <a:pt x="2803743" y="3200404"/>
                  <a:pt x="2800153" y="3204478"/>
                  <a:pt x="2795353" y="3207529"/>
                </a:cubicBezTo>
                <a:cubicBezTo>
                  <a:pt x="2790554" y="3210580"/>
                  <a:pt x="2785214" y="3212105"/>
                  <a:pt x="2779336" y="3212105"/>
                </a:cubicBezTo>
                <a:cubicBezTo>
                  <a:pt x="2773159" y="3212105"/>
                  <a:pt x="2768322" y="3210413"/>
                  <a:pt x="2764825" y="3207027"/>
                </a:cubicBezTo>
                <a:cubicBezTo>
                  <a:pt x="2761327" y="3203641"/>
                  <a:pt x="2759579" y="3199120"/>
                  <a:pt x="2759579" y="3193465"/>
                </a:cubicBezTo>
                <a:cubicBezTo>
                  <a:pt x="2759579" y="3189818"/>
                  <a:pt x="2760341" y="3186600"/>
                  <a:pt x="2761867" y="3183810"/>
                </a:cubicBezTo>
                <a:cubicBezTo>
                  <a:pt x="2763392" y="3181019"/>
                  <a:pt x="2765532" y="3178861"/>
                  <a:pt x="2768285" y="3177336"/>
                </a:cubicBezTo>
                <a:cubicBezTo>
                  <a:pt x="2771038" y="3175810"/>
                  <a:pt x="2775875" y="3174452"/>
                  <a:pt x="2782796" y="3173261"/>
                </a:cubicBezTo>
                <a:cubicBezTo>
                  <a:pt x="2794702" y="3171178"/>
                  <a:pt x="2803669" y="3168648"/>
                  <a:pt x="2809696" y="3165671"/>
                </a:cubicBezTo>
                <a:close/>
                <a:moveTo>
                  <a:pt x="2257246" y="3165671"/>
                </a:moveTo>
                <a:lnTo>
                  <a:pt x="2257246" y="3173038"/>
                </a:lnTo>
                <a:cubicBezTo>
                  <a:pt x="2257246" y="3182787"/>
                  <a:pt x="2256056" y="3190209"/>
                  <a:pt x="2253675" y="3195307"/>
                </a:cubicBezTo>
                <a:cubicBezTo>
                  <a:pt x="2251293" y="3200404"/>
                  <a:pt x="2247703" y="3204478"/>
                  <a:pt x="2242903" y="3207529"/>
                </a:cubicBezTo>
                <a:cubicBezTo>
                  <a:pt x="2238104" y="3210580"/>
                  <a:pt x="2232764" y="3212105"/>
                  <a:pt x="2226886" y="3212105"/>
                </a:cubicBezTo>
                <a:cubicBezTo>
                  <a:pt x="2220709" y="3212105"/>
                  <a:pt x="2215872" y="3210413"/>
                  <a:pt x="2212375" y="3207027"/>
                </a:cubicBezTo>
                <a:cubicBezTo>
                  <a:pt x="2208877" y="3203641"/>
                  <a:pt x="2207129" y="3199120"/>
                  <a:pt x="2207129" y="3193465"/>
                </a:cubicBezTo>
                <a:cubicBezTo>
                  <a:pt x="2207129" y="3189818"/>
                  <a:pt x="2207891" y="3186600"/>
                  <a:pt x="2209417" y="3183810"/>
                </a:cubicBezTo>
                <a:cubicBezTo>
                  <a:pt x="2210942" y="3181019"/>
                  <a:pt x="2213082" y="3178861"/>
                  <a:pt x="2215835" y="3177336"/>
                </a:cubicBezTo>
                <a:cubicBezTo>
                  <a:pt x="2218588" y="3175810"/>
                  <a:pt x="2223425" y="3174452"/>
                  <a:pt x="2230346" y="3173261"/>
                </a:cubicBezTo>
                <a:cubicBezTo>
                  <a:pt x="2242252" y="3171178"/>
                  <a:pt x="2251219" y="3168648"/>
                  <a:pt x="2257246" y="3165671"/>
                </a:cubicBezTo>
                <a:close/>
                <a:moveTo>
                  <a:pt x="1247597" y="3165671"/>
                </a:moveTo>
                <a:lnTo>
                  <a:pt x="1247597" y="3173038"/>
                </a:lnTo>
                <a:cubicBezTo>
                  <a:pt x="1247597" y="3182787"/>
                  <a:pt x="1246406" y="3190209"/>
                  <a:pt x="1244025" y="3195307"/>
                </a:cubicBezTo>
                <a:cubicBezTo>
                  <a:pt x="1241644" y="3200404"/>
                  <a:pt x="1238053" y="3204478"/>
                  <a:pt x="1233253" y="3207529"/>
                </a:cubicBezTo>
                <a:cubicBezTo>
                  <a:pt x="1228454" y="3210580"/>
                  <a:pt x="1223114" y="3212105"/>
                  <a:pt x="1217236" y="3212105"/>
                </a:cubicBezTo>
                <a:cubicBezTo>
                  <a:pt x="1211059" y="3212105"/>
                  <a:pt x="1206222" y="3210413"/>
                  <a:pt x="1202725" y="3207027"/>
                </a:cubicBezTo>
                <a:cubicBezTo>
                  <a:pt x="1199228" y="3203641"/>
                  <a:pt x="1197479" y="3199120"/>
                  <a:pt x="1197479" y="3193465"/>
                </a:cubicBezTo>
                <a:cubicBezTo>
                  <a:pt x="1197479" y="3189818"/>
                  <a:pt x="1198242" y="3186600"/>
                  <a:pt x="1199767" y="3183810"/>
                </a:cubicBezTo>
                <a:cubicBezTo>
                  <a:pt x="1201293" y="3181019"/>
                  <a:pt x="1203432" y="3178861"/>
                  <a:pt x="1206185" y="3177336"/>
                </a:cubicBezTo>
                <a:cubicBezTo>
                  <a:pt x="1208939" y="3175810"/>
                  <a:pt x="1213776" y="3174452"/>
                  <a:pt x="1220696" y="3173261"/>
                </a:cubicBezTo>
                <a:cubicBezTo>
                  <a:pt x="1232602" y="3171178"/>
                  <a:pt x="1241569" y="3168648"/>
                  <a:pt x="1247597" y="3165671"/>
                </a:cubicBezTo>
                <a:close/>
                <a:moveTo>
                  <a:pt x="4129616" y="3120465"/>
                </a:moveTo>
                <a:cubicBezTo>
                  <a:pt x="4137876" y="3120465"/>
                  <a:pt x="4144796" y="3124209"/>
                  <a:pt x="4150378" y="3131697"/>
                </a:cubicBezTo>
                <a:cubicBezTo>
                  <a:pt x="4155958" y="3139184"/>
                  <a:pt x="4158749" y="3150565"/>
                  <a:pt x="4158749" y="3165839"/>
                </a:cubicBezTo>
                <a:cubicBezTo>
                  <a:pt x="4158749" y="3181038"/>
                  <a:pt x="4155977" y="3192419"/>
                  <a:pt x="4150433" y="3199981"/>
                </a:cubicBezTo>
                <a:cubicBezTo>
                  <a:pt x="4144890" y="3207543"/>
                  <a:pt x="4138248" y="3211324"/>
                  <a:pt x="4130509" y="3211324"/>
                </a:cubicBezTo>
                <a:cubicBezTo>
                  <a:pt x="4122249" y="3211324"/>
                  <a:pt x="4115328" y="3207580"/>
                  <a:pt x="4109747" y="3200092"/>
                </a:cubicBezTo>
                <a:cubicBezTo>
                  <a:pt x="4104166" y="3192605"/>
                  <a:pt x="4101376" y="3181186"/>
                  <a:pt x="4101376" y="3165839"/>
                </a:cubicBezTo>
                <a:cubicBezTo>
                  <a:pt x="4101376" y="3150640"/>
                  <a:pt x="4104129" y="3139277"/>
                  <a:pt x="4109636" y="3131752"/>
                </a:cubicBezTo>
                <a:cubicBezTo>
                  <a:pt x="4115142" y="3124227"/>
                  <a:pt x="4121802" y="3120465"/>
                  <a:pt x="4129616" y="3120465"/>
                </a:cubicBezTo>
                <a:close/>
                <a:moveTo>
                  <a:pt x="3587584" y="3120465"/>
                </a:moveTo>
                <a:cubicBezTo>
                  <a:pt x="3595770" y="3120465"/>
                  <a:pt x="3602504" y="3124148"/>
                  <a:pt x="3607787" y="3131515"/>
                </a:cubicBezTo>
                <a:cubicBezTo>
                  <a:pt x="3611434" y="3136575"/>
                  <a:pt x="3613629" y="3144240"/>
                  <a:pt x="3614373" y="3154509"/>
                </a:cubicBezTo>
                <a:lnTo>
                  <a:pt x="3560125" y="3154509"/>
                </a:lnTo>
                <a:cubicBezTo>
                  <a:pt x="3560646" y="3144091"/>
                  <a:pt x="3563511" y="3135812"/>
                  <a:pt x="3568720" y="3129673"/>
                </a:cubicBezTo>
                <a:cubicBezTo>
                  <a:pt x="3573929" y="3123534"/>
                  <a:pt x="3580217" y="3120465"/>
                  <a:pt x="3587584" y="3120465"/>
                </a:cubicBezTo>
                <a:close/>
                <a:moveTo>
                  <a:pt x="3292309" y="3120465"/>
                </a:moveTo>
                <a:cubicBezTo>
                  <a:pt x="3300494" y="3120465"/>
                  <a:pt x="3307229" y="3124148"/>
                  <a:pt x="3312512" y="3131515"/>
                </a:cubicBezTo>
                <a:cubicBezTo>
                  <a:pt x="3316158" y="3136575"/>
                  <a:pt x="3318354" y="3144240"/>
                  <a:pt x="3319098" y="3154509"/>
                </a:cubicBezTo>
                <a:lnTo>
                  <a:pt x="3264850" y="3154509"/>
                </a:lnTo>
                <a:cubicBezTo>
                  <a:pt x="3265371" y="3144091"/>
                  <a:pt x="3268236" y="3135812"/>
                  <a:pt x="3273445" y="3129673"/>
                </a:cubicBezTo>
                <a:cubicBezTo>
                  <a:pt x="3278654" y="3123534"/>
                  <a:pt x="3284942" y="3120465"/>
                  <a:pt x="3292309" y="3120465"/>
                </a:cubicBezTo>
                <a:close/>
                <a:moveTo>
                  <a:pt x="2679153" y="3120465"/>
                </a:moveTo>
                <a:cubicBezTo>
                  <a:pt x="2686971" y="3120465"/>
                  <a:pt x="2693449" y="3124278"/>
                  <a:pt x="2698587" y="3131906"/>
                </a:cubicBezTo>
                <a:cubicBezTo>
                  <a:pt x="2703725" y="3139533"/>
                  <a:pt x="2706294" y="3151644"/>
                  <a:pt x="2706294" y="3168239"/>
                </a:cubicBezTo>
                <a:cubicBezTo>
                  <a:pt x="2706294" y="3182675"/>
                  <a:pt x="2703725" y="3193465"/>
                  <a:pt x="2698587" y="3200609"/>
                </a:cubicBezTo>
                <a:cubicBezTo>
                  <a:pt x="2693449" y="3207752"/>
                  <a:pt x="2687381" y="3211324"/>
                  <a:pt x="2680382" y="3211324"/>
                </a:cubicBezTo>
                <a:cubicBezTo>
                  <a:pt x="2673308" y="3211324"/>
                  <a:pt x="2667109" y="3207603"/>
                  <a:pt x="2661785" y="3200162"/>
                </a:cubicBezTo>
                <a:cubicBezTo>
                  <a:pt x="2656461" y="3192721"/>
                  <a:pt x="2653799" y="3181335"/>
                  <a:pt x="2653799" y="3166006"/>
                </a:cubicBezTo>
                <a:cubicBezTo>
                  <a:pt x="2653799" y="3150305"/>
                  <a:pt x="2656293" y="3138789"/>
                  <a:pt x="2661282" y="3131459"/>
                </a:cubicBezTo>
                <a:cubicBezTo>
                  <a:pt x="2666271" y="3124130"/>
                  <a:pt x="2672228" y="3120465"/>
                  <a:pt x="2679153" y="3120465"/>
                </a:cubicBezTo>
                <a:close/>
                <a:moveTo>
                  <a:pt x="2386541" y="3120465"/>
                </a:moveTo>
                <a:cubicBezTo>
                  <a:pt x="2394801" y="3120465"/>
                  <a:pt x="2401721" y="3124209"/>
                  <a:pt x="2407302" y="3131697"/>
                </a:cubicBezTo>
                <a:cubicBezTo>
                  <a:pt x="2412884" y="3139184"/>
                  <a:pt x="2415674" y="3150565"/>
                  <a:pt x="2415674" y="3165839"/>
                </a:cubicBezTo>
                <a:cubicBezTo>
                  <a:pt x="2415674" y="3181038"/>
                  <a:pt x="2412902" y="3192419"/>
                  <a:pt x="2407358" y="3199981"/>
                </a:cubicBezTo>
                <a:cubicBezTo>
                  <a:pt x="2401814" y="3207543"/>
                  <a:pt x="2395173" y="3211324"/>
                  <a:pt x="2387434" y="3211324"/>
                </a:cubicBezTo>
                <a:cubicBezTo>
                  <a:pt x="2379174" y="3211324"/>
                  <a:pt x="2372253" y="3207580"/>
                  <a:pt x="2366672" y="3200092"/>
                </a:cubicBezTo>
                <a:cubicBezTo>
                  <a:pt x="2361091" y="3192605"/>
                  <a:pt x="2358301" y="3181186"/>
                  <a:pt x="2358301" y="3165839"/>
                </a:cubicBezTo>
                <a:cubicBezTo>
                  <a:pt x="2358301" y="3150640"/>
                  <a:pt x="2361054" y="3139277"/>
                  <a:pt x="2366561" y="3131752"/>
                </a:cubicBezTo>
                <a:cubicBezTo>
                  <a:pt x="2372067" y="3124227"/>
                  <a:pt x="2378727" y="3120465"/>
                  <a:pt x="2386541" y="3120465"/>
                </a:cubicBezTo>
                <a:close/>
                <a:moveTo>
                  <a:pt x="1976966" y="3120465"/>
                </a:moveTo>
                <a:cubicBezTo>
                  <a:pt x="1985226" y="3120465"/>
                  <a:pt x="1992146" y="3124209"/>
                  <a:pt x="1997727" y="3131697"/>
                </a:cubicBezTo>
                <a:cubicBezTo>
                  <a:pt x="2003308" y="3139184"/>
                  <a:pt x="2006099" y="3150565"/>
                  <a:pt x="2006099" y="3165839"/>
                </a:cubicBezTo>
                <a:cubicBezTo>
                  <a:pt x="2006099" y="3181038"/>
                  <a:pt x="2003327" y="3192419"/>
                  <a:pt x="1997783" y="3199981"/>
                </a:cubicBezTo>
                <a:cubicBezTo>
                  <a:pt x="1992239" y="3207543"/>
                  <a:pt x="1985598" y="3211324"/>
                  <a:pt x="1977859" y="3211324"/>
                </a:cubicBezTo>
                <a:cubicBezTo>
                  <a:pt x="1969599" y="3211324"/>
                  <a:pt x="1962678" y="3207580"/>
                  <a:pt x="1957097" y="3200092"/>
                </a:cubicBezTo>
                <a:cubicBezTo>
                  <a:pt x="1951516" y="3192605"/>
                  <a:pt x="1948726" y="3181186"/>
                  <a:pt x="1948726" y="3165839"/>
                </a:cubicBezTo>
                <a:cubicBezTo>
                  <a:pt x="1948726" y="3150640"/>
                  <a:pt x="1951479" y="3139277"/>
                  <a:pt x="1956986" y="3131752"/>
                </a:cubicBezTo>
                <a:cubicBezTo>
                  <a:pt x="1962492" y="3124227"/>
                  <a:pt x="1969152" y="3120465"/>
                  <a:pt x="1976966" y="3120465"/>
                </a:cubicBezTo>
                <a:close/>
                <a:moveTo>
                  <a:pt x="1688591" y="3120465"/>
                </a:moveTo>
                <a:cubicBezTo>
                  <a:pt x="1696272" y="3120465"/>
                  <a:pt x="1702797" y="3124102"/>
                  <a:pt x="1708166" y="3131376"/>
                </a:cubicBezTo>
                <a:cubicBezTo>
                  <a:pt x="1713535" y="3138650"/>
                  <a:pt x="1716219" y="3149747"/>
                  <a:pt x="1716219" y="3164667"/>
                </a:cubicBezTo>
                <a:cubicBezTo>
                  <a:pt x="1716219" y="3179960"/>
                  <a:pt x="1713609" y="3191113"/>
                  <a:pt x="1708389" y="3198126"/>
                </a:cubicBezTo>
                <a:cubicBezTo>
                  <a:pt x="1703169" y="3205139"/>
                  <a:pt x="1696831" y="3208645"/>
                  <a:pt x="1689374" y="3208645"/>
                </a:cubicBezTo>
                <a:cubicBezTo>
                  <a:pt x="1681917" y="3208645"/>
                  <a:pt x="1675615" y="3205064"/>
                  <a:pt x="1670470" y="3197903"/>
                </a:cubicBezTo>
                <a:cubicBezTo>
                  <a:pt x="1665325" y="3190741"/>
                  <a:pt x="1662753" y="3179364"/>
                  <a:pt x="1662753" y="3163772"/>
                </a:cubicBezTo>
                <a:cubicBezTo>
                  <a:pt x="1662753" y="3149448"/>
                  <a:pt x="1665344" y="3138650"/>
                  <a:pt x="1670527" y="3131376"/>
                </a:cubicBezTo>
                <a:cubicBezTo>
                  <a:pt x="1675710" y="3124102"/>
                  <a:pt x="1681731" y="3120465"/>
                  <a:pt x="1688591" y="3120465"/>
                </a:cubicBezTo>
                <a:close/>
                <a:moveTo>
                  <a:pt x="3805022" y="3106624"/>
                </a:moveTo>
                <a:lnTo>
                  <a:pt x="3805022" y="3225165"/>
                </a:lnTo>
                <a:lnTo>
                  <a:pt x="3821430" y="3225165"/>
                </a:lnTo>
                <a:lnTo>
                  <a:pt x="3821430" y="3106624"/>
                </a:lnTo>
                <a:close/>
                <a:moveTo>
                  <a:pt x="3062072" y="3106624"/>
                </a:moveTo>
                <a:lnTo>
                  <a:pt x="3062072" y="3225165"/>
                </a:lnTo>
                <a:lnTo>
                  <a:pt x="3078480" y="3225165"/>
                </a:lnTo>
                <a:lnTo>
                  <a:pt x="3078480" y="3106624"/>
                </a:lnTo>
                <a:close/>
                <a:moveTo>
                  <a:pt x="1509497" y="3106624"/>
                </a:moveTo>
                <a:lnTo>
                  <a:pt x="1509497" y="3225165"/>
                </a:lnTo>
                <a:lnTo>
                  <a:pt x="1525905" y="3225165"/>
                </a:lnTo>
                <a:lnTo>
                  <a:pt x="1525905" y="3106624"/>
                </a:lnTo>
                <a:close/>
                <a:moveTo>
                  <a:pt x="1409447" y="3106624"/>
                </a:moveTo>
                <a:lnTo>
                  <a:pt x="1409447" y="3122920"/>
                </a:lnTo>
                <a:lnTo>
                  <a:pt x="1449104" y="3122920"/>
                </a:lnTo>
                <a:cubicBezTo>
                  <a:pt x="1454465" y="3122920"/>
                  <a:pt x="1460684" y="3122697"/>
                  <a:pt x="1467759" y="3122251"/>
                </a:cubicBezTo>
                <a:lnTo>
                  <a:pt x="1405764" y="3208868"/>
                </a:lnTo>
                <a:lnTo>
                  <a:pt x="1405764" y="3225165"/>
                </a:lnTo>
                <a:lnTo>
                  <a:pt x="1491824" y="3225165"/>
                </a:lnTo>
                <a:lnTo>
                  <a:pt x="1491824" y="3207864"/>
                </a:lnTo>
                <a:lnTo>
                  <a:pt x="1446826" y="3207864"/>
                </a:lnTo>
                <a:cubicBezTo>
                  <a:pt x="1440350" y="3207864"/>
                  <a:pt x="1433427" y="3208199"/>
                  <a:pt x="1426058" y="3208868"/>
                </a:cubicBezTo>
                <a:lnTo>
                  <a:pt x="1436236" y="3195139"/>
                </a:lnTo>
                <a:lnTo>
                  <a:pt x="1489033" y="3119907"/>
                </a:lnTo>
                <a:lnTo>
                  <a:pt x="1489033" y="3106624"/>
                </a:lnTo>
                <a:close/>
                <a:moveTo>
                  <a:pt x="1319369" y="3106624"/>
                </a:moveTo>
                <a:lnTo>
                  <a:pt x="1356345" y="3225341"/>
                </a:lnTo>
                <a:cubicBezTo>
                  <a:pt x="1352544" y="3237425"/>
                  <a:pt x="1350383" y="3243988"/>
                  <a:pt x="1349863" y="3245030"/>
                </a:cubicBezTo>
                <a:cubicBezTo>
                  <a:pt x="1348373" y="3248008"/>
                  <a:pt x="1346492" y="3250204"/>
                  <a:pt x="1344220" y="3251618"/>
                </a:cubicBezTo>
                <a:cubicBezTo>
                  <a:pt x="1341948" y="3253033"/>
                  <a:pt x="1339063" y="3253740"/>
                  <a:pt x="1335563" y="3253740"/>
                </a:cubicBezTo>
                <a:cubicBezTo>
                  <a:pt x="1332956" y="3253740"/>
                  <a:pt x="1329828" y="3253145"/>
                  <a:pt x="1326178" y="3251954"/>
                </a:cubicBezTo>
                <a:lnTo>
                  <a:pt x="1327964" y="3270818"/>
                </a:lnTo>
                <a:cubicBezTo>
                  <a:pt x="1331914" y="3272456"/>
                  <a:pt x="1335454" y="3273274"/>
                  <a:pt x="1338585" y="3273274"/>
                </a:cubicBezTo>
                <a:cubicBezTo>
                  <a:pt x="1343057" y="3273274"/>
                  <a:pt x="1347063" y="3272120"/>
                  <a:pt x="1350604" y="3269814"/>
                </a:cubicBezTo>
                <a:cubicBezTo>
                  <a:pt x="1354144" y="3267507"/>
                  <a:pt x="1357312" y="3263730"/>
                  <a:pt x="1360106" y="3258484"/>
                </a:cubicBezTo>
                <a:cubicBezTo>
                  <a:pt x="1362901" y="3253238"/>
                  <a:pt x="1366721" y="3242802"/>
                  <a:pt x="1371566" y="3227174"/>
                </a:cubicBezTo>
                <a:lnTo>
                  <a:pt x="1408443" y="3106624"/>
                </a:lnTo>
                <a:lnTo>
                  <a:pt x="1391924" y="3106624"/>
                </a:lnTo>
                <a:lnTo>
                  <a:pt x="1371161" y="3175679"/>
                </a:lnTo>
                <a:cubicBezTo>
                  <a:pt x="1368557" y="3184455"/>
                  <a:pt x="1366324" y="3193454"/>
                  <a:pt x="1364464" y="3202677"/>
                </a:cubicBezTo>
                <a:cubicBezTo>
                  <a:pt x="1362306" y="3192935"/>
                  <a:pt x="1359962" y="3183787"/>
                  <a:pt x="1357432" y="3175234"/>
                </a:cubicBezTo>
                <a:lnTo>
                  <a:pt x="1337117" y="3106624"/>
                </a:lnTo>
                <a:close/>
                <a:moveTo>
                  <a:pt x="4130062" y="3103945"/>
                </a:moveTo>
                <a:cubicBezTo>
                  <a:pt x="4116891" y="3103945"/>
                  <a:pt x="4106008" y="3109154"/>
                  <a:pt x="4097413" y="3119572"/>
                </a:cubicBezTo>
                <a:cubicBezTo>
                  <a:pt x="4088818" y="3129990"/>
                  <a:pt x="4084521" y="3145430"/>
                  <a:pt x="4084521" y="3165894"/>
                </a:cubicBezTo>
                <a:cubicBezTo>
                  <a:pt x="4084521" y="3186284"/>
                  <a:pt x="4088856" y="3201706"/>
                  <a:pt x="4097525" y="3212161"/>
                </a:cubicBezTo>
                <a:cubicBezTo>
                  <a:pt x="4106194" y="3222617"/>
                  <a:pt x="4117040" y="3227844"/>
                  <a:pt x="4130062" y="3227844"/>
                </a:cubicBezTo>
                <a:cubicBezTo>
                  <a:pt x="4143308" y="3227844"/>
                  <a:pt x="4154210" y="3222635"/>
                  <a:pt x="4162767" y="3212217"/>
                </a:cubicBezTo>
                <a:cubicBezTo>
                  <a:pt x="4171325" y="3201799"/>
                  <a:pt x="4175604" y="3185949"/>
                  <a:pt x="4175604" y="3164667"/>
                </a:cubicBezTo>
                <a:cubicBezTo>
                  <a:pt x="4175604" y="3145021"/>
                  <a:pt x="4171250" y="3129990"/>
                  <a:pt x="4162544" y="3119572"/>
                </a:cubicBezTo>
                <a:cubicBezTo>
                  <a:pt x="4153838" y="3109154"/>
                  <a:pt x="4143010" y="3103945"/>
                  <a:pt x="4130062" y="3103945"/>
                </a:cubicBezTo>
                <a:close/>
                <a:moveTo>
                  <a:pt x="3884422" y="3103945"/>
                </a:moveTo>
                <a:cubicBezTo>
                  <a:pt x="3871325" y="3103945"/>
                  <a:pt x="3861260" y="3106847"/>
                  <a:pt x="3854228" y="3112651"/>
                </a:cubicBezTo>
                <a:cubicBezTo>
                  <a:pt x="3847196" y="3118456"/>
                  <a:pt x="3842526" y="3127720"/>
                  <a:pt x="3840220" y="3140445"/>
                </a:cubicBezTo>
                <a:lnTo>
                  <a:pt x="3856405" y="3143124"/>
                </a:lnTo>
                <a:cubicBezTo>
                  <a:pt x="3858190" y="3134374"/>
                  <a:pt x="3860981" y="3128410"/>
                  <a:pt x="3864776" y="3125232"/>
                </a:cubicBezTo>
                <a:cubicBezTo>
                  <a:pt x="3868571" y="3122054"/>
                  <a:pt x="3874301" y="3120465"/>
                  <a:pt x="3881966" y="3120465"/>
                </a:cubicBezTo>
                <a:cubicBezTo>
                  <a:pt x="3890449" y="3120465"/>
                  <a:pt x="3896737" y="3122846"/>
                  <a:pt x="3900830" y="3127608"/>
                </a:cubicBezTo>
                <a:cubicBezTo>
                  <a:pt x="3903732" y="3130883"/>
                  <a:pt x="3905183" y="3136575"/>
                  <a:pt x="3905183" y="3144687"/>
                </a:cubicBezTo>
                <a:lnTo>
                  <a:pt x="3905072" y="3149821"/>
                </a:lnTo>
                <a:cubicBezTo>
                  <a:pt x="3898821" y="3152543"/>
                  <a:pt x="3888998" y="3154887"/>
                  <a:pt x="3875604" y="3156853"/>
                </a:cubicBezTo>
                <a:cubicBezTo>
                  <a:pt x="3865632" y="3158267"/>
                  <a:pt x="3858190" y="3160462"/>
                  <a:pt x="3853279" y="3163439"/>
                </a:cubicBezTo>
                <a:cubicBezTo>
                  <a:pt x="3848368" y="3166416"/>
                  <a:pt x="3844498" y="3170545"/>
                  <a:pt x="3841671" y="3175829"/>
                </a:cubicBezTo>
                <a:cubicBezTo>
                  <a:pt x="3838843" y="3181112"/>
                  <a:pt x="3837429" y="3187177"/>
                  <a:pt x="3837429" y="3194023"/>
                </a:cubicBezTo>
                <a:cubicBezTo>
                  <a:pt x="3837429" y="3204367"/>
                  <a:pt x="3840443" y="3212589"/>
                  <a:pt x="3846470" y="3218691"/>
                </a:cubicBezTo>
                <a:cubicBezTo>
                  <a:pt x="3852498" y="3224793"/>
                  <a:pt x="3860572" y="3227844"/>
                  <a:pt x="3870692" y="3227844"/>
                </a:cubicBezTo>
                <a:cubicBezTo>
                  <a:pt x="3877092" y="3227844"/>
                  <a:pt x="3883268" y="3226393"/>
                  <a:pt x="3889221" y="3223490"/>
                </a:cubicBezTo>
                <a:cubicBezTo>
                  <a:pt x="3895174" y="3220587"/>
                  <a:pt x="3900904" y="3216271"/>
                  <a:pt x="3906411" y="3210541"/>
                </a:cubicBezTo>
                <a:cubicBezTo>
                  <a:pt x="3906932" y="3216198"/>
                  <a:pt x="3908048" y="3221072"/>
                  <a:pt x="3909760" y="3225165"/>
                </a:cubicBezTo>
                <a:lnTo>
                  <a:pt x="3926949" y="3225165"/>
                </a:lnTo>
                <a:cubicBezTo>
                  <a:pt x="3924866" y="3220552"/>
                  <a:pt x="3923470" y="3215808"/>
                  <a:pt x="3922764" y="3210933"/>
                </a:cubicBezTo>
                <a:cubicBezTo>
                  <a:pt x="3922056" y="3206059"/>
                  <a:pt x="3921703" y="3194246"/>
                  <a:pt x="3921703" y="3175494"/>
                </a:cubicBezTo>
                <a:lnTo>
                  <a:pt x="3921703" y="3148705"/>
                </a:lnTo>
                <a:cubicBezTo>
                  <a:pt x="3921703" y="3137840"/>
                  <a:pt x="3920940" y="3129580"/>
                  <a:pt x="3919415" y="3123925"/>
                </a:cubicBezTo>
                <a:cubicBezTo>
                  <a:pt x="3917889" y="3118270"/>
                  <a:pt x="3914224" y="3113526"/>
                  <a:pt x="3908420" y="3109693"/>
                </a:cubicBezTo>
                <a:cubicBezTo>
                  <a:pt x="3902616" y="3105861"/>
                  <a:pt x="3894616" y="3103945"/>
                  <a:pt x="3884422" y="3103945"/>
                </a:cubicBezTo>
                <a:close/>
                <a:moveTo>
                  <a:pt x="3698332" y="3103945"/>
                </a:moveTo>
                <a:cubicBezTo>
                  <a:pt x="3691647" y="3103945"/>
                  <a:pt x="3685723" y="3105554"/>
                  <a:pt x="3680560" y="3108773"/>
                </a:cubicBezTo>
                <a:cubicBezTo>
                  <a:pt x="3675398" y="3111992"/>
                  <a:pt x="3671034" y="3116857"/>
                  <a:pt x="3667467" y="3123369"/>
                </a:cubicBezTo>
                <a:lnTo>
                  <a:pt x="3667467" y="3106624"/>
                </a:lnTo>
                <a:lnTo>
                  <a:pt x="3652622" y="3106624"/>
                </a:lnTo>
                <a:lnTo>
                  <a:pt x="3652622" y="3225165"/>
                </a:lnTo>
                <a:lnTo>
                  <a:pt x="3669030" y="3225165"/>
                </a:lnTo>
                <a:lnTo>
                  <a:pt x="3669030" y="3160355"/>
                </a:lnTo>
                <a:cubicBezTo>
                  <a:pt x="3669030" y="3146053"/>
                  <a:pt x="3671374" y="3135959"/>
                  <a:pt x="3676062" y="3130074"/>
                </a:cubicBezTo>
                <a:cubicBezTo>
                  <a:pt x="3680750" y="3124189"/>
                  <a:pt x="3687038" y="3121246"/>
                  <a:pt x="3694926" y="3121246"/>
                </a:cubicBezTo>
                <a:cubicBezTo>
                  <a:pt x="3699093" y="3121246"/>
                  <a:pt x="3702758" y="3122345"/>
                  <a:pt x="3705921" y="3124542"/>
                </a:cubicBezTo>
                <a:cubicBezTo>
                  <a:pt x="3709084" y="3126740"/>
                  <a:pt x="3711409" y="3129850"/>
                  <a:pt x="3712897" y="3133872"/>
                </a:cubicBezTo>
                <a:cubicBezTo>
                  <a:pt x="3714386" y="3137895"/>
                  <a:pt x="3715130" y="3144264"/>
                  <a:pt x="3715130" y="3152981"/>
                </a:cubicBezTo>
                <a:lnTo>
                  <a:pt x="3715130" y="3225165"/>
                </a:lnTo>
                <a:lnTo>
                  <a:pt x="3731538" y="3225165"/>
                </a:lnTo>
                <a:lnTo>
                  <a:pt x="3731538" y="3152277"/>
                </a:lnTo>
                <a:cubicBezTo>
                  <a:pt x="3731538" y="3141338"/>
                  <a:pt x="3730869" y="3133227"/>
                  <a:pt x="3729532" y="3127943"/>
                </a:cubicBezTo>
                <a:cubicBezTo>
                  <a:pt x="3728195" y="3122660"/>
                  <a:pt x="3726171" y="3118363"/>
                  <a:pt x="3723459" y="3115051"/>
                </a:cubicBezTo>
                <a:cubicBezTo>
                  <a:pt x="3720748" y="3111740"/>
                  <a:pt x="3717182" y="3109061"/>
                  <a:pt x="3712762" y="3107014"/>
                </a:cubicBezTo>
                <a:cubicBezTo>
                  <a:pt x="3708342" y="3104968"/>
                  <a:pt x="3703532" y="3103945"/>
                  <a:pt x="3698332" y="3103945"/>
                </a:cubicBezTo>
                <a:close/>
                <a:moveTo>
                  <a:pt x="3587696" y="3103945"/>
                </a:moveTo>
                <a:cubicBezTo>
                  <a:pt x="3574524" y="3103945"/>
                  <a:pt x="3563641" y="3109321"/>
                  <a:pt x="3555046" y="3120074"/>
                </a:cubicBezTo>
                <a:cubicBezTo>
                  <a:pt x="3546452" y="3130827"/>
                  <a:pt x="3542154" y="3146435"/>
                  <a:pt x="3542154" y="3166899"/>
                </a:cubicBezTo>
                <a:cubicBezTo>
                  <a:pt x="3542154" y="3186619"/>
                  <a:pt x="3546414" y="3201706"/>
                  <a:pt x="3554935" y="3212161"/>
                </a:cubicBezTo>
                <a:cubicBezTo>
                  <a:pt x="3563455" y="3222617"/>
                  <a:pt x="3574598" y="3227844"/>
                  <a:pt x="3588365" y="3227844"/>
                </a:cubicBezTo>
                <a:cubicBezTo>
                  <a:pt x="3599304" y="3227844"/>
                  <a:pt x="3608476" y="3224626"/>
                  <a:pt x="3615880" y="3218189"/>
                </a:cubicBezTo>
                <a:cubicBezTo>
                  <a:pt x="3623284" y="3211752"/>
                  <a:pt x="3628400" y="3202208"/>
                  <a:pt x="3631228" y="3189558"/>
                </a:cubicBezTo>
                <a:lnTo>
                  <a:pt x="3614261" y="3186991"/>
                </a:lnTo>
                <a:cubicBezTo>
                  <a:pt x="3609424" y="3203213"/>
                  <a:pt x="3600830" y="3211324"/>
                  <a:pt x="3588477" y="3211324"/>
                </a:cubicBezTo>
                <a:cubicBezTo>
                  <a:pt x="3580589" y="3211324"/>
                  <a:pt x="3573892" y="3207938"/>
                  <a:pt x="3568385" y="3201167"/>
                </a:cubicBezTo>
                <a:cubicBezTo>
                  <a:pt x="3562878" y="3194395"/>
                  <a:pt x="3559790" y="3184349"/>
                  <a:pt x="3559120" y="3171029"/>
                </a:cubicBezTo>
                <a:lnTo>
                  <a:pt x="3631674" y="3171029"/>
                </a:lnTo>
                <a:lnTo>
                  <a:pt x="3631786" y="3165671"/>
                </a:lnTo>
                <a:cubicBezTo>
                  <a:pt x="3631786" y="3145654"/>
                  <a:pt x="3627582" y="3130362"/>
                  <a:pt x="3619173" y="3119795"/>
                </a:cubicBezTo>
                <a:cubicBezTo>
                  <a:pt x="3610764" y="3109228"/>
                  <a:pt x="3600272" y="3103945"/>
                  <a:pt x="3587696" y="3103945"/>
                </a:cubicBezTo>
                <a:close/>
                <a:moveTo>
                  <a:pt x="3485636" y="3103945"/>
                </a:moveTo>
                <a:cubicBezTo>
                  <a:pt x="3474177" y="3103945"/>
                  <a:pt x="3465210" y="3107107"/>
                  <a:pt x="3458736" y="3113433"/>
                </a:cubicBezTo>
                <a:cubicBezTo>
                  <a:pt x="3452262" y="3119758"/>
                  <a:pt x="3449025" y="3127980"/>
                  <a:pt x="3449025" y="3138101"/>
                </a:cubicBezTo>
                <a:cubicBezTo>
                  <a:pt x="3449025" y="3143979"/>
                  <a:pt x="3450216" y="3149226"/>
                  <a:pt x="3452597" y="3153839"/>
                </a:cubicBezTo>
                <a:cubicBezTo>
                  <a:pt x="3454978" y="3158453"/>
                  <a:pt x="3458327" y="3162136"/>
                  <a:pt x="3462643" y="3164890"/>
                </a:cubicBezTo>
                <a:cubicBezTo>
                  <a:pt x="3466959" y="3167643"/>
                  <a:pt x="3475516" y="3170992"/>
                  <a:pt x="3488316" y="3174936"/>
                </a:cubicBezTo>
                <a:cubicBezTo>
                  <a:pt x="3497171" y="3177615"/>
                  <a:pt x="3502752" y="3179847"/>
                  <a:pt x="3505059" y="3181633"/>
                </a:cubicBezTo>
                <a:cubicBezTo>
                  <a:pt x="3508407" y="3184238"/>
                  <a:pt x="3510082" y="3187884"/>
                  <a:pt x="3510082" y="3192572"/>
                </a:cubicBezTo>
                <a:cubicBezTo>
                  <a:pt x="3510082" y="3198004"/>
                  <a:pt x="3508133" y="3202488"/>
                  <a:pt x="3504236" y="3206022"/>
                </a:cubicBezTo>
                <a:cubicBezTo>
                  <a:pt x="3500338" y="3209557"/>
                  <a:pt x="3494826" y="3211324"/>
                  <a:pt x="3487698" y="3211324"/>
                </a:cubicBezTo>
                <a:cubicBezTo>
                  <a:pt x="3480572" y="3211324"/>
                  <a:pt x="3474856" y="3209287"/>
                  <a:pt x="3470550" y="3205213"/>
                </a:cubicBezTo>
                <a:cubicBezTo>
                  <a:pt x="3466243" y="3201139"/>
                  <a:pt x="3463608" y="3194916"/>
                  <a:pt x="3462643" y="3186545"/>
                </a:cubicBezTo>
                <a:lnTo>
                  <a:pt x="3446234" y="3189670"/>
                </a:lnTo>
                <a:cubicBezTo>
                  <a:pt x="3449955" y="3215119"/>
                  <a:pt x="3463461" y="3227844"/>
                  <a:pt x="3486753" y="3227844"/>
                </a:cubicBezTo>
                <a:cubicBezTo>
                  <a:pt x="3499180" y="3227844"/>
                  <a:pt x="3508984" y="3224340"/>
                  <a:pt x="3516165" y="3217333"/>
                </a:cubicBezTo>
                <a:cubicBezTo>
                  <a:pt x="3523346" y="3210326"/>
                  <a:pt x="3526936" y="3201157"/>
                  <a:pt x="3526936" y="3189827"/>
                </a:cubicBezTo>
                <a:cubicBezTo>
                  <a:pt x="3526936" y="3183714"/>
                  <a:pt x="3525824" y="3178440"/>
                  <a:pt x="3523600" y="3174005"/>
                </a:cubicBezTo>
                <a:cubicBezTo>
                  <a:pt x="3521376" y="3169570"/>
                  <a:pt x="3518262" y="3166066"/>
                  <a:pt x="3514259" y="3163494"/>
                </a:cubicBezTo>
                <a:cubicBezTo>
                  <a:pt x="3510256" y="3160923"/>
                  <a:pt x="3501436" y="3157474"/>
                  <a:pt x="3487799" y="3153147"/>
                </a:cubicBezTo>
                <a:cubicBezTo>
                  <a:pt x="3477884" y="3149887"/>
                  <a:pt x="3471920" y="3147515"/>
                  <a:pt x="3469907" y="3146033"/>
                </a:cubicBezTo>
                <a:cubicBezTo>
                  <a:pt x="3466552" y="3143513"/>
                  <a:pt x="3464875" y="3140067"/>
                  <a:pt x="3464875" y="3135694"/>
                </a:cubicBezTo>
                <a:cubicBezTo>
                  <a:pt x="3464875" y="3131248"/>
                  <a:pt x="3466624" y="3127598"/>
                  <a:pt x="3470121" y="3124745"/>
                </a:cubicBezTo>
                <a:cubicBezTo>
                  <a:pt x="3473619" y="3121891"/>
                  <a:pt x="3478939" y="3120465"/>
                  <a:pt x="3486083" y="3120465"/>
                </a:cubicBezTo>
                <a:cubicBezTo>
                  <a:pt x="3498659" y="3120465"/>
                  <a:pt x="3505691" y="3126939"/>
                  <a:pt x="3507180" y="3139887"/>
                </a:cubicBezTo>
                <a:lnTo>
                  <a:pt x="3523253" y="3137208"/>
                </a:lnTo>
                <a:cubicBezTo>
                  <a:pt x="3522137" y="3129022"/>
                  <a:pt x="3520128" y="3122734"/>
                  <a:pt x="3517225" y="3118344"/>
                </a:cubicBezTo>
                <a:cubicBezTo>
                  <a:pt x="3514323" y="3113953"/>
                  <a:pt x="3510138" y="3110456"/>
                  <a:pt x="3504668" y="3107851"/>
                </a:cubicBezTo>
                <a:cubicBezTo>
                  <a:pt x="3499198" y="3105247"/>
                  <a:pt x="3492855" y="3103945"/>
                  <a:pt x="3485636" y="3103945"/>
                </a:cubicBezTo>
                <a:close/>
                <a:moveTo>
                  <a:pt x="3390386" y="3103945"/>
                </a:moveTo>
                <a:cubicBezTo>
                  <a:pt x="3378927" y="3103945"/>
                  <a:pt x="3369960" y="3107107"/>
                  <a:pt x="3363486" y="3113433"/>
                </a:cubicBezTo>
                <a:cubicBezTo>
                  <a:pt x="3357012" y="3119758"/>
                  <a:pt x="3353775" y="3127980"/>
                  <a:pt x="3353775" y="3138101"/>
                </a:cubicBezTo>
                <a:cubicBezTo>
                  <a:pt x="3353775" y="3143979"/>
                  <a:pt x="3354966" y="3149226"/>
                  <a:pt x="3357347" y="3153839"/>
                </a:cubicBezTo>
                <a:cubicBezTo>
                  <a:pt x="3359728" y="3158453"/>
                  <a:pt x="3363077" y="3162136"/>
                  <a:pt x="3367393" y="3164890"/>
                </a:cubicBezTo>
                <a:cubicBezTo>
                  <a:pt x="3371709" y="3167643"/>
                  <a:pt x="3380266" y="3170992"/>
                  <a:pt x="3393066" y="3174936"/>
                </a:cubicBezTo>
                <a:cubicBezTo>
                  <a:pt x="3401921" y="3177615"/>
                  <a:pt x="3407502" y="3179847"/>
                  <a:pt x="3409809" y="3181633"/>
                </a:cubicBezTo>
                <a:cubicBezTo>
                  <a:pt x="3413157" y="3184238"/>
                  <a:pt x="3414832" y="3187884"/>
                  <a:pt x="3414832" y="3192572"/>
                </a:cubicBezTo>
                <a:cubicBezTo>
                  <a:pt x="3414832" y="3198004"/>
                  <a:pt x="3412883" y="3202488"/>
                  <a:pt x="3408986" y="3206022"/>
                </a:cubicBezTo>
                <a:cubicBezTo>
                  <a:pt x="3405088" y="3209557"/>
                  <a:pt x="3399576" y="3211324"/>
                  <a:pt x="3392448" y="3211324"/>
                </a:cubicBezTo>
                <a:cubicBezTo>
                  <a:pt x="3385322" y="3211324"/>
                  <a:pt x="3379606" y="3209287"/>
                  <a:pt x="3375300" y="3205213"/>
                </a:cubicBezTo>
                <a:cubicBezTo>
                  <a:pt x="3370993" y="3201139"/>
                  <a:pt x="3368358" y="3194916"/>
                  <a:pt x="3367393" y="3186545"/>
                </a:cubicBezTo>
                <a:lnTo>
                  <a:pt x="3350984" y="3189670"/>
                </a:lnTo>
                <a:cubicBezTo>
                  <a:pt x="3354705" y="3215119"/>
                  <a:pt x="3368211" y="3227844"/>
                  <a:pt x="3391503" y="3227844"/>
                </a:cubicBezTo>
                <a:cubicBezTo>
                  <a:pt x="3403930" y="3227844"/>
                  <a:pt x="3413734" y="3224340"/>
                  <a:pt x="3420915" y="3217333"/>
                </a:cubicBezTo>
                <a:cubicBezTo>
                  <a:pt x="3428096" y="3210326"/>
                  <a:pt x="3431686" y="3201157"/>
                  <a:pt x="3431686" y="3189827"/>
                </a:cubicBezTo>
                <a:cubicBezTo>
                  <a:pt x="3431686" y="3183714"/>
                  <a:pt x="3430574" y="3178440"/>
                  <a:pt x="3428350" y="3174005"/>
                </a:cubicBezTo>
                <a:cubicBezTo>
                  <a:pt x="3426126" y="3169570"/>
                  <a:pt x="3423012" y="3166066"/>
                  <a:pt x="3419009" y="3163494"/>
                </a:cubicBezTo>
                <a:cubicBezTo>
                  <a:pt x="3415006" y="3160923"/>
                  <a:pt x="3406186" y="3157474"/>
                  <a:pt x="3392549" y="3153147"/>
                </a:cubicBezTo>
                <a:cubicBezTo>
                  <a:pt x="3382634" y="3149887"/>
                  <a:pt x="3376670" y="3147515"/>
                  <a:pt x="3374657" y="3146033"/>
                </a:cubicBezTo>
                <a:cubicBezTo>
                  <a:pt x="3371302" y="3143513"/>
                  <a:pt x="3369625" y="3140067"/>
                  <a:pt x="3369625" y="3135694"/>
                </a:cubicBezTo>
                <a:cubicBezTo>
                  <a:pt x="3369625" y="3131248"/>
                  <a:pt x="3371374" y="3127598"/>
                  <a:pt x="3374871" y="3124745"/>
                </a:cubicBezTo>
                <a:cubicBezTo>
                  <a:pt x="3378369" y="3121891"/>
                  <a:pt x="3383689" y="3120465"/>
                  <a:pt x="3390833" y="3120465"/>
                </a:cubicBezTo>
                <a:cubicBezTo>
                  <a:pt x="3403409" y="3120465"/>
                  <a:pt x="3410441" y="3126939"/>
                  <a:pt x="3411930" y="3139887"/>
                </a:cubicBezTo>
                <a:lnTo>
                  <a:pt x="3428003" y="3137208"/>
                </a:lnTo>
                <a:cubicBezTo>
                  <a:pt x="3426887" y="3129022"/>
                  <a:pt x="3424878" y="3122734"/>
                  <a:pt x="3421975" y="3118344"/>
                </a:cubicBezTo>
                <a:cubicBezTo>
                  <a:pt x="3419073" y="3113953"/>
                  <a:pt x="3414888" y="3110456"/>
                  <a:pt x="3409418" y="3107851"/>
                </a:cubicBezTo>
                <a:cubicBezTo>
                  <a:pt x="3403948" y="3105247"/>
                  <a:pt x="3397605" y="3103945"/>
                  <a:pt x="3390386" y="3103945"/>
                </a:cubicBezTo>
                <a:close/>
                <a:moveTo>
                  <a:pt x="3292420" y="3103945"/>
                </a:moveTo>
                <a:cubicBezTo>
                  <a:pt x="3279249" y="3103945"/>
                  <a:pt x="3268366" y="3109321"/>
                  <a:pt x="3259771" y="3120074"/>
                </a:cubicBezTo>
                <a:cubicBezTo>
                  <a:pt x="3251176" y="3130827"/>
                  <a:pt x="3246879" y="3146435"/>
                  <a:pt x="3246879" y="3166899"/>
                </a:cubicBezTo>
                <a:cubicBezTo>
                  <a:pt x="3246879" y="3186619"/>
                  <a:pt x="3251139" y="3201706"/>
                  <a:pt x="3259660" y="3212161"/>
                </a:cubicBezTo>
                <a:cubicBezTo>
                  <a:pt x="3268180" y="3222617"/>
                  <a:pt x="3279324" y="3227844"/>
                  <a:pt x="3293090" y="3227844"/>
                </a:cubicBezTo>
                <a:cubicBezTo>
                  <a:pt x="3304029" y="3227844"/>
                  <a:pt x="3313200" y="3224626"/>
                  <a:pt x="3320605" y="3218189"/>
                </a:cubicBezTo>
                <a:cubicBezTo>
                  <a:pt x="3328009" y="3211752"/>
                  <a:pt x="3333125" y="3202208"/>
                  <a:pt x="3335953" y="3189558"/>
                </a:cubicBezTo>
                <a:lnTo>
                  <a:pt x="3318986" y="3186991"/>
                </a:lnTo>
                <a:cubicBezTo>
                  <a:pt x="3314150" y="3203213"/>
                  <a:pt x="3305554" y="3211324"/>
                  <a:pt x="3293202" y="3211324"/>
                </a:cubicBezTo>
                <a:cubicBezTo>
                  <a:pt x="3285314" y="3211324"/>
                  <a:pt x="3278617" y="3207938"/>
                  <a:pt x="3273110" y="3201167"/>
                </a:cubicBezTo>
                <a:cubicBezTo>
                  <a:pt x="3267604" y="3194395"/>
                  <a:pt x="3264515" y="3184349"/>
                  <a:pt x="3263846" y="3171029"/>
                </a:cubicBezTo>
                <a:lnTo>
                  <a:pt x="3336399" y="3171029"/>
                </a:lnTo>
                <a:lnTo>
                  <a:pt x="3336511" y="3165671"/>
                </a:lnTo>
                <a:cubicBezTo>
                  <a:pt x="3336511" y="3145654"/>
                  <a:pt x="3332306" y="3130362"/>
                  <a:pt x="3323898" y="3119795"/>
                </a:cubicBezTo>
                <a:cubicBezTo>
                  <a:pt x="3315489" y="3109228"/>
                  <a:pt x="3304996" y="3103945"/>
                  <a:pt x="3292420" y="3103945"/>
                </a:cubicBezTo>
                <a:close/>
                <a:moveTo>
                  <a:pt x="3133212" y="3103945"/>
                </a:moveTo>
                <a:cubicBezTo>
                  <a:pt x="3121752" y="3103945"/>
                  <a:pt x="3112785" y="3107107"/>
                  <a:pt x="3106311" y="3113433"/>
                </a:cubicBezTo>
                <a:cubicBezTo>
                  <a:pt x="3099837" y="3119758"/>
                  <a:pt x="3096600" y="3127980"/>
                  <a:pt x="3096600" y="3138101"/>
                </a:cubicBezTo>
                <a:cubicBezTo>
                  <a:pt x="3096600" y="3143979"/>
                  <a:pt x="3097790" y="3149226"/>
                  <a:pt x="3100172" y="3153839"/>
                </a:cubicBezTo>
                <a:cubicBezTo>
                  <a:pt x="3102553" y="3158453"/>
                  <a:pt x="3105902" y="3162136"/>
                  <a:pt x="3110218" y="3164890"/>
                </a:cubicBezTo>
                <a:cubicBezTo>
                  <a:pt x="3114534" y="3167643"/>
                  <a:pt x="3123091" y="3170992"/>
                  <a:pt x="3135890" y="3174936"/>
                </a:cubicBezTo>
                <a:cubicBezTo>
                  <a:pt x="3144746" y="3177615"/>
                  <a:pt x="3150327" y="3179847"/>
                  <a:pt x="3152634" y="3181633"/>
                </a:cubicBezTo>
                <a:cubicBezTo>
                  <a:pt x="3155982" y="3184238"/>
                  <a:pt x="3157656" y="3187884"/>
                  <a:pt x="3157656" y="3192572"/>
                </a:cubicBezTo>
                <a:cubicBezTo>
                  <a:pt x="3157656" y="3198004"/>
                  <a:pt x="3155708" y="3202488"/>
                  <a:pt x="3151810" y="3206022"/>
                </a:cubicBezTo>
                <a:cubicBezTo>
                  <a:pt x="3147913" y="3209557"/>
                  <a:pt x="3142400" y="3211324"/>
                  <a:pt x="3135273" y="3211324"/>
                </a:cubicBezTo>
                <a:cubicBezTo>
                  <a:pt x="3128147" y="3211324"/>
                  <a:pt x="3122430" y="3209287"/>
                  <a:pt x="3118124" y="3205213"/>
                </a:cubicBezTo>
                <a:cubicBezTo>
                  <a:pt x="3113818" y="3201139"/>
                  <a:pt x="3111183" y="3194916"/>
                  <a:pt x="3110218" y="3186545"/>
                </a:cubicBezTo>
                <a:lnTo>
                  <a:pt x="3093809" y="3189670"/>
                </a:lnTo>
                <a:cubicBezTo>
                  <a:pt x="3097530" y="3215119"/>
                  <a:pt x="3111036" y="3227844"/>
                  <a:pt x="3134328" y="3227844"/>
                </a:cubicBezTo>
                <a:cubicBezTo>
                  <a:pt x="3146755" y="3227844"/>
                  <a:pt x="3156559" y="3224340"/>
                  <a:pt x="3163740" y="3217333"/>
                </a:cubicBezTo>
                <a:cubicBezTo>
                  <a:pt x="3170921" y="3210326"/>
                  <a:pt x="3174512" y="3201157"/>
                  <a:pt x="3174512" y="3189827"/>
                </a:cubicBezTo>
                <a:cubicBezTo>
                  <a:pt x="3174512" y="3183714"/>
                  <a:pt x="3173399" y="3178440"/>
                  <a:pt x="3171175" y="3174005"/>
                </a:cubicBezTo>
                <a:cubicBezTo>
                  <a:pt x="3168951" y="3169570"/>
                  <a:pt x="3165837" y="3166066"/>
                  <a:pt x="3161834" y="3163494"/>
                </a:cubicBezTo>
                <a:cubicBezTo>
                  <a:pt x="3157830" y="3160923"/>
                  <a:pt x="3149011" y="3157474"/>
                  <a:pt x="3135374" y="3153147"/>
                </a:cubicBezTo>
                <a:cubicBezTo>
                  <a:pt x="3125458" y="3149887"/>
                  <a:pt x="3119494" y="3147515"/>
                  <a:pt x="3117482" y="3146033"/>
                </a:cubicBezTo>
                <a:cubicBezTo>
                  <a:pt x="3114127" y="3143513"/>
                  <a:pt x="3112450" y="3140067"/>
                  <a:pt x="3112450" y="3135694"/>
                </a:cubicBezTo>
                <a:cubicBezTo>
                  <a:pt x="3112450" y="3131248"/>
                  <a:pt x="3114199" y="3127598"/>
                  <a:pt x="3117696" y="3124745"/>
                </a:cubicBezTo>
                <a:cubicBezTo>
                  <a:pt x="3121194" y="3121891"/>
                  <a:pt x="3126514" y="3120465"/>
                  <a:pt x="3133658" y="3120465"/>
                </a:cubicBezTo>
                <a:cubicBezTo>
                  <a:pt x="3146234" y="3120465"/>
                  <a:pt x="3153266" y="3126939"/>
                  <a:pt x="3154754" y="3139887"/>
                </a:cubicBezTo>
                <a:lnTo>
                  <a:pt x="3170828" y="3137208"/>
                </a:lnTo>
                <a:cubicBezTo>
                  <a:pt x="3169712" y="3129022"/>
                  <a:pt x="3167702" y="3122734"/>
                  <a:pt x="3164800" y="3118344"/>
                </a:cubicBezTo>
                <a:cubicBezTo>
                  <a:pt x="3161898" y="3113953"/>
                  <a:pt x="3157712" y="3110456"/>
                  <a:pt x="3152243" y="3107851"/>
                </a:cubicBezTo>
                <a:cubicBezTo>
                  <a:pt x="3146774" y="3105247"/>
                  <a:pt x="3140430" y="3103945"/>
                  <a:pt x="3133212" y="3103945"/>
                </a:cubicBezTo>
                <a:close/>
                <a:moveTo>
                  <a:pt x="2941446" y="3103945"/>
                </a:moveTo>
                <a:cubicBezTo>
                  <a:pt x="2928350" y="3103945"/>
                  <a:pt x="2918285" y="3106847"/>
                  <a:pt x="2911253" y="3112651"/>
                </a:cubicBezTo>
                <a:cubicBezTo>
                  <a:pt x="2904221" y="3118456"/>
                  <a:pt x="2899552" y="3127720"/>
                  <a:pt x="2897245" y="3140445"/>
                </a:cubicBezTo>
                <a:lnTo>
                  <a:pt x="2913430" y="3143124"/>
                </a:lnTo>
                <a:cubicBezTo>
                  <a:pt x="2915216" y="3134374"/>
                  <a:pt x="2918006" y="3128410"/>
                  <a:pt x="2921801" y="3125232"/>
                </a:cubicBezTo>
                <a:cubicBezTo>
                  <a:pt x="2925596" y="3122054"/>
                  <a:pt x="2931326" y="3120465"/>
                  <a:pt x="2938991" y="3120465"/>
                </a:cubicBezTo>
                <a:cubicBezTo>
                  <a:pt x="2947474" y="3120465"/>
                  <a:pt x="2953762" y="3122846"/>
                  <a:pt x="2957855" y="3127608"/>
                </a:cubicBezTo>
                <a:cubicBezTo>
                  <a:pt x="2960757" y="3130883"/>
                  <a:pt x="2962208" y="3136575"/>
                  <a:pt x="2962208" y="3144687"/>
                </a:cubicBezTo>
                <a:lnTo>
                  <a:pt x="2962096" y="3149821"/>
                </a:lnTo>
                <a:cubicBezTo>
                  <a:pt x="2955846" y="3152543"/>
                  <a:pt x="2946023" y="3154887"/>
                  <a:pt x="2932628" y="3156853"/>
                </a:cubicBezTo>
                <a:cubicBezTo>
                  <a:pt x="2922657" y="3158267"/>
                  <a:pt x="2915216" y="3160462"/>
                  <a:pt x="2910304" y="3163439"/>
                </a:cubicBezTo>
                <a:cubicBezTo>
                  <a:pt x="2905393" y="3166416"/>
                  <a:pt x="2901523" y="3170545"/>
                  <a:pt x="2898696" y="3175829"/>
                </a:cubicBezTo>
                <a:cubicBezTo>
                  <a:pt x="2895868" y="3181112"/>
                  <a:pt x="2894454" y="3187177"/>
                  <a:pt x="2894454" y="3194023"/>
                </a:cubicBezTo>
                <a:cubicBezTo>
                  <a:pt x="2894454" y="3204367"/>
                  <a:pt x="2897468" y="3212589"/>
                  <a:pt x="2903495" y="3218691"/>
                </a:cubicBezTo>
                <a:cubicBezTo>
                  <a:pt x="2909523" y="3224793"/>
                  <a:pt x="2917597" y="3227844"/>
                  <a:pt x="2927717" y="3227844"/>
                </a:cubicBezTo>
                <a:cubicBezTo>
                  <a:pt x="2934117" y="3227844"/>
                  <a:pt x="2940293" y="3226393"/>
                  <a:pt x="2946246" y="3223490"/>
                </a:cubicBezTo>
                <a:cubicBezTo>
                  <a:pt x="2952200" y="3220587"/>
                  <a:pt x="2957929" y="3216271"/>
                  <a:pt x="2963436" y="3210541"/>
                </a:cubicBezTo>
                <a:cubicBezTo>
                  <a:pt x="2963957" y="3216198"/>
                  <a:pt x="2965073" y="3221072"/>
                  <a:pt x="2966784" y="3225165"/>
                </a:cubicBezTo>
                <a:lnTo>
                  <a:pt x="2983974" y="3225165"/>
                </a:lnTo>
                <a:cubicBezTo>
                  <a:pt x="2981890" y="3220552"/>
                  <a:pt x="2980495" y="3215808"/>
                  <a:pt x="2979788" y="3210933"/>
                </a:cubicBezTo>
                <a:cubicBezTo>
                  <a:pt x="2979082" y="3206059"/>
                  <a:pt x="2978728" y="3194246"/>
                  <a:pt x="2978728" y="3175494"/>
                </a:cubicBezTo>
                <a:lnTo>
                  <a:pt x="2978728" y="3148705"/>
                </a:lnTo>
                <a:cubicBezTo>
                  <a:pt x="2978728" y="3137840"/>
                  <a:pt x="2977965" y="3129580"/>
                  <a:pt x="2976440" y="3123925"/>
                </a:cubicBezTo>
                <a:cubicBezTo>
                  <a:pt x="2974914" y="3118270"/>
                  <a:pt x="2971250" y="3113526"/>
                  <a:pt x="2965445" y="3109693"/>
                </a:cubicBezTo>
                <a:cubicBezTo>
                  <a:pt x="2959641" y="3105861"/>
                  <a:pt x="2951641" y="3103945"/>
                  <a:pt x="2941446" y="3103945"/>
                </a:cubicBezTo>
                <a:close/>
                <a:moveTo>
                  <a:pt x="2789046" y="3103945"/>
                </a:moveTo>
                <a:cubicBezTo>
                  <a:pt x="2775950" y="3103945"/>
                  <a:pt x="2765885" y="3106847"/>
                  <a:pt x="2758853" y="3112651"/>
                </a:cubicBezTo>
                <a:cubicBezTo>
                  <a:pt x="2751821" y="3118456"/>
                  <a:pt x="2747152" y="3127720"/>
                  <a:pt x="2744845" y="3140445"/>
                </a:cubicBezTo>
                <a:lnTo>
                  <a:pt x="2761030" y="3143124"/>
                </a:lnTo>
                <a:cubicBezTo>
                  <a:pt x="2762816" y="3134374"/>
                  <a:pt x="2765606" y="3128410"/>
                  <a:pt x="2769401" y="3125232"/>
                </a:cubicBezTo>
                <a:cubicBezTo>
                  <a:pt x="2773196" y="3122054"/>
                  <a:pt x="2778926" y="3120465"/>
                  <a:pt x="2786591" y="3120465"/>
                </a:cubicBezTo>
                <a:cubicBezTo>
                  <a:pt x="2795074" y="3120465"/>
                  <a:pt x="2801362" y="3122846"/>
                  <a:pt x="2805455" y="3127608"/>
                </a:cubicBezTo>
                <a:cubicBezTo>
                  <a:pt x="2808357" y="3130883"/>
                  <a:pt x="2809808" y="3136575"/>
                  <a:pt x="2809808" y="3144687"/>
                </a:cubicBezTo>
                <a:lnTo>
                  <a:pt x="2809696" y="3149821"/>
                </a:lnTo>
                <a:cubicBezTo>
                  <a:pt x="2803446" y="3152543"/>
                  <a:pt x="2793623" y="3154887"/>
                  <a:pt x="2780228" y="3156853"/>
                </a:cubicBezTo>
                <a:cubicBezTo>
                  <a:pt x="2770257" y="3158267"/>
                  <a:pt x="2762816" y="3160462"/>
                  <a:pt x="2757904" y="3163439"/>
                </a:cubicBezTo>
                <a:cubicBezTo>
                  <a:pt x="2752993" y="3166416"/>
                  <a:pt x="2749123" y="3170545"/>
                  <a:pt x="2746296" y="3175829"/>
                </a:cubicBezTo>
                <a:cubicBezTo>
                  <a:pt x="2743468" y="3181112"/>
                  <a:pt x="2742054" y="3187177"/>
                  <a:pt x="2742054" y="3194023"/>
                </a:cubicBezTo>
                <a:cubicBezTo>
                  <a:pt x="2742054" y="3204367"/>
                  <a:pt x="2745068" y="3212589"/>
                  <a:pt x="2751095" y="3218691"/>
                </a:cubicBezTo>
                <a:cubicBezTo>
                  <a:pt x="2757123" y="3224793"/>
                  <a:pt x="2765197" y="3227844"/>
                  <a:pt x="2775317" y="3227844"/>
                </a:cubicBezTo>
                <a:cubicBezTo>
                  <a:pt x="2781717" y="3227844"/>
                  <a:pt x="2787893" y="3226393"/>
                  <a:pt x="2793846" y="3223490"/>
                </a:cubicBezTo>
                <a:cubicBezTo>
                  <a:pt x="2799799" y="3220587"/>
                  <a:pt x="2805529" y="3216271"/>
                  <a:pt x="2811036" y="3210541"/>
                </a:cubicBezTo>
                <a:cubicBezTo>
                  <a:pt x="2811557" y="3216198"/>
                  <a:pt x="2812673" y="3221072"/>
                  <a:pt x="2814384" y="3225165"/>
                </a:cubicBezTo>
                <a:lnTo>
                  <a:pt x="2831574" y="3225165"/>
                </a:lnTo>
                <a:cubicBezTo>
                  <a:pt x="2829491" y="3220552"/>
                  <a:pt x="2828095" y="3215808"/>
                  <a:pt x="2827388" y="3210933"/>
                </a:cubicBezTo>
                <a:cubicBezTo>
                  <a:pt x="2826682" y="3206059"/>
                  <a:pt x="2826328" y="3194246"/>
                  <a:pt x="2826328" y="3175494"/>
                </a:cubicBezTo>
                <a:lnTo>
                  <a:pt x="2826328" y="3148705"/>
                </a:lnTo>
                <a:cubicBezTo>
                  <a:pt x="2826328" y="3137840"/>
                  <a:pt x="2825565" y="3129580"/>
                  <a:pt x="2824040" y="3123925"/>
                </a:cubicBezTo>
                <a:cubicBezTo>
                  <a:pt x="2822514" y="3118270"/>
                  <a:pt x="2818849" y="3113526"/>
                  <a:pt x="2813045" y="3109693"/>
                </a:cubicBezTo>
                <a:cubicBezTo>
                  <a:pt x="2807241" y="3105861"/>
                  <a:pt x="2799241" y="3103945"/>
                  <a:pt x="2789046" y="3103945"/>
                </a:cubicBezTo>
                <a:close/>
                <a:moveTo>
                  <a:pt x="2523612" y="3103945"/>
                </a:moveTo>
                <a:cubicBezTo>
                  <a:pt x="2512152" y="3103945"/>
                  <a:pt x="2503185" y="3107107"/>
                  <a:pt x="2496711" y="3113433"/>
                </a:cubicBezTo>
                <a:cubicBezTo>
                  <a:pt x="2490237" y="3119758"/>
                  <a:pt x="2487000" y="3127980"/>
                  <a:pt x="2487000" y="3138101"/>
                </a:cubicBezTo>
                <a:cubicBezTo>
                  <a:pt x="2487000" y="3143979"/>
                  <a:pt x="2488190" y="3149226"/>
                  <a:pt x="2490572" y="3153839"/>
                </a:cubicBezTo>
                <a:cubicBezTo>
                  <a:pt x="2492953" y="3158453"/>
                  <a:pt x="2496302" y="3162136"/>
                  <a:pt x="2500618" y="3164890"/>
                </a:cubicBezTo>
                <a:cubicBezTo>
                  <a:pt x="2504934" y="3167643"/>
                  <a:pt x="2513491" y="3170992"/>
                  <a:pt x="2526290" y="3174936"/>
                </a:cubicBezTo>
                <a:cubicBezTo>
                  <a:pt x="2535146" y="3177615"/>
                  <a:pt x="2540727" y="3179847"/>
                  <a:pt x="2543034" y="3181633"/>
                </a:cubicBezTo>
                <a:cubicBezTo>
                  <a:pt x="2546382" y="3184238"/>
                  <a:pt x="2548057" y="3187884"/>
                  <a:pt x="2548057" y="3192572"/>
                </a:cubicBezTo>
                <a:cubicBezTo>
                  <a:pt x="2548057" y="3198004"/>
                  <a:pt x="2546108" y="3202488"/>
                  <a:pt x="2542210" y="3206022"/>
                </a:cubicBezTo>
                <a:cubicBezTo>
                  <a:pt x="2538313" y="3209557"/>
                  <a:pt x="2532801" y="3211324"/>
                  <a:pt x="2525673" y="3211324"/>
                </a:cubicBezTo>
                <a:cubicBezTo>
                  <a:pt x="2518547" y="3211324"/>
                  <a:pt x="2512831" y="3209287"/>
                  <a:pt x="2508524" y="3205213"/>
                </a:cubicBezTo>
                <a:cubicBezTo>
                  <a:pt x="2504218" y="3201139"/>
                  <a:pt x="2501583" y="3194916"/>
                  <a:pt x="2500618" y="3186545"/>
                </a:cubicBezTo>
                <a:lnTo>
                  <a:pt x="2484209" y="3189670"/>
                </a:lnTo>
                <a:cubicBezTo>
                  <a:pt x="2487930" y="3215119"/>
                  <a:pt x="2501436" y="3227844"/>
                  <a:pt x="2524728" y="3227844"/>
                </a:cubicBezTo>
                <a:cubicBezTo>
                  <a:pt x="2537155" y="3227844"/>
                  <a:pt x="2546959" y="3224340"/>
                  <a:pt x="2554140" y="3217333"/>
                </a:cubicBezTo>
                <a:cubicBezTo>
                  <a:pt x="2561321" y="3210326"/>
                  <a:pt x="2564911" y="3201157"/>
                  <a:pt x="2564911" y="3189827"/>
                </a:cubicBezTo>
                <a:cubicBezTo>
                  <a:pt x="2564911" y="3183714"/>
                  <a:pt x="2563799" y="3178440"/>
                  <a:pt x="2561575" y="3174005"/>
                </a:cubicBezTo>
                <a:cubicBezTo>
                  <a:pt x="2559351" y="3169570"/>
                  <a:pt x="2556237" y="3166066"/>
                  <a:pt x="2552234" y="3163494"/>
                </a:cubicBezTo>
                <a:cubicBezTo>
                  <a:pt x="2548230" y="3160923"/>
                  <a:pt x="2539411" y="3157474"/>
                  <a:pt x="2525774" y="3153147"/>
                </a:cubicBezTo>
                <a:cubicBezTo>
                  <a:pt x="2515859" y="3149887"/>
                  <a:pt x="2509894" y="3147515"/>
                  <a:pt x="2507882" y="3146033"/>
                </a:cubicBezTo>
                <a:cubicBezTo>
                  <a:pt x="2504527" y="3143513"/>
                  <a:pt x="2502850" y="3140067"/>
                  <a:pt x="2502850" y="3135694"/>
                </a:cubicBezTo>
                <a:cubicBezTo>
                  <a:pt x="2502850" y="3131248"/>
                  <a:pt x="2504599" y="3127598"/>
                  <a:pt x="2508096" y="3124745"/>
                </a:cubicBezTo>
                <a:cubicBezTo>
                  <a:pt x="2511594" y="3121891"/>
                  <a:pt x="2516914" y="3120465"/>
                  <a:pt x="2524058" y="3120465"/>
                </a:cubicBezTo>
                <a:cubicBezTo>
                  <a:pt x="2536634" y="3120465"/>
                  <a:pt x="2543666" y="3126939"/>
                  <a:pt x="2545154" y="3139887"/>
                </a:cubicBezTo>
                <a:lnTo>
                  <a:pt x="2561228" y="3137208"/>
                </a:lnTo>
                <a:cubicBezTo>
                  <a:pt x="2560112" y="3129022"/>
                  <a:pt x="2558102" y="3122734"/>
                  <a:pt x="2555200" y="3118344"/>
                </a:cubicBezTo>
                <a:cubicBezTo>
                  <a:pt x="2552298" y="3113953"/>
                  <a:pt x="2548112" y="3110456"/>
                  <a:pt x="2542643" y="3107851"/>
                </a:cubicBezTo>
                <a:cubicBezTo>
                  <a:pt x="2537174" y="3105247"/>
                  <a:pt x="2530830" y="3103945"/>
                  <a:pt x="2523612" y="3103945"/>
                </a:cubicBezTo>
                <a:close/>
                <a:moveTo>
                  <a:pt x="2386987" y="3103945"/>
                </a:moveTo>
                <a:cubicBezTo>
                  <a:pt x="2373816" y="3103945"/>
                  <a:pt x="2362933" y="3109154"/>
                  <a:pt x="2354338" y="3119572"/>
                </a:cubicBezTo>
                <a:cubicBezTo>
                  <a:pt x="2345743" y="3129990"/>
                  <a:pt x="2341446" y="3145430"/>
                  <a:pt x="2341446" y="3165894"/>
                </a:cubicBezTo>
                <a:cubicBezTo>
                  <a:pt x="2341446" y="3186284"/>
                  <a:pt x="2345781" y="3201706"/>
                  <a:pt x="2354450" y="3212161"/>
                </a:cubicBezTo>
                <a:cubicBezTo>
                  <a:pt x="2363119" y="3222617"/>
                  <a:pt x="2373965" y="3227844"/>
                  <a:pt x="2386987" y="3227844"/>
                </a:cubicBezTo>
                <a:cubicBezTo>
                  <a:pt x="2400233" y="3227844"/>
                  <a:pt x="2411135" y="3222635"/>
                  <a:pt x="2419692" y="3212217"/>
                </a:cubicBezTo>
                <a:cubicBezTo>
                  <a:pt x="2428250" y="3201799"/>
                  <a:pt x="2432529" y="3185949"/>
                  <a:pt x="2432529" y="3164667"/>
                </a:cubicBezTo>
                <a:cubicBezTo>
                  <a:pt x="2432529" y="3145021"/>
                  <a:pt x="2428176" y="3129990"/>
                  <a:pt x="2419469" y="3119572"/>
                </a:cubicBezTo>
                <a:cubicBezTo>
                  <a:pt x="2410763" y="3109154"/>
                  <a:pt x="2399935" y="3103945"/>
                  <a:pt x="2386987" y="3103945"/>
                </a:cubicBezTo>
                <a:close/>
                <a:moveTo>
                  <a:pt x="2236596" y="3103945"/>
                </a:moveTo>
                <a:cubicBezTo>
                  <a:pt x="2223500" y="3103945"/>
                  <a:pt x="2213435" y="3106847"/>
                  <a:pt x="2206403" y="3112651"/>
                </a:cubicBezTo>
                <a:cubicBezTo>
                  <a:pt x="2199371" y="3118456"/>
                  <a:pt x="2194702" y="3127720"/>
                  <a:pt x="2192395" y="3140445"/>
                </a:cubicBezTo>
                <a:lnTo>
                  <a:pt x="2208580" y="3143124"/>
                </a:lnTo>
                <a:cubicBezTo>
                  <a:pt x="2210366" y="3134374"/>
                  <a:pt x="2213156" y="3128410"/>
                  <a:pt x="2216951" y="3125232"/>
                </a:cubicBezTo>
                <a:cubicBezTo>
                  <a:pt x="2220746" y="3122054"/>
                  <a:pt x="2226476" y="3120465"/>
                  <a:pt x="2234141" y="3120465"/>
                </a:cubicBezTo>
                <a:cubicBezTo>
                  <a:pt x="2242624" y="3120465"/>
                  <a:pt x="2248912" y="3122846"/>
                  <a:pt x="2253005" y="3127608"/>
                </a:cubicBezTo>
                <a:cubicBezTo>
                  <a:pt x="2255907" y="3130883"/>
                  <a:pt x="2257358" y="3136575"/>
                  <a:pt x="2257358" y="3144687"/>
                </a:cubicBezTo>
                <a:lnTo>
                  <a:pt x="2257246" y="3149821"/>
                </a:lnTo>
                <a:cubicBezTo>
                  <a:pt x="2250996" y="3152543"/>
                  <a:pt x="2241173" y="3154887"/>
                  <a:pt x="2227778" y="3156853"/>
                </a:cubicBezTo>
                <a:cubicBezTo>
                  <a:pt x="2217807" y="3158267"/>
                  <a:pt x="2210366" y="3160462"/>
                  <a:pt x="2205454" y="3163439"/>
                </a:cubicBezTo>
                <a:cubicBezTo>
                  <a:pt x="2200543" y="3166416"/>
                  <a:pt x="2196673" y="3170545"/>
                  <a:pt x="2193846" y="3175829"/>
                </a:cubicBezTo>
                <a:cubicBezTo>
                  <a:pt x="2191018" y="3181112"/>
                  <a:pt x="2189604" y="3187177"/>
                  <a:pt x="2189604" y="3194023"/>
                </a:cubicBezTo>
                <a:cubicBezTo>
                  <a:pt x="2189604" y="3204367"/>
                  <a:pt x="2192618" y="3212589"/>
                  <a:pt x="2198645" y="3218691"/>
                </a:cubicBezTo>
                <a:cubicBezTo>
                  <a:pt x="2204673" y="3224793"/>
                  <a:pt x="2212747" y="3227844"/>
                  <a:pt x="2222867" y="3227844"/>
                </a:cubicBezTo>
                <a:cubicBezTo>
                  <a:pt x="2229267" y="3227844"/>
                  <a:pt x="2235443" y="3226393"/>
                  <a:pt x="2241396" y="3223490"/>
                </a:cubicBezTo>
                <a:cubicBezTo>
                  <a:pt x="2247349" y="3220587"/>
                  <a:pt x="2253079" y="3216271"/>
                  <a:pt x="2258586" y="3210541"/>
                </a:cubicBezTo>
                <a:cubicBezTo>
                  <a:pt x="2259107" y="3216198"/>
                  <a:pt x="2260223" y="3221072"/>
                  <a:pt x="2261934" y="3225165"/>
                </a:cubicBezTo>
                <a:lnTo>
                  <a:pt x="2279124" y="3225165"/>
                </a:lnTo>
                <a:cubicBezTo>
                  <a:pt x="2277041" y="3220552"/>
                  <a:pt x="2275645" y="3215808"/>
                  <a:pt x="2274938" y="3210933"/>
                </a:cubicBezTo>
                <a:cubicBezTo>
                  <a:pt x="2274232" y="3206059"/>
                  <a:pt x="2273878" y="3194246"/>
                  <a:pt x="2273878" y="3175494"/>
                </a:cubicBezTo>
                <a:lnTo>
                  <a:pt x="2273878" y="3148705"/>
                </a:lnTo>
                <a:cubicBezTo>
                  <a:pt x="2273878" y="3137840"/>
                  <a:pt x="2273115" y="3129580"/>
                  <a:pt x="2271590" y="3123925"/>
                </a:cubicBezTo>
                <a:cubicBezTo>
                  <a:pt x="2270064" y="3118270"/>
                  <a:pt x="2266399" y="3113526"/>
                  <a:pt x="2260595" y="3109693"/>
                </a:cubicBezTo>
                <a:cubicBezTo>
                  <a:pt x="2254791" y="3105861"/>
                  <a:pt x="2246791" y="3103945"/>
                  <a:pt x="2236596" y="3103945"/>
                </a:cubicBezTo>
                <a:close/>
                <a:moveTo>
                  <a:pt x="2087162" y="3103945"/>
                </a:moveTo>
                <a:cubicBezTo>
                  <a:pt x="2081070" y="3103945"/>
                  <a:pt x="2075461" y="3105609"/>
                  <a:pt x="2070335" y="3108939"/>
                </a:cubicBezTo>
                <a:cubicBezTo>
                  <a:pt x="2065208" y="3112268"/>
                  <a:pt x="2061011" y="3117004"/>
                  <a:pt x="2057742" y="3123145"/>
                </a:cubicBezTo>
                <a:lnTo>
                  <a:pt x="2057742" y="3106624"/>
                </a:lnTo>
                <a:lnTo>
                  <a:pt x="2043008" y="3106624"/>
                </a:lnTo>
                <a:lnTo>
                  <a:pt x="2043008" y="3225165"/>
                </a:lnTo>
                <a:lnTo>
                  <a:pt x="2059417" y="3225165"/>
                </a:lnTo>
                <a:lnTo>
                  <a:pt x="2059417" y="3163596"/>
                </a:lnTo>
                <a:cubicBezTo>
                  <a:pt x="2059417" y="3147505"/>
                  <a:pt x="2061593" y="3136424"/>
                  <a:pt x="2065946" y="3130353"/>
                </a:cubicBezTo>
                <a:cubicBezTo>
                  <a:pt x="2070300" y="3124282"/>
                  <a:pt x="2076234" y="3121246"/>
                  <a:pt x="2083750" y="3121246"/>
                </a:cubicBezTo>
                <a:cubicBezTo>
                  <a:pt x="2089034" y="3121246"/>
                  <a:pt x="2093182" y="3123257"/>
                  <a:pt x="2096196" y="3127280"/>
                </a:cubicBezTo>
                <a:cubicBezTo>
                  <a:pt x="2099210" y="3131302"/>
                  <a:pt x="2100716" y="3138231"/>
                  <a:pt x="2100716" y="3148065"/>
                </a:cubicBezTo>
                <a:lnTo>
                  <a:pt x="2100716" y="3225165"/>
                </a:lnTo>
                <a:lnTo>
                  <a:pt x="2117125" y="3225165"/>
                </a:lnTo>
                <a:lnTo>
                  <a:pt x="2117125" y="3156222"/>
                </a:lnTo>
                <a:cubicBezTo>
                  <a:pt x="2117125" y="3144153"/>
                  <a:pt x="2119369" y="3135306"/>
                  <a:pt x="2123859" y="3129682"/>
                </a:cubicBezTo>
                <a:cubicBezTo>
                  <a:pt x="2128348" y="3124058"/>
                  <a:pt x="2134146" y="3121246"/>
                  <a:pt x="2141254" y="3121246"/>
                </a:cubicBezTo>
                <a:cubicBezTo>
                  <a:pt x="2144696" y="3121246"/>
                  <a:pt x="2147801" y="3122215"/>
                  <a:pt x="2150569" y="3124152"/>
                </a:cubicBezTo>
                <a:cubicBezTo>
                  <a:pt x="2153338" y="3126089"/>
                  <a:pt x="2155339" y="3128826"/>
                  <a:pt x="2156573" y="3132364"/>
                </a:cubicBezTo>
                <a:cubicBezTo>
                  <a:pt x="2157808" y="3135903"/>
                  <a:pt x="2158425" y="3141918"/>
                  <a:pt x="2158425" y="3150410"/>
                </a:cubicBezTo>
                <a:lnTo>
                  <a:pt x="2158425" y="3225165"/>
                </a:lnTo>
                <a:lnTo>
                  <a:pt x="2174833" y="3225165"/>
                </a:lnTo>
                <a:lnTo>
                  <a:pt x="2174833" y="3143793"/>
                </a:lnTo>
                <a:cubicBezTo>
                  <a:pt x="2174833" y="3129878"/>
                  <a:pt x="2172145" y="3119758"/>
                  <a:pt x="2166768" y="3113433"/>
                </a:cubicBezTo>
                <a:cubicBezTo>
                  <a:pt x="2161392" y="3107107"/>
                  <a:pt x="2154037" y="3103945"/>
                  <a:pt x="2144704" y="3103945"/>
                </a:cubicBezTo>
                <a:cubicBezTo>
                  <a:pt x="2138581" y="3103945"/>
                  <a:pt x="2132999" y="3105666"/>
                  <a:pt x="2127959" y="3109108"/>
                </a:cubicBezTo>
                <a:cubicBezTo>
                  <a:pt x="2122919" y="3112550"/>
                  <a:pt x="2118457" y="3117714"/>
                  <a:pt x="2114575" y="3124598"/>
                </a:cubicBezTo>
                <a:cubicBezTo>
                  <a:pt x="2112569" y="3117861"/>
                  <a:pt x="2109208" y="3112735"/>
                  <a:pt x="2104490" y="3109219"/>
                </a:cubicBezTo>
                <a:cubicBezTo>
                  <a:pt x="2099772" y="3105703"/>
                  <a:pt x="2093996" y="3103945"/>
                  <a:pt x="2087162" y="3103945"/>
                </a:cubicBezTo>
                <a:close/>
                <a:moveTo>
                  <a:pt x="1977412" y="3103945"/>
                </a:moveTo>
                <a:cubicBezTo>
                  <a:pt x="1964241" y="3103945"/>
                  <a:pt x="1953358" y="3109154"/>
                  <a:pt x="1944763" y="3119572"/>
                </a:cubicBezTo>
                <a:cubicBezTo>
                  <a:pt x="1936169" y="3129990"/>
                  <a:pt x="1931871" y="3145430"/>
                  <a:pt x="1931871" y="3165894"/>
                </a:cubicBezTo>
                <a:cubicBezTo>
                  <a:pt x="1931871" y="3186284"/>
                  <a:pt x="1936206" y="3201706"/>
                  <a:pt x="1944875" y="3212161"/>
                </a:cubicBezTo>
                <a:cubicBezTo>
                  <a:pt x="1953544" y="3222617"/>
                  <a:pt x="1964390" y="3227844"/>
                  <a:pt x="1977412" y="3227844"/>
                </a:cubicBezTo>
                <a:cubicBezTo>
                  <a:pt x="1990658" y="3227844"/>
                  <a:pt x="2001560" y="3222635"/>
                  <a:pt x="2010117" y="3212217"/>
                </a:cubicBezTo>
                <a:cubicBezTo>
                  <a:pt x="2018675" y="3201799"/>
                  <a:pt x="2022954" y="3185949"/>
                  <a:pt x="2022954" y="3164667"/>
                </a:cubicBezTo>
                <a:cubicBezTo>
                  <a:pt x="2022954" y="3145021"/>
                  <a:pt x="2018600" y="3129990"/>
                  <a:pt x="2009894" y="3119572"/>
                </a:cubicBezTo>
                <a:cubicBezTo>
                  <a:pt x="2001188" y="3109154"/>
                  <a:pt x="1990360" y="3103945"/>
                  <a:pt x="1977412" y="3103945"/>
                </a:cubicBezTo>
                <a:close/>
                <a:moveTo>
                  <a:pt x="1688091" y="3103945"/>
                </a:moveTo>
                <a:cubicBezTo>
                  <a:pt x="1680277" y="3103945"/>
                  <a:pt x="1673227" y="3106177"/>
                  <a:pt x="1666939" y="3110642"/>
                </a:cubicBezTo>
                <a:cubicBezTo>
                  <a:pt x="1660651" y="3115107"/>
                  <a:pt x="1655572" y="3122102"/>
                  <a:pt x="1651702" y="3131627"/>
                </a:cubicBezTo>
                <a:cubicBezTo>
                  <a:pt x="1647833" y="3141152"/>
                  <a:pt x="1645898" y="3152277"/>
                  <a:pt x="1645898" y="3165001"/>
                </a:cubicBezTo>
                <a:cubicBezTo>
                  <a:pt x="1645898" y="3183977"/>
                  <a:pt x="1650288" y="3199120"/>
                  <a:pt x="1659069" y="3210431"/>
                </a:cubicBezTo>
                <a:cubicBezTo>
                  <a:pt x="1666734" y="3220254"/>
                  <a:pt x="1676371" y="3225165"/>
                  <a:pt x="1687979" y="3225165"/>
                </a:cubicBezTo>
                <a:cubicBezTo>
                  <a:pt x="1693411" y="3225165"/>
                  <a:pt x="1698360" y="3223872"/>
                  <a:pt x="1702825" y="3221285"/>
                </a:cubicBezTo>
                <a:cubicBezTo>
                  <a:pt x="1707290" y="3218698"/>
                  <a:pt x="1711308" y="3214854"/>
                  <a:pt x="1714880" y="3209755"/>
                </a:cubicBezTo>
                <a:cubicBezTo>
                  <a:pt x="1714880" y="3223151"/>
                  <a:pt x="1714396" y="3231933"/>
                  <a:pt x="1713429" y="3236101"/>
                </a:cubicBezTo>
                <a:cubicBezTo>
                  <a:pt x="1711866" y="3242948"/>
                  <a:pt x="1708945" y="3248102"/>
                  <a:pt x="1704666" y="3251563"/>
                </a:cubicBezTo>
                <a:cubicBezTo>
                  <a:pt x="1700388" y="3255024"/>
                  <a:pt x="1694639" y="3256754"/>
                  <a:pt x="1687421" y="3256754"/>
                </a:cubicBezTo>
                <a:cubicBezTo>
                  <a:pt x="1680798" y="3256754"/>
                  <a:pt x="1675626" y="3255201"/>
                  <a:pt x="1671906" y="3252094"/>
                </a:cubicBezTo>
                <a:cubicBezTo>
                  <a:pt x="1668185" y="3248987"/>
                  <a:pt x="1665953" y="3244252"/>
                  <a:pt x="1665208" y="3237890"/>
                </a:cubicBezTo>
                <a:lnTo>
                  <a:pt x="1649135" y="3234988"/>
                </a:lnTo>
                <a:cubicBezTo>
                  <a:pt x="1648912" y="3246968"/>
                  <a:pt x="1652186" y="3256345"/>
                  <a:pt x="1658958" y="3263116"/>
                </a:cubicBezTo>
                <a:cubicBezTo>
                  <a:pt x="1665729" y="3269888"/>
                  <a:pt x="1675403" y="3273274"/>
                  <a:pt x="1687979" y="3273274"/>
                </a:cubicBezTo>
                <a:cubicBezTo>
                  <a:pt x="1697504" y="3273274"/>
                  <a:pt x="1705652" y="3271023"/>
                  <a:pt x="1712424" y="3266521"/>
                </a:cubicBezTo>
                <a:cubicBezTo>
                  <a:pt x="1719196" y="3262019"/>
                  <a:pt x="1724070" y="3255880"/>
                  <a:pt x="1727046" y="3248103"/>
                </a:cubicBezTo>
                <a:cubicBezTo>
                  <a:pt x="1730023" y="3240327"/>
                  <a:pt x="1731511" y="3227323"/>
                  <a:pt x="1731511" y="3209092"/>
                </a:cubicBezTo>
                <a:lnTo>
                  <a:pt x="1731511" y="3106624"/>
                </a:lnTo>
                <a:lnTo>
                  <a:pt x="1716331" y="3106624"/>
                </a:lnTo>
                <a:lnTo>
                  <a:pt x="1716331" y="3120799"/>
                </a:lnTo>
                <a:cubicBezTo>
                  <a:pt x="1712685" y="3115181"/>
                  <a:pt x="1708499" y="3110968"/>
                  <a:pt x="1703773" y="3108158"/>
                </a:cubicBezTo>
                <a:cubicBezTo>
                  <a:pt x="1699048" y="3105349"/>
                  <a:pt x="1693821" y="3103945"/>
                  <a:pt x="1688091" y="3103945"/>
                </a:cubicBezTo>
                <a:close/>
                <a:moveTo>
                  <a:pt x="1593308" y="3103945"/>
                </a:moveTo>
                <a:cubicBezTo>
                  <a:pt x="1586622" y="3103945"/>
                  <a:pt x="1580698" y="3105554"/>
                  <a:pt x="1575535" y="3108773"/>
                </a:cubicBezTo>
                <a:cubicBezTo>
                  <a:pt x="1570373" y="3111992"/>
                  <a:pt x="1566009" y="3116857"/>
                  <a:pt x="1562443" y="3123369"/>
                </a:cubicBezTo>
                <a:lnTo>
                  <a:pt x="1562443" y="3106624"/>
                </a:lnTo>
                <a:lnTo>
                  <a:pt x="1547597" y="3106624"/>
                </a:lnTo>
                <a:lnTo>
                  <a:pt x="1547597" y="3225165"/>
                </a:lnTo>
                <a:lnTo>
                  <a:pt x="1564005" y="3225165"/>
                </a:lnTo>
                <a:lnTo>
                  <a:pt x="1564005" y="3160355"/>
                </a:lnTo>
                <a:cubicBezTo>
                  <a:pt x="1564005" y="3146053"/>
                  <a:pt x="1566349" y="3135959"/>
                  <a:pt x="1571037" y="3130074"/>
                </a:cubicBezTo>
                <a:cubicBezTo>
                  <a:pt x="1575725" y="3124189"/>
                  <a:pt x="1582013" y="3121246"/>
                  <a:pt x="1589901" y="3121246"/>
                </a:cubicBezTo>
                <a:cubicBezTo>
                  <a:pt x="1594069" y="3121246"/>
                  <a:pt x="1597733" y="3122345"/>
                  <a:pt x="1600896" y="3124542"/>
                </a:cubicBezTo>
                <a:cubicBezTo>
                  <a:pt x="1604059" y="3126740"/>
                  <a:pt x="1606384" y="3129850"/>
                  <a:pt x="1607872" y="3133872"/>
                </a:cubicBezTo>
                <a:cubicBezTo>
                  <a:pt x="1609361" y="3137895"/>
                  <a:pt x="1610105" y="3144264"/>
                  <a:pt x="1610105" y="3152981"/>
                </a:cubicBezTo>
                <a:lnTo>
                  <a:pt x="1610105" y="3225165"/>
                </a:lnTo>
                <a:lnTo>
                  <a:pt x="1626513" y="3225165"/>
                </a:lnTo>
                <a:lnTo>
                  <a:pt x="1626513" y="3152277"/>
                </a:lnTo>
                <a:cubicBezTo>
                  <a:pt x="1626513" y="3141338"/>
                  <a:pt x="1625845" y="3133227"/>
                  <a:pt x="1624507" y="3127943"/>
                </a:cubicBezTo>
                <a:cubicBezTo>
                  <a:pt x="1623170" y="3122660"/>
                  <a:pt x="1621146" y="3118363"/>
                  <a:pt x="1618434" y="3115051"/>
                </a:cubicBezTo>
                <a:cubicBezTo>
                  <a:pt x="1615723" y="3111740"/>
                  <a:pt x="1612157" y="3109061"/>
                  <a:pt x="1607737" y="3107014"/>
                </a:cubicBezTo>
                <a:cubicBezTo>
                  <a:pt x="1603317" y="3104968"/>
                  <a:pt x="1598507" y="3103945"/>
                  <a:pt x="1593308" y="3103945"/>
                </a:cubicBezTo>
                <a:close/>
                <a:moveTo>
                  <a:pt x="1226947" y="3103945"/>
                </a:moveTo>
                <a:cubicBezTo>
                  <a:pt x="1213850" y="3103945"/>
                  <a:pt x="1203785" y="3106847"/>
                  <a:pt x="1196753" y="3112651"/>
                </a:cubicBezTo>
                <a:cubicBezTo>
                  <a:pt x="1189721" y="3118456"/>
                  <a:pt x="1185052" y="3127720"/>
                  <a:pt x="1182745" y="3140445"/>
                </a:cubicBezTo>
                <a:lnTo>
                  <a:pt x="1198930" y="3143124"/>
                </a:lnTo>
                <a:cubicBezTo>
                  <a:pt x="1200716" y="3134374"/>
                  <a:pt x="1203506" y="3128410"/>
                  <a:pt x="1207301" y="3125232"/>
                </a:cubicBezTo>
                <a:cubicBezTo>
                  <a:pt x="1211097" y="3122054"/>
                  <a:pt x="1216826" y="3120465"/>
                  <a:pt x="1224491" y="3120465"/>
                </a:cubicBezTo>
                <a:cubicBezTo>
                  <a:pt x="1232974" y="3120465"/>
                  <a:pt x="1239262" y="3122846"/>
                  <a:pt x="1243355" y="3127608"/>
                </a:cubicBezTo>
                <a:cubicBezTo>
                  <a:pt x="1246257" y="3130883"/>
                  <a:pt x="1247708" y="3136575"/>
                  <a:pt x="1247708" y="3144687"/>
                </a:cubicBezTo>
                <a:lnTo>
                  <a:pt x="1247597" y="3149821"/>
                </a:lnTo>
                <a:cubicBezTo>
                  <a:pt x="1241346" y="3152543"/>
                  <a:pt x="1231523" y="3154887"/>
                  <a:pt x="1218129" y="3156853"/>
                </a:cubicBezTo>
                <a:cubicBezTo>
                  <a:pt x="1208157" y="3158267"/>
                  <a:pt x="1200716" y="3160462"/>
                  <a:pt x="1195805" y="3163439"/>
                </a:cubicBezTo>
                <a:cubicBezTo>
                  <a:pt x="1190893" y="3166416"/>
                  <a:pt x="1187024" y="3170545"/>
                  <a:pt x="1184196" y="3175829"/>
                </a:cubicBezTo>
                <a:cubicBezTo>
                  <a:pt x="1181368" y="3181112"/>
                  <a:pt x="1179954" y="3187177"/>
                  <a:pt x="1179954" y="3194023"/>
                </a:cubicBezTo>
                <a:cubicBezTo>
                  <a:pt x="1179954" y="3204367"/>
                  <a:pt x="1182968" y="3212589"/>
                  <a:pt x="1188996" y="3218691"/>
                </a:cubicBezTo>
                <a:cubicBezTo>
                  <a:pt x="1195023" y="3224793"/>
                  <a:pt x="1203097" y="3227844"/>
                  <a:pt x="1213217" y="3227844"/>
                </a:cubicBezTo>
                <a:cubicBezTo>
                  <a:pt x="1219617" y="3227844"/>
                  <a:pt x="1225793" y="3226393"/>
                  <a:pt x="1231746" y="3223490"/>
                </a:cubicBezTo>
                <a:cubicBezTo>
                  <a:pt x="1237700" y="3220587"/>
                  <a:pt x="1243430" y="3216271"/>
                  <a:pt x="1248936" y="3210541"/>
                </a:cubicBezTo>
                <a:cubicBezTo>
                  <a:pt x="1249457" y="3216198"/>
                  <a:pt x="1250573" y="3221072"/>
                  <a:pt x="1252285" y="3225165"/>
                </a:cubicBezTo>
                <a:lnTo>
                  <a:pt x="1269474" y="3225165"/>
                </a:lnTo>
                <a:cubicBezTo>
                  <a:pt x="1267391" y="3220552"/>
                  <a:pt x="1265996" y="3215808"/>
                  <a:pt x="1265289" y="3210933"/>
                </a:cubicBezTo>
                <a:cubicBezTo>
                  <a:pt x="1264582" y="3206059"/>
                  <a:pt x="1264228" y="3194246"/>
                  <a:pt x="1264228" y="3175494"/>
                </a:cubicBezTo>
                <a:lnTo>
                  <a:pt x="1264228" y="3148705"/>
                </a:lnTo>
                <a:cubicBezTo>
                  <a:pt x="1264228" y="3137840"/>
                  <a:pt x="1263465" y="3129580"/>
                  <a:pt x="1261940" y="3123925"/>
                </a:cubicBezTo>
                <a:cubicBezTo>
                  <a:pt x="1260415" y="3118270"/>
                  <a:pt x="1256750" y="3113526"/>
                  <a:pt x="1250945" y="3109693"/>
                </a:cubicBezTo>
                <a:cubicBezTo>
                  <a:pt x="1245141" y="3105861"/>
                  <a:pt x="1237141" y="3103945"/>
                  <a:pt x="1226947" y="3103945"/>
                </a:cubicBezTo>
                <a:close/>
                <a:moveTo>
                  <a:pt x="1126583" y="3103945"/>
                </a:moveTo>
                <a:cubicBezTo>
                  <a:pt x="1119897" y="3103945"/>
                  <a:pt x="1113973" y="3105554"/>
                  <a:pt x="1108810" y="3108773"/>
                </a:cubicBezTo>
                <a:cubicBezTo>
                  <a:pt x="1103648" y="3111992"/>
                  <a:pt x="1099284" y="3116857"/>
                  <a:pt x="1095718" y="3123369"/>
                </a:cubicBezTo>
                <a:lnTo>
                  <a:pt x="1095718" y="3106624"/>
                </a:lnTo>
                <a:lnTo>
                  <a:pt x="1080872" y="3106624"/>
                </a:lnTo>
                <a:lnTo>
                  <a:pt x="1080872" y="3225165"/>
                </a:lnTo>
                <a:lnTo>
                  <a:pt x="1097280" y="3225165"/>
                </a:lnTo>
                <a:lnTo>
                  <a:pt x="1097280" y="3160355"/>
                </a:lnTo>
                <a:cubicBezTo>
                  <a:pt x="1097280" y="3146053"/>
                  <a:pt x="1099624" y="3135959"/>
                  <a:pt x="1104312" y="3130074"/>
                </a:cubicBezTo>
                <a:cubicBezTo>
                  <a:pt x="1109000" y="3124189"/>
                  <a:pt x="1115289" y="3121246"/>
                  <a:pt x="1123176" y="3121246"/>
                </a:cubicBezTo>
                <a:cubicBezTo>
                  <a:pt x="1127344" y="3121246"/>
                  <a:pt x="1131008" y="3122345"/>
                  <a:pt x="1134171" y="3124542"/>
                </a:cubicBezTo>
                <a:cubicBezTo>
                  <a:pt x="1137334" y="3126740"/>
                  <a:pt x="1139659" y="3129850"/>
                  <a:pt x="1141147" y="3133872"/>
                </a:cubicBezTo>
                <a:cubicBezTo>
                  <a:pt x="1142636" y="3137895"/>
                  <a:pt x="1143380" y="3144264"/>
                  <a:pt x="1143380" y="3152981"/>
                </a:cubicBezTo>
                <a:lnTo>
                  <a:pt x="1143380" y="3225165"/>
                </a:lnTo>
                <a:lnTo>
                  <a:pt x="1159788" y="3225165"/>
                </a:lnTo>
                <a:lnTo>
                  <a:pt x="1159788" y="3152277"/>
                </a:lnTo>
                <a:cubicBezTo>
                  <a:pt x="1159788" y="3141338"/>
                  <a:pt x="1159120" y="3133227"/>
                  <a:pt x="1157782" y="3127943"/>
                </a:cubicBezTo>
                <a:cubicBezTo>
                  <a:pt x="1156445" y="3122660"/>
                  <a:pt x="1154421" y="3118363"/>
                  <a:pt x="1151710" y="3115051"/>
                </a:cubicBezTo>
                <a:cubicBezTo>
                  <a:pt x="1148998" y="3111740"/>
                  <a:pt x="1145432" y="3109061"/>
                  <a:pt x="1141012" y="3107014"/>
                </a:cubicBezTo>
                <a:cubicBezTo>
                  <a:pt x="1136592" y="3104968"/>
                  <a:pt x="1131782" y="3103945"/>
                  <a:pt x="1126583" y="3103945"/>
                </a:cubicBezTo>
                <a:close/>
                <a:moveTo>
                  <a:pt x="1005435" y="3078718"/>
                </a:moveTo>
                <a:cubicBezTo>
                  <a:pt x="1007443" y="3087425"/>
                  <a:pt x="1010604" y="3098736"/>
                  <a:pt x="1014919" y="3112651"/>
                </a:cubicBezTo>
                <a:lnTo>
                  <a:pt x="1028865" y="3157969"/>
                </a:lnTo>
                <a:lnTo>
                  <a:pt x="983156" y="3157969"/>
                </a:lnTo>
                <a:lnTo>
                  <a:pt x="998083" y="3109972"/>
                </a:lnTo>
                <a:cubicBezTo>
                  <a:pt x="1001251" y="3099629"/>
                  <a:pt x="1003701" y="3089211"/>
                  <a:pt x="1005435" y="3078718"/>
                </a:cubicBezTo>
                <a:close/>
                <a:moveTo>
                  <a:pt x="4063127" y="3065212"/>
                </a:moveTo>
                <a:lnTo>
                  <a:pt x="4046719" y="3077267"/>
                </a:lnTo>
                <a:lnTo>
                  <a:pt x="4046719" y="3106624"/>
                </a:lnTo>
                <a:lnTo>
                  <a:pt x="4034664" y="3106624"/>
                </a:lnTo>
                <a:lnTo>
                  <a:pt x="4034664" y="3122251"/>
                </a:lnTo>
                <a:lnTo>
                  <a:pt x="4046719" y="3122251"/>
                </a:lnTo>
                <a:lnTo>
                  <a:pt x="4046719" y="3190451"/>
                </a:lnTo>
                <a:cubicBezTo>
                  <a:pt x="4046719" y="3202208"/>
                  <a:pt x="4047370" y="3210059"/>
                  <a:pt x="4048672" y="3214003"/>
                </a:cubicBezTo>
                <a:cubicBezTo>
                  <a:pt x="4049974" y="3217947"/>
                  <a:pt x="4052374" y="3221054"/>
                  <a:pt x="4055872" y="3223323"/>
                </a:cubicBezTo>
                <a:cubicBezTo>
                  <a:pt x="4059369" y="3225593"/>
                  <a:pt x="4063983" y="3226728"/>
                  <a:pt x="4069712" y="3226728"/>
                </a:cubicBezTo>
                <a:cubicBezTo>
                  <a:pt x="4073359" y="3226728"/>
                  <a:pt x="4077452" y="3226133"/>
                  <a:pt x="4081991" y="3224942"/>
                </a:cubicBezTo>
                <a:lnTo>
                  <a:pt x="4079758" y="3207194"/>
                </a:lnTo>
                <a:cubicBezTo>
                  <a:pt x="4076782" y="3207715"/>
                  <a:pt x="4074364" y="3207976"/>
                  <a:pt x="4072503" y="3207976"/>
                </a:cubicBezTo>
                <a:cubicBezTo>
                  <a:pt x="4068634" y="3207976"/>
                  <a:pt x="4065992" y="3206636"/>
                  <a:pt x="4064578" y="3203957"/>
                </a:cubicBezTo>
                <a:cubicBezTo>
                  <a:pt x="4063610" y="3202097"/>
                  <a:pt x="4063127" y="3197967"/>
                  <a:pt x="4063127" y="3191567"/>
                </a:cubicBezTo>
                <a:lnTo>
                  <a:pt x="4063127" y="3122251"/>
                </a:lnTo>
                <a:lnTo>
                  <a:pt x="4079758" y="3122251"/>
                </a:lnTo>
                <a:lnTo>
                  <a:pt x="4079758" y="3106624"/>
                </a:lnTo>
                <a:lnTo>
                  <a:pt x="4063127" y="3106624"/>
                </a:lnTo>
                <a:close/>
                <a:moveTo>
                  <a:pt x="3777377" y="3065212"/>
                </a:moveTo>
                <a:lnTo>
                  <a:pt x="3760969" y="3077267"/>
                </a:lnTo>
                <a:lnTo>
                  <a:pt x="3760969" y="3106624"/>
                </a:lnTo>
                <a:lnTo>
                  <a:pt x="3748914" y="3106624"/>
                </a:lnTo>
                <a:lnTo>
                  <a:pt x="3748914" y="3122251"/>
                </a:lnTo>
                <a:lnTo>
                  <a:pt x="3760969" y="3122251"/>
                </a:lnTo>
                <a:lnTo>
                  <a:pt x="3760969" y="3190451"/>
                </a:lnTo>
                <a:cubicBezTo>
                  <a:pt x="3760969" y="3202208"/>
                  <a:pt x="3761620" y="3210059"/>
                  <a:pt x="3762922" y="3214003"/>
                </a:cubicBezTo>
                <a:cubicBezTo>
                  <a:pt x="3764224" y="3217947"/>
                  <a:pt x="3766624" y="3221054"/>
                  <a:pt x="3770122" y="3223323"/>
                </a:cubicBezTo>
                <a:cubicBezTo>
                  <a:pt x="3773619" y="3225593"/>
                  <a:pt x="3778233" y="3226728"/>
                  <a:pt x="3783962" y="3226728"/>
                </a:cubicBezTo>
                <a:cubicBezTo>
                  <a:pt x="3787609" y="3226728"/>
                  <a:pt x="3791702" y="3226133"/>
                  <a:pt x="3796241" y="3224942"/>
                </a:cubicBezTo>
                <a:lnTo>
                  <a:pt x="3794008" y="3207194"/>
                </a:lnTo>
                <a:cubicBezTo>
                  <a:pt x="3791032" y="3207715"/>
                  <a:pt x="3788614" y="3207976"/>
                  <a:pt x="3786753" y="3207976"/>
                </a:cubicBezTo>
                <a:cubicBezTo>
                  <a:pt x="3782884" y="3207976"/>
                  <a:pt x="3780242" y="3206636"/>
                  <a:pt x="3778828" y="3203957"/>
                </a:cubicBezTo>
                <a:cubicBezTo>
                  <a:pt x="3777860" y="3202097"/>
                  <a:pt x="3777377" y="3197967"/>
                  <a:pt x="3777377" y="3191567"/>
                </a:cubicBezTo>
                <a:lnTo>
                  <a:pt x="3777377" y="3122251"/>
                </a:lnTo>
                <a:lnTo>
                  <a:pt x="3794008" y="3122251"/>
                </a:lnTo>
                <a:lnTo>
                  <a:pt x="3794008" y="3106624"/>
                </a:lnTo>
                <a:lnTo>
                  <a:pt x="3777377" y="3106624"/>
                </a:lnTo>
                <a:close/>
                <a:moveTo>
                  <a:pt x="2872502" y="3065212"/>
                </a:moveTo>
                <a:lnTo>
                  <a:pt x="2856094" y="3077267"/>
                </a:lnTo>
                <a:lnTo>
                  <a:pt x="2856094" y="3106624"/>
                </a:lnTo>
                <a:lnTo>
                  <a:pt x="2844038" y="3106624"/>
                </a:lnTo>
                <a:lnTo>
                  <a:pt x="2844038" y="3122251"/>
                </a:lnTo>
                <a:lnTo>
                  <a:pt x="2856094" y="3122251"/>
                </a:lnTo>
                <a:lnTo>
                  <a:pt x="2856094" y="3190451"/>
                </a:lnTo>
                <a:cubicBezTo>
                  <a:pt x="2856094" y="3202208"/>
                  <a:pt x="2856745" y="3210059"/>
                  <a:pt x="2858047" y="3214003"/>
                </a:cubicBezTo>
                <a:cubicBezTo>
                  <a:pt x="2859349" y="3217947"/>
                  <a:pt x="2861749" y="3221054"/>
                  <a:pt x="2865246" y="3223323"/>
                </a:cubicBezTo>
                <a:cubicBezTo>
                  <a:pt x="2868744" y="3225593"/>
                  <a:pt x="2873358" y="3226728"/>
                  <a:pt x="2879088" y="3226728"/>
                </a:cubicBezTo>
                <a:cubicBezTo>
                  <a:pt x="2882734" y="3226728"/>
                  <a:pt x="2886827" y="3226133"/>
                  <a:pt x="2891366" y="3224942"/>
                </a:cubicBezTo>
                <a:lnTo>
                  <a:pt x="2889134" y="3207194"/>
                </a:lnTo>
                <a:cubicBezTo>
                  <a:pt x="2886157" y="3207715"/>
                  <a:pt x="2883738" y="3207976"/>
                  <a:pt x="2881878" y="3207976"/>
                </a:cubicBezTo>
                <a:cubicBezTo>
                  <a:pt x="2878009" y="3207976"/>
                  <a:pt x="2875367" y="3206636"/>
                  <a:pt x="2873953" y="3203957"/>
                </a:cubicBezTo>
                <a:cubicBezTo>
                  <a:pt x="2872986" y="3202097"/>
                  <a:pt x="2872502" y="3197967"/>
                  <a:pt x="2872502" y="3191567"/>
                </a:cubicBezTo>
                <a:lnTo>
                  <a:pt x="2872502" y="3122251"/>
                </a:lnTo>
                <a:lnTo>
                  <a:pt x="2889134" y="3122251"/>
                </a:lnTo>
                <a:lnTo>
                  <a:pt x="2889134" y="3106624"/>
                </a:lnTo>
                <a:lnTo>
                  <a:pt x="2872502" y="3106624"/>
                </a:lnTo>
                <a:close/>
                <a:moveTo>
                  <a:pt x="2320052" y="3065212"/>
                </a:moveTo>
                <a:lnTo>
                  <a:pt x="2303644" y="3077267"/>
                </a:lnTo>
                <a:lnTo>
                  <a:pt x="2303644" y="3106624"/>
                </a:lnTo>
                <a:lnTo>
                  <a:pt x="2291588" y="3106624"/>
                </a:lnTo>
                <a:lnTo>
                  <a:pt x="2291588" y="3122251"/>
                </a:lnTo>
                <a:lnTo>
                  <a:pt x="2303644" y="3122251"/>
                </a:lnTo>
                <a:lnTo>
                  <a:pt x="2303644" y="3190451"/>
                </a:lnTo>
                <a:cubicBezTo>
                  <a:pt x="2303644" y="3202208"/>
                  <a:pt x="2304295" y="3210059"/>
                  <a:pt x="2305597" y="3214003"/>
                </a:cubicBezTo>
                <a:cubicBezTo>
                  <a:pt x="2306899" y="3217947"/>
                  <a:pt x="2309299" y="3221054"/>
                  <a:pt x="2312796" y="3223323"/>
                </a:cubicBezTo>
                <a:cubicBezTo>
                  <a:pt x="2316294" y="3225593"/>
                  <a:pt x="2320908" y="3226728"/>
                  <a:pt x="2326638" y="3226728"/>
                </a:cubicBezTo>
                <a:cubicBezTo>
                  <a:pt x="2330284" y="3226728"/>
                  <a:pt x="2334377" y="3226133"/>
                  <a:pt x="2338916" y="3224942"/>
                </a:cubicBezTo>
                <a:lnTo>
                  <a:pt x="2336684" y="3207194"/>
                </a:lnTo>
                <a:cubicBezTo>
                  <a:pt x="2333707" y="3207715"/>
                  <a:pt x="2331288" y="3207976"/>
                  <a:pt x="2329428" y="3207976"/>
                </a:cubicBezTo>
                <a:cubicBezTo>
                  <a:pt x="2325559" y="3207976"/>
                  <a:pt x="2322917" y="3206636"/>
                  <a:pt x="2321503" y="3203957"/>
                </a:cubicBezTo>
                <a:cubicBezTo>
                  <a:pt x="2320536" y="3202097"/>
                  <a:pt x="2320052" y="3197967"/>
                  <a:pt x="2320052" y="3191567"/>
                </a:cubicBezTo>
                <a:lnTo>
                  <a:pt x="2320052" y="3122251"/>
                </a:lnTo>
                <a:lnTo>
                  <a:pt x="2336684" y="3122251"/>
                </a:lnTo>
                <a:lnTo>
                  <a:pt x="2336684" y="3106624"/>
                </a:lnTo>
                <a:lnTo>
                  <a:pt x="2320052" y="3106624"/>
                </a:lnTo>
                <a:close/>
                <a:moveTo>
                  <a:pt x="3947339" y="3061529"/>
                </a:moveTo>
                <a:lnTo>
                  <a:pt x="3947339" y="3225165"/>
                </a:lnTo>
                <a:lnTo>
                  <a:pt x="3963747" y="3225165"/>
                </a:lnTo>
                <a:lnTo>
                  <a:pt x="3963747" y="3061529"/>
                </a:lnTo>
                <a:close/>
                <a:moveTo>
                  <a:pt x="3805022" y="3061529"/>
                </a:moveTo>
                <a:lnTo>
                  <a:pt x="3805022" y="3084634"/>
                </a:lnTo>
                <a:lnTo>
                  <a:pt x="3821430" y="3084634"/>
                </a:lnTo>
                <a:lnTo>
                  <a:pt x="3821430" y="3061529"/>
                </a:lnTo>
                <a:close/>
                <a:moveTo>
                  <a:pt x="3062072" y="3061529"/>
                </a:moveTo>
                <a:lnTo>
                  <a:pt x="3062072" y="3084634"/>
                </a:lnTo>
                <a:lnTo>
                  <a:pt x="3078480" y="3084634"/>
                </a:lnTo>
                <a:lnTo>
                  <a:pt x="3078480" y="3061529"/>
                </a:lnTo>
                <a:close/>
                <a:moveTo>
                  <a:pt x="2704698" y="3061529"/>
                </a:moveTo>
                <a:lnTo>
                  <a:pt x="2704698" y="3120242"/>
                </a:lnTo>
                <a:cubicBezTo>
                  <a:pt x="2701652" y="3115107"/>
                  <a:pt x="2697807" y="3111107"/>
                  <a:pt x="2693164" y="3108242"/>
                </a:cubicBezTo>
                <a:cubicBezTo>
                  <a:pt x="2688520" y="3105377"/>
                  <a:pt x="2683487" y="3103945"/>
                  <a:pt x="2678064" y="3103945"/>
                </a:cubicBezTo>
                <a:cubicBezTo>
                  <a:pt x="2670487" y="3103945"/>
                  <a:pt x="2663596" y="3106214"/>
                  <a:pt x="2657393" y="3110754"/>
                </a:cubicBezTo>
                <a:cubicBezTo>
                  <a:pt x="2651189" y="3115293"/>
                  <a:pt x="2646230" y="3122251"/>
                  <a:pt x="2642516" y="3131627"/>
                </a:cubicBezTo>
                <a:cubicBezTo>
                  <a:pt x="2638801" y="3141003"/>
                  <a:pt x="2636944" y="3152426"/>
                  <a:pt x="2636944" y="3165894"/>
                </a:cubicBezTo>
                <a:cubicBezTo>
                  <a:pt x="2636944" y="3185540"/>
                  <a:pt x="2641130" y="3200776"/>
                  <a:pt x="2649502" y="3211603"/>
                </a:cubicBezTo>
                <a:cubicBezTo>
                  <a:pt x="2657873" y="3222431"/>
                  <a:pt x="2667789" y="3227844"/>
                  <a:pt x="2679249" y="3227844"/>
                </a:cubicBezTo>
                <a:cubicBezTo>
                  <a:pt x="2684681" y="3227844"/>
                  <a:pt x="2689741" y="3226337"/>
                  <a:pt x="2694429" y="3223323"/>
                </a:cubicBezTo>
                <a:cubicBezTo>
                  <a:pt x="2699117" y="3220310"/>
                  <a:pt x="2702950" y="3215938"/>
                  <a:pt x="2705926" y="3210208"/>
                </a:cubicBezTo>
                <a:lnTo>
                  <a:pt x="2705926" y="3225165"/>
                </a:lnTo>
                <a:lnTo>
                  <a:pt x="2721330" y="3225165"/>
                </a:lnTo>
                <a:lnTo>
                  <a:pt x="2721330" y="3061529"/>
                </a:lnTo>
                <a:close/>
                <a:moveTo>
                  <a:pt x="2451244" y="3061529"/>
                </a:moveTo>
                <a:lnTo>
                  <a:pt x="2451244" y="3084969"/>
                </a:lnTo>
                <a:lnTo>
                  <a:pt x="2459950" y="3084969"/>
                </a:lnTo>
                <a:cubicBezTo>
                  <a:pt x="2459649" y="3096578"/>
                  <a:pt x="2456263" y="3104019"/>
                  <a:pt x="2449793" y="3107293"/>
                </a:cubicBezTo>
                <a:lnTo>
                  <a:pt x="2453811" y="3115107"/>
                </a:lnTo>
                <a:cubicBezTo>
                  <a:pt x="2458871" y="3112354"/>
                  <a:pt x="2462666" y="3108447"/>
                  <a:pt x="2465196" y="3103387"/>
                </a:cubicBezTo>
                <a:cubicBezTo>
                  <a:pt x="2467727" y="3098327"/>
                  <a:pt x="2468992" y="3090513"/>
                  <a:pt x="2468992" y="3079946"/>
                </a:cubicBezTo>
                <a:lnTo>
                  <a:pt x="2468992" y="3061529"/>
                </a:lnTo>
                <a:close/>
                <a:moveTo>
                  <a:pt x="1823375" y="3061529"/>
                </a:moveTo>
                <a:lnTo>
                  <a:pt x="1823375" y="3080839"/>
                </a:lnTo>
                <a:lnTo>
                  <a:pt x="1898270" y="3080839"/>
                </a:lnTo>
                <a:cubicBezTo>
                  <a:pt x="1893736" y="3086495"/>
                  <a:pt x="1889092" y="3092969"/>
                  <a:pt x="1884336" y="3100261"/>
                </a:cubicBezTo>
                <a:lnTo>
                  <a:pt x="1815674" y="3205073"/>
                </a:lnTo>
                <a:lnTo>
                  <a:pt x="1815674" y="3225165"/>
                </a:lnTo>
                <a:lnTo>
                  <a:pt x="1921714" y="3225165"/>
                </a:lnTo>
                <a:lnTo>
                  <a:pt x="1921714" y="3205855"/>
                </a:lnTo>
                <a:lnTo>
                  <a:pt x="1836100" y="3205855"/>
                </a:lnTo>
                <a:lnTo>
                  <a:pt x="1844249" y="3194358"/>
                </a:lnTo>
                <a:lnTo>
                  <a:pt x="1919481" y="3080839"/>
                </a:lnTo>
                <a:lnTo>
                  <a:pt x="1919481" y="3061529"/>
                </a:lnTo>
                <a:close/>
                <a:moveTo>
                  <a:pt x="1509497" y="3061529"/>
                </a:moveTo>
                <a:lnTo>
                  <a:pt x="1509497" y="3084634"/>
                </a:lnTo>
                <a:lnTo>
                  <a:pt x="1525905" y="3084634"/>
                </a:lnTo>
                <a:lnTo>
                  <a:pt x="1525905" y="3061529"/>
                </a:lnTo>
                <a:close/>
                <a:moveTo>
                  <a:pt x="1289864" y="3061529"/>
                </a:moveTo>
                <a:lnTo>
                  <a:pt x="1289864" y="3225165"/>
                </a:lnTo>
                <a:lnTo>
                  <a:pt x="1306272" y="3225165"/>
                </a:lnTo>
                <a:lnTo>
                  <a:pt x="1306272" y="3061529"/>
                </a:lnTo>
                <a:close/>
                <a:moveTo>
                  <a:pt x="996407" y="3061529"/>
                </a:moveTo>
                <a:lnTo>
                  <a:pt x="944657" y="3225165"/>
                </a:lnTo>
                <a:lnTo>
                  <a:pt x="963380" y="3225165"/>
                </a:lnTo>
                <a:lnTo>
                  <a:pt x="977965" y="3175605"/>
                </a:lnTo>
                <a:lnTo>
                  <a:pt x="1034418" y="3175605"/>
                </a:lnTo>
                <a:lnTo>
                  <a:pt x="1050026" y="3225165"/>
                </a:lnTo>
                <a:lnTo>
                  <a:pt x="1070342" y="3225165"/>
                </a:lnTo>
                <a:lnTo>
                  <a:pt x="1015390" y="3061529"/>
                </a:lnTo>
                <a:close/>
                <a:moveTo>
                  <a:pt x="4657881" y="2926058"/>
                </a:moveTo>
                <a:lnTo>
                  <a:pt x="4657881" y="2948940"/>
                </a:lnTo>
                <a:lnTo>
                  <a:pt x="4676634" y="2948940"/>
                </a:lnTo>
                <a:lnTo>
                  <a:pt x="4676634" y="2926058"/>
                </a:lnTo>
                <a:close/>
                <a:moveTo>
                  <a:pt x="4219396" y="2889446"/>
                </a:moveTo>
                <a:lnTo>
                  <a:pt x="4219396" y="2896813"/>
                </a:lnTo>
                <a:cubicBezTo>
                  <a:pt x="4219396" y="2906561"/>
                  <a:pt x="4218206" y="2913984"/>
                  <a:pt x="4215824" y="2919082"/>
                </a:cubicBezTo>
                <a:cubicBezTo>
                  <a:pt x="4213443" y="2924179"/>
                  <a:pt x="4209853" y="2928253"/>
                  <a:pt x="4205053" y="2931304"/>
                </a:cubicBezTo>
                <a:cubicBezTo>
                  <a:pt x="4200254" y="2934355"/>
                  <a:pt x="4194914" y="2935881"/>
                  <a:pt x="4189036" y="2935881"/>
                </a:cubicBezTo>
                <a:cubicBezTo>
                  <a:pt x="4182859" y="2935881"/>
                  <a:pt x="4178022" y="2934188"/>
                  <a:pt x="4174525" y="2930802"/>
                </a:cubicBezTo>
                <a:cubicBezTo>
                  <a:pt x="4171027" y="2927416"/>
                  <a:pt x="4169278" y="2922895"/>
                  <a:pt x="4169278" y="2917240"/>
                </a:cubicBezTo>
                <a:cubicBezTo>
                  <a:pt x="4169278" y="2913594"/>
                  <a:pt x="4170041" y="2910375"/>
                  <a:pt x="4171567" y="2907585"/>
                </a:cubicBezTo>
                <a:cubicBezTo>
                  <a:pt x="4173092" y="2904794"/>
                  <a:pt x="4175232" y="2902636"/>
                  <a:pt x="4177985" y="2901111"/>
                </a:cubicBezTo>
                <a:cubicBezTo>
                  <a:pt x="4180738" y="2899585"/>
                  <a:pt x="4185575" y="2898227"/>
                  <a:pt x="4192496" y="2897036"/>
                </a:cubicBezTo>
                <a:cubicBezTo>
                  <a:pt x="4204402" y="2894953"/>
                  <a:pt x="4213369" y="2892423"/>
                  <a:pt x="4219396" y="2889446"/>
                </a:cubicBezTo>
                <a:close/>
                <a:moveTo>
                  <a:pt x="2266772" y="2889446"/>
                </a:moveTo>
                <a:lnTo>
                  <a:pt x="2266772" y="2896813"/>
                </a:lnTo>
                <a:cubicBezTo>
                  <a:pt x="2266772" y="2906561"/>
                  <a:pt x="2265581" y="2913984"/>
                  <a:pt x="2263200" y="2919082"/>
                </a:cubicBezTo>
                <a:cubicBezTo>
                  <a:pt x="2260818" y="2924179"/>
                  <a:pt x="2257228" y="2928253"/>
                  <a:pt x="2252428" y="2931304"/>
                </a:cubicBezTo>
                <a:cubicBezTo>
                  <a:pt x="2247628" y="2934355"/>
                  <a:pt x="2242289" y="2935881"/>
                  <a:pt x="2236410" y="2935881"/>
                </a:cubicBezTo>
                <a:cubicBezTo>
                  <a:pt x="2230234" y="2935881"/>
                  <a:pt x="2225397" y="2934188"/>
                  <a:pt x="2221900" y="2930802"/>
                </a:cubicBezTo>
                <a:cubicBezTo>
                  <a:pt x="2218402" y="2927416"/>
                  <a:pt x="2216654" y="2922895"/>
                  <a:pt x="2216654" y="2917240"/>
                </a:cubicBezTo>
                <a:cubicBezTo>
                  <a:pt x="2216654" y="2913594"/>
                  <a:pt x="2217416" y="2910375"/>
                  <a:pt x="2218942" y="2907585"/>
                </a:cubicBezTo>
                <a:cubicBezTo>
                  <a:pt x="2220468" y="2904794"/>
                  <a:pt x="2222607" y="2902636"/>
                  <a:pt x="2225360" y="2901111"/>
                </a:cubicBezTo>
                <a:cubicBezTo>
                  <a:pt x="2228113" y="2899585"/>
                  <a:pt x="2232950" y="2898227"/>
                  <a:pt x="2239871" y="2897036"/>
                </a:cubicBezTo>
                <a:cubicBezTo>
                  <a:pt x="2251777" y="2894953"/>
                  <a:pt x="2260744" y="2892423"/>
                  <a:pt x="2266772" y="2889446"/>
                </a:cubicBezTo>
                <a:close/>
                <a:moveTo>
                  <a:pt x="1990546" y="2889446"/>
                </a:moveTo>
                <a:lnTo>
                  <a:pt x="1990546" y="2896813"/>
                </a:lnTo>
                <a:cubicBezTo>
                  <a:pt x="1990546" y="2906561"/>
                  <a:pt x="1989356" y="2913984"/>
                  <a:pt x="1986975" y="2919082"/>
                </a:cubicBezTo>
                <a:cubicBezTo>
                  <a:pt x="1984593" y="2924179"/>
                  <a:pt x="1981003" y="2928253"/>
                  <a:pt x="1976203" y="2931304"/>
                </a:cubicBezTo>
                <a:cubicBezTo>
                  <a:pt x="1971404" y="2934355"/>
                  <a:pt x="1966064" y="2935881"/>
                  <a:pt x="1960186" y="2935881"/>
                </a:cubicBezTo>
                <a:cubicBezTo>
                  <a:pt x="1954009" y="2935881"/>
                  <a:pt x="1949172" y="2934188"/>
                  <a:pt x="1945675" y="2930802"/>
                </a:cubicBezTo>
                <a:cubicBezTo>
                  <a:pt x="1942178" y="2927416"/>
                  <a:pt x="1940429" y="2922895"/>
                  <a:pt x="1940429" y="2917240"/>
                </a:cubicBezTo>
                <a:cubicBezTo>
                  <a:pt x="1940429" y="2913594"/>
                  <a:pt x="1941192" y="2910375"/>
                  <a:pt x="1942717" y="2907585"/>
                </a:cubicBezTo>
                <a:cubicBezTo>
                  <a:pt x="1944242" y="2904794"/>
                  <a:pt x="1946382" y="2902636"/>
                  <a:pt x="1949135" y="2901111"/>
                </a:cubicBezTo>
                <a:cubicBezTo>
                  <a:pt x="1951889" y="2899585"/>
                  <a:pt x="1956725" y="2898227"/>
                  <a:pt x="1963646" y="2897036"/>
                </a:cubicBezTo>
                <a:cubicBezTo>
                  <a:pt x="1975552" y="2894953"/>
                  <a:pt x="1984519" y="2892423"/>
                  <a:pt x="1990546" y="2889446"/>
                </a:cubicBezTo>
                <a:close/>
                <a:moveTo>
                  <a:pt x="4386791" y="2844240"/>
                </a:moveTo>
                <a:cubicBezTo>
                  <a:pt x="4395051" y="2844240"/>
                  <a:pt x="4401971" y="2847984"/>
                  <a:pt x="4407552" y="2855472"/>
                </a:cubicBezTo>
                <a:cubicBezTo>
                  <a:pt x="4413134" y="2862959"/>
                  <a:pt x="4415924" y="2874340"/>
                  <a:pt x="4415924" y="2889614"/>
                </a:cubicBezTo>
                <a:cubicBezTo>
                  <a:pt x="4415924" y="2904813"/>
                  <a:pt x="4413152" y="2916194"/>
                  <a:pt x="4407608" y="2923756"/>
                </a:cubicBezTo>
                <a:cubicBezTo>
                  <a:pt x="4402064" y="2931318"/>
                  <a:pt x="4395423" y="2935099"/>
                  <a:pt x="4387684" y="2935099"/>
                </a:cubicBezTo>
                <a:cubicBezTo>
                  <a:pt x="4379424" y="2935099"/>
                  <a:pt x="4372504" y="2931355"/>
                  <a:pt x="4366922" y="2923867"/>
                </a:cubicBezTo>
                <a:cubicBezTo>
                  <a:pt x="4361341" y="2916380"/>
                  <a:pt x="4358551" y="2904962"/>
                  <a:pt x="4358551" y="2889614"/>
                </a:cubicBezTo>
                <a:cubicBezTo>
                  <a:pt x="4358551" y="2874415"/>
                  <a:pt x="4361304" y="2863052"/>
                  <a:pt x="4366811" y="2855527"/>
                </a:cubicBezTo>
                <a:cubicBezTo>
                  <a:pt x="4372317" y="2848002"/>
                  <a:pt x="4378978" y="2844240"/>
                  <a:pt x="4386791" y="2844240"/>
                </a:cubicBezTo>
                <a:close/>
                <a:moveTo>
                  <a:pt x="4025734" y="2844240"/>
                </a:moveTo>
                <a:cubicBezTo>
                  <a:pt x="4033920" y="2844240"/>
                  <a:pt x="4040654" y="2847923"/>
                  <a:pt x="4045937" y="2855290"/>
                </a:cubicBezTo>
                <a:cubicBezTo>
                  <a:pt x="4049584" y="2860350"/>
                  <a:pt x="4051779" y="2868015"/>
                  <a:pt x="4052523" y="2878284"/>
                </a:cubicBezTo>
                <a:lnTo>
                  <a:pt x="3998275" y="2878284"/>
                </a:lnTo>
                <a:cubicBezTo>
                  <a:pt x="3998796" y="2867866"/>
                  <a:pt x="4001661" y="2859588"/>
                  <a:pt x="4006870" y="2853448"/>
                </a:cubicBezTo>
                <a:cubicBezTo>
                  <a:pt x="4012079" y="2847309"/>
                  <a:pt x="4018367" y="2844240"/>
                  <a:pt x="4025734" y="2844240"/>
                </a:cubicBezTo>
                <a:close/>
                <a:moveTo>
                  <a:pt x="3815291" y="2844240"/>
                </a:moveTo>
                <a:cubicBezTo>
                  <a:pt x="3823551" y="2844240"/>
                  <a:pt x="3830471" y="2847984"/>
                  <a:pt x="3836052" y="2855472"/>
                </a:cubicBezTo>
                <a:cubicBezTo>
                  <a:pt x="3841634" y="2862959"/>
                  <a:pt x="3844424" y="2874340"/>
                  <a:pt x="3844424" y="2889614"/>
                </a:cubicBezTo>
                <a:cubicBezTo>
                  <a:pt x="3844424" y="2904813"/>
                  <a:pt x="3841652" y="2916194"/>
                  <a:pt x="3836108" y="2923756"/>
                </a:cubicBezTo>
                <a:cubicBezTo>
                  <a:pt x="3830564" y="2931318"/>
                  <a:pt x="3823923" y="2935099"/>
                  <a:pt x="3816184" y="2935099"/>
                </a:cubicBezTo>
                <a:cubicBezTo>
                  <a:pt x="3807924" y="2935099"/>
                  <a:pt x="3801004" y="2931355"/>
                  <a:pt x="3795422" y="2923867"/>
                </a:cubicBezTo>
                <a:cubicBezTo>
                  <a:pt x="3789841" y="2916380"/>
                  <a:pt x="3787051" y="2904962"/>
                  <a:pt x="3787051" y="2889614"/>
                </a:cubicBezTo>
                <a:cubicBezTo>
                  <a:pt x="3787051" y="2874415"/>
                  <a:pt x="3789804" y="2863052"/>
                  <a:pt x="3795311" y="2855527"/>
                </a:cubicBezTo>
                <a:cubicBezTo>
                  <a:pt x="3800817" y="2848002"/>
                  <a:pt x="3807478" y="2844240"/>
                  <a:pt x="3815291" y="2844240"/>
                </a:cubicBezTo>
                <a:close/>
                <a:moveTo>
                  <a:pt x="3549484" y="2844240"/>
                </a:moveTo>
                <a:cubicBezTo>
                  <a:pt x="3557670" y="2844240"/>
                  <a:pt x="3564404" y="2847923"/>
                  <a:pt x="3569687" y="2855290"/>
                </a:cubicBezTo>
                <a:cubicBezTo>
                  <a:pt x="3573334" y="2860350"/>
                  <a:pt x="3575529" y="2868015"/>
                  <a:pt x="3576273" y="2878284"/>
                </a:cubicBezTo>
                <a:lnTo>
                  <a:pt x="3522025" y="2878284"/>
                </a:lnTo>
                <a:cubicBezTo>
                  <a:pt x="3522546" y="2867866"/>
                  <a:pt x="3525411" y="2859588"/>
                  <a:pt x="3530620" y="2853448"/>
                </a:cubicBezTo>
                <a:cubicBezTo>
                  <a:pt x="3535829" y="2847309"/>
                  <a:pt x="3542117" y="2844240"/>
                  <a:pt x="3549484" y="2844240"/>
                </a:cubicBezTo>
                <a:close/>
                <a:moveTo>
                  <a:pt x="3225634" y="2844240"/>
                </a:moveTo>
                <a:cubicBezTo>
                  <a:pt x="3233820" y="2844240"/>
                  <a:pt x="3240554" y="2847923"/>
                  <a:pt x="3245837" y="2855290"/>
                </a:cubicBezTo>
                <a:cubicBezTo>
                  <a:pt x="3249484" y="2860350"/>
                  <a:pt x="3251679" y="2868015"/>
                  <a:pt x="3252423" y="2878284"/>
                </a:cubicBezTo>
                <a:lnTo>
                  <a:pt x="3198175" y="2878284"/>
                </a:lnTo>
                <a:cubicBezTo>
                  <a:pt x="3198696" y="2867866"/>
                  <a:pt x="3201561" y="2859588"/>
                  <a:pt x="3206770" y="2853448"/>
                </a:cubicBezTo>
                <a:cubicBezTo>
                  <a:pt x="3211979" y="2847309"/>
                  <a:pt x="3218267" y="2844240"/>
                  <a:pt x="3225634" y="2844240"/>
                </a:cubicBezTo>
                <a:close/>
                <a:moveTo>
                  <a:pt x="2643716" y="2844240"/>
                </a:moveTo>
                <a:cubicBezTo>
                  <a:pt x="2651976" y="2844240"/>
                  <a:pt x="2658896" y="2847984"/>
                  <a:pt x="2664477" y="2855472"/>
                </a:cubicBezTo>
                <a:cubicBezTo>
                  <a:pt x="2670059" y="2862959"/>
                  <a:pt x="2672849" y="2874340"/>
                  <a:pt x="2672849" y="2889614"/>
                </a:cubicBezTo>
                <a:cubicBezTo>
                  <a:pt x="2672849" y="2904813"/>
                  <a:pt x="2670077" y="2916194"/>
                  <a:pt x="2664533" y="2923756"/>
                </a:cubicBezTo>
                <a:cubicBezTo>
                  <a:pt x="2658989" y="2931318"/>
                  <a:pt x="2652348" y="2935099"/>
                  <a:pt x="2644609" y="2935099"/>
                </a:cubicBezTo>
                <a:cubicBezTo>
                  <a:pt x="2636349" y="2935099"/>
                  <a:pt x="2629428" y="2931355"/>
                  <a:pt x="2623847" y="2923867"/>
                </a:cubicBezTo>
                <a:cubicBezTo>
                  <a:pt x="2618266" y="2916380"/>
                  <a:pt x="2615476" y="2904962"/>
                  <a:pt x="2615476" y="2889614"/>
                </a:cubicBezTo>
                <a:cubicBezTo>
                  <a:pt x="2615476" y="2874415"/>
                  <a:pt x="2618229" y="2863052"/>
                  <a:pt x="2623736" y="2855527"/>
                </a:cubicBezTo>
                <a:cubicBezTo>
                  <a:pt x="2629242" y="2848002"/>
                  <a:pt x="2635902" y="2844240"/>
                  <a:pt x="2643716" y="2844240"/>
                </a:cubicBezTo>
                <a:close/>
                <a:moveTo>
                  <a:pt x="1720684" y="2844240"/>
                </a:moveTo>
                <a:cubicBezTo>
                  <a:pt x="1728870" y="2844240"/>
                  <a:pt x="1735604" y="2847923"/>
                  <a:pt x="1740888" y="2855290"/>
                </a:cubicBezTo>
                <a:cubicBezTo>
                  <a:pt x="1744534" y="2860350"/>
                  <a:pt x="1746729" y="2868015"/>
                  <a:pt x="1747473" y="2878284"/>
                </a:cubicBezTo>
                <a:lnTo>
                  <a:pt x="1693225" y="2878284"/>
                </a:lnTo>
                <a:cubicBezTo>
                  <a:pt x="1693746" y="2867866"/>
                  <a:pt x="1696611" y="2859588"/>
                  <a:pt x="1701820" y="2853448"/>
                </a:cubicBezTo>
                <a:cubicBezTo>
                  <a:pt x="1707029" y="2847309"/>
                  <a:pt x="1713317" y="2844240"/>
                  <a:pt x="1720684" y="2844240"/>
                </a:cubicBezTo>
                <a:close/>
                <a:moveTo>
                  <a:pt x="1488566" y="2844240"/>
                </a:moveTo>
                <a:cubicBezTo>
                  <a:pt x="1496247" y="2844240"/>
                  <a:pt x="1502772" y="2847877"/>
                  <a:pt x="1508141" y="2855151"/>
                </a:cubicBezTo>
                <a:cubicBezTo>
                  <a:pt x="1513510" y="2862425"/>
                  <a:pt x="1516194" y="2873522"/>
                  <a:pt x="1516194" y="2888442"/>
                </a:cubicBezTo>
                <a:cubicBezTo>
                  <a:pt x="1516194" y="2903735"/>
                  <a:pt x="1513584" y="2914888"/>
                  <a:pt x="1508364" y="2921901"/>
                </a:cubicBezTo>
                <a:cubicBezTo>
                  <a:pt x="1503144" y="2928914"/>
                  <a:pt x="1496806" y="2932420"/>
                  <a:pt x="1489349" y="2932420"/>
                </a:cubicBezTo>
                <a:cubicBezTo>
                  <a:pt x="1481892" y="2932420"/>
                  <a:pt x="1475590" y="2928839"/>
                  <a:pt x="1470445" y="2921678"/>
                </a:cubicBezTo>
                <a:cubicBezTo>
                  <a:pt x="1465300" y="2914516"/>
                  <a:pt x="1462728" y="2903139"/>
                  <a:pt x="1462728" y="2887547"/>
                </a:cubicBezTo>
                <a:cubicBezTo>
                  <a:pt x="1462728" y="2873223"/>
                  <a:pt x="1465319" y="2862425"/>
                  <a:pt x="1470502" y="2855151"/>
                </a:cubicBezTo>
                <a:cubicBezTo>
                  <a:pt x="1475685" y="2847877"/>
                  <a:pt x="1481706" y="2844240"/>
                  <a:pt x="1488566" y="2844240"/>
                </a:cubicBezTo>
                <a:close/>
                <a:moveTo>
                  <a:pt x="1101559" y="2844240"/>
                </a:moveTo>
                <a:cubicBezTo>
                  <a:pt x="1109745" y="2844240"/>
                  <a:pt x="1116479" y="2847923"/>
                  <a:pt x="1121763" y="2855290"/>
                </a:cubicBezTo>
                <a:cubicBezTo>
                  <a:pt x="1125409" y="2860350"/>
                  <a:pt x="1127604" y="2868015"/>
                  <a:pt x="1128348" y="2878284"/>
                </a:cubicBezTo>
                <a:lnTo>
                  <a:pt x="1074100" y="2878284"/>
                </a:lnTo>
                <a:cubicBezTo>
                  <a:pt x="1074621" y="2867866"/>
                  <a:pt x="1077486" y="2859588"/>
                  <a:pt x="1082695" y="2853448"/>
                </a:cubicBezTo>
                <a:cubicBezTo>
                  <a:pt x="1087904" y="2847309"/>
                  <a:pt x="1094192" y="2844240"/>
                  <a:pt x="1101559" y="2844240"/>
                </a:cubicBezTo>
                <a:close/>
                <a:moveTo>
                  <a:pt x="3922364" y="2843458"/>
                </a:moveTo>
                <a:cubicBezTo>
                  <a:pt x="3929713" y="2843458"/>
                  <a:pt x="3935948" y="2847179"/>
                  <a:pt x="3941070" y="2854620"/>
                </a:cubicBezTo>
                <a:cubicBezTo>
                  <a:pt x="3946192" y="2862062"/>
                  <a:pt x="3948752" y="2873522"/>
                  <a:pt x="3948752" y="2889000"/>
                </a:cubicBezTo>
                <a:cubicBezTo>
                  <a:pt x="3948752" y="2904701"/>
                  <a:pt x="3946118" y="2916310"/>
                  <a:pt x="3940848" y="2923825"/>
                </a:cubicBezTo>
                <a:cubicBezTo>
                  <a:pt x="3935578" y="2931341"/>
                  <a:pt x="3929454" y="2935099"/>
                  <a:pt x="3922476" y="2935099"/>
                </a:cubicBezTo>
                <a:cubicBezTo>
                  <a:pt x="3915201" y="2935099"/>
                  <a:pt x="3909002" y="2931472"/>
                  <a:pt x="3903881" y="2924216"/>
                </a:cubicBezTo>
                <a:cubicBezTo>
                  <a:pt x="3898759" y="2916961"/>
                  <a:pt x="3896198" y="2905668"/>
                  <a:pt x="3896198" y="2890339"/>
                </a:cubicBezTo>
                <a:cubicBezTo>
                  <a:pt x="3896198" y="2875084"/>
                  <a:pt x="3898908" y="2863457"/>
                  <a:pt x="3904326" y="2855458"/>
                </a:cubicBezTo>
                <a:cubicBezTo>
                  <a:pt x="3909745" y="2847458"/>
                  <a:pt x="3915758" y="2843458"/>
                  <a:pt x="3922364" y="2843458"/>
                </a:cubicBezTo>
                <a:close/>
                <a:moveTo>
                  <a:pt x="2750790" y="2843458"/>
                </a:moveTo>
                <a:cubicBezTo>
                  <a:pt x="2758138" y="2843458"/>
                  <a:pt x="2764373" y="2847179"/>
                  <a:pt x="2769495" y="2854620"/>
                </a:cubicBezTo>
                <a:cubicBezTo>
                  <a:pt x="2774617" y="2862062"/>
                  <a:pt x="2777178" y="2873522"/>
                  <a:pt x="2777178" y="2889000"/>
                </a:cubicBezTo>
                <a:cubicBezTo>
                  <a:pt x="2777178" y="2904701"/>
                  <a:pt x="2774542" y="2916310"/>
                  <a:pt x="2769272" y="2923825"/>
                </a:cubicBezTo>
                <a:cubicBezTo>
                  <a:pt x="2764002" y="2931341"/>
                  <a:pt x="2757879" y="2935099"/>
                  <a:pt x="2750901" y="2935099"/>
                </a:cubicBezTo>
                <a:cubicBezTo>
                  <a:pt x="2743626" y="2935099"/>
                  <a:pt x="2737428" y="2931472"/>
                  <a:pt x="2732306" y="2924216"/>
                </a:cubicBezTo>
                <a:cubicBezTo>
                  <a:pt x="2727184" y="2916961"/>
                  <a:pt x="2724623" y="2905668"/>
                  <a:pt x="2724623" y="2890339"/>
                </a:cubicBezTo>
                <a:cubicBezTo>
                  <a:pt x="2724623" y="2875084"/>
                  <a:pt x="2727333" y="2863457"/>
                  <a:pt x="2732752" y="2855458"/>
                </a:cubicBezTo>
                <a:cubicBezTo>
                  <a:pt x="2738170" y="2847458"/>
                  <a:pt x="2744183" y="2843458"/>
                  <a:pt x="2750790" y="2843458"/>
                </a:cubicBezTo>
                <a:close/>
                <a:moveTo>
                  <a:pt x="1245840" y="2843458"/>
                </a:moveTo>
                <a:cubicBezTo>
                  <a:pt x="1253188" y="2843458"/>
                  <a:pt x="1259423" y="2847179"/>
                  <a:pt x="1264545" y="2854620"/>
                </a:cubicBezTo>
                <a:cubicBezTo>
                  <a:pt x="1269667" y="2862062"/>
                  <a:pt x="1272228" y="2873522"/>
                  <a:pt x="1272228" y="2889000"/>
                </a:cubicBezTo>
                <a:cubicBezTo>
                  <a:pt x="1272228" y="2904701"/>
                  <a:pt x="1269593" y="2916310"/>
                  <a:pt x="1264323" y="2923825"/>
                </a:cubicBezTo>
                <a:cubicBezTo>
                  <a:pt x="1259053" y="2931341"/>
                  <a:pt x="1252929" y="2935099"/>
                  <a:pt x="1245951" y="2935099"/>
                </a:cubicBezTo>
                <a:cubicBezTo>
                  <a:pt x="1238676" y="2935099"/>
                  <a:pt x="1232478" y="2931472"/>
                  <a:pt x="1227356" y="2924216"/>
                </a:cubicBezTo>
                <a:cubicBezTo>
                  <a:pt x="1222234" y="2916961"/>
                  <a:pt x="1219673" y="2905668"/>
                  <a:pt x="1219673" y="2890339"/>
                </a:cubicBezTo>
                <a:cubicBezTo>
                  <a:pt x="1219673" y="2875084"/>
                  <a:pt x="1222383" y="2863457"/>
                  <a:pt x="1227802" y="2855458"/>
                </a:cubicBezTo>
                <a:cubicBezTo>
                  <a:pt x="1233221" y="2847458"/>
                  <a:pt x="1239233" y="2843458"/>
                  <a:pt x="1245840" y="2843458"/>
                </a:cubicBezTo>
                <a:close/>
                <a:moveTo>
                  <a:pt x="4309847" y="2830399"/>
                </a:moveTo>
                <a:lnTo>
                  <a:pt x="4309847" y="2948940"/>
                </a:lnTo>
                <a:lnTo>
                  <a:pt x="4326255" y="2948940"/>
                </a:lnTo>
                <a:lnTo>
                  <a:pt x="4326255" y="2830399"/>
                </a:lnTo>
                <a:close/>
                <a:moveTo>
                  <a:pt x="3614522" y="2830399"/>
                </a:moveTo>
                <a:lnTo>
                  <a:pt x="3614522" y="2948940"/>
                </a:lnTo>
                <a:lnTo>
                  <a:pt x="3630930" y="2948940"/>
                </a:lnTo>
                <a:lnTo>
                  <a:pt x="3630930" y="2830399"/>
                </a:lnTo>
                <a:close/>
                <a:moveTo>
                  <a:pt x="3085847" y="2830399"/>
                </a:moveTo>
                <a:lnTo>
                  <a:pt x="3085847" y="2846695"/>
                </a:lnTo>
                <a:lnTo>
                  <a:pt x="3125504" y="2846695"/>
                </a:lnTo>
                <a:cubicBezTo>
                  <a:pt x="3130865" y="2846695"/>
                  <a:pt x="3137084" y="2846472"/>
                  <a:pt x="3144158" y="2846026"/>
                </a:cubicBezTo>
                <a:lnTo>
                  <a:pt x="3082164" y="2932644"/>
                </a:lnTo>
                <a:lnTo>
                  <a:pt x="3082164" y="2948940"/>
                </a:lnTo>
                <a:lnTo>
                  <a:pt x="3168224" y="2948940"/>
                </a:lnTo>
                <a:lnTo>
                  <a:pt x="3168224" y="2931639"/>
                </a:lnTo>
                <a:lnTo>
                  <a:pt x="3123226" y="2931639"/>
                </a:lnTo>
                <a:cubicBezTo>
                  <a:pt x="3116750" y="2931639"/>
                  <a:pt x="3109827" y="2931974"/>
                  <a:pt x="3102458" y="2932644"/>
                </a:cubicBezTo>
                <a:lnTo>
                  <a:pt x="3112636" y="2918914"/>
                </a:lnTo>
                <a:lnTo>
                  <a:pt x="3165433" y="2843682"/>
                </a:lnTo>
                <a:lnTo>
                  <a:pt x="3165433" y="2830399"/>
                </a:lnTo>
                <a:close/>
                <a:moveTo>
                  <a:pt x="3052547" y="2830399"/>
                </a:moveTo>
                <a:lnTo>
                  <a:pt x="3052547" y="2948940"/>
                </a:lnTo>
                <a:lnTo>
                  <a:pt x="3068955" y="2948940"/>
                </a:lnTo>
                <a:lnTo>
                  <a:pt x="3068955" y="2830399"/>
                </a:lnTo>
                <a:close/>
                <a:moveTo>
                  <a:pt x="2862047" y="2830399"/>
                </a:moveTo>
                <a:lnTo>
                  <a:pt x="2862047" y="2948940"/>
                </a:lnTo>
                <a:lnTo>
                  <a:pt x="2878455" y="2948940"/>
                </a:lnTo>
                <a:lnTo>
                  <a:pt x="2878455" y="2830399"/>
                </a:lnTo>
                <a:close/>
                <a:moveTo>
                  <a:pt x="2032925" y="2830399"/>
                </a:moveTo>
                <a:lnTo>
                  <a:pt x="2032925" y="2903845"/>
                </a:lnTo>
                <a:cubicBezTo>
                  <a:pt x="2032925" y="2914784"/>
                  <a:pt x="2033837" y="2923416"/>
                  <a:pt x="2035660" y="2929741"/>
                </a:cubicBezTo>
                <a:cubicBezTo>
                  <a:pt x="2037483" y="2936067"/>
                  <a:pt x="2041111" y="2941294"/>
                  <a:pt x="2046543" y="2945424"/>
                </a:cubicBezTo>
                <a:cubicBezTo>
                  <a:pt x="2051975" y="2949554"/>
                  <a:pt x="2058524" y="2951619"/>
                  <a:pt x="2066188" y="2951619"/>
                </a:cubicBezTo>
                <a:cubicBezTo>
                  <a:pt x="2072662" y="2951619"/>
                  <a:pt x="2078467" y="2949945"/>
                  <a:pt x="2083601" y="2946596"/>
                </a:cubicBezTo>
                <a:cubicBezTo>
                  <a:pt x="2088736" y="2943248"/>
                  <a:pt x="2093201" y="2938225"/>
                  <a:pt x="2096996" y="2931527"/>
                </a:cubicBezTo>
                <a:lnTo>
                  <a:pt x="2096996" y="2948940"/>
                </a:lnTo>
                <a:lnTo>
                  <a:pt x="2111730" y="2948940"/>
                </a:lnTo>
                <a:lnTo>
                  <a:pt x="2111730" y="2830399"/>
                </a:lnTo>
                <a:lnTo>
                  <a:pt x="2095210" y="2830399"/>
                </a:lnTo>
                <a:lnTo>
                  <a:pt x="2095210" y="2893911"/>
                </a:lnTo>
                <a:cubicBezTo>
                  <a:pt x="2095210" y="2908794"/>
                  <a:pt x="2093052" y="2919026"/>
                  <a:pt x="2088736" y="2924607"/>
                </a:cubicBezTo>
                <a:cubicBezTo>
                  <a:pt x="2083676" y="2931081"/>
                  <a:pt x="2077202" y="2934318"/>
                  <a:pt x="2069314" y="2934318"/>
                </a:cubicBezTo>
                <a:cubicBezTo>
                  <a:pt x="2065072" y="2934318"/>
                  <a:pt x="2061296" y="2933071"/>
                  <a:pt x="2057984" y="2930579"/>
                </a:cubicBezTo>
                <a:cubicBezTo>
                  <a:pt x="2054673" y="2928086"/>
                  <a:pt x="2052403" y="2924774"/>
                  <a:pt x="2051175" y="2920644"/>
                </a:cubicBezTo>
                <a:cubicBezTo>
                  <a:pt x="2049947" y="2916514"/>
                  <a:pt x="2049334" y="2908347"/>
                  <a:pt x="2049334" y="2896144"/>
                </a:cubicBezTo>
                <a:lnTo>
                  <a:pt x="2049334" y="2830399"/>
                </a:lnTo>
                <a:close/>
                <a:moveTo>
                  <a:pt x="1309472" y="2830399"/>
                </a:moveTo>
                <a:lnTo>
                  <a:pt x="1309472" y="2948940"/>
                </a:lnTo>
                <a:lnTo>
                  <a:pt x="1325880" y="2948940"/>
                </a:lnTo>
                <a:lnTo>
                  <a:pt x="1325880" y="2830399"/>
                </a:lnTo>
                <a:close/>
                <a:moveTo>
                  <a:pt x="4590536" y="2827720"/>
                </a:moveTo>
                <a:cubicBezTo>
                  <a:pt x="4579077" y="2827720"/>
                  <a:pt x="4570110" y="2830882"/>
                  <a:pt x="4563636" y="2837208"/>
                </a:cubicBezTo>
                <a:cubicBezTo>
                  <a:pt x="4557162" y="2843533"/>
                  <a:pt x="4553925" y="2851755"/>
                  <a:pt x="4553925" y="2861876"/>
                </a:cubicBezTo>
                <a:cubicBezTo>
                  <a:pt x="4553925" y="2867754"/>
                  <a:pt x="4555116" y="2873001"/>
                  <a:pt x="4557497" y="2877614"/>
                </a:cubicBezTo>
                <a:cubicBezTo>
                  <a:pt x="4559878" y="2882228"/>
                  <a:pt x="4563227" y="2885912"/>
                  <a:pt x="4567543" y="2888665"/>
                </a:cubicBezTo>
                <a:cubicBezTo>
                  <a:pt x="4571859" y="2891418"/>
                  <a:pt x="4580416" y="2894767"/>
                  <a:pt x="4593216" y="2898711"/>
                </a:cubicBezTo>
                <a:cubicBezTo>
                  <a:pt x="4602071" y="2901390"/>
                  <a:pt x="4607652" y="2903622"/>
                  <a:pt x="4609959" y="2905408"/>
                </a:cubicBezTo>
                <a:cubicBezTo>
                  <a:pt x="4613307" y="2908013"/>
                  <a:pt x="4614982" y="2911659"/>
                  <a:pt x="4614982" y="2916347"/>
                </a:cubicBezTo>
                <a:cubicBezTo>
                  <a:pt x="4614982" y="2921779"/>
                  <a:pt x="4613033" y="2926263"/>
                  <a:pt x="4609136" y="2929797"/>
                </a:cubicBezTo>
                <a:cubicBezTo>
                  <a:pt x="4605238" y="2933332"/>
                  <a:pt x="4599726" y="2935099"/>
                  <a:pt x="4592598" y="2935099"/>
                </a:cubicBezTo>
                <a:cubicBezTo>
                  <a:pt x="4585472" y="2935099"/>
                  <a:pt x="4579756" y="2933062"/>
                  <a:pt x="4575450" y="2928988"/>
                </a:cubicBezTo>
                <a:cubicBezTo>
                  <a:pt x="4571143" y="2924914"/>
                  <a:pt x="4568508" y="2918691"/>
                  <a:pt x="4567543" y="2910319"/>
                </a:cubicBezTo>
                <a:lnTo>
                  <a:pt x="4551134" y="2913445"/>
                </a:lnTo>
                <a:cubicBezTo>
                  <a:pt x="4554855" y="2938894"/>
                  <a:pt x="4568361" y="2951619"/>
                  <a:pt x="4591653" y="2951619"/>
                </a:cubicBezTo>
                <a:cubicBezTo>
                  <a:pt x="4604080" y="2951619"/>
                  <a:pt x="4613884" y="2948116"/>
                  <a:pt x="4621065" y="2941108"/>
                </a:cubicBezTo>
                <a:cubicBezTo>
                  <a:pt x="4628246" y="2934101"/>
                  <a:pt x="4631836" y="2924932"/>
                  <a:pt x="4631836" y="2913602"/>
                </a:cubicBezTo>
                <a:cubicBezTo>
                  <a:pt x="4631836" y="2907489"/>
                  <a:pt x="4630724" y="2902215"/>
                  <a:pt x="4628500" y="2897780"/>
                </a:cubicBezTo>
                <a:cubicBezTo>
                  <a:pt x="4626276" y="2893345"/>
                  <a:pt x="4623162" y="2889842"/>
                  <a:pt x="4619159" y="2887270"/>
                </a:cubicBezTo>
                <a:cubicBezTo>
                  <a:pt x="4615156" y="2884698"/>
                  <a:pt x="4606336" y="2881248"/>
                  <a:pt x="4592699" y="2876922"/>
                </a:cubicBezTo>
                <a:cubicBezTo>
                  <a:pt x="4582784" y="2873662"/>
                  <a:pt x="4576820" y="2871290"/>
                  <a:pt x="4574807" y="2869808"/>
                </a:cubicBezTo>
                <a:cubicBezTo>
                  <a:pt x="4571452" y="2867288"/>
                  <a:pt x="4569775" y="2863842"/>
                  <a:pt x="4569775" y="2859469"/>
                </a:cubicBezTo>
                <a:cubicBezTo>
                  <a:pt x="4569775" y="2855023"/>
                  <a:pt x="4571524" y="2851373"/>
                  <a:pt x="4575021" y="2848520"/>
                </a:cubicBezTo>
                <a:cubicBezTo>
                  <a:pt x="4578519" y="2845666"/>
                  <a:pt x="4583839" y="2844240"/>
                  <a:pt x="4590983" y="2844240"/>
                </a:cubicBezTo>
                <a:cubicBezTo>
                  <a:pt x="4603559" y="2844240"/>
                  <a:pt x="4610591" y="2850714"/>
                  <a:pt x="4612080" y="2863662"/>
                </a:cubicBezTo>
                <a:lnTo>
                  <a:pt x="4628153" y="2860983"/>
                </a:lnTo>
                <a:cubicBezTo>
                  <a:pt x="4627037" y="2852797"/>
                  <a:pt x="4625028" y="2846509"/>
                  <a:pt x="4622125" y="2842119"/>
                </a:cubicBezTo>
                <a:cubicBezTo>
                  <a:pt x="4619223" y="2837728"/>
                  <a:pt x="4615038" y="2834231"/>
                  <a:pt x="4609568" y="2831626"/>
                </a:cubicBezTo>
                <a:cubicBezTo>
                  <a:pt x="4604098" y="2829022"/>
                  <a:pt x="4597755" y="2827720"/>
                  <a:pt x="4590536" y="2827720"/>
                </a:cubicBezTo>
                <a:close/>
                <a:moveTo>
                  <a:pt x="4498432" y="2827720"/>
                </a:moveTo>
                <a:cubicBezTo>
                  <a:pt x="4491747" y="2827720"/>
                  <a:pt x="4485823" y="2829329"/>
                  <a:pt x="4480660" y="2832548"/>
                </a:cubicBezTo>
                <a:cubicBezTo>
                  <a:pt x="4475498" y="2835767"/>
                  <a:pt x="4471134" y="2840632"/>
                  <a:pt x="4467567" y="2847144"/>
                </a:cubicBezTo>
                <a:lnTo>
                  <a:pt x="4467567" y="2830399"/>
                </a:lnTo>
                <a:lnTo>
                  <a:pt x="4452722" y="2830399"/>
                </a:lnTo>
                <a:lnTo>
                  <a:pt x="4452722" y="2948940"/>
                </a:lnTo>
                <a:lnTo>
                  <a:pt x="4469130" y="2948940"/>
                </a:lnTo>
                <a:lnTo>
                  <a:pt x="4469130" y="2884130"/>
                </a:lnTo>
                <a:cubicBezTo>
                  <a:pt x="4469130" y="2869828"/>
                  <a:pt x="4471474" y="2859734"/>
                  <a:pt x="4476162" y="2853849"/>
                </a:cubicBezTo>
                <a:cubicBezTo>
                  <a:pt x="4480850" y="2847964"/>
                  <a:pt x="4487138" y="2845021"/>
                  <a:pt x="4495026" y="2845021"/>
                </a:cubicBezTo>
                <a:cubicBezTo>
                  <a:pt x="4499193" y="2845021"/>
                  <a:pt x="4502858" y="2846120"/>
                  <a:pt x="4506021" y="2848317"/>
                </a:cubicBezTo>
                <a:cubicBezTo>
                  <a:pt x="4509184" y="2850515"/>
                  <a:pt x="4511509" y="2853625"/>
                  <a:pt x="4512997" y="2857647"/>
                </a:cubicBezTo>
                <a:cubicBezTo>
                  <a:pt x="4514486" y="2861670"/>
                  <a:pt x="4515230" y="2868039"/>
                  <a:pt x="4515230" y="2876756"/>
                </a:cubicBezTo>
                <a:lnTo>
                  <a:pt x="4515230" y="2948940"/>
                </a:lnTo>
                <a:lnTo>
                  <a:pt x="4531638" y="2948940"/>
                </a:lnTo>
                <a:lnTo>
                  <a:pt x="4531638" y="2876052"/>
                </a:lnTo>
                <a:cubicBezTo>
                  <a:pt x="4531638" y="2865113"/>
                  <a:pt x="4530969" y="2857002"/>
                  <a:pt x="4529632" y="2851718"/>
                </a:cubicBezTo>
                <a:cubicBezTo>
                  <a:pt x="4528295" y="2846435"/>
                  <a:pt x="4526271" y="2842138"/>
                  <a:pt x="4523559" y="2838826"/>
                </a:cubicBezTo>
                <a:cubicBezTo>
                  <a:pt x="4520848" y="2835515"/>
                  <a:pt x="4517282" y="2832836"/>
                  <a:pt x="4512862" y="2830789"/>
                </a:cubicBezTo>
                <a:cubicBezTo>
                  <a:pt x="4508442" y="2828743"/>
                  <a:pt x="4503632" y="2827720"/>
                  <a:pt x="4498432" y="2827720"/>
                </a:cubicBezTo>
                <a:close/>
                <a:moveTo>
                  <a:pt x="4387238" y="2827720"/>
                </a:moveTo>
                <a:cubicBezTo>
                  <a:pt x="4374066" y="2827720"/>
                  <a:pt x="4363183" y="2832929"/>
                  <a:pt x="4354588" y="2843347"/>
                </a:cubicBezTo>
                <a:cubicBezTo>
                  <a:pt x="4345994" y="2853765"/>
                  <a:pt x="4341696" y="2869206"/>
                  <a:pt x="4341696" y="2889669"/>
                </a:cubicBezTo>
                <a:cubicBezTo>
                  <a:pt x="4341696" y="2910059"/>
                  <a:pt x="4346030" y="2925481"/>
                  <a:pt x="4354700" y="2935936"/>
                </a:cubicBezTo>
                <a:cubicBezTo>
                  <a:pt x="4363369" y="2946392"/>
                  <a:pt x="4374215" y="2951619"/>
                  <a:pt x="4387238" y="2951619"/>
                </a:cubicBezTo>
                <a:cubicBezTo>
                  <a:pt x="4400483" y="2951619"/>
                  <a:pt x="4411385" y="2946410"/>
                  <a:pt x="4419942" y="2935992"/>
                </a:cubicBezTo>
                <a:cubicBezTo>
                  <a:pt x="4428500" y="2925574"/>
                  <a:pt x="4432779" y="2909724"/>
                  <a:pt x="4432779" y="2888442"/>
                </a:cubicBezTo>
                <a:cubicBezTo>
                  <a:pt x="4432779" y="2868796"/>
                  <a:pt x="4428426" y="2853765"/>
                  <a:pt x="4419719" y="2843347"/>
                </a:cubicBezTo>
                <a:cubicBezTo>
                  <a:pt x="4411013" y="2832929"/>
                  <a:pt x="4400186" y="2827720"/>
                  <a:pt x="4387238" y="2827720"/>
                </a:cubicBezTo>
                <a:close/>
                <a:moveTo>
                  <a:pt x="4198746" y="2827720"/>
                </a:moveTo>
                <a:cubicBezTo>
                  <a:pt x="4185650" y="2827720"/>
                  <a:pt x="4175585" y="2830622"/>
                  <a:pt x="4168553" y="2836426"/>
                </a:cubicBezTo>
                <a:cubicBezTo>
                  <a:pt x="4161521" y="2842231"/>
                  <a:pt x="4156852" y="2851495"/>
                  <a:pt x="4154544" y="2864220"/>
                </a:cubicBezTo>
                <a:lnTo>
                  <a:pt x="4170730" y="2866899"/>
                </a:lnTo>
                <a:cubicBezTo>
                  <a:pt x="4172516" y="2858149"/>
                  <a:pt x="4175306" y="2852185"/>
                  <a:pt x="4179101" y="2849007"/>
                </a:cubicBezTo>
                <a:cubicBezTo>
                  <a:pt x="4182896" y="2845829"/>
                  <a:pt x="4188626" y="2844240"/>
                  <a:pt x="4196291" y="2844240"/>
                </a:cubicBezTo>
                <a:cubicBezTo>
                  <a:pt x="4204774" y="2844240"/>
                  <a:pt x="4211062" y="2846621"/>
                  <a:pt x="4215155" y="2851383"/>
                </a:cubicBezTo>
                <a:cubicBezTo>
                  <a:pt x="4218057" y="2854658"/>
                  <a:pt x="4219508" y="2860350"/>
                  <a:pt x="4219508" y="2868461"/>
                </a:cubicBezTo>
                <a:lnTo>
                  <a:pt x="4219396" y="2873596"/>
                </a:lnTo>
                <a:cubicBezTo>
                  <a:pt x="4213146" y="2876318"/>
                  <a:pt x="4203323" y="2878662"/>
                  <a:pt x="4189928" y="2880628"/>
                </a:cubicBezTo>
                <a:cubicBezTo>
                  <a:pt x="4179957" y="2882042"/>
                  <a:pt x="4172516" y="2884237"/>
                  <a:pt x="4167604" y="2887214"/>
                </a:cubicBezTo>
                <a:cubicBezTo>
                  <a:pt x="4162693" y="2890190"/>
                  <a:pt x="4158824" y="2894320"/>
                  <a:pt x="4155996" y="2899604"/>
                </a:cubicBezTo>
                <a:cubicBezTo>
                  <a:pt x="4153168" y="2904887"/>
                  <a:pt x="4151754" y="2910952"/>
                  <a:pt x="4151754" y="2917798"/>
                </a:cubicBezTo>
                <a:cubicBezTo>
                  <a:pt x="4151754" y="2928142"/>
                  <a:pt x="4154768" y="2936364"/>
                  <a:pt x="4160796" y="2942466"/>
                </a:cubicBezTo>
                <a:cubicBezTo>
                  <a:pt x="4166823" y="2948568"/>
                  <a:pt x="4174897" y="2951619"/>
                  <a:pt x="4185017" y="2951619"/>
                </a:cubicBezTo>
                <a:cubicBezTo>
                  <a:pt x="4191417" y="2951619"/>
                  <a:pt x="4197593" y="2950168"/>
                  <a:pt x="4203546" y="2947265"/>
                </a:cubicBezTo>
                <a:cubicBezTo>
                  <a:pt x="4209500" y="2944362"/>
                  <a:pt x="4215229" y="2940046"/>
                  <a:pt x="4220736" y="2934316"/>
                </a:cubicBezTo>
                <a:cubicBezTo>
                  <a:pt x="4221257" y="2939973"/>
                  <a:pt x="4222373" y="2944847"/>
                  <a:pt x="4224084" y="2948940"/>
                </a:cubicBezTo>
                <a:lnTo>
                  <a:pt x="4241274" y="2948940"/>
                </a:lnTo>
                <a:cubicBezTo>
                  <a:pt x="4239190" y="2944327"/>
                  <a:pt x="4237795" y="2939583"/>
                  <a:pt x="4237088" y="2934709"/>
                </a:cubicBezTo>
                <a:cubicBezTo>
                  <a:pt x="4236382" y="2929834"/>
                  <a:pt x="4236028" y="2918021"/>
                  <a:pt x="4236028" y="2899269"/>
                </a:cubicBezTo>
                <a:lnTo>
                  <a:pt x="4236028" y="2872480"/>
                </a:lnTo>
                <a:cubicBezTo>
                  <a:pt x="4236028" y="2861615"/>
                  <a:pt x="4235265" y="2853355"/>
                  <a:pt x="4233740" y="2847700"/>
                </a:cubicBezTo>
                <a:cubicBezTo>
                  <a:pt x="4232214" y="2842045"/>
                  <a:pt x="4228550" y="2837301"/>
                  <a:pt x="4222745" y="2833468"/>
                </a:cubicBezTo>
                <a:cubicBezTo>
                  <a:pt x="4216941" y="2829636"/>
                  <a:pt x="4208941" y="2827720"/>
                  <a:pt x="4198746" y="2827720"/>
                </a:cubicBezTo>
                <a:close/>
                <a:moveTo>
                  <a:pt x="4126714" y="2827720"/>
                </a:moveTo>
                <a:cubicBezTo>
                  <a:pt x="4122770" y="2827720"/>
                  <a:pt x="4119216" y="2829078"/>
                  <a:pt x="4116054" y="2831794"/>
                </a:cubicBezTo>
                <a:cubicBezTo>
                  <a:pt x="4112891" y="2834510"/>
                  <a:pt x="4109412" y="2840035"/>
                  <a:pt x="4105617" y="2848370"/>
                </a:cubicBezTo>
                <a:lnTo>
                  <a:pt x="4105617" y="2830399"/>
                </a:lnTo>
                <a:lnTo>
                  <a:pt x="4090772" y="2830399"/>
                </a:lnTo>
                <a:lnTo>
                  <a:pt x="4090772" y="2948940"/>
                </a:lnTo>
                <a:lnTo>
                  <a:pt x="4107180" y="2948940"/>
                </a:lnTo>
                <a:lnTo>
                  <a:pt x="4107180" y="2886879"/>
                </a:lnTo>
                <a:cubicBezTo>
                  <a:pt x="4107180" y="2878247"/>
                  <a:pt x="4108222" y="2870099"/>
                  <a:pt x="4110306" y="2862434"/>
                </a:cubicBezTo>
                <a:cubicBezTo>
                  <a:pt x="4111496" y="2858044"/>
                  <a:pt x="4113542" y="2854620"/>
                  <a:pt x="4116444" y="2852165"/>
                </a:cubicBezTo>
                <a:cubicBezTo>
                  <a:pt x="4119347" y="2849709"/>
                  <a:pt x="4122546" y="2848481"/>
                  <a:pt x="4126044" y="2848481"/>
                </a:cubicBezTo>
                <a:cubicBezTo>
                  <a:pt x="4129914" y="2848481"/>
                  <a:pt x="4133895" y="2849932"/>
                  <a:pt x="4137988" y="2852834"/>
                </a:cubicBezTo>
                <a:lnTo>
                  <a:pt x="4143568" y="2834194"/>
                </a:lnTo>
                <a:cubicBezTo>
                  <a:pt x="4137839" y="2829878"/>
                  <a:pt x="4132220" y="2827720"/>
                  <a:pt x="4126714" y="2827720"/>
                </a:cubicBezTo>
                <a:close/>
                <a:moveTo>
                  <a:pt x="4025846" y="2827720"/>
                </a:moveTo>
                <a:cubicBezTo>
                  <a:pt x="4012674" y="2827720"/>
                  <a:pt x="4001791" y="2833096"/>
                  <a:pt x="3993196" y="2843849"/>
                </a:cubicBezTo>
                <a:cubicBezTo>
                  <a:pt x="3984602" y="2854602"/>
                  <a:pt x="3980304" y="2870210"/>
                  <a:pt x="3980304" y="2890674"/>
                </a:cubicBezTo>
                <a:cubicBezTo>
                  <a:pt x="3980304" y="2910394"/>
                  <a:pt x="3984564" y="2925481"/>
                  <a:pt x="3993085" y="2935936"/>
                </a:cubicBezTo>
                <a:cubicBezTo>
                  <a:pt x="4001605" y="2946392"/>
                  <a:pt x="4012748" y="2951619"/>
                  <a:pt x="4026515" y="2951619"/>
                </a:cubicBezTo>
                <a:cubicBezTo>
                  <a:pt x="4037454" y="2951619"/>
                  <a:pt x="4046626" y="2948401"/>
                  <a:pt x="4054030" y="2941964"/>
                </a:cubicBezTo>
                <a:cubicBezTo>
                  <a:pt x="4061434" y="2935527"/>
                  <a:pt x="4066550" y="2925984"/>
                  <a:pt x="4069378" y="2913333"/>
                </a:cubicBezTo>
                <a:lnTo>
                  <a:pt x="4052411" y="2910766"/>
                </a:lnTo>
                <a:cubicBezTo>
                  <a:pt x="4047574" y="2926988"/>
                  <a:pt x="4038980" y="2935099"/>
                  <a:pt x="4026627" y="2935099"/>
                </a:cubicBezTo>
                <a:cubicBezTo>
                  <a:pt x="4018739" y="2935099"/>
                  <a:pt x="4012042" y="2931713"/>
                  <a:pt x="4006535" y="2924942"/>
                </a:cubicBezTo>
                <a:cubicBezTo>
                  <a:pt x="4001028" y="2918170"/>
                  <a:pt x="3997940" y="2908124"/>
                  <a:pt x="3997270" y="2894804"/>
                </a:cubicBezTo>
                <a:lnTo>
                  <a:pt x="4069824" y="2894804"/>
                </a:lnTo>
                <a:lnTo>
                  <a:pt x="4069936" y="2889446"/>
                </a:lnTo>
                <a:cubicBezTo>
                  <a:pt x="4069936" y="2869429"/>
                  <a:pt x="4065732" y="2854137"/>
                  <a:pt x="4057323" y="2843570"/>
                </a:cubicBezTo>
                <a:cubicBezTo>
                  <a:pt x="4048914" y="2833003"/>
                  <a:pt x="4038422" y="2827720"/>
                  <a:pt x="4025846" y="2827720"/>
                </a:cubicBezTo>
                <a:close/>
                <a:moveTo>
                  <a:pt x="3924374" y="2827720"/>
                </a:moveTo>
                <a:cubicBezTo>
                  <a:pt x="3918504" y="2827720"/>
                  <a:pt x="3913304" y="2829134"/>
                  <a:pt x="3908772" y="2831961"/>
                </a:cubicBezTo>
                <a:cubicBezTo>
                  <a:pt x="3904240" y="2834789"/>
                  <a:pt x="3900117" y="2839403"/>
                  <a:pt x="3896402" y="2845802"/>
                </a:cubicBezTo>
                <a:lnTo>
                  <a:pt x="3896402" y="2830399"/>
                </a:lnTo>
                <a:lnTo>
                  <a:pt x="3881222" y="2830399"/>
                </a:lnTo>
                <a:lnTo>
                  <a:pt x="3881222" y="2994370"/>
                </a:lnTo>
                <a:lnTo>
                  <a:pt x="3897630" y="2994370"/>
                </a:lnTo>
                <a:lnTo>
                  <a:pt x="3897630" y="2936662"/>
                </a:lnTo>
                <a:cubicBezTo>
                  <a:pt x="3900830" y="2941424"/>
                  <a:pt x="3904625" y="2945108"/>
                  <a:pt x="3909016" y="2947712"/>
                </a:cubicBezTo>
                <a:cubicBezTo>
                  <a:pt x="3913406" y="2950317"/>
                  <a:pt x="3918131" y="2951619"/>
                  <a:pt x="3923191" y="2951619"/>
                </a:cubicBezTo>
                <a:cubicBezTo>
                  <a:pt x="3934577" y="2951619"/>
                  <a:pt x="3944492" y="2946168"/>
                  <a:pt x="3952938" y="2935267"/>
                </a:cubicBezTo>
                <a:cubicBezTo>
                  <a:pt x="3961384" y="2924365"/>
                  <a:pt x="3965607" y="2908831"/>
                  <a:pt x="3965607" y="2888665"/>
                </a:cubicBezTo>
                <a:cubicBezTo>
                  <a:pt x="3965607" y="2875642"/>
                  <a:pt x="3963731" y="2864499"/>
                  <a:pt x="3959979" y="2855234"/>
                </a:cubicBezTo>
                <a:cubicBezTo>
                  <a:pt x="3956227" y="2845970"/>
                  <a:pt x="3951268" y="2839068"/>
                  <a:pt x="3945102" y="2834529"/>
                </a:cubicBezTo>
                <a:cubicBezTo>
                  <a:pt x="3938936" y="2829989"/>
                  <a:pt x="3932027" y="2827720"/>
                  <a:pt x="3924374" y="2827720"/>
                </a:cubicBezTo>
                <a:close/>
                <a:moveTo>
                  <a:pt x="3815738" y="2827720"/>
                </a:moveTo>
                <a:cubicBezTo>
                  <a:pt x="3802566" y="2827720"/>
                  <a:pt x="3791683" y="2832929"/>
                  <a:pt x="3783088" y="2843347"/>
                </a:cubicBezTo>
                <a:cubicBezTo>
                  <a:pt x="3774494" y="2853765"/>
                  <a:pt x="3770196" y="2869206"/>
                  <a:pt x="3770196" y="2889669"/>
                </a:cubicBezTo>
                <a:cubicBezTo>
                  <a:pt x="3770196" y="2910059"/>
                  <a:pt x="3774530" y="2925481"/>
                  <a:pt x="3783200" y="2935936"/>
                </a:cubicBezTo>
                <a:cubicBezTo>
                  <a:pt x="3791869" y="2946392"/>
                  <a:pt x="3802715" y="2951619"/>
                  <a:pt x="3815738" y="2951619"/>
                </a:cubicBezTo>
                <a:cubicBezTo>
                  <a:pt x="3828983" y="2951619"/>
                  <a:pt x="3839885" y="2946410"/>
                  <a:pt x="3848442" y="2935992"/>
                </a:cubicBezTo>
                <a:cubicBezTo>
                  <a:pt x="3857000" y="2925574"/>
                  <a:pt x="3861279" y="2909724"/>
                  <a:pt x="3861279" y="2888442"/>
                </a:cubicBezTo>
                <a:cubicBezTo>
                  <a:pt x="3861279" y="2868796"/>
                  <a:pt x="3856926" y="2853765"/>
                  <a:pt x="3848219" y="2843347"/>
                </a:cubicBezTo>
                <a:cubicBezTo>
                  <a:pt x="3839513" y="2832929"/>
                  <a:pt x="3828686" y="2827720"/>
                  <a:pt x="3815738" y="2827720"/>
                </a:cubicBezTo>
                <a:close/>
                <a:moveTo>
                  <a:pt x="3688564" y="2827720"/>
                </a:moveTo>
                <a:cubicBezTo>
                  <a:pt x="3684620" y="2827720"/>
                  <a:pt x="3681066" y="2829078"/>
                  <a:pt x="3677904" y="2831794"/>
                </a:cubicBezTo>
                <a:cubicBezTo>
                  <a:pt x="3674741" y="2834510"/>
                  <a:pt x="3671262" y="2840035"/>
                  <a:pt x="3667467" y="2848370"/>
                </a:cubicBezTo>
                <a:lnTo>
                  <a:pt x="3667467" y="2830399"/>
                </a:lnTo>
                <a:lnTo>
                  <a:pt x="3652622" y="2830399"/>
                </a:lnTo>
                <a:lnTo>
                  <a:pt x="3652622" y="2948940"/>
                </a:lnTo>
                <a:lnTo>
                  <a:pt x="3669030" y="2948940"/>
                </a:lnTo>
                <a:lnTo>
                  <a:pt x="3669030" y="2886879"/>
                </a:lnTo>
                <a:cubicBezTo>
                  <a:pt x="3669030" y="2878247"/>
                  <a:pt x="3670072" y="2870099"/>
                  <a:pt x="3672156" y="2862434"/>
                </a:cubicBezTo>
                <a:cubicBezTo>
                  <a:pt x="3673346" y="2858044"/>
                  <a:pt x="3675392" y="2854620"/>
                  <a:pt x="3678294" y="2852165"/>
                </a:cubicBezTo>
                <a:cubicBezTo>
                  <a:pt x="3681197" y="2849709"/>
                  <a:pt x="3684396" y="2848481"/>
                  <a:pt x="3687894" y="2848481"/>
                </a:cubicBezTo>
                <a:cubicBezTo>
                  <a:pt x="3691764" y="2848481"/>
                  <a:pt x="3695745" y="2849932"/>
                  <a:pt x="3699838" y="2852834"/>
                </a:cubicBezTo>
                <a:lnTo>
                  <a:pt x="3705418" y="2834194"/>
                </a:lnTo>
                <a:cubicBezTo>
                  <a:pt x="3699689" y="2829878"/>
                  <a:pt x="3694070" y="2827720"/>
                  <a:pt x="3688564" y="2827720"/>
                </a:cubicBezTo>
                <a:close/>
                <a:moveTo>
                  <a:pt x="3549596" y="2827720"/>
                </a:moveTo>
                <a:cubicBezTo>
                  <a:pt x="3536424" y="2827720"/>
                  <a:pt x="3525541" y="2833096"/>
                  <a:pt x="3516946" y="2843849"/>
                </a:cubicBezTo>
                <a:cubicBezTo>
                  <a:pt x="3508352" y="2854602"/>
                  <a:pt x="3504054" y="2870210"/>
                  <a:pt x="3504054" y="2890674"/>
                </a:cubicBezTo>
                <a:cubicBezTo>
                  <a:pt x="3504054" y="2910394"/>
                  <a:pt x="3508314" y="2925481"/>
                  <a:pt x="3516835" y="2935936"/>
                </a:cubicBezTo>
                <a:cubicBezTo>
                  <a:pt x="3525355" y="2946392"/>
                  <a:pt x="3536498" y="2951619"/>
                  <a:pt x="3550265" y="2951619"/>
                </a:cubicBezTo>
                <a:cubicBezTo>
                  <a:pt x="3561204" y="2951619"/>
                  <a:pt x="3570376" y="2948401"/>
                  <a:pt x="3577780" y="2941964"/>
                </a:cubicBezTo>
                <a:cubicBezTo>
                  <a:pt x="3585184" y="2935527"/>
                  <a:pt x="3590300" y="2925984"/>
                  <a:pt x="3593128" y="2913333"/>
                </a:cubicBezTo>
                <a:lnTo>
                  <a:pt x="3576161" y="2910766"/>
                </a:lnTo>
                <a:cubicBezTo>
                  <a:pt x="3571324" y="2926988"/>
                  <a:pt x="3562730" y="2935099"/>
                  <a:pt x="3550377" y="2935099"/>
                </a:cubicBezTo>
                <a:cubicBezTo>
                  <a:pt x="3542489" y="2935099"/>
                  <a:pt x="3535792" y="2931713"/>
                  <a:pt x="3530285" y="2924942"/>
                </a:cubicBezTo>
                <a:cubicBezTo>
                  <a:pt x="3524778" y="2918170"/>
                  <a:pt x="3521690" y="2908124"/>
                  <a:pt x="3521020" y="2894804"/>
                </a:cubicBezTo>
                <a:lnTo>
                  <a:pt x="3593574" y="2894804"/>
                </a:lnTo>
                <a:lnTo>
                  <a:pt x="3593686" y="2889446"/>
                </a:lnTo>
                <a:cubicBezTo>
                  <a:pt x="3593686" y="2869429"/>
                  <a:pt x="3589482" y="2854137"/>
                  <a:pt x="3581073" y="2843570"/>
                </a:cubicBezTo>
                <a:cubicBezTo>
                  <a:pt x="3572664" y="2833003"/>
                  <a:pt x="3562172" y="2827720"/>
                  <a:pt x="3549596" y="2827720"/>
                </a:cubicBezTo>
                <a:close/>
                <a:moveTo>
                  <a:pt x="3225746" y="2827720"/>
                </a:moveTo>
                <a:cubicBezTo>
                  <a:pt x="3212574" y="2827720"/>
                  <a:pt x="3201691" y="2833096"/>
                  <a:pt x="3193096" y="2843849"/>
                </a:cubicBezTo>
                <a:cubicBezTo>
                  <a:pt x="3184502" y="2854602"/>
                  <a:pt x="3180204" y="2870210"/>
                  <a:pt x="3180204" y="2890674"/>
                </a:cubicBezTo>
                <a:cubicBezTo>
                  <a:pt x="3180204" y="2910394"/>
                  <a:pt x="3184464" y="2925481"/>
                  <a:pt x="3192985" y="2935936"/>
                </a:cubicBezTo>
                <a:cubicBezTo>
                  <a:pt x="3201505" y="2946392"/>
                  <a:pt x="3212648" y="2951619"/>
                  <a:pt x="3226415" y="2951619"/>
                </a:cubicBezTo>
                <a:cubicBezTo>
                  <a:pt x="3237354" y="2951619"/>
                  <a:pt x="3246526" y="2948401"/>
                  <a:pt x="3253930" y="2941964"/>
                </a:cubicBezTo>
                <a:cubicBezTo>
                  <a:pt x="3261334" y="2935527"/>
                  <a:pt x="3266450" y="2925984"/>
                  <a:pt x="3269278" y="2913333"/>
                </a:cubicBezTo>
                <a:lnTo>
                  <a:pt x="3252311" y="2910766"/>
                </a:lnTo>
                <a:cubicBezTo>
                  <a:pt x="3247474" y="2926988"/>
                  <a:pt x="3238880" y="2935099"/>
                  <a:pt x="3226527" y="2935099"/>
                </a:cubicBezTo>
                <a:cubicBezTo>
                  <a:pt x="3218639" y="2935099"/>
                  <a:pt x="3211942" y="2931713"/>
                  <a:pt x="3206435" y="2924942"/>
                </a:cubicBezTo>
                <a:cubicBezTo>
                  <a:pt x="3200928" y="2918170"/>
                  <a:pt x="3197840" y="2908124"/>
                  <a:pt x="3197170" y="2894804"/>
                </a:cubicBezTo>
                <a:lnTo>
                  <a:pt x="3269724" y="2894804"/>
                </a:lnTo>
                <a:lnTo>
                  <a:pt x="3269836" y="2889446"/>
                </a:lnTo>
                <a:cubicBezTo>
                  <a:pt x="3269836" y="2869429"/>
                  <a:pt x="3265632" y="2854137"/>
                  <a:pt x="3257223" y="2843570"/>
                </a:cubicBezTo>
                <a:cubicBezTo>
                  <a:pt x="3248814" y="2833003"/>
                  <a:pt x="3238322" y="2827720"/>
                  <a:pt x="3225746" y="2827720"/>
                </a:cubicBezTo>
                <a:close/>
                <a:moveTo>
                  <a:pt x="2944412" y="2827720"/>
                </a:moveTo>
                <a:cubicBezTo>
                  <a:pt x="2938320" y="2827720"/>
                  <a:pt x="2932711" y="2829384"/>
                  <a:pt x="2927585" y="2832714"/>
                </a:cubicBezTo>
                <a:cubicBezTo>
                  <a:pt x="2922458" y="2836043"/>
                  <a:pt x="2918261" y="2840779"/>
                  <a:pt x="2914992" y="2846920"/>
                </a:cubicBezTo>
                <a:lnTo>
                  <a:pt x="2914992" y="2830399"/>
                </a:lnTo>
                <a:lnTo>
                  <a:pt x="2900258" y="2830399"/>
                </a:lnTo>
                <a:lnTo>
                  <a:pt x="2900258" y="2948940"/>
                </a:lnTo>
                <a:lnTo>
                  <a:pt x="2916667" y="2948940"/>
                </a:lnTo>
                <a:lnTo>
                  <a:pt x="2916667" y="2887371"/>
                </a:lnTo>
                <a:cubicBezTo>
                  <a:pt x="2916667" y="2871280"/>
                  <a:pt x="2918843" y="2860199"/>
                  <a:pt x="2923196" y="2854128"/>
                </a:cubicBezTo>
                <a:cubicBezTo>
                  <a:pt x="2927550" y="2848057"/>
                  <a:pt x="2933484" y="2845021"/>
                  <a:pt x="2941000" y="2845021"/>
                </a:cubicBezTo>
                <a:cubicBezTo>
                  <a:pt x="2946284" y="2845021"/>
                  <a:pt x="2950432" y="2847032"/>
                  <a:pt x="2953446" y="2851055"/>
                </a:cubicBezTo>
                <a:cubicBezTo>
                  <a:pt x="2956460" y="2855077"/>
                  <a:pt x="2957966" y="2862006"/>
                  <a:pt x="2957966" y="2871840"/>
                </a:cubicBezTo>
                <a:lnTo>
                  <a:pt x="2957966" y="2948940"/>
                </a:lnTo>
                <a:lnTo>
                  <a:pt x="2974375" y="2948940"/>
                </a:lnTo>
                <a:lnTo>
                  <a:pt x="2974375" y="2879997"/>
                </a:lnTo>
                <a:cubicBezTo>
                  <a:pt x="2974375" y="2867928"/>
                  <a:pt x="2976620" y="2859081"/>
                  <a:pt x="2981109" y="2853457"/>
                </a:cubicBezTo>
                <a:cubicBezTo>
                  <a:pt x="2985598" y="2847833"/>
                  <a:pt x="2991396" y="2845021"/>
                  <a:pt x="2998504" y="2845021"/>
                </a:cubicBezTo>
                <a:cubicBezTo>
                  <a:pt x="3001946" y="2845021"/>
                  <a:pt x="3005051" y="2845990"/>
                  <a:pt x="3007819" y="2847927"/>
                </a:cubicBezTo>
                <a:cubicBezTo>
                  <a:pt x="3010588" y="2849864"/>
                  <a:pt x="3012589" y="2852601"/>
                  <a:pt x="3013823" y="2856139"/>
                </a:cubicBezTo>
                <a:cubicBezTo>
                  <a:pt x="3015058" y="2859678"/>
                  <a:pt x="3015674" y="2865693"/>
                  <a:pt x="3015674" y="2874185"/>
                </a:cubicBezTo>
                <a:lnTo>
                  <a:pt x="3015674" y="2948940"/>
                </a:lnTo>
                <a:lnTo>
                  <a:pt x="3032083" y="2948940"/>
                </a:lnTo>
                <a:lnTo>
                  <a:pt x="3032083" y="2867568"/>
                </a:lnTo>
                <a:cubicBezTo>
                  <a:pt x="3032083" y="2853653"/>
                  <a:pt x="3029395" y="2843533"/>
                  <a:pt x="3024018" y="2837208"/>
                </a:cubicBezTo>
                <a:cubicBezTo>
                  <a:pt x="3018642" y="2830882"/>
                  <a:pt x="3011287" y="2827720"/>
                  <a:pt x="3001954" y="2827720"/>
                </a:cubicBezTo>
                <a:cubicBezTo>
                  <a:pt x="2995831" y="2827720"/>
                  <a:pt x="2990250" y="2829441"/>
                  <a:pt x="2985209" y="2832883"/>
                </a:cubicBezTo>
                <a:cubicBezTo>
                  <a:pt x="2980168" y="2836325"/>
                  <a:pt x="2975707" y="2841489"/>
                  <a:pt x="2971825" y="2848373"/>
                </a:cubicBezTo>
                <a:cubicBezTo>
                  <a:pt x="2969819" y="2841636"/>
                  <a:pt x="2966458" y="2836510"/>
                  <a:pt x="2961740" y="2832994"/>
                </a:cubicBezTo>
                <a:cubicBezTo>
                  <a:pt x="2957022" y="2829478"/>
                  <a:pt x="2951246" y="2827720"/>
                  <a:pt x="2944412" y="2827720"/>
                </a:cubicBezTo>
                <a:close/>
                <a:moveTo>
                  <a:pt x="2752799" y="2827720"/>
                </a:moveTo>
                <a:cubicBezTo>
                  <a:pt x="2746929" y="2827720"/>
                  <a:pt x="2741729" y="2829134"/>
                  <a:pt x="2737197" y="2831961"/>
                </a:cubicBezTo>
                <a:cubicBezTo>
                  <a:pt x="2732665" y="2834789"/>
                  <a:pt x="2728542" y="2839403"/>
                  <a:pt x="2724827" y="2845802"/>
                </a:cubicBezTo>
                <a:lnTo>
                  <a:pt x="2724827" y="2830399"/>
                </a:lnTo>
                <a:lnTo>
                  <a:pt x="2709647" y="2830399"/>
                </a:lnTo>
                <a:lnTo>
                  <a:pt x="2709647" y="2994370"/>
                </a:lnTo>
                <a:lnTo>
                  <a:pt x="2726055" y="2994370"/>
                </a:lnTo>
                <a:lnTo>
                  <a:pt x="2726055" y="2936662"/>
                </a:lnTo>
                <a:cubicBezTo>
                  <a:pt x="2729255" y="2941424"/>
                  <a:pt x="2733050" y="2945108"/>
                  <a:pt x="2737440" y="2947712"/>
                </a:cubicBezTo>
                <a:cubicBezTo>
                  <a:pt x="2741831" y="2950317"/>
                  <a:pt x="2746556" y="2951619"/>
                  <a:pt x="2751616" y="2951619"/>
                </a:cubicBezTo>
                <a:cubicBezTo>
                  <a:pt x="2763002" y="2951619"/>
                  <a:pt x="2772917" y="2946168"/>
                  <a:pt x="2781363" y="2935267"/>
                </a:cubicBezTo>
                <a:cubicBezTo>
                  <a:pt x="2789810" y="2924365"/>
                  <a:pt x="2794032" y="2908831"/>
                  <a:pt x="2794032" y="2888665"/>
                </a:cubicBezTo>
                <a:cubicBezTo>
                  <a:pt x="2794032" y="2875642"/>
                  <a:pt x="2792156" y="2864499"/>
                  <a:pt x="2788404" y="2855234"/>
                </a:cubicBezTo>
                <a:cubicBezTo>
                  <a:pt x="2784652" y="2845970"/>
                  <a:pt x="2779693" y="2839068"/>
                  <a:pt x="2773527" y="2834529"/>
                </a:cubicBezTo>
                <a:cubicBezTo>
                  <a:pt x="2767361" y="2829989"/>
                  <a:pt x="2760452" y="2827720"/>
                  <a:pt x="2752799" y="2827720"/>
                </a:cubicBezTo>
                <a:close/>
                <a:moveTo>
                  <a:pt x="2644162" y="2827720"/>
                </a:moveTo>
                <a:cubicBezTo>
                  <a:pt x="2630991" y="2827720"/>
                  <a:pt x="2620108" y="2832929"/>
                  <a:pt x="2611513" y="2843347"/>
                </a:cubicBezTo>
                <a:cubicBezTo>
                  <a:pt x="2602918" y="2853765"/>
                  <a:pt x="2598621" y="2869206"/>
                  <a:pt x="2598621" y="2889669"/>
                </a:cubicBezTo>
                <a:cubicBezTo>
                  <a:pt x="2598621" y="2910059"/>
                  <a:pt x="2602956" y="2925481"/>
                  <a:pt x="2611625" y="2935936"/>
                </a:cubicBezTo>
                <a:cubicBezTo>
                  <a:pt x="2620294" y="2946392"/>
                  <a:pt x="2631140" y="2951619"/>
                  <a:pt x="2644162" y="2951619"/>
                </a:cubicBezTo>
                <a:cubicBezTo>
                  <a:pt x="2657408" y="2951619"/>
                  <a:pt x="2668310" y="2946410"/>
                  <a:pt x="2676867" y="2935992"/>
                </a:cubicBezTo>
                <a:cubicBezTo>
                  <a:pt x="2685425" y="2925574"/>
                  <a:pt x="2689704" y="2909724"/>
                  <a:pt x="2689704" y="2888442"/>
                </a:cubicBezTo>
                <a:cubicBezTo>
                  <a:pt x="2689704" y="2868796"/>
                  <a:pt x="2685351" y="2853765"/>
                  <a:pt x="2676644" y="2843347"/>
                </a:cubicBezTo>
                <a:cubicBezTo>
                  <a:pt x="2667938" y="2832929"/>
                  <a:pt x="2657110" y="2827720"/>
                  <a:pt x="2644162" y="2827720"/>
                </a:cubicBezTo>
                <a:close/>
                <a:moveTo>
                  <a:pt x="2495037" y="2827720"/>
                </a:moveTo>
                <a:cubicBezTo>
                  <a:pt x="2483577" y="2827720"/>
                  <a:pt x="2474610" y="2830882"/>
                  <a:pt x="2468136" y="2837208"/>
                </a:cubicBezTo>
                <a:cubicBezTo>
                  <a:pt x="2461662" y="2843533"/>
                  <a:pt x="2458425" y="2851755"/>
                  <a:pt x="2458425" y="2861876"/>
                </a:cubicBezTo>
                <a:cubicBezTo>
                  <a:pt x="2458425" y="2867754"/>
                  <a:pt x="2459616" y="2873001"/>
                  <a:pt x="2461997" y="2877614"/>
                </a:cubicBezTo>
                <a:cubicBezTo>
                  <a:pt x="2464378" y="2882228"/>
                  <a:pt x="2467727" y="2885912"/>
                  <a:pt x="2472043" y="2888665"/>
                </a:cubicBezTo>
                <a:cubicBezTo>
                  <a:pt x="2476359" y="2891418"/>
                  <a:pt x="2484916" y="2894767"/>
                  <a:pt x="2497716" y="2898711"/>
                </a:cubicBezTo>
                <a:cubicBezTo>
                  <a:pt x="2506571" y="2901390"/>
                  <a:pt x="2512152" y="2903622"/>
                  <a:pt x="2514459" y="2905408"/>
                </a:cubicBezTo>
                <a:cubicBezTo>
                  <a:pt x="2517807" y="2908013"/>
                  <a:pt x="2519482" y="2911659"/>
                  <a:pt x="2519482" y="2916347"/>
                </a:cubicBezTo>
                <a:cubicBezTo>
                  <a:pt x="2519482" y="2921779"/>
                  <a:pt x="2517533" y="2926263"/>
                  <a:pt x="2513636" y="2929797"/>
                </a:cubicBezTo>
                <a:cubicBezTo>
                  <a:pt x="2509738" y="2933332"/>
                  <a:pt x="2504226" y="2935099"/>
                  <a:pt x="2497098" y="2935099"/>
                </a:cubicBezTo>
                <a:cubicBezTo>
                  <a:pt x="2489972" y="2935099"/>
                  <a:pt x="2484256" y="2933062"/>
                  <a:pt x="2479950" y="2928988"/>
                </a:cubicBezTo>
                <a:cubicBezTo>
                  <a:pt x="2475643" y="2924914"/>
                  <a:pt x="2473008" y="2918691"/>
                  <a:pt x="2472043" y="2910319"/>
                </a:cubicBezTo>
                <a:lnTo>
                  <a:pt x="2455634" y="2913445"/>
                </a:lnTo>
                <a:cubicBezTo>
                  <a:pt x="2459355" y="2938894"/>
                  <a:pt x="2472861" y="2951619"/>
                  <a:pt x="2496153" y="2951619"/>
                </a:cubicBezTo>
                <a:cubicBezTo>
                  <a:pt x="2508580" y="2951619"/>
                  <a:pt x="2518384" y="2948116"/>
                  <a:pt x="2525565" y="2941108"/>
                </a:cubicBezTo>
                <a:cubicBezTo>
                  <a:pt x="2532746" y="2934101"/>
                  <a:pt x="2536336" y="2924932"/>
                  <a:pt x="2536336" y="2913602"/>
                </a:cubicBezTo>
                <a:cubicBezTo>
                  <a:pt x="2536336" y="2907489"/>
                  <a:pt x="2535224" y="2902215"/>
                  <a:pt x="2533000" y="2897780"/>
                </a:cubicBezTo>
                <a:cubicBezTo>
                  <a:pt x="2530776" y="2893345"/>
                  <a:pt x="2527662" y="2889842"/>
                  <a:pt x="2523659" y="2887270"/>
                </a:cubicBezTo>
                <a:cubicBezTo>
                  <a:pt x="2519656" y="2884698"/>
                  <a:pt x="2510836" y="2881248"/>
                  <a:pt x="2497199" y="2876922"/>
                </a:cubicBezTo>
                <a:cubicBezTo>
                  <a:pt x="2487284" y="2873662"/>
                  <a:pt x="2481320" y="2871290"/>
                  <a:pt x="2479307" y="2869808"/>
                </a:cubicBezTo>
                <a:cubicBezTo>
                  <a:pt x="2475952" y="2867288"/>
                  <a:pt x="2474275" y="2863842"/>
                  <a:pt x="2474275" y="2859469"/>
                </a:cubicBezTo>
                <a:cubicBezTo>
                  <a:pt x="2474275" y="2855023"/>
                  <a:pt x="2476024" y="2851373"/>
                  <a:pt x="2479521" y="2848520"/>
                </a:cubicBezTo>
                <a:cubicBezTo>
                  <a:pt x="2483019" y="2845666"/>
                  <a:pt x="2488339" y="2844240"/>
                  <a:pt x="2495483" y="2844240"/>
                </a:cubicBezTo>
                <a:cubicBezTo>
                  <a:pt x="2508059" y="2844240"/>
                  <a:pt x="2515091" y="2850714"/>
                  <a:pt x="2516580" y="2863662"/>
                </a:cubicBezTo>
                <a:lnTo>
                  <a:pt x="2532653" y="2860983"/>
                </a:lnTo>
                <a:cubicBezTo>
                  <a:pt x="2531537" y="2852797"/>
                  <a:pt x="2529528" y="2846509"/>
                  <a:pt x="2526626" y="2842119"/>
                </a:cubicBezTo>
                <a:cubicBezTo>
                  <a:pt x="2523723" y="2837728"/>
                  <a:pt x="2519537" y="2834231"/>
                  <a:pt x="2514068" y="2831626"/>
                </a:cubicBezTo>
                <a:cubicBezTo>
                  <a:pt x="2508599" y="2829022"/>
                  <a:pt x="2502255" y="2827720"/>
                  <a:pt x="2495037" y="2827720"/>
                </a:cubicBezTo>
                <a:close/>
                <a:moveTo>
                  <a:pt x="2355307" y="2827720"/>
                </a:moveTo>
                <a:cubicBezTo>
                  <a:pt x="2348622" y="2827720"/>
                  <a:pt x="2342698" y="2829329"/>
                  <a:pt x="2337535" y="2832548"/>
                </a:cubicBezTo>
                <a:cubicBezTo>
                  <a:pt x="2332373" y="2835767"/>
                  <a:pt x="2328009" y="2840632"/>
                  <a:pt x="2324442" y="2847144"/>
                </a:cubicBezTo>
                <a:lnTo>
                  <a:pt x="2324442" y="2830399"/>
                </a:lnTo>
                <a:lnTo>
                  <a:pt x="2309597" y="2830399"/>
                </a:lnTo>
                <a:lnTo>
                  <a:pt x="2309597" y="2948940"/>
                </a:lnTo>
                <a:lnTo>
                  <a:pt x="2326005" y="2948940"/>
                </a:lnTo>
                <a:lnTo>
                  <a:pt x="2326005" y="2884130"/>
                </a:lnTo>
                <a:cubicBezTo>
                  <a:pt x="2326005" y="2869828"/>
                  <a:pt x="2328349" y="2859734"/>
                  <a:pt x="2333037" y="2853849"/>
                </a:cubicBezTo>
                <a:cubicBezTo>
                  <a:pt x="2337725" y="2847964"/>
                  <a:pt x="2344013" y="2845021"/>
                  <a:pt x="2351901" y="2845021"/>
                </a:cubicBezTo>
                <a:cubicBezTo>
                  <a:pt x="2356068" y="2845021"/>
                  <a:pt x="2359733" y="2846120"/>
                  <a:pt x="2362896" y="2848317"/>
                </a:cubicBezTo>
                <a:cubicBezTo>
                  <a:pt x="2366059" y="2850515"/>
                  <a:pt x="2368384" y="2853625"/>
                  <a:pt x="2369872" y="2857647"/>
                </a:cubicBezTo>
                <a:cubicBezTo>
                  <a:pt x="2371360" y="2861670"/>
                  <a:pt x="2372105" y="2868039"/>
                  <a:pt x="2372105" y="2876756"/>
                </a:cubicBezTo>
                <a:lnTo>
                  <a:pt x="2372105" y="2948940"/>
                </a:lnTo>
                <a:lnTo>
                  <a:pt x="2388513" y="2948940"/>
                </a:lnTo>
                <a:lnTo>
                  <a:pt x="2388513" y="2876052"/>
                </a:lnTo>
                <a:cubicBezTo>
                  <a:pt x="2388513" y="2865113"/>
                  <a:pt x="2387844" y="2857002"/>
                  <a:pt x="2386507" y="2851718"/>
                </a:cubicBezTo>
                <a:cubicBezTo>
                  <a:pt x="2385170" y="2846435"/>
                  <a:pt x="2383146" y="2842138"/>
                  <a:pt x="2380434" y="2838826"/>
                </a:cubicBezTo>
                <a:cubicBezTo>
                  <a:pt x="2377723" y="2835515"/>
                  <a:pt x="2374157" y="2832836"/>
                  <a:pt x="2369737" y="2830789"/>
                </a:cubicBezTo>
                <a:cubicBezTo>
                  <a:pt x="2365317" y="2828743"/>
                  <a:pt x="2360507" y="2827720"/>
                  <a:pt x="2355307" y="2827720"/>
                </a:cubicBezTo>
                <a:close/>
                <a:moveTo>
                  <a:pt x="2246122" y="2827720"/>
                </a:moveTo>
                <a:cubicBezTo>
                  <a:pt x="2233025" y="2827720"/>
                  <a:pt x="2222960" y="2830622"/>
                  <a:pt x="2215928" y="2836426"/>
                </a:cubicBezTo>
                <a:cubicBezTo>
                  <a:pt x="2208896" y="2842231"/>
                  <a:pt x="2204227" y="2851495"/>
                  <a:pt x="2201920" y="2864220"/>
                </a:cubicBezTo>
                <a:lnTo>
                  <a:pt x="2218105" y="2866899"/>
                </a:lnTo>
                <a:cubicBezTo>
                  <a:pt x="2219891" y="2858149"/>
                  <a:pt x="2222681" y="2852185"/>
                  <a:pt x="2226476" y="2849007"/>
                </a:cubicBezTo>
                <a:cubicBezTo>
                  <a:pt x="2230272" y="2845829"/>
                  <a:pt x="2236001" y="2844240"/>
                  <a:pt x="2243666" y="2844240"/>
                </a:cubicBezTo>
                <a:cubicBezTo>
                  <a:pt x="2252149" y="2844240"/>
                  <a:pt x="2258437" y="2846621"/>
                  <a:pt x="2262530" y="2851383"/>
                </a:cubicBezTo>
                <a:cubicBezTo>
                  <a:pt x="2265432" y="2854658"/>
                  <a:pt x="2266883" y="2860350"/>
                  <a:pt x="2266883" y="2868461"/>
                </a:cubicBezTo>
                <a:lnTo>
                  <a:pt x="2266772" y="2873596"/>
                </a:lnTo>
                <a:cubicBezTo>
                  <a:pt x="2260521" y="2876318"/>
                  <a:pt x="2250698" y="2878662"/>
                  <a:pt x="2237304" y="2880628"/>
                </a:cubicBezTo>
                <a:cubicBezTo>
                  <a:pt x="2227332" y="2882042"/>
                  <a:pt x="2219891" y="2884237"/>
                  <a:pt x="2214979" y="2887214"/>
                </a:cubicBezTo>
                <a:cubicBezTo>
                  <a:pt x="2210068" y="2890190"/>
                  <a:pt x="2206198" y="2894320"/>
                  <a:pt x="2203371" y="2899604"/>
                </a:cubicBezTo>
                <a:cubicBezTo>
                  <a:pt x="2200543" y="2904887"/>
                  <a:pt x="2199129" y="2910952"/>
                  <a:pt x="2199129" y="2917798"/>
                </a:cubicBezTo>
                <a:cubicBezTo>
                  <a:pt x="2199129" y="2928142"/>
                  <a:pt x="2202143" y="2936364"/>
                  <a:pt x="2208170" y="2942466"/>
                </a:cubicBezTo>
                <a:cubicBezTo>
                  <a:pt x="2214198" y="2948568"/>
                  <a:pt x="2222272" y="2951619"/>
                  <a:pt x="2232392" y="2951619"/>
                </a:cubicBezTo>
                <a:cubicBezTo>
                  <a:pt x="2238792" y="2951619"/>
                  <a:pt x="2244968" y="2950168"/>
                  <a:pt x="2250921" y="2947265"/>
                </a:cubicBezTo>
                <a:cubicBezTo>
                  <a:pt x="2256874" y="2944362"/>
                  <a:pt x="2262604" y="2940046"/>
                  <a:pt x="2268111" y="2934316"/>
                </a:cubicBezTo>
                <a:cubicBezTo>
                  <a:pt x="2268632" y="2939973"/>
                  <a:pt x="2269748" y="2944847"/>
                  <a:pt x="2271460" y="2948940"/>
                </a:cubicBezTo>
                <a:lnTo>
                  <a:pt x="2288649" y="2948940"/>
                </a:lnTo>
                <a:cubicBezTo>
                  <a:pt x="2286566" y="2944327"/>
                  <a:pt x="2285170" y="2939583"/>
                  <a:pt x="2284463" y="2934709"/>
                </a:cubicBezTo>
                <a:cubicBezTo>
                  <a:pt x="2283756" y="2929834"/>
                  <a:pt x="2283403" y="2918021"/>
                  <a:pt x="2283403" y="2899269"/>
                </a:cubicBezTo>
                <a:lnTo>
                  <a:pt x="2283403" y="2872480"/>
                </a:lnTo>
                <a:cubicBezTo>
                  <a:pt x="2283403" y="2861615"/>
                  <a:pt x="2282640" y="2853355"/>
                  <a:pt x="2281115" y="2847700"/>
                </a:cubicBezTo>
                <a:cubicBezTo>
                  <a:pt x="2279589" y="2842045"/>
                  <a:pt x="2275924" y="2837301"/>
                  <a:pt x="2270120" y="2833468"/>
                </a:cubicBezTo>
                <a:cubicBezTo>
                  <a:pt x="2264316" y="2829636"/>
                  <a:pt x="2256316" y="2827720"/>
                  <a:pt x="2246122" y="2827720"/>
                </a:cubicBezTo>
                <a:close/>
                <a:moveTo>
                  <a:pt x="2174089" y="2827720"/>
                </a:moveTo>
                <a:cubicBezTo>
                  <a:pt x="2170145" y="2827720"/>
                  <a:pt x="2166592" y="2829078"/>
                  <a:pt x="2163429" y="2831794"/>
                </a:cubicBezTo>
                <a:cubicBezTo>
                  <a:pt x="2160266" y="2834510"/>
                  <a:pt x="2156788" y="2840035"/>
                  <a:pt x="2152992" y="2848370"/>
                </a:cubicBezTo>
                <a:lnTo>
                  <a:pt x="2152992" y="2830399"/>
                </a:lnTo>
                <a:lnTo>
                  <a:pt x="2138147" y="2830399"/>
                </a:lnTo>
                <a:lnTo>
                  <a:pt x="2138147" y="2948940"/>
                </a:lnTo>
                <a:lnTo>
                  <a:pt x="2154555" y="2948940"/>
                </a:lnTo>
                <a:lnTo>
                  <a:pt x="2154555" y="2886879"/>
                </a:lnTo>
                <a:cubicBezTo>
                  <a:pt x="2154555" y="2878247"/>
                  <a:pt x="2155597" y="2870099"/>
                  <a:pt x="2157680" y="2862434"/>
                </a:cubicBezTo>
                <a:cubicBezTo>
                  <a:pt x="2158871" y="2858044"/>
                  <a:pt x="2160918" y="2854620"/>
                  <a:pt x="2163820" y="2852165"/>
                </a:cubicBezTo>
                <a:cubicBezTo>
                  <a:pt x="2166722" y="2849709"/>
                  <a:pt x="2169922" y="2848481"/>
                  <a:pt x="2173419" y="2848481"/>
                </a:cubicBezTo>
                <a:cubicBezTo>
                  <a:pt x="2177289" y="2848481"/>
                  <a:pt x="2181270" y="2849932"/>
                  <a:pt x="2185363" y="2852834"/>
                </a:cubicBezTo>
                <a:lnTo>
                  <a:pt x="2190944" y="2834194"/>
                </a:lnTo>
                <a:cubicBezTo>
                  <a:pt x="2185214" y="2829878"/>
                  <a:pt x="2179596" y="2827720"/>
                  <a:pt x="2174089" y="2827720"/>
                </a:cubicBezTo>
                <a:close/>
                <a:moveTo>
                  <a:pt x="1969896" y="2827720"/>
                </a:moveTo>
                <a:cubicBezTo>
                  <a:pt x="1956800" y="2827720"/>
                  <a:pt x="1946735" y="2830622"/>
                  <a:pt x="1939703" y="2836426"/>
                </a:cubicBezTo>
                <a:cubicBezTo>
                  <a:pt x="1932671" y="2842231"/>
                  <a:pt x="1928002" y="2851495"/>
                  <a:pt x="1925695" y="2864220"/>
                </a:cubicBezTo>
                <a:lnTo>
                  <a:pt x="1941880" y="2866899"/>
                </a:lnTo>
                <a:cubicBezTo>
                  <a:pt x="1943666" y="2858149"/>
                  <a:pt x="1946456" y="2852185"/>
                  <a:pt x="1950251" y="2849007"/>
                </a:cubicBezTo>
                <a:cubicBezTo>
                  <a:pt x="1954046" y="2845829"/>
                  <a:pt x="1959776" y="2844240"/>
                  <a:pt x="1967441" y="2844240"/>
                </a:cubicBezTo>
                <a:cubicBezTo>
                  <a:pt x="1975924" y="2844240"/>
                  <a:pt x="1982212" y="2846621"/>
                  <a:pt x="1986305" y="2851383"/>
                </a:cubicBezTo>
                <a:cubicBezTo>
                  <a:pt x="1989207" y="2854658"/>
                  <a:pt x="1990658" y="2860350"/>
                  <a:pt x="1990658" y="2868461"/>
                </a:cubicBezTo>
                <a:lnTo>
                  <a:pt x="1990546" y="2873596"/>
                </a:lnTo>
                <a:cubicBezTo>
                  <a:pt x="1984296" y="2876318"/>
                  <a:pt x="1974473" y="2878662"/>
                  <a:pt x="1961078" y="2880628"/>
                </a:cubicBezTo>
                <a:cubicBezTo>
                  <a:pt x="1951107" y="2882042"/>
                  <a:pt x="1943666" y="2884237"/>
                  <a:pt x="1938754" y="2887214"/>
                </a:cubicBezTo>
                <a:cubicBezTo>
                  <a:pt x="1933843" y="2890190"/>
                  <a:pt x="1929974" y="2894320"/>
                  <a:pt x="1927146" y="2899604"/>
                </a:cubicBezTo>
                <a:cubicBezTo>
                  <a:pt x="1924318" y="2904887"/>
                  <a:pt x="1922904" y="2910952"/>
                  <a:pt x="1922904" y="2917798"/>
                </a:cubicBezTo>
                <a:cubicBezTo>
                  <a:pt x="1922904" y="2928142"/>
                  <a:pt x="1925918" y="2936364"/>
                  <a:pt x="1931946" y="2942466"/>
                </a:cubicBezTo>
                <a:cubicBezTo>
                  <a:pt x="1937973" y="2948568"/>
                  <a:pt x="1946047" y="2951619"/>
                  <a:pt x="1956167" y="2951619"/>
                </a:cubicBezTo>
                <a:cubicBezTo>
                  <a:pt x="1962567" y="2951619"/>
                  <a:pt x="1968743" y="2950168"/>
                  <a:pt x="1974696" y="2947265"/>
                </a:cubicBezTo>
                <a:cubicBezTo>
                  <a:pt x="1980649" y="2944362"/>
                  <a:pt x="1986379" y="2940046"/>
                  <a:pt x="1991886" y="2934316"/>
                </a:cubicBezTo>
                <a:cubicBezTo>
                  <a:pt x="1992407" y="2939973"/>
                  <a:pt x="1993523" y="2944847"/>
                  <a:pt x="1995234" y="2948940"/>
                </a:cubicBezTo>
                <a:lnTo>
                  <a:pt x="2012424" y="2948940"/>
                </a:lnTo>
                <a:cubicBezTo>
                  <a:pt x="2010341" y="2944327"/>
                  <a:pt x="2008945" y="2939583"/>
                  <a:pt x="2008238" y="2934709"/>
                </a:cubicBezTo>
                <a:cubicBezTo>
                  <a:pt x="2007532" y="2929834"/>
                  <a:pt x="2007178" y="2918021"/>
                  <a:pt x="2007178" y="2899269"/>
                </a:cubicBezTo>
                <a:lnTo>
                  <a:pt x="2007178" y="2872480"/>
                </a:lnTo>
                <a:cubicBezTo>
                  <a:pt x="2007178" y="2861615"/>
                  <a:pt x="2006415" y="2853355"/>
                  <a:pt x="2004890" y="2847700"/>
                </a:cubicBezTo>
                <a:cubicBezTo>
                  <a:pt x="2003364" y="2842045"/>
                  <a:pt x="1999699" y="2837301"/>
                  <a:pt x="1993895" y="2833468"/>
                </a:cubicBezTo>
                <a:cubicBezTo>
                  <a:pt x="1988091" y="2829636"/>
                  <a:pt x="1980091" y="2827720"/>
                  <a:pt x="1969896" y="2827720"/>
                </a:cubicBezTo>
                <a:close/>
                <a:moveTo>
                  <a:pt x="1818762" y="2827720"/>
                </a:moveTo>
                <a:cubicBezTo>
                  <a:pt x="1807302" y="2827720"/>
                  <a:pt x="1798335" y="2830882"/>
                  <a:pt x="1791861" y="2837208"/>
                </a:cubicBezTo>
                <a:cubicBezTo>
                  <a:pt x="1785387" y="2843533"/>
                  <a:pt x="1782150" y="2851755"/>
                  <a:pt x="1782150" y="2861876"/>
                </a:cubicBezTo>
                <a:cubicBezTo>
                  <a:pt x="1782150" y="2867754"/>
                  <a:pt x="1783341" y="2873001"/>
                  <a:pt x="1785722" y="2877614"/>
                </a:cubicBezTo>
                <a:cubicBezTo>
                  <a:pt x="1788103" y="2882228"/>
                  <a:pt x="1791452" y="2885912"/>
                  <a:pt x="1795768" y="2888665"/>
                </a:cubicBezTo>
                <a:cubicBezTo>
                  <a:pt x="1800084" y="2891418"/>
                  <a:pt x="1808642" y="2894767"/>
                  <a:pt x="1821441" y="2898711"/>
                </a:cubicBezTo>
                <a:cubicBezTo>
                  <a:pt x="1830296" y="2901390"/>
                  <a:pt x="1835877" y="2903622"/>
                  <a:pt x="1838184" y="2905408"/>
                </a:cubicBezTo>
                <a:cubicBezTo>
                  <a:pt x="1841532" y="2908013"/>
                  <a:pt x="1843207" y="2911659"/>
                  <a:pt x="1843207" y="2916347"/>
                </a:cubicBezTo>
                <a:cubicBezTo>
                  <a:pt x="1843207" y="2921779"/>
                  <a:pt x="1841258" y="2926263"/>
                  <a:pt x="1837361" y="2929797"/>
                </a:cubicBezTo>
                <a:cubicBezTo>
                  <a:pt x="1833463" y="2933332"/>
                  <a:pt x="1827951" y="2935099"/>
                  <a:pt x="1820823" y="2935099"/>
                </a:cubicBezTo>
                <a:cubicBezTo>
                  <a:pt x="1813697" y="2935099"/>
                  <a:pt x="1807981" y="2933062"/>
                  <a:pt x="1803675" y="2928988"/>
                </a:cubicBezTo>
                <a:cubicBezTo>
                  <a:pt x="1799369" y="2924914"/>
                  <a:pt x="1796733" y="2918691"/>
                  <a:pt x="1795768" y="2910319"/>
                </a:cubicBezTo>
                <a:lnTo>
                  <a:pt x="1779360" y="2913445"/>
                </a:lnTo>
                <a:cubicBezTo>
                  <a:pt x="1783080" y="2938894"/>
                  <a:pt x="1796586" y="2951619"/>
                  <a:pt x="1819878" y="2951619"/>
                </a:cubicBezTo>
                <a:cubicBezTo>
                  <a:pt x="1832305" y="2951619"/>
                  <a:pt x="1842109" y="2948116"/>
                  <a:pt x="1849290" y="2941108"/>
                </a:cubicBezTo>
                <a:cubicBezTo>
                  <a:pt x="1856471" y="2934101"/>
                  <a:pt x="1860062" y="2924932"/>
                  <a:pt x="1860062" y="2913602"/>
                </a:cubicBezTo>
                <a:cubicBezTo>
                  <a:pt x="1860062" y="2907489"/>
                  <a:pt x="1858949" y="2902215"/>
                  <a:pt x="1856725" y="2897780"/>
                </a:cubicBezTo>
                <a:cubicBezTo>
                  <a:pt x="1854501" y="2893345"/>
                  <a:pt x="1851387" y="2889842"/>
                  <a:pt x="1847384" y="2887270"/>
                </a:cubicBezTo>
                <a:cubicBezTo>
                  <a:pt x="1843381" y="2884698"/>
                  <a:pt x="1834561" y="2881248"/>
                  <a:pt x="1820924" y="2876922"/>
                </a:cubicBezTo>
                <a:cubicBezTo>
                  <a:pt x="1811009" y="2873662"/>
                  <a:pt x="1805045" y="2871290"/>
                  <a:pt x="1803032" y="2869808"/>
                </a:cubicBezTo>
                <a:cubicBezTo>
                  <a:pt x="1799678" y="2867288"/>
                  <a:pt x="1798000" y="2863842"/>
                  <a:pt x="1798000" y="2859469"/>
                </a:cubicBezTo>
                <a:cubicBezTo>
                  <a:pt x="1798000" y="2855023"/>
                  <a:pt x="1799749" y="2851373"/>
                  <a:pt x="1803246" y="2848520"/>
                </a:cubicBezTo>
                <a:cubicBezTo>
                  <a:pt x="1806744" y="2845666"/>
                  <a:pt x="1812065" y="2844240"/>
                  <a:pt x="1819208" y="2844240"/>
                </a:cubicBezTo>
                <a:cubicBezTo>
                  <a:pt x="1831784" y="2844240"/>
                  <a:pt x="1838816" y="2850714"/>
                  <a:pt x="1840305" y="2863662"/>
                </a:cubicBezTo>
                <a:lnTo>
                  <a:pt x="1856378" y="2860983"/>
                </a:lnTo>
                <a:cubicBezTo>
                  <a:pt x="1855262" y="2852797"/>
                  <a:pt x="1853253" y="2846509"/>
                  <a:pt x="1850351" y="2842119"/>
                </a:cubicBezTo>
                <a:cubicBezTo>
                  <a:pt x="1847448" y="2837728"/>
                  <a:pt x="1843263" y="2834231"/>
                  <a:pt x="1837793" y="2831626"/>
                </a:cubicBezTo>
                <a:cubicBezTo>
                  <a:pt x="1832324" y="2829022"/>
                  <a:pt x="1825980" y="2827720"/>
                  <a:pt x="1818762" y="2827720"/>
                </a:cubicBezTo>
                <a:close/>
                <a:moveTo>
                  <a:pt x="1720796" y="2827720"/>
                </a:moveTo>
                <a:cubicBezTo>
                  <a:pt x="1707624" y="2827720"/>
                  <a:pt x="1696741" y="2833096"/>
                  <a:pt x="1688147" y="2843849"/>
                </a:cubicBezTo>
                <a:cubicBezTo>
                  <a:pt x="1679552" y="2854602"/>
                  <a:pt x="1675254" y="2870210"/>
                  <a:pt x="1675254" y="2890674"/>
                </a:cubicBezTo>
                <a:cubicBezTo>
                  <a:pt x="1675254" y="2910394"/>
                  <a:pt x="1679515" y="2925481"/>
                  <a:pt x="1688035" y="2935936"/>
                </a:cubicBezTo>
                <a:cubicBezTo>
                  <a:pt x="1696555" y="2946392"/>
                  <a:pt x="1707699" y="2951619"/>
                  <a:pt x="1721465" y="2951619"/>
                </a:cubicBezTo>
                <a:cubicBezTo>
                  <a:pt x="1732404" y="2951619"/>
                  <a:pt x="1741576" y="2948401"/>
                  <a:pt x="1748980" y="2941964"/>
                </a:cubicBezTo>
                <a:cubicBezTo>
                  <a:pt x="1756384" y="2935527"/>
                  <a:pt x="1761500" y="2925984"/>
                  <a:pt x="1764328" y="2913333"/>
                </a:cubicBezTo>
                <a:lnTo>
                  <a:pt x="1747362" y="2910766"/>
                </a:lnTo>
                <a:cubicBezTo>
                  <a:pt x="1742525" y="2926988"/>
                  <a:pt x="1733930" y="2935099"/>
                  <a:pt x="1721577" y="2935099"/>
                </a:cubicBezTo>
                <a:cubicBezTo>
                  <a:pt x="1713689" y="2935099"/>
                  <a:pt x="1706992" y="2931713"/>
                  <a:pt x="1701485" y="2924942"/>
                </a:cubicBezTo>
                <a:cubicBezTo>
                  <a:pt x="1695979" y="2918170"/>
                  <a:pt x="1692890" y="2908124"/>
                  <a:pt x="1692221" y="2894804"/>
                </a:cubicBezTo>
                <a:lnTo>
                  <a:pt x="1764774" y="2894804"/>
                </a:lnTo>
                <a:lnTo>
                  <a:pt x="1764886" y="2889446"/>
                </a:lnTo>
                <a:cubicBezTo>
                  <a:pt x="1764886" y="2869429"/>
                  <a:pt x="1760682" y="2854137"/>
                  <a:pt x="1752273" y="2843570"/>
                </a:cubicBezTo>
                <a:cubicBezTo>
                  <a:pt x="1743864" y="2833003"/>
                  <a:pt x="1733372" y="2827720"/>
                  <a:pt x="1720796" y="2827720"/>
                </a:cubicBezTo>
                <a:close/>
                <a:moveTo>
                  <a:pt x="1650214" y="2827720"/>
                </a:moveTo>
                <a:cubicBezTo>
                  <a:pt x="1646270" y="2827720"/>
                  <a:pt x="1642717" y="2829078"/>
                  <a:pt x="1639554" y="2831794"/>
                </a:cubicBezTo>
                <a:cubicBezTo>
                  <a:pt x="1636392" y="2834510"/>
                  <a:pt x="1632913" y="2840035"/>
                  <a:pt x="1629118" y="2848370"/>
                </a:cubicBezTo>
                <a:lnTo>
                  <a:pt x="1629118" y="2830399"/>
                </a:lnTo>
                <a:lnTo>
                  <a:pt x="1614272" y="2830399"/>
                </a:lnTo>
                <a:lnTo>
                  <a:pt x="1614272" y="2948940"/>
                </a:lnTo>
                <a:lnTo>
                  <a:pt x="1630680" y="2948940"/>
                </a:lnTo>
                <a:lnTo>
                  <a:pt x="1630680" y="2886879"/>
                </a:lnTo>
                <a:cubicBezTo>
                  <a:pt x="1630680" y="2878247"/>
                  <a:pt x="1631722" y="2870099"/>
                  <a:pt x="1633806" y="2862434"/>
                </a:cubicBezTo>
                <a:cubicBezTo>
                  <a:pt x="1634996" y="2858044"/>
                  <a:pt x="1637043" y="2854620"/>
                  <a:pt x="1639945" y="2852165"/>
                </a:cubicBezTo>
                <a:cubicBezTo>
                  <a:pt x="1642847" y="2849709"/>
                  <a:pt x="1646047" y="2848481"/>
                  <a:pt x="1649544" y="2848481"/>
                </a:cubicBezTo>
                <a:cubicBezTo>
                  <a:pt x="1653414" y="2848481"/>
                  <a:pt x="1657395" y="2849932"/>
                  <a:pt x="1661488" y="2852834"/>
                </a:cubicBezTo>
                <a:lnTo>
                  <a:pt x="1667069" y="2834194"/>
                </a:lnTo>
                <a:cubicBezTo>
                  <a:pt x="1661339" y="2829878"/>
                  <a:pt x="1655721" y="2827720"/>
                  <a:pt x="1650214" y="2827720"/>
                </a:cubicBezTo>
                <a:close/>
                <a:moveTo>
                  <a:pt x="1488066" y="2827720"/>
                </a:moveTo>
                <a:cubicBezTo>
                  <a:pt x="1480252" y="2827720"/>
                  <a:pt x="1473202" y="2829952"/>
                  <a:pt x="1466914" y="2834417"/>
                </a:cubicBezTo>
                <a:cubicBezTo>
                  <a:pt x="1460626" y="2838882"/>
                  <a:pt x="1455547" y="2845877"/>
                  <a:pt x="1451677" y="2855402"/>
                </a:cubicBezTo>
                <a:cubicBezTo>
                  <a:pt x="1447808" y="2864927"/>
                  <a:pt x="1445873" y="2876052"/>
                  <a:pt x="1445873" y="2888776"/>
                </a:cubicBezTo>
                <a:cubicBezTo>
                  <a:pt x="1445873" y="2907752"/>
                  <a:pt x="1450263" y="2922895"/>
                  <a:pt x="1459044" y="2934206"/>
                </a:cubicBezTo>
                <a:cubicBezTo>
                  <a:pt x="1466709" y="2944029"/>
                  <a:pt x="1476346" y="2948940"/>
                  <a:pt x="1487954" y="2948940"/>
                </a:cubicBezTo>
                <a:cubicBezTo>
                  <a:pt x="1493386" y="2948940"/>
                  <a:pt x="1498335" y="2947647"/>
                  <a:pt x="1502800" y="2945060"/>
                </a:cubicBezTo>
                <a:cubicBezTo>
                  <a:pt x="1507265" y="2942473"/>
                  <a:pt x="1511283" y="2938629"/>
                  <a:pt x="1514855" y="2933530"/>
                </a:cubicBezTo>
                <a:cubicBezTo>
                  <a:pt x="1514855" y="2946926"/>
                  <a:pt x="1514371" y="2955708"/>
                  <a:pt x="1513404" y="2959876"/>
                </a:cubicBezTo>
                <a:cubicBezTo>
                  <a:pt x="1511841" y="2966723"/>
                  <a:pt x="1508920" y="2971877"/>
                  <a:pt x="1504641" y="2975338"/>
                </a:cubicBezTo>
                <a:cubicBezTo>
                  <a:pt x="1500363" y="2978799"/>
                  <a:pt x="1494614" y="2980529"/>
                  <a:pt x="1487396" y="2980529"/>
                </a:cubicBezTo>
                <a:cubicBezTo>
                  <a:pt x="1480773" y="2980529"/>
                  <a:pt x="1475601" y="2978976"/>
                  <a:pt x="1471881" y="2975869"/>
                </a:cubicBezTo>
                <a:cubicBezTo>
                  <a:pt x="1468160" y="2972762"/>
                  <a:pt x="1465928" y="2968028"/>
                  <a:pt x="1465183" y="2961665"/>
                </a:cubicBezTo>
                <a:lnTo>
                  <a:pt x="1449110" y="2958763"/>
                </a:lnTo>
                <a:cubicBezTo>
                  <a:pt x="1448887" y="2970744"/>
                  <a:pt x="1452161" y="2980120"/>
                  <a:pt x="1458933" y="2986891"/>
                </a:cubicBezTo>
                <a:cubicBezTo>
                  <a:pt x="1465704" y="2993663"/>
                  <a:pt x="1475378" y="2997049"/>
                  <a:pt x="1487954" y="2997049"/>
                </a:cubicBezTo>
                <a:cubicBezTo>
                  <a:pt x="1497479" y="2997049"/>
                  <a:pt x="1505627" y="2994798"/>
                  <a:pt x="1512399" y="2990296"/>
                </a:cubicBezTo>
                <a:cubicBezTo>
                  <a:pt x="1519171" y="2985794"/>
                  <a:pt x="1524045" y="2979655"/>
                  <a:pt x="1527021" y="2971878"/>
                </a:cubicBezTo>
                <a:cubicBezTo>
                  <a:pt x="1529998" y="2964102"/>
                  <a:pt x="1531486" y="2951098"/>
                  <a:pt x="1531486" y="2932867"/>
                </a:cubicBezTo>
                <a:lnTo>
                  <a:pt x="1531486" y="2830399"/>
                </a:lnTo>
                <a:lnTo>
                  <a:pt x="1516306" y="2830399"/>
                </a:lnTo>
                <a:lnTo>
                  <a:pt x="1516306" y="2844574"/>
                </a:lnTo>
                <a:cubicBezTo>
                  <a:pt x="1512660" y="2838956"/>
                  <a:pt x="1508474" y="2834743"/>
                  <a:pt x="1503748" y="2831934"/>
                </a:cubicBezTo>
                <a:cubicBezTo>
                  <a:pt x="1499023" y="2829124"/>
                  <a:pt x="1493796" y="2827720"/>
                  <a:pt x="1488066" y="2827720"/>
                </a:cubicBezTo>
                <a:close/>
                <a:moveTo>
                  <a:pt x="1393283" y="2827720"/>
                </a:moveTo>
                <a:cubicBezTo>
                  <a:pt x="1386597" y="2827720"/>
                  <a:pt x="1380673" y="2829329"/>
                  <a:pt x="1375510" y="2832548"/>
                </a:cubicBezTo>
                <a:cubicBezTo>
                  <a:pt x="1370348" y="2835767"/>
                  <a:pt x="1365984" y="2840632"/>
                  <a:pt x="1362418" y="2847144"/>
                </a:cubicBezTo>
                <a:lnTo>
                  <a:pt x="1362418" y="2830399"/>
                </a:lnTo>
                <a:lnTo>
                  <a:pt x="1347572" y="2830399"/>
                </a:lnTo>
                <a:lnTo>
                  <a:pt x="1347572" y="2948940"/>
                </a:lnTo>
                <a:lnTo>
                  <a:pt x="1363980" y="2948940"/>
                </a:lnTo>
                <a:lnTo>
                  <a:pt x="1363980" y="2884130"/>
                </a:lnTo>
                <a:cubicBezTo>
                  <a:pt x="1363980" y="2869828"/>
                  <a:pt x="1366324" y="2859734"/>
                  <a:pt x="1371012" y="2853849"/>
                </a:cubicBezTo>
                <a:cubicBezTo>
                  <a:pt x="1375700" y="2847964"/>
                  <a:pt x="1381988" y="2845021"/>
                  <a:pt x="1389876" y="2845021"/>
                </a:cubicBezTo>
                <a:cubicBezTo>
                  <a:pt x="1394044" y="2845021"/>
                  <a:pt x="1397708" y="2846120"/>
                  <a:pt x="1400871" y="2848317"/>
                </a:cubicBezTo>
                <a:cubicBezTo>
                  <a:pt x="1404034" y="2850515"/>
                  <a:pt x="1406359" y="2853625"/>
                  <a:pt x="1407847" y="2857647"/>
                </a:cubicBezTo>
                <a:cubicBezTo>
                  <a:pt x="1409336" y="2861670"/>
                  <a:pt x="1410080" y="2868039"/>
                  <a:pt x="1410080" y="2876756"/>
                </a:cubicBezTo>
                <a:lnTo>
                  <a:pt x="1410080" y="2948940"/>
                </a:lnTo>
                <a:lnTo>
                  <a:pt x="1426488" y="2948940"/>
                </a:lnTo>
                <a:lnTo>
                  <a:pt x="1426488" y="2876052"/>
                </a:lnTo>
                <a:cubicBezTo>
                  <a:pt x="1426488" y="2865113"/>
                  <a:pt x="1425820" y="2857002"/>
                  <a:pt x="1424482" y="2851718"/>
                </a:cubicBezTo>
                <a:cubicBezTo>
                  <a:pt x="1423145" y="2846435"/>
                  <a:pt x="1421121" y="2842138"/>
                  <a:pt x="1418409" y="2838826"/>
                </a:cubicBezTo>
                <a:cubicBezTo>
                  <a:pt x="1415698" y="2835515"/>
                  <a:pt x="1412132" y="2832836"/>
                  <a:pt x="1407712" y="2830789"/>
                </a:cubicBezTo>
                <a:cubicBezTo>
                  <a:pt x="1403292" y="2828743"/>
                  <a:pt x="1398482" y="2827720"/>
                  <a:pt x="1393283" y="2827720"/>
                </a:cubicBezTo>
                <a:close/>
                <a:moveTo>
                  <a:pt x="1247849" y="2827720"/>
                </a:moveTo>
                <a:cubicBezTo>
                  <a:pt x="1241980" y="2827720"/>
                  <a:pt x="1236779" y="2829134"/>
                  <a:pt x="1232247" y="2831961"/>
                </a:cubicBezTo>
                <a:cubicBezTo>
                  <a:pt x="1227716" y="2834789"/>
                  <a:pt x="1223592" y="2839403"/>
                  <a:pt x="1219877" y="2845802"/>
                </a:cubicBezTo>
                <a:lnTo>
                  <a:pt x="1219877" y="2830399"/>
                </a:lnTo>
                <a:lnTo>
                  <a:pt x="1204697" y="2830399"/>
                </a:lnTo>
                <a:lnTo>
                  <a:pt x="1204697" y="2994370"/>
                </a:lnTo>
                <a:lnTo>
                  <a:pt x="1221105" y="2994370"/>
                </a:lnTo>
                <a:lnTo>
                  <a:pt x="1221105" y="2936662"/>
                </a:lnTo>
                <a:cubicBezTo>
                  <a:pt x="1224305" y="2941424"/>
                  <a:pt x="1228100" y="2945108"/>
                  <a:pt x="1232491" y="2947712"/>
                </a:cubicBezTo>
                <a:cubicBezTo>
                  <a:pt x="1236881" y="2950317"/>
                  <a:pt x="1241606" y="2951619"/>
                  <a:pt x="1246666" y="2951619"/>
                </a:cubicBezTo>
                <a:cubicBezTo>
                  <a:pt x="1258052" y="2951619"/>
                  <a:pt x="1267968" y="2946168"/>
                  <a:pt x="1276414" y="2935267"/>
                </a:cubicBezTo>
                <a:cubicBezTo>
                  <a:pt x="1284860" y="2924365"/>
                  <a:pt x="1289083" y="2908831"/>
                  <a:pt x="1289083" y="2888665"/>
                </a:cubicBezTo>
                <a:cubicBezTo>
                  <a:pt x="1289083" y="2875642"/>
                  <a:pt x="1287206" y="2864499"/>
                  <a:pt x="1283454" y="2855234"/>
                </a:cubicBezTo>
                <a:cubicBezTo>
                  <a:pt x="1279702" y="2845970"/>
                  <a:pt x="1274743" y="2839068"/>
                  <a:pt x="1268577" y="2834529"/>
                </a:cubicBezTo>
                <a:cubicBezTo>
                  <a:pt x="1262411" y="2829989"/>
                  <a:pt x="1255502" y="2827720"/>
                  <a:pt x="1247849" y="2827720"/>
                </a:cubicBezTo>
                <a:close/>
                <a:moveTo>
                  <a:pt x="1101671" y="2827720"/>
                </a:moveTo>
                <a:cubicBezTo>
                  <a:pt x="1088499" y="2827720"/>
                  <a:pt x="1077616" y="2833096"/>
                  <a:pt x="1069022" y="2843849"/>
                </a:cubicBezTo>
                <a:cubicBezTo>
                  <a:pt x="1060427" y="2854602"/>
                  <a:pt x="1056129" y="2870210"/>
                  <a:pt x="1056129" y="2890674"/>
                </a:cubicBezTo>
                <a:cubicBezTo>
                  <a:pt x="1056129" y="2910394"/>
                  <a:pt x="1060390" y="2925481"/>
                  <a:pt x="1068910" y="2935936"/>
                </a:cubicBezTo>
                <a:cubicBezTo>
                  <a:pt x="1077430" y="2946392"/>
                  <a:pt x="1088574" y="2951619"/>
                  <a:pt x="1102340" y="2951619"/>
                </a:cubicBezTo>
                <a:cubicBezTo>
                  <a:pt x="1113279" y="2951619"/>
                  <a:pt x="1122451" y="2948401"/>
                  <a:pt x="1129855" y="2941964"/>
                </a:cubicBezTo>
                <a:cubicBezTo>
                  <a:pt x="1137259" y="2935527"/>
                  <a:pt x="1142375" y="2925984"/>
                  <a:pt x="1145203" y="2913333"/>
                </a:cubicBezTo>
                <a:lnTo>
                  <a:pt x="1128237" y="2910766"/>
                </a:lnTo>
                <a:cubicBezTo>
                  <a:pt x="1123400" y="2926988"/>
                  <a:pt x="1114805" y="2935099"/>
                  <a:pt x="1102452" y="2935099"/>
                </a:cubicBezTo>
                <a:cubicBezTo>
                  <a:pt x="1094564" y="2935099"/>
                  <a:pt x="1087867" y="2931713"/>
                  <a:pt x="1082360" y="2924942"/>
                </a:cubicBezTo>
                <a:cubicBezTo>
                  <a:pt x="1076854" y="2918170"/>
                  <a:pt x="1073765" y="2908124"/>
                  <a:pt x="1073096" y="2894804"/>
                </a:cubicBezTo>
                <a:lnTo>
                  <a:pt x="1145649" y="2894804"/>
                </a:lnTo>
                <a:lnTo>
                  <a:pt x="1145761" y="2889446"/>
                </a:lnTo>
                <a:cubicBezTo>
                  <a:pt x="1145761" y="2869429"/>
                  <a:pt x="1141557" y="2854137"/>
                  <a:pt x="1133148" y="2843570"/>
                </a:cubicBezTo>
                <a:cubicBezTo>
                  <a:pt x="1124739" y="2833003"/>
                  <a:pt x="1114247" y="2827720"/>
                  <a:pt x="1101671" y="2827720"/>
                </a:cubicBezTo>
                <a:close/>
                <a:moveTo>
                  <a:pt x="4282202" y="2788987"/>
                </a:moveTo>
                <a:lnTo>
                  <a:pt x="4265794" y="2801042"/>
                </a:lnTo>
                <a:lnTo>
                  <a:pt x="4265794" y="2830399"/>
                </a:lnTo>
                <a:lnTo>
                  <a:pt x="4253738" y="2830399"/>
                </a:lnTo>
                <a:lnTo>
                  <a:pt x="4253738" y="2846026"/>
                </a:lnTo>
                <a:lnTo>
                  <a:pt x="4265794" y="2846026"/>
                </a:lnTo>
                <a:lnTo>
                  <a:pt x="4265794" y="2914226"/>
                </a:lnTo>
                <a:cubicBezTo>
                  <a:pt x="4265794" y="2925984"/>
                  <a:pt x="4266445" y="2933834"/>
                  <a:pt x="4267747" y="2937778"/>
                </a:cubicBezTo>
                <a:cubicBezTo>
                  <a:pt x="4269049" y="2941722"/>
                  <a:pt x="4271449" y="2944829"/>
                  <a:pt x="4274946" y="2947098"/>
                </a:cubicBezTo>
                <a:cubicBezTo>
                  <a:pt x="4278444" y="2949368"/>
                  <a:pt x="4283058" y="2950503"/>
                  <a:pt x="4288788" y="2950503"/>
                </a:cubicBezTo>
                <a:cubicBezTo>
                  <a:pt x="4292434" y="2950503"/>
                  <a:pt x="4296527" y="2949908"/>
                  <a:pt x="4301066" y="2948717"/>
                </a:cubicBezTo>
                <a:lnTo>
                  <a:pt x="4298834" y="2930969"/>
                </a:lnTo>
                <a:cubicBezTo>
                  <a:pt x="4295857" y="2931490"/>
                  <a:pt x="4293438" y="2931751"/>
                  <a:pt x="4291578" y="2931751"/>
                </a:cubicBezTo>
                <a:cubicBezTo>
                  <a:pt x="4287708" y="2931751"/>
                  <a:pt x="4285067" y="2930411"/>
                  <a:pt x="4283653" y="2927732"/>
                </a:cubicBezTo>
                <a:cubicBezTo>
                  <a:pt x="4282686" y="2925872"/>
                  <a:pt x="4282202" y="2921742"/>
                  <a:pt x="4282202" y="2915342"/>
                </a:cubicBezTo>
                <a:lnTo>
                  <a:pt x="4282202" y="2846026"/>
                </a:lnTo>
                <a:lnTo>
                  <a:pt x="4298834" y="2846026"/>
                </a:lnTo>
                <a:lnTo>
                  <a:pt x="4298834" y="2830399"/>
                </a:lnTo>
                <a:lnTo>
                  <a:pt x="4282202" y="2830399"/>
                </a:lnTo>
                <a:close/>
                <a:moveTo>
                  <a:pt x="3377327" y="2788987"/>
                </a:moveTo>
                <a:lnTo>
                  <a:pt x="3360919" y="2801042"/>
                </a:lnTo>
                <a:lnTo>
                  <a:pt x="3360919" y="2830399"/>
                </a:lnTo>
                <a:lnTo>
                  <a:pt x="3348864" y="2830399"/>
                </a:lnTo>
                <a:lnTo>
                  <a:pt x="3348864" y="2846026"/>
                </a:lnTo>
                <a:lnTo>
                  <a:pt x="3360919" y="2846026"/>
                </a:lnTo>
                <a:lnTo>
                  <a:pt x="3360919" y="2914226"/>
                </a:lnTo>
                <a:cubicBezTo>
                  <a:pt x="3360919" y="2925984"/>
                  <a:pt x="3361570" y="2933834"/>
                  <a:pt x="3362872" y="2937778"/>
                </a:cubicBezTo>
                <a:cubicBezTo>
                  <a:pt x="3364174" y="2941722"/>
                  <a:pt x="3366574" y="2944829"/>
                  <a:pt x="3370072" y="2947098"/>
                </a:cubicBezTo>
                <a:cubicBezTo>
                  <a:pt x="3373569" y="2949368"/>
                  <a:pt x="3378183" y="2950503"/>
                  <a:pt x="3383912" y="2950503"/>
                </a:cubicBezTo>
                <a:cubicBezTo>
                  <a:pt x="3387559" y="2950503"/>
                  <a:pt x="3391652" y="2949908"/>
                  <a:pt x="3396191" y="2948717"/>
                </a:cubicBezTo>
                <a:lnTo>
                  <a:pt x="3393958" y="2930969"/>
                </a:lnTo>
                <a:cubicBezTo>
                  <a:pt x="3390982" y="2931490"/>
                  <a:pt x="3388564" y="2931751"/>
                  <a:pt x="3386703" y="2931751"/>
                </a:cubicBezTo>
                <a:cubicBezTo>
                  <a:pt x="3382834" y="2931751"/>
                  <a:pt x="3380192" y="2930411"/>
                  <a:pt x="3378778" y="2927732"/>
                </a:cubicBezTo>
                <a:cubicBezTo>
                  <a:pt x="3377810" y="2925872"/>
                  <a:pt x="3377327" y="2921742"/>
                  <a:pt x="3377327" y="2915342"/>
                </a:cubicBezTo>
                <a:lnTo>
                  <a:pt x="3377327" y="2846026"/>
                </a:lnTo>
                <a:lnTo>
                  <a:pt x="3393958" y="2846026"/>
                </a:lnTo>
                <a:lnTo>
                  <a:pt x="3393958" y="2830399"/>
                </a:lnTo>
                <a:lnTo>
                  <a:pt x="3377327" y="2830399"/>
                </a:lnTo>
                <a:close/>
                <a:moveTo>
                  <a:pt x="2834402" y="2788987"/>
                </a:moveTo>
                <a:lnTo>
                  <a:pt x="2817994" y="2801042"/>
                </a:lnTo>
                <a:lnTo>
                  <a:pt x="2817994" y="2830399"/>
                </a:lnTo>
                <a:lnTo>
                  <a:pt x="2805938" y="2830399"/>
                </a:lnTo>
                <a:lnTo>
                  <a:pt x="2805938" y="2846026"/>
                </a:lnTo>
                <a:lnTo>
                  <a:pt x="2817994" y="2846026"/>
                </a:lnTo>
                <a:lnTo>
                  <a:pt x="2817994" y="2914226"/>
                </a:lnTo>
                <a:cubicBezTo>
                  <a:pt x="2817994" y="2925984"/>
                  <a:pt x="2818645" y="2933834"/>
                  <a:pt x="2819947" y="2937778"/>
                </a:cubicBezTo>
                <a:cubicBezTo>
                  <a:pt x="2821249" y="2941722"/>
                  <a:pt x="2823649" y="2944829"/>
                  <a:pt x="2827146" y="2947098"/>
                </a:cubicBezTo>
                <a:cubicBezTo>
                  <a:pt x="2830644" y="2949368"/>
                  <a:pt x="2835258" y="2950503"/>
                  <a:pt x="2840988" y="2950503"/>
                </a:cubicBezTo>
                <a:cubicBezTo>
                  <a:pt x="2844634" y="2950503"/>
                  <a:pt x="2848727" y="2949908"/>
                  <a:pt x="2853266" y="2948717"/>
                </a:cubicBezTo>
                <a:lnTo>
                  <a:pt x="2851034" y="2930969"/>
                </a:lnTo>
                <a:cubicBezTo>
                  <a:pt x="2848057" y="2931490"/>
                  <a:pt x="2845638" y="2931751"/>
                  <a:pt x="2843778" y="2931751"/>
                </a:cubicBezTo>
                <a:cubicBezTo>
                  <a:pt x="2839909" y="2931751"/>
                  <a:pt x="2837267" y="2930411"/>
                  <a:pt x="2835853" y="2927732"/>
                </a:cubicBezTo>
                <a:cubicBezTo>
                  <a:pt x="2834886" y="2925872"/>
                  <a:pt x="2834402" y="2921742"/>
                  <a:pt x="2834402" y="2915342"/>
                </a:cubicBezTo>
                <a:lnTo>
                  <a:pt x="2834402" y="2846026"/>
                </a:lnTo>
                <a:lnTo>
                  <a:pt x="2851034" y="2846026"/>
                </a:lnTo>
                <a:lnTo>
                  <a:pt x="2851034" y="2830399"/>
                </a:lnTo>
                <a:lnTo>
                  <a:pt x="2834402" y="2830399"/>
                </a:lnTo>
                <a:close/>
                <a:moveTo>
                  <a:pt x="2434352" y="2788987"/>
                </a:moveTo>
                <a:lnTo>
                  <a:pt x="2417944" y="2801042"/>
                </a:lnTo>
                <a:lnTo>
                  <a:pt x="2417944" y="2830399"/>
                </a:lnTo>
                <a:lnTo>
                  <a:pt x="2405888" y="2830399"/>
                </a:lnTo>
                <a:lnTo>
                  <a:pt x="2405888" y="2846026"/>
                </a:lnTo>
                <a:lnTo>
                  <a:pt x="2417944" y="2846026"/>
                </a:lnTo>
                <a:lnTo>
                  <a:pt x="2417944" y="2914226"/>
                </a:lnTo>
                <a:cubicBezTo>
                  <a:pt x="2417944" y="2925984"/>
                  <a:pt x="2418595" y="2933834"/>
                  <a:pt x="2419897" y="2937778"/>
                </a:cubicBezTo>
                <a:cubicBezTo>
                  <a:pt x="2421199" y="2941722"/>
                  <a:pt x="2423599" y="2944829"/>
                  <a:pt x="2427096" y="2947098"/>
                </a:cubicBezTo>
                <a:cubicBezTo>
                  <a:pt x="2430594" y="2949368"/>
                  <a:pt x="2435208" y="2950503"/>
                  <a:pt x="2440938" y="2950503"/>
                </a:cubicBezTo>
                <a:cubicBezTo>
                  <a:pt x="2444584" y="2950503"/>
                  <a:pt x="2448677" y="2949908"/>
                  <a:pt x="2453216" y="2948717"/>
                </a:cubicBezTo>
                <a:lnTo>
                  <a:pt x="2450984" y="2930969"/>
                </a:lnTo>
                <a:cubicBezTo>
                  <a:pt x="2448007" y="2931490"/>
                  <a:pt x="2445588" y="2931751"/>
                  <a:pt x="2443728" y="2931751"/>
                </a:cubicBezTo>
                <a:cubicBezTo>
                  <a:pt x="2439859" y="2931751"/>
                  <a:pt x="2437217" y="2930411"/>
                  <a:pt x="2435803" y="2927732"/>
                </a:cubicBezTo>
                <a:cubicBezTo>
                  <a:pt x="2434836" y="2925872"/>
                  <a:pt x="2434352" y="2921742"/>
                  <a:pt x="2434352" y="2915342"/>
                </a:cubicBezTo>
                <a:lnTo>
                  <a:pt x="2434352" y="2846026"/>
                </a:lnTo>
                <a:lnTo>
                  <a:pt x="2450984" y="2846026"/>
                </a:lnTo>
                <a:lnTo>
                  <a:pt x="2450984" y="2830399"/>
                </a:lnTo>
                <a:lnTo>
                  <a:pt x="2434352" y="2830399"/>
                </a:lnTo>
                <a:close/>
                <a:moveTo>
                  <a:pt x="1900952" y="2788987"/>
                </a:moveTo>
                <a:lnTo>
                  <a:pt x="1884544" y="2801042"/>
                </a:lnTo>
                <a:lnTo>
                  <a:pt x="1884544" y="2830399"/>
                </a:lnTo>
                <a:lnTo>
                  <a:pt x="1872489" y="2830399"/>
                </a:lnTo>
                <a:lnTo>
                  <a:pt x="1872489" y="2846026"/>
                </a:lnTo>
                <a:lnTo>
                  <a:pt x="1884544" y="2846026"/>
                </a:lnTo>
                <a:lnTo>
                  <a:pt x="1884544" y="2914226"/>
                </a:lnTo>
                <a:cubicBezTo>
                  <a:pt x="1884544" y="2925984"/>
                  <a:pt x="1885195" y="2933834"/>
                  <a:pt x="1886497" y="2937778"/>
                </a:cubicBezTo>
                <a:cubicBezTo>
                  <a:pt x="1887799" y="2941722"/>
                  <a:pt x="1890199" y="2944829"/>
                  <a:pt x="1893697" y="2947098"/>
                </a:cubicBezTo>
                <a:cubicBezTo>
                  <a:pt x="1897194" y="2949368"/>
                  <a:pt x="1901808" y="2950503"/>
                  <a:pt x="1907538" y="2950503"/>
                </a:cubicBezTo>
                <a:cubicBezTo>
                  <a:pt x="1911184" y="2950503"/>
                  <a:pt x="1915277" y="2949908"/>
                  <a:pt x="1919816" y="2948717"/>
                </a:cubicBezTo>
                <a:lnTo>
                  <a:pt x="1917584" y="2930969"/>
                </a:lnTo>
                <a:cubicBezTo>
                  <a:pt x="1914607" y="2931490"/>
                  <a:pt x="1912189" y="2931751"/>
                  <a:pt x="1910328" y="2931751"/>
                </a:cubicBezTo>
                <a:cubicBezTo>
                  <a:pt x="1906459" y="2931751"/>
                  <a:pt x="1903817" y="2930411"/>
                  <a:pt x="1902403" y="2927732"/>
                </a:cubicBezTo>
                <a:cubicBezTo>
                  <a:pt x="1901436" y="2925872"/>
                  <a:pt x="1900952" y="2921742"/>
                  <a:pt x="1900952" y="2915342"/>
                </a:cubicBezTo>
                <a:lnTo>
                  <a:pt x="1900952" y="2846026"/>
                </a:lnTo>
                <a:lnTo>
                  <a:pt x="1917584" y="2846026"/>
                </a:lnTo>
                <a:lnTo>
                  <a:pt x="1917584" y="2830399"/>
                </a:lnTo>
                <a:lnTo>
                  <a:pt x="1900952" y="2830399"/>
                </a:lnTo>
                <a:close/>
                <a:moveTo>
                  <a:pt x="4309847" y="2785304"/>
                </a:moveTo>
                <a:lnTo>
                  <a:pt x="4309847" y="2808409"/>
                </a:lnTo>
                <a:lnTo>
                  <a:pt x="4326255" y="2808409"/>
                </a:lnTo>
                <a:lnTo>
                  <a:pt x="4326255" y="2785304"/>
                </a:lnTo>
                <a:close/>
                <a:moveTo>
                  <a:pt x="3614522" y="2785304"/>
                </a:moveTo>
                <a:lnTo>
                  <a:pt x="3614522" y="2808409"/>
                </a:lnTo>
                <a:lnTo>
                  <a:pt x="3630930" y="2808409"/>
                </a:lnTo>
                <a:lnTo>
                  <a:pt x="3630930" y="2785304"/>
                </a:lnTo>
                <a:close/>
                <a:moveTo>
                  <a:pt x="3404972" y="2785304"/>
                </a:moveTo>
                <a:lnTo>
                  <a:pt x="3404972" y="2948940"/>
                </a:lnTo>
                <a:lnTo>
                  <a:pt x="3421380" y="2948940"/>
                </a:lnTo>
                <a:lnTo>
                  <a:pt x="3421380" y="2884088"/>
                </a:lnTo>
                <a:cubicBezTo>
                  <a:pt x="3421380" y="2869503"/>
                  <a:pt x="3423892" y="2859346"/>
                  <a:pt x="3428914" y="2853616"/>
                </a:cubicBezTo>
                <a:cubicBezTo>
                  <a:pt x="3433938" y="2847886"/>
                  <a:pt x="3440021" y="2845021"/>
                  <a:pt x="3447164" y="2845021"/>
                </a:cubicBezTo>
                <a:cubicBezTo>
                  <a:pt x="3453564" y="2845021"/>
                  <a:pt x="3458587" y="2847253"/>
                  <a:pt x="3462234" y="2851718"/>
                </a:cubicBezTo>
                <a:cubicBezTo>
                  <a:pt x="3465880" y="2856183"/>
                  <a:pt x="3467703" y="2863550"/>
                  <a:pt x="3467703" y="2873819"/>
                </a:cubicBezTo>
                <a:lnTo>
                  <a:pt x="3467703" y="2948940"/>
                </a:lnTo>
                <a:lnTo>
                  <a:pt x="3484111" y="2948940"/>
                </a:lnTo>
                <a:lnTo>
                  <a:pt x="3484111" y="2873819"/>
                </a:lnTo>
                <a:cubicBezTo>
                  <a:pt x="3484111" y="2856258"/>
                  <a:pt x="3481116" y="2844184"/>
                  <a:pt x="3475126" y="2837598"/>
                </a:cubicBezTo>
                <a:cubicBezTo>
                  <a:pt x="3469135" y="2831013"/>
                  <a:pt x="3460968" y="2827720"/>
                  <a:pt x="3450625" y="2827720"/>
                </a:cubicBezTo>
                <a:cubicBezTo>
                  <a:pt x="3444746" y="2827720"/>
                  <a:pt x="3439370" y="2829078"/>
                  <a:pt x="3434496" y="2831794"/>
                </a:cubicBezTo>
                <a:cubicBezTo>
                  <a:pt x="3429622" y="2834510"/>
                  <a:pt x="3425250" y="2838584"/>
                  <a:pt x="3421380" y="2844017"/>
                </a:cubicBezTo>
                <a:lnTo>
                  <a:pt x="3421380" y="2785304"/>
                </a:lnTo>
                <a:close/>
                <a:moveTo>
                  <a:pt x="3052547" y="2785304"/>
                </a:moveTo>
                <a:lnTo>
                  <a:pt x="3052547" y="2808409"/>
                </a:lnTo>
                <a:lnTo>
                  <a:pt x="3068955" y="2808409"/>
                </a:lnTo>
                <a:lnTo>
                  <a:pt x="3068955" y="2785304"/>
                </a:lnTo>
                <a:close/>
                <a:moveTo>
                  <a:pt x="2862047" y="2785304"/>
                </a:moveTo>
                <a:lnTo>
                  <a:pt x="2862047" y="2808409"/>
                </a:lnTo>
                <a:lnTo>
                  <a:pt x="2878455" y="2808409"/>
                </a:lnTo>
                <a:lnTo>
                  <a:pt x="2878455" y="2785304"/>
                </a:lnTo>
                <a:close/>
                <a:moveTo>
                  <a:pt x="1309472" y="2785304"/>
                </a:moveTo>
                <a:lnTo>
                  <a:pt x="1309472" y="2808409"/>
                </a:lnTo>
                <a:lnTo>
                  <a:pt x="1325880" y="2808409"/>
                </a:lnTo>
                <a:lnTo>
                  <a:pt x="1325880" y="2785304"/>
                </a:lnTo>
                <a:close/>
                <a:moveTo>
                  <a:pt x="1166039" y="2785304"/>
                </a:moveTo>
                <a:lnTo>
                  <a:pt x="1166039" y="2948940"/>
                </a:lnTo>
                <a:lnTo>
                  <a:pt x="1182447" y="2948940"/>
                </a:lnTo>
                <a:lnTo>
                  <a:pt x="1182447" y="2785304"/>
                </a:lnTo>
                <a:close/>
                <a:moveTo>
                  <a:pt x="957047" y="2785304"/>
                </a:moveTo>
                <a:lnTo>
                  <a:pt x="957047" y="2948940"/>
                </a:lnTo>
                <a:lnTo>
                  <a:pt x="973455" y="2948940"/>
                </a:lnTo>
                <a:lnTo>
                  <a:pt x="973455" y="2884088"/>
                </a:lnTo>
                <a:cubicBezTo>
                  <a:pt x="973455" y="2869503"/>
                  <a:pt x="975967" y="2859346"/>
                  <a:pt x="980990" y="2853616"/>
                </a:cubicBezTo>
                <a:cubicBezTo>
                  <a:pt x="986013" y="2847886"/>
                  <a:pt x="992096" y="2845021"/>
                  <a:pt x="999240" y="2845021"/>
                </a:cubicBezTo>
                <a:cubicBezTo>
                  <a:pt x="1005639" y="2845021"/>
                  <a:pt x="1010662" y="2847253"/>
                  <a:pt x="1014309" y="2851718"/>
                </a:cubicBezTo>
                <a:cubicBezTo>
                  <a:pt x="1017955" y="2856183"/>
                  <a:pt x="1019778" y="2863550"/>
                  <a:pt x="1019778" y="2873819"/>
                </a:cubicBezTo>
                <a:lnTo>
                  <a:pt x="1019778" y="2948940"/>
                </a:lnTo>
                <a:lnTo>
                  <a:pt x="1036186" y="2948940"/>
                </a:lnTo>
                <a:lnTo>
                  <a:pt x="1036186" y="2873819"/>
                </a:lnTo>
                <a:cubicBezTo>
                  <a:pt x="1036186" y="2856258"/>
                  <a:pt x="1033191" y="2844184"/>
                  <a:pt x="1027201" y="2837598"/>
                </a:cubicBezTo>
                <a:cubicBezTo>
                  <a:pt x="1021210" y="2831013"/>
                  <a:pt x="1013044" y="2827720"/>
                  <a:pt x="1002700" y="2827720"/>
                </a:cubicBezTo>
                <a:cubicBezTo>
                  <a:pt x="996821" y="2827720"/>
                  <a:pt x="991445" y="2829078"/>
                  <a:pt x="986571" y="2831794"/>
                </a:cubicBezTo>
                <a:cubicBezTo>
                  <a:pt x="981697" y="2834510"/>
                  <a:pt x="977325" y="2838584"/>
                  <a:pt x="973455" y="2844017"/>
                </a:cubicBezTo>
                <a:lnTo>
                  <a:pt x="973455" y="2785304"/>
                </a:lnTo>
                <a:close/>
                <a:moveTo>
                  <a:pt x="3733622" y="2649833"/>
                </a:moveTo>
                <a:lnTo>
                  <a:pt x="3733622" y="2672715"/>
                </a:lnTo>
                <a:lnTo>
                  <a:pt x="3742886" y="2672715"/>
                </a:lnTo>
                <a:cubicBezTo>
                  <a:pt x="3742737" y="2679710"/>
                  <a:pt x="3741807" y="2684975"/>
                  <a:pt x="3740096" y="2688510"/>
                </a:cubicBezTo>
                <a:cubicBezTo>
                  <a:pt x="3738384" y="2692044"/>
                  <a:pt x="3735854" y="2694705"/>
                  <a:pt x="3732505" y="2696491"/>
                </a:cubicBezTo>
                <a:lnTo>
                  <a:pt x="3737082" y="2705085"/>
                </a:lnTo>
                <a:cubicBezTo>
                  <a:pt x="3742068" y="2702406"/>
                  <a:pt x="3745862" y="2698555"/>
                  <a:pt x="3748467" y="2693533"/>
                </a:cubicBezTo>
                <a:cubicBezTo>
                  <a:pt x="3751072" y="2688510"/>
                  <a:pt x="3752374" y="2681571"/>
                  <a:pt x="3752374" y="2672715"/>
                </a:cubicBezTo>
                <a:lnTo>
                  <a:pt x="3752374" y="2649833"/>
                </a:lnTo>
                <a:close/>
                <a:moveTo>
                  <a:pt x="3895546" y="2613221"/>
                </a:moveTo>
                <a:lnTo>
                  <a:pt x="3895546" y="2620588"/>
                </a:lnTo>
                <a:cubicBezTo>
                  <a:pt x="3895546" y="2630336"/>
                  <a:pt x="3894356" y="2637759"/>
                  <a:pt x="3891974" y="2642857"/>
                </a:cubicBezTo>
                <a:cubicBezTo>
                  <a:pt x="3889593" y="2647954"/>
                  <a:pt x="3886003" y="2652028"/>
                  <a:pt x="3881203" y="2655079"/>
                </a:cubicBezTo>
                <a:cubicBezTo>
                  <a:pt x="3876404" y="2658130"/>
                  <a:pt x="3871064" y="2659656"/>
                  <a:pt x="3865186" y="2659656"/>
                </a:cubicBezTo>
                <a:cubicBezTo>
                  <a:pt x="3859009" y="2659656"/>
                  <a:pt x="3854172" y="2657963"/>
                  <a:pt x="3850675" y="2654577"/>
                </a:cubicBezTo>
                <a:cubicBezTo>
                  <a:pt x="3847177" y="2651191"/>
                  <a:pt x="3845428" y="2646670"/>
                  <a:pt x="3845428" y="2641015"/>
                </a:cubicBezTo>
                <a:cubicBezTo>
                  <a:pt x="3845428" y="2637369"/>
                  <a:pt x="3846191" y="2634150"/>
                  <a:pt x="3847717" y="2631360"/>
                </a:cubicBezTo>
                <a:cubicBezTo>
                  <a:pt x="3849242" y="2628569"/>
                  <a:pt x="3851382" y="2626411"/>
                  <a:pt x="3854135" y="2624886"/>
                </a:cubicBezTo>
                <a:cubicBezTo>
                  <a:pt x="3856888" y="2623360"/>
                  <a:pt x="3861725" y="2622002"/>
                  <a:pt x="3868646" y="2620811"/>
                </a:cubicBezTo>
                <a:cubicBezTo>
                  <a:pt x="3880552" y="2618728"/>
                  <a:pt x="3889519" y="2616198"/>
                  <a:pt x="3895546" y="2613221"/>
                </a:cubicBezTo>
                <a:close/>
                <a:moveTo>
                  <a:pt x="3295472" y="2613221"/>
                </a:moveTo>
                <a:lnTo>
                  <a:pt x="3295472" y="2620588"/>
                </a:lnTo>
                <a:cubicBezTo>
                  <a:pt x="3295472" y="2630336"/>
                  <a:pt x="3294281" y="2637759"/>
                  <a:pt x="3291900" y="2642857"/>
                </a:cubicBezTo>
                <a:cubicBezTo>
                  <a:pt x="3289518" y="2647954"/>
                  <a:pt x="3285928" y="2652028"/>
                  <a:pt x="3281128" y="2655079"/>
                </a:cubicBezTo>
                <a:cubicBezTo>
                  <a:pt x="3276328" y="2658130"/>
                  <a:pt x="3270989" y="2659656"/>
                  <a:pt x="3265110" y="2659656"/>
                </a:cubicBezTo>
                <a:cubicBezTo>
                  <a:pt x="3258934" y="2659656"/>
                  <a:pt x="3254097" y="2657963"/>
                  <a:pt x="3250600" y="2654577"/>
                </a:cubicBezTo>
                <a:cubicBezTo>
                  <a:pt x="3247102" y="2651191"/>
                  <a:pt x="3245354" y="2646670"/>
                  <a:pt x="3245354" y="2641015"/>
                </a:cubicBezTo>
                <a:cubicBezTo>
                  <a:pt x="3245354" y="2637369"/>
                  <a:pt x="3246116" y="2634150"/>
                  <a:pt x="3247642" y="2631360"/>
                </a:cubicBezTo>
                <a:cubicBezTo>
                  <a:pt x="3249167" y="2628569"/>
                  <a:pt x="3251307" y="2626411"/>
                  <a:pt x="3254060" y="2624886"/>
                </a:cubicBezTo>
                <a:cubicBezTo>
                  <a:pt x="3256813" y="2623360"/>
                  <a:pt x="3261650" y="2622002"/>
                  <a:pt x="3268571" y="2620811"/>
                </a:cubicBezTo>
                <a:cubicBezTo>
                  <a:pt x="3280477" y="2618728"/>
                  <a:pt x="3289444" y="2616198"/>
                  <a:pt x="3295472" y="2613221"/>
                </a:cubicBezTo>
                <a:close/>
                <a:moveTo>
                  <a:pt x="2952572" y="2613221"/>
                </a:moveTo>
                <a:lnTo>
                  <a:pt x="2952572" y="2620588"/>
                </a:lnTo>
                <a:cubicBezTo>
                  <a:pt x="2952572" y="2630336"/>
                  <a:pt x="2951381" y="2637759"/>
                  <a:pt x="2949000" y="2642857"/>
                </a:cubicBezTo>
                <a:cubicBezTo>
                  <a:pt x="2946618" y="2647954"/>
                  <a:pt x="2943028" y="2652028"/>
                  <a:pt x="2938228" y="2655079"/>
                </a:cubicBezTo>
                <a:cubicBezTo>
                  <a:pt x="2933428" y="2658130"/>
                  <a:pt x="2928089" y="2659656"/>
                  <a:pt x="2922210" y="2659656"/>
                </a:cubicBezTo>
                <a:cubicBezTo>
                  <a:pt x="2916034" y="2659656"/>
                  <a:pt x="2911197" y="2657963"/>
                  <a:pt x="2907700" y="2654577"/>
                </a:cubicBezTo>
                <a:cubicBezTo>
                  <a:pt x="2904202" y="2651191"/>
                  <a:pt x="2902454" y="2646670"/>
                  <a:pt x="2902454" y="2641015"/>
                </a:cubicBezTo>
                <a:cubicBezTo>
                  <a:pt x="2902454" y="2637369"/>
                  <a:pt x="2903216" y="2634150"/>
                  <a:pt x="2904742" y="2631360"/>
                </a:cubicBezTo>
                <a:cubicBezTo>
                  <a:pt x="2906267" y="2628569"/>
                  <a:pt x="2908407" y="2626411"/>
                  <a:pt x="2911160" y="2624886"/>
                </a:cubicBezTo>
                <a:cubicBezTo>
                  <a:pt x="2913913" y="2623360"/>
                  <a:pt x="2918750" y="2622002"/>
                  <a:pt x="2925671" y="2620811"/>
                </a:cubicBezTo>
                <a:cubicBezTo>
                  <a:pt x="2937577" y="2618728"/>
                  <a:pt x="2946544" y="2616198"/>
                  <a:pt x="2952572" y="2613221"/>
                </a:cubicBezTo>
                <a:close/>
                <a:moveTo>
                  <a:pt x="1466672" y="2613221"/>
                </a:moveTo>
                <a:lnTo>
                  <a:pt x="1466672" y="2620588"/>
                </a:lnTo>
                <a:cubicBezTo>
                  <a:pt x="1466672" y="2630336"/>
                  <a:pt x="1465481" y="2637759"/>
                  <a:pt x="1463100" y="2642857"/>
                </a:cubicBezTo>
                <a:cubicBezTo>
                  <a:pt x="1460719" y="2647954"/>
                  <a:pt x="1457128" y="2652028"/>
                  <a:pt x="1452328" y="2655079"/>
                </a:cubicBezTo>
                <a:cubicBezTo>
                  <a:pt x="1447529" y="2658130"/>
                  <a:pt x="1442189" y="2659656"/>
                  <a:pt x="1436311" y="2659656"/>
                </a:cubicBezTo>
                <a:cubicBezTo>
                  <a:pt x="1430134" y="2659656"/>
                  <a:pt x="1425297" y="2657963"/>
                  <a:pt x="1421800" y="2654577"/>
                </a:cubicBezTo>
                <a:cubicBezTo>
                  <a:pt x="1418303" y="2651191"/>
                  <a:pt x="1416554" y="2646670"/>
                  <a:pt x="1416554" y="2641015"/>
                </a:cubicBezTo>
                <a:cubicBezTo>
                  <a:pt x="1416554" y="2637369"/>
                  <a:pt x="1417317" y="2634150"/>
                  <a:pt x="1418842" y="2631360"/>
                </a:cubicBezTo>
                <a:cubicBezTo>
                  <a:pt x="1420367" y="2628569"/>
                  <a:pt x="1422507" y="2626411"/>
                  <a:pt x="1425260" y="2624886"/>
                </a:cubicBezTo>
                <a:cubicBezTo>
                  <a:pt x="1428014" y="2623360"/>
                  <a:pt x="1432850" y="2622002"/>
                  <a:pt x="1439771" y="2620811"/>
                </a:cubicBezTo>
                <a:cubicBezTo>
                  <a:pt x="1451677" y="2618728"/>
                  <a:pt x="1460644" y="2616198"/>
                  <a:pt x="1466672" y="2613221"/>
                </a:cubicBezTo>
                <a:close/>
                <a:moveTo>
                  <a:pt x="1171397" y="2613221"/>
                </a:moveTo>
                <a:lnTo>
                  <a:pt x="1171397" y="2620588"/>
                </a:lnTo>
                <a:cubicBezTo>
                  <a:pt x="1171397" y="2630336"/>
                  <a:pt x="1170206" y="2637759"/>
                  <a:pt x="1167825" y="2642857"/>
                </a:cubicBezTo>
                <a:cubicBezTo>
                  <a:pt x="1165444" y="2647954"/>
                  <a:pt x="1161853" y="2652028"/>
                  <a:pt x="1157053" y="2655079"/>
                </a:cubicBezTo>
                <a:cubicBezTo>
                  <a:pt x="1152254" y="2658130"/>
                  <a:pt x="1146914" y="2659656"/>
                  <a:pt x="1141036" y="2659656"/>
                </a:cubicBezTo>
                <a:cubicBezTo>
                  <a:pt x="1134859" y="2659656"/>
                  <a:pt x="1130022" y="2657963"/>
                  <a:pt x="1126525" y="2654577"/>
                </a:cubicBezTo>
                <a:cubicBezTo>
                  <a:pt x="1123028" y="2651191"/>
                  <a:pt x="1121279" y="2646670"/>
                  <a:pt x="1121279" y="2641015"/>
                </a:cubicBezTo>
                <a:cubicBezTo>
                  <a:pt x="1121279" y="2637369"/>
                  <a:pt x="1122042" y="2634150"/>
                  <a:pt x="1123567" y="2631360"/>
                </a:cubicBezTo>
                <a:cubicBezTo>
                  <a:pt x="1125093" y="2628569"/>
                  <a:pt x="1127232" y="2626411"/>
                  <a:pt x="1129985" y="2624886"/>
                </a:cubicBezTo>
                <a:cubicBezTo>
                  <a:pt x="1132739" y="2623360"/>
                  <a:pt x="1137576" y="2622002"/>
                  <a:pt x="1144496" y="2620811"/>
                </a:cubicBezTo>
                <a:cubicBezTo>
                  <a:pt x="1156402" y="2618728"/>
                  <a:pt x="1165369" y="2616198"/>
                  <a:pt x="1171397" y="2613221"/>
                </a:cubicBezTo>
                <a:close/>
                <a:moveTo>
                  <a:pt x="4079328" y="2568015"/>
                </a:moveTo>
                <a:cubicBezTo>
                  <a:pt x="4087146" y="2568015"/>
                  <a:pt x="4093624" y="2571828"/>
                  <a:pt x="4098762" y="2579456"/>
                </a:cubicBezTo>
                <a:cubicBezTo>
                  <a:pt x="4103900" y="2587083"/>
                  <a:pt x="4106469" y="2599194"/>
                  <a:pt x="4106469" y="2615789"/>
                </a:cubicBezTo>
                <a:cubicBezTo>
                  <a:pt x="4106469" y="2630225"/>
                  <a:pt x="4103900" y="2641015"/>
                  <a:pt x="4098762" y="2648159"/>
                </a:cubicBezTo>
                <a:cubicBezTo>
                  <a:pt x="4093624" y="2655302"/>
                  <a:pt x="4087556" y="2658874"/>
                  <a:pt x="4080557" y="2658874"/>
                </a:cubicBezTo>
                <a:cubicBezTo>
                  <a:pt x="4073483" y="2658874"/>
                  <a:pt x="4067284" y="2655153"/>
                  <a:pt x="4061960" y="2647712"/>
                </a:cubicBezTo>
                <a:cubicBezTo>
                  <a:pt x="4056636" y="2640271"/>
                  <a:pt x="4053974" y="2628885"/>
                  <a:pt x="4053974" y="2613556"/>
                </a:cubicBezTo>
                <a:cubicBezTo>
                  <a:pt x="4053974" y="2597855"/>
                  <a:pt x="4056468" y="2586339"/>
                  <a:pt x="4061457" y="2579009"/>
                </a:cubicBezTo>
                <a:cubicBezTo>
                  <a:pt x="4066446" y="2571680"/>
                  <a:pt x="4072402" y="2568015"/>
                  <a:pt x="4079328" y="2568015"/>
                </a:cubicBezTo>
                <a:close/>
                <a:moveTo>
                  <a:pt x="3558116" y="2568015"/>
                </a:moveTo>
                <a:cubicBezTo>
                  <a:pt x="3566376" y="2568015"/>
                  <a:pt x="3573296" y="2571759"/>
                  <a:pt x="3578878" y="2579247"/>
                </a:cubicBezTo>
                <a:cubicBezTo>
                  <a:pt x="3584458" y="2586734"/>
                  <a:pt x="3587249" y="2598115"/>
                  <a:pt x="3587249" y="2613389"/>
                </a:cubicBezTo>
                <a:cubicBezTo>
                  <a:pt x="3587249" y="2628588"/>
                  <a:pt x="3584477" y="2639969"/>
                  <a:pt x="3578933" y="2647531"/>
                </a:cubicBezTo>
                <a:cubicBezTo>
                  <a:pt x="3573390" y="2655093"/>
                  <a:pt x="3566748" y="2658874"/>
                  <a:pt x="3559009" y="2658874"/>
                </a:cubicBezTo>
                <a:cubicBezTo>
                  <a:pt x="3550749" y="2658874"/>
                  <a:pt x="3543828" y="2655130"/>
                  <a:pt x="3538247" y="2647642"/>
                </a:cubicBezTo>
                <a:cubicBezTo>
                  <a:pt x="3532666" y="2640154"/>
                  <a:pt x="3529876" y="2628737"/>
                  <a:pt x="3529876" y="2613389"/>
                </a:cubicBezTo>
                <a:cubicBezTo>
                  <a:pt x="3529876" y="2598190"/>
                  <a:pt x="3532629" y="2586827"/>
                  <a:pt x="3538136" y="2579302"/>
                </a:cubicBezTo>
                <a:cubicBezTo>
                  <a:pt x="3543642" y="2571777"/>
                  <a:pt x="3550302" y="2568015"/>
                  <a:pt x="3558116" y="2568015"/>
                </a:cubicBezTo>
                <a:close/>
                <a:moveTo>
                  <a:pt x="2606509" y="2568015"/>
                </a:moveTo>
                <a:cubicBezTo>
                  <a:pt x="2614694" y="2568015"/>
                  <a:pt x="2621429" y="2571698"/>
                  <a:pt x="2626712" y="2579065"/>
                </a:cubicBezTo>
                <a:cubicBezTo>
                  <a:pt x="2630359" y="2584125"/>
                  <a:pt x="2632554" y="2591790"/>
                  <a:pt x="2633298" y="2602059"/>
                </a:cubicBezTo>
                <a:lnTo>
                  <a:pt x="2579050" y="2602059"/>
                </a:lnTo>
                <a:cubicBezTo>
                  <a:pt x="2579571" y="2591641"/>
                  <a:pt x="2582436" y="2583363"/>
                  <a:pt x="2587645" y="2577223"/>
                </a:cubicBezTo>
                <a:cubicBezTo>
                  <a:pt x="2592854" y="2571084"/>
                  <a:pt x="2599142" y="2568015"/>
                  <a:pt x="2606509" y="2568015"/>
                </a:cubicBezTo>
                <a:close/>
                <a:moveTo>
                  <a:pt x="2348441" y="2568015"/>
                </a:moveTo>
                <a:cubicBezTo>
                  <a:pt x="2356701" y="2568015"/>
                  <a:pt x="2363621" y="2571759"/>
                  <a:pt x="2369202" y="2579247"/>
                </a:cubicBezTo>
                <a:cubicBezTo>
                  <a:pt x="2374784" y="2586734"/>
                  <a:pt x="2377574" y="2598115"/>
                  <a:pt x="2377574" y="2613389"/>
                </a:cubicBezTo>
                <a:cubicBezTo>
                  <a:pt x="2377574" y="2628588"/>
                  <a:pt x="2374802" y="2639969"/>
                  <a:pt x="2369258" y="2647531"/>
                </a:cubicBezTo>
                <a:cubicBezTo>
                  <a:pt x="2363714" y="2655093"/>
                  <a:pt x="2357073" y="2658874"/>
                  <a:pt x="2349334" y="2658874"/>
                </a:cubicBezTo>
                <a:cubicBezTo>
                  <a:pt x="2341074" y="2658874"/>
                  <a:pt x="2334153" y="2655130"/>
                  <a:pt x="2328572" y="2647642"/>
                </a:cubicBezTo>
                <a:cubicBezTo>
                  <a:pt x="2322991" y="2640154"/>
                  <a:pt x="2320201" y="2628737"/>
                  <a:pt x="2320201" y="2613389"/>
                </a:cubicBezTo>
                <a:cubicBezTo>
                  <a:pt x="2320201" y="2598190"/>
                  <a:pt x="2322954" y="2586827"/>
                  <a:pt x="2328461" y="2579302"/>
                </a:cubicBezTo>
                <a:cubicBezTo>
                  <a:pt x="2333967" y="2571777"/>
                  <a:pt x="2340627" y="2568015"/>
                  <a:pt x="2348441" y="2568015"/>
                </a:cubicBezTo>
                <a:close/>
                <a:moveTo>
                  <a:pt x="1831466" y="2568015"/>
                </a:moveTo>
                <a:cubicBezTo>
                  <a:pt x="1839147" y="2568015"/>
                  <a:pt x="1845672" y="2571652"/>
                  <a:pt x="1851041" y="2578926"/>
                </a:cubicBezTo>
                <a:cubicBezTo>
                  <a:pt x="1856410" y="2586200"/>
                  <a:pt x="1859094" y="2597297"/>
                  <a:pt x="1859094" y="2612217"/>
                </a:cubicBezTo>
                <a:cubicBezTo>
                  <a:pt x="1859094" y="2627510"/>
                  <a:pt x="1856484" y="2638663"/>
                  <a:pt x="1851264" y="2645676"/>
                </a:cubicBezTo>
                <a:cubicBezTo>
                  <a:pt x="1846044" y="2652689"/>
                  <a:pt x="1839706" y="2656195"/>
                  <a:pt x="1832249" y="2656195"/>
                </a:cubicBezTo>
                <a:cubicBezTo>
                  <a:pt x="1824792" y="2656195"/>
                  <a:pt x="1818490" y="2652614"/>
                  <a:pt x="1813345" y="2645453"/>
                </a:cubicBezTo>
                <a:cubicBezTo>
                  <a:pt x="1808200" y="2638291"/>
                  <a:pt x="1805628" y="2626914"/>
                  <a:pt x="1805628" y="2611322"/>
                </a:cubicBezTo>
                <a:cubicBezTo>
                  <a:pt x="1805628" y="2596998"/>
                  <a:pt x="1808219" y="2586200"/>
                  <a:pt x="1813402" y="2578926"/>
                </a:cubicBezTo>
                <a:cubicBezTo>
                  <a:pt x="1818585" y="2571652"/>
                  <a:pt x="1824606" y="2568015"/>
                  <a:pt x="1831466" y="2568015"/>
                </a:cubicBezTo>
                <a:close/>
                <a:moveTo>
                  <a:pt x="3481172" y="2554174"/>
                </a:moveTo>
                <a:lnTo>
                  <a:pt x="3481172" y="2672715"/>
                </a:lnTo>
                <a:lnTo>
                  <a:pt x="3497580" y="2672715"/>
                </a:lnTo>
                <a:lnTo>
                  <a:pt x="3497580" y="2554174"/>
                </a:lnTo>
                <a:close/>
                <a:moveTo>
                  <a:pt x="3043022" y="2554174"/>
                </a:moveTo>
                <a:lnTo>
                  <a:pt x="3043022" y="2672715"/>
                </a:lnTo>
                <a:lnTo>
                  <a:pt x="3059430" y="2672715"/>
                </a:lnTo>
                <a:lnTo>
                  <a:pt x="3059430" y="2554174"/>
                </a:lnTo>
                <a:close/>
                <a:moveTo>
                  <a:pt x="2061500" y="2554174"/>
                </a:moveTo>
                <a:lnTo>
                  <a:pt x="2061500" y="2627620"/>
                </a:lnTo>
                <a:cubicBezTo>
                  <a:pt x="2061500" y="2638559"/>
                  <a:pt x="2062412" y="2647191"/>
                  <a:pt x="2064235" y="2653517"/>
                </a:cubicBezTo>
                <a:cubicBezTo>
                  <a:pt x="2066058" y="2659842"/>
                  <a:pt x="2069686" y="2665069"/>
                  <a:pt x="2075118" y="2669199"/>
                </a:cubicBezTo>
                <a:cubicBezTo>
                  <a:pt x="2080550" y="2673329"/>
                  <a:pt x="2087099" y="2675394"/>
                  <a:pt x="2094763" y="2675394"/>
                </a:cubicBezTo>
                <a:cubicBezTo>
                  <a:pt x="2101237" y="2675394"/>
                  <a:pt x="2107042" y="2673720"/>
                  <a:pt x="2112176" y="2670371"/>
                </a:cubicBezTo>
                <a:cubicBezTo>
                  <a:pt x="2117311" y="2667023"/>
                  <a:pt x="2121776" y="2662000"/>
                  <a:pt x="2125571" y="2655302"/>
                </a:cubicBezTo>
                <a:lnTo>
                  <a:pt x="2125571" y="2672715"/>
                </a:lnTo>
                <a:lnTo>
                  <a:pt x="2140305" y="2672715"/>
                </a:lnTo>
                <a:lnTo>
                  <a:pt x="2140305" y="2554174"/>
                </a:lnTo>
                <a:lnTo>
                  <a:pt x="2123785" y="2554174"/>
                </a:lnTo>
                <a:lnTo>
                  <a:pt x="2123785" y="2617686"/>
                </a:lnTo>
                <a:cubicBezTo>
                  <a:pt x="2123785" y="2632569"/>
                  <a:pt x="2121627" y="2642801"/>
                  <a:pt x="2117311" y="2648382"/>
                </a:cubicBezTo>
                <a:cubicBezTo>
                  <a:pt x="2112251" y="2654856"/>
                  <a:pt x="2105777" y="2658093"/>
                  <a:pt x="2097889" y="2658093"/>
                </a:cubicBezTo>
                <a:cubicBezTo>
                  <a:pt x="2093647" y="2658093"/>
                  <a:pt x="2089871" y="2656846"/>
                  <a:pt x="2086559" y="2654354"/>
                </a:cubicBezTo>
                <a:cubicBezTo>
                  <a:pt x="2083248" y="2651861"/>
                  <a:pt x="2080978" y="2648549"/>
                  <a:pt x="2079750" y="2644419"/>
                </a:cubicBezTo>
                <a:cubicBezTo>
                  <a:pt x="2078522" y="2640289"/>
                  <a:pt x="2077909" y="2632122"/>
                  <a:pt x="2077909" y="2619919"/>
                </a:cubicBezTo>
                <a:lnTo>
                  <a:pt x="2077909" y="2554174"/>
                </a:lnTo>
                <a:close/>
                <a:moveTo>
                  <a:pt x="1652372" y="2554174"/>
                </a:moveTo>
                <a:lnTo>
                  <a:pt x="1652372" y="2672715"/>
                </a:lnTo>
                <a:lnTo>
                  <a:pt x="1668780" y="2672715"/>
                </a:lnTo>
                <a:lnTo>
                  <a:pt x="1668780" y="2554174"/>
                </a:lnTo>
                <a:close/>
                <a:moveTo>
                  <a:pt x="1509497" y="2554174"/>
                </a:moveTo>
                <a:lnTo>
                  <a:pt x="1509497" y="2672715"/>
                </a:lnTo>
                <a:lnTo>
                  <a:pt x="1525905" y="2672715"/>
                </a:lnTo>
                <a:lnTo>
                  <a:pt x="1525905" y="2554174"/>
                </a:lnTo>
                <a:close/>
                <a:moveTo>
                  <a:pt x="1214222" y="2554174"/>
                </a:moveTo>
                <a:lnTo>
                  <a:pt x="1214222" y="2672715"/>
                </a:lnTo>
                <a:lnTo>
                  <a:pt x="1230630" y="2672715"/>
                </a:lnTo>
                <a:lnTo>
                  <a:pt x="1230630" y="2554174"/>
                </a:lnTo>
                <a:close/>
                <a:moveTo>
                  <a:pt x="3984082" y="2551495"/>
                </a:moveTo>
                <a:cubicBezTo>
                  <a:pt x="3977397" y="2551495"/>
                  <a:pt x="3971473" y="2553104"/>
                  <a:pt x="3966310" y="2556323"/>
                </a:cubicBezTo>
                <a:cubicBezTo>
                  <a:pt x="3961148" y="2559542"/>
                  <a:pt x="3956784" y="2564407"/>
                  <a:pt x="3953217" y="2570919"/>
                </a:cubicBezTo>
                <a:lnTo>
                  <a:pt x="3953217" y="2554174"/>
                </a:lnTo>
                <a:lnTo>
                  <a:pt x="3938372" y="2554174"/>
                </a:lnTo>
                <a:lnTo>
                  <a:pt x="3938372" y="2672715"/>
                </a:lnTo>
                <a:lnTo>
                  <a:pt x="3954780" y="2672715"/>
                </a:lnTo>
                <a:lnTo>
                  <a:pt x="3954780" y="2607905"/>
                </a:lnTo>
                <a:cubicBezTo>
                  <a:pt x="3954780" y="2593603"/>
                  <a:pt x="3957124" y="2583509"/>
                  <a:pt x="3961812" y="2577624"/>
                </a:cubicBezTo>
                <a:cubicBezTo>
                  <a:pt x="3966500" y="2571739"/>
                  <a:pt x="3972788" y="2568796"/>
                  <a:pt x="3980676" y="2568796"/>
                </a:cubicBezTo>
                <a:cubicBezTo>
                  <a:pt x="3984843" y="2568796"/>
                  <a:pt x="3988508" y="2569895"/>
                  <a:pt x="3991671" y="2572092"/>
                </a:cubicBezTo>
                <a:cubicBezTo>
                  <a:pt x="3994834" y="2574290"/>
                  <a:pt x="3997159" y="2577400"/>
                  <a:pt x="3998647" y="2581422"/>
                </a:cubicBezTo>
                <a:cubicBezTo>
                  <a:pt x="4000136" y="2585445"/>
                  <a:pt x="4000880" y="2591814"/>
                  <a:pt x="4000880" y="2600531"/>
                </a:cubicBezTo>
                <a:lnTo>
                  <a:pt x="4000880" y="2672715"/>
                </a:lnTo>
                <a:lnTo>
                  <a:pt x="4017288" y="2672715"/>
                </a:lnTo>
                <a:lnTo>
                  <a:pt x="4017288" y="2599827"/>
                </a:lnTo>
                <a:cubicBezTo>
                  <a:pt x="4017288" y="2588888"/>
                  <a:pt x="4016619" y="2580777"/>
                  <a:pt x="4015282" y="2575493"/>
                </a:cubicBezTo>
                <a:cubicBezTo>
                  <a:pt x="4013945" y="2570210"/>
                  <a:pt x="4011921" y="2565912"/>
                  <a:pt x="4009209" y="2562601"/>
                </a:cubicBezTo>
                <a:cubicBezTo>
                  <a:pt x="4006498" y="2559290"/>
                  <a:pt x="4002932" y="2556611"/>
                  <a:pt x="3998512" y="2554564"/>
                </a:cubicBezTo>
                <a:cubicBezTo>
                  <a:pt x="3994092" y="2552518"/>
                  <a:pt x="3989282" y="2551495"/>
                  <a:pt x="3984082" y="2551495"/>
                </a:cubicBezTo>
                <a:close/>
                <a:moveTo>
                  <a:pt x="3874896" y="2551495"/>
                </a:moveTo>
                <a:cubicBezTo>
                  <a:pt x="3861800" y="2551495"/>
                  <a:pt x="3851735" y="2554397"/>
                  <a:pt x="3844703" y="2560201"/>
                </a:cubicBezTo>
                <a:cubicBezTo>
                  <a:pt x="3837671" y="2566005"/>
                  <a:pt x="3833002" y="2575270"/>
                  <a:pt x="3830694" y="2587995"/>
                </a:cubicBezTo>
                <a:lnTo>
                  <a:pt x="3846880" y="2590674"/>
                </a:lnTo>
                <a:cubicBezTo>
                  <a:pt x="3848666" y="2581924"/>
                  <a:pt x="3851456" y="2575960"/>
                  <a:pt x="3855251" y="2572782"/>
                </a:cubicBezTo>
                <a:cubicBezTo>
                  <a:pt x="3859046" y="2569604"/>
                  <a:pt x="3864776" y="2568015"/>
                  <a:pt x="3872441" y="2568015"/>
                </a:cubicBezTo>
                <a:cubicBezTo>
                  <a:pt x="3880924" y="2568015"/>
                  <a:pt x="3887212" y="2570396"/>
                  <a:pt x="3891305" y="2575158"/>
                </a:cubicBezTo>
                <a:cubicBezTo>
                  <a:pt x="3894207" y="2578433"/>
                  <a:pt x="3895658" y="2584125"/>
                  <a:pt x="3895658" y="2592236"/>
                </a:cubicBezTo>
                <a:lnTo>
                  <a:pt x="3895546" y="2597371"/>
                </a:lnTo>
                <a:cubicBezTo>
                  <a:pt x="3889296" y="2600093"/>
                  <a:pt x="3879473" y="2602437"/>
                  <a:pt x="3866078" y="2604403"/>
                </a:cubicBezTo>
                <a:cubicBezTo>
                  <a:pt x="3856107" y="2605817"/>
                  <a:pt x="3848666" y="2608012"/>
                  <a:pt x="3843754" y="2610989"/>
                </a:cubicBezTo>
                <a:cubicBezTo>
                  <a:pt x="3838843" y="2613965"/>
                  <a:pt x="3834974" y="2618095"/>
                  <a:pt x="3832146" y="2623379"/>
                </a:cubicBezTo>
                <a:cubicBezTo>
                  <a:pt x="3829318" y="2628662"/>
                  <a:pt x="3827904" y="2634727"/>
                  <a:pt x="3827904" y="2641573"/>
                </a:cubicBezTo>
                <a:cubicBezTo>
                  <a:pt x="3827904" y="2651917"/>
                  <a:pt x="3830918" y="2660139"/>
                  <a:pt x="3836946" y="2666241"/>
                </a:cubicBezTo>
                <a:cubicBezTo>
                  <a:pt x="3842973" y="2672343"/>
                  <a:pt x="3851047" y="2675394"/>
                  <a:pt x="3861167" y="2675394"/>
                </a:cubicBezTo>
                <a:cubicBezTo>
                  <a:pt x="3867567" y="2675394"/>
                  <a:pt x="3873743" y="2673943"/>
                  <a:pt x="3879696" y="2671040"/>
                </a:cubicBezTo>
                <a:cubicBezTo>
                  <a:pt x="3885650" y="2668137"/>
                  <a:pt x="3891379" y="2663821"/>
                  <a:pt x="3896886" y="2658091"/>
                </a:cubicBezTo>
                <a:cubicBezTo>
                  <a:pt x="3897407" y="2663748"/>
                  <a:pt x="3898523" y="2668622"/>
                  <a:pt x="3900234" y="2672715"/>
                </a:cubicBezTo>
                <a:lnTo>
                  <a:pt x="3917424" y="2672715"/>
                </a:lnTo>
                <a:cubicBezTo>
                  <a:pt x="3915340" y="2668102"/>
                  <a:pt x="3913945" y="2663358"/>
                  <a:pt x="3913238" y="2658484"/>
                </a:cubicBezTo>
                <a:cubicBezTo>
                  <a:pt x="3912532" y="2653610"/>
                  <a:pt x="3912178" y="2641796"/>
                  <a:pt x="3912178" y="2623044"/>
                </a:cubicBezTo>
                <a:lnTo>
                  <a:pt x="3912178" y="2596255"/>
                </a:lnTo>
                <a:cubicBezTo>
                  <a:pt x="3912178" y="2585390"/>
                  <a:pt x="3911415" y="2577130"/>
                  <a:pt x="3909890" y="2571475"/>
                </a:cubicBezTo>
                <a:cubicBezTo>
                  <a:pt x="3908364" y="2565820"/>
                  <a:pt x="3904700" y="2561076"/>
                  <a:pt x="3898895" y="2557243"/>
                </a:cubicBezTo>
                <a:cubicBezTo>
                  <a:pt x="3893091" y="2553411"/>
                  <a:pt x="3885091" y="2551495"/>
                  <a:pt x="3874896" y="2551495"/>
                </a:cubicBezTo>
                <a:close/>
                <a:moveTo>
                  <a:pt x="3669757" y="2551495"/>
                </a:moveTo>
                <a:cubicBezTo>
                  <a:pt x="3663072" y="2551495"/>
                  <a:pt x="3657148" y="2553104"/>
                  <a:pt x="3651985" y="2556323"/>
                </a:cubicBezTo>
                <a:cubicBezTo>
                  <a:pt x="3646823" y="2559542"/>
                  <a:pt x="3642458" y="2564407"/>
                  <a:pt x="3638892" y="2570919"/>
                </a:cubicBezTo>
                <a:lnTo>
                  <a:pt x="3638892" y="2554174"/>
                </a:lnTo>
                <a:lnTo>
                  <a:pt x="3624047" y="2554174"/>
                </a:lnTo>
                <a:lnTo>
                  <a:pt x="3624047" y="2672715"/>
                </a:lnTo>
                <a:lnTo>
                  <a:pt x="3640455" y="2672715"/>
                </a:lnTo>
                <a:lnTo>
                  <a:pt x="3640455" y="2607905"/>
                </a:lnTo>
                <a:cubicBezTo>
                  <a:pt x="3640455" y="2593603"/>
                  <a:pt x="3642799" y="2583509"/>
                  <a:pt x="3647487" y="2577624"/>
                </a:cubicBezTo>
                <a:cubicBezTo>
                  <a:pt x="3652175" y="2571739"/>
                  <a:pt x="3658463" y="2568796"/>
                  <a:pt x="3666351" y="2568796"/>
                </a:cubicBezTo>
                <a:cubicBezTo>
                  <a:pt x="3670518" y="2568796"/>
                  <a:pt x="3674183" y="2569895"/>
                  <a:pt x="3677346" y="2572092"/>
                </a:cubicBezTo>
                <a:cubicBezTo>
                  <a:pt x="3680508" y="2574290"/>
                  <a:pt x="3682834" y="2577400"/>
                  <a:pt x="3684322" y="2581422"/>
                </a:cubicBezTo>
                <a:cubicBezTo>
                  <a:pt x="3685810" y="2585445"/>
                  <a:pt x="3686554" y="2591814"/>
                  <a:pt x="3686554" y="2600531"/>
                </a:cubicBezTo>
                <a:lnTo>
                  <a:pt x="3686554" y="2672715"/>
                </a:lnTo>
                <a:lnTo>
                  <a:pt x="3702963" y="2672715"/>
                </a:lnTo>
                <a:lnTo>
                  <a:pt x="3702963" y="2599827"/>
                </a:lnTo>
                <a:cubicBezTo>
                  <a:pt x="3702963" y="2588888"/>
                  <a:pt x="3702294" y="2580777"/>
                  <a:pt x="3700957" y="2575493"/>
                </a:cubicBezTo>
                <a:cubicBezTo>
                  <a:pt x="3699620" y="2570210"/>
                  <a:pt x="3697596" y="2565912"/>
                  <a:pt x="3694884" y="2562601"/>
                </a:cubicBezTo>
                <a:cubicBezTo>
                  <a:pt x="3692173" y="2559290"/>
                  <a:pt x="3688607" y="2556611"/>
                  <a:pt x="3684187" y="2554564"/>
                </a:cubicBezTo>
                <a:cubicBezTo>
                  <a:pt x="3679767" y="2552518"/>
                  <a:pt x="3674957" y="2551495"/>
                  <a:pt x="3669757" y="2551495"/>
                </a:cubicBezTo>
                <a:close/>
                <a:moveTo>
                  <a:pt x="3558562" y="2551495"/>
                </a:moveTo>
                <a:cubicBezTo>
                  <a:pt x="3545391" y="2551495"/>
                  <a:pt x="3534508" y="2556704"/>
                  <a:pt x="3525913" y="2567122"/>
                </a:cubicBezTo>
                <a:cubicBezTo>
                  <a:pt x="3517318" y="2577540"/>
                  <a:pt x="3513021" y="2592981"/>
                  <a:pt x="3513021" y="2613445"/>
                </a:cubicBezTo>
                <a:cubicBezTo>
                  <a:pt x="3513021" y="2633834"/>
                  <a:pt x="3517356" y="2649256"/>
                  <a:pt x="3526025" y="2659711"/>
                </a:cubicBezTo>
                <a:cubicBezTo>
                  <a:pt x="3534694" y="2670167"/>
                  <a:pt x="3545540" y="2675394"/>
                  <a:pt x="3558562" y="2675394"/>
                </a:cubicBezTo>
                <a:cubicBezTo>
                  <a:pt x="3571808" y="2675394"/>
                  <a:pt x="3582710" y="2670185"/>
                  <a:pt x="3591267" y="2659767"/>
                </a:cubicBezTo>
                <a:cubicBezTo>
                  <a:pt x="3599825" y="2649349"/>
                  <a:pt x="3604104" y="2633499"/>
                  <a:pt x="3604104" y="2612217"/>
                </a:cubicBezTo>
                <a:cubicBezTo>
                  <a:pt x="3604104" y="2592571"/>
                  <a:pt x="3599750" y="2577540"/>
                  <a:pt x="3591044" y="2567122"/>
                </a:cubicBezTo>
                <a:cubicBezTo>
                  <a:pt x="3582338" y="2556704"/>
                  <a:pt x="3571510" y="2551495"/>
                  <a:pt x="3558562" y="2551495"/>
                </a:cubicBezTo>
                <a:close/>
                <a:moveTo>
                  <a:pt x="3377810" y="2551495"/>
                </a:moveTo>
                <a:cubicBezTo>
                  <a:pt x="3364788" y="2551495"/>
                  <a:pt x="3354128" y="2556648"/>
                  <a:pt x="3345831" y="2566954"/>
                </a:cubicBezTo>
                <a:cubicBezTo>
                  <a:pt x="3337534" y="2577261"/>
                  <a:pt x="3333386" y="2592720"/>
                  <a:pt x="3333386" y="2613333"/>
                </a:cubicBezTo>
                <a:cubicBezTo>
                  <a:pt x="3333386" y="2633797"/>
                  <a:pt x="3337497" y="2649256"/>
                  <a:pt x="3345720" y="2659711"/>
                </a:cubicBezTo>
                <a:cubicBezTo>
                  <a:pt x="3353942" y="2670167"/>
                  <a:pt x="3364416" y="2675394"/>
                  <a:pt x="3377141" y="2675394"/>
                </a:cubicBezTo>
                <a:cubicBezTo>
                  <a:pt x="3387633" y="2675394"/>
                  <a:pt x="3396619" y="2671674"/>
                  <a:pt x="3404098" y="2664232"/>
                </a:cubicBezTo>
                <a:cubicBezTo>
                  <a:pt x="3411576" y="2656791"/>
                  <a:pt x="3416246" y="2646001"/>
                  <a:pt x="3418106" y="2631862"/>
                </a:cubicBezTo>
                <a:lnTo>
                  <a:pt x="3401921" y="2629295"/>
                </a:lnTo>
                <a:cubicBezTo>
                  <a:pt x="3400730" y="2639415"/>
                  <a:pt x="3397921" y="2646875"/>
                  <a:pt x="3393494" y="2651675"/>
                </a:cubicBezTo>
                <a:cubicBezTo>
                  <a:pt x="3389066" y="2656474"/>
                  <a:pt x="3383726" y="2658874"/>
                  <a:pt x="3377476" y="2658874"/>
                </a:cubicBezTo>
                <a:cubicBezTo>
                  <a:pt x="3369514" y="2658874"/>
                  <a:pt x="3362984" y="2655265"/>
                  <a:pt x="3357886" y="2648047"/>
                </a:cubicBezTo>
                <a:cubicBezTo>
                  <a:pt x="3352789" y="2640829"/>
                  <a:pt x="3350240" y="2629146"/>
                  <a:pt x="3350240" y="2612998"/>
                </a:cubicBezTo>
                <a:cubicBezTo>
                  <a:pt x="3350240" y="2597371"/>
                  <a:pt x="3352900" y="2585967"/>
                  <a:pt x="3358221" y="2578786"/>
                </a:cubicBezTo>
                <a:cubicBezTo>
                  <a:pt x="3363542" y="2571605"/>
                  <a:pt x="3370258" y="2568015"/>
                  <a:pt x="3378369" y="2568015"/>
                </a:cubicBezTo>
                <a:cubicBezTo>
                  <a:pt x="3383801" y="2568015"/>
                  <a:pt x="3388452" y="2569996"/>
                  <a:pt x="3392321" y="2573958"/>
                </a:cubicBezTo>
                <a:cubicBezTo>
                  <a:pt x="3396191" y="2577921"/>
                  <a:pt x="3398907" y="2583902"/>
                  <a:pt x="3400470" y="2591902"/>
                </a:cubicBezTo>
                <a:lnTo>
                  <a:pt x="3416432" y="2588999"/>
                </a:lnTo>
                <a:cubicBezTo>
                  <a:pt x="3414497" y="2576498"/>
                  <a:pt x="3410088" y="2567122"/>
                  <a:pt x="3403204" y="2560871"/>
                </a:cubicBezTo>
                <a:cubicBezTo>
                  <a:pt x="3396321" y="2554620"/>
                  <a:pt x="3387856" y="2551495"/>
                  <a:pt x="3377810" y="2551495"/>
                </a:cubicBezTo>
                <a:close/>
                <a:moveTo>
                  <a:pt x="3274822" y="2551495"/>
                </a:moveTo>
                <a:cubicBezTo>
                  <a:pt x="3261725" y="2551495"/>
                  <a:pt x="3251660" y="2554397"/>
                  <a:pt x="3244628" y="2560201"/>
                </a:cubicBezTo>
                <a:cubicBezTo>
                  <a:pt x="3237596" y="2566005"/>
                  <a:pt x="3232926" y="2575270"/>
                  <a:pt x="3230620" y="2587995"/>
                </a:cubicBezTo>
                <a:lnTo>
                  <a:pt x="3246805" y="2590674"/>
                </a:lnTo>
                <a:cubicBezTo>
                  <a:pt x="3248590" y="2581924"/>
                  <a:pt x="3251381" y="2575960"/>
                  <a:pt x="3255176" y="2572782"/>
                </a:cubicBezTo>
                <a:cubicBezTo>
                  <a:pt x="3258971" y="2569604"/>
                  <a:pt x="3264701" y="2568015"/>
                  <a:pt x="3272366" y="2568015"/>
                </a:cubicBezTo>
                <a:cubicBezTo>
                  <a:pt x="3280849" y="2568015"/>
                  <a:pt x="3287137" y="2570396"/>
                  <a:pt x="3291230" y="2575158"/>
                </a:cubicBezTo>
                <a:cubicBezTo>
                  <a:pt x="3294132" y="2578433"/>
                  <a:pt x="3295583" y="2584125"/>
                  <a:pt x="3295583" y="2592236"/>
                </a:cubicBezTo>
                <a:lnTo>
                  <a:pt x="3295472" y="2597371"/>
                </a:lnTo>
                <a:cubicBezTo>
                  <a:pt x="3289221" y="2600093"/>
                  <a:pt x="3279398" y="2602437"/>
                  <a:pt x="3266004" y="2604403"/>
                </a:cubicBezTo>
                <a:cubicBezTo>
                  <a:pt x="3256032" y="2605817"/>
                  <a:pt x="3248590" y="2608012"/>
                  <a:pt x="3243679" y="2610989"/>
                </a:cubicBezTo>
                <a:cubicBezTo>
                  <a:pt x="3238768" y="2613965"/>
                  <a:pt x="3234898" y="2618095"/>
                  <a:pt x="3232071" y="2623379"/>
                </a:cubicBezTo>
                <a:cubicBezTo>
                  <a:pt x="3229243" y="2628662"/>
                  <a:pt x="3227829" y="2634727"/>
                  <a:pt x="3227829" y="2641573"/>
                </a:cubicBezTo>
                <a:cubicBezTo>
                  <a:pt x="3227829" y="2651917"/>
                  <a:pt x="3230843" y="2660139"/>
                  <a:pt x="3236870" y="2666241"/>
                </a:cubicBezTo>
                <a:cubicBezTo>
                  <a:pt x="3242898" y="2672343"/>
                  <a:pt x="3250972" y="2675394"/>
                  <a:pt x="3261092" y="2675394"/>
                </a:cubicBezTo>
                <a:cubicBezTo>
                  <a:pt x="3267492" y="2675394"/>
                  <a:pt x="3273668" y="2673943"/>
                  <a:pt x="3279621" y="2671040"/>
                </a:cubicBezTo>
                <a:cubicBezTo>
                  <a:pt x="3285574" y="2668137"/>
                  <a:pt x="3291304" y="2663821"/>
                  <a:pt x="3296811" y="2658091"/>
                </a:cubicBezTo>
                <a:cubicBezTo>
                  <a:pt x="3297332" y="2663748"/>
                  <a:pt x="3298448" y="2668622"/>
                  <a:pt x="3300160" y="2672715"/>
                </a:cubicBezTo>
                <a:lnTo>
                  <a:pt x="3317349" y="2672715"/>
                </a:lnTo>
                <a:cubicBezTo>
                  <a:pt x="3315266" y="2668102"/>
                  <a:pt x="3313870" y="2663358"/>
                  <a:pt x="3313164" y="2658484"/>
                </a:cubicBezTo>
                <a:cubicBezTo>
                  <a:pt x="3312456" y="2653610"/>
                  <a:pt x="3312103" y="2641796"/>
                  <a:pt x="3312103" y="2623044"/>
                </a:cubicBezTo>
                <a:lnTo>
                  <a:pt x="3312103" y="2596255"/>
                </a:lnTo>
                <a:cubicBezTo>
                  <a:pt x="3312103" y="2585390"/>
                  <a:pt x="3311340" y="2577130"/>
                  <a:pt x="3309815" y="2571475"/>
                </a:cubicBezTo>
                <a:cubicBezTo>
                  <a:pt x="3308289" y="2565820"/>
                  <a:pt x="3304624" y="2561076"/>
                  <a:pt x="3298820" y="2557243"/>
                </a:cubicBezTo>
                <a:cubicBezTo>
                  <a:pt x="3293016" y="2553411"/>
                  <a:pt x="3285016" y="2551495"/>
                  <a:pt x="3274822" y="2551495"/>
                </a:cubicBezTo>
                <a:close/>
                <a:moveTo>
                  <a:pt x="3114162" y="2551495"/>
                </a:moveTo>
                <a:cubicBezTo>
                  <a:pt x="3102702" y="2551495"/>
                  <a:pt x="3093735" y="2554657"/>
                  <a:pt x="3087261" y="2560983"/>
                </a:cubicBezTo>
                <a:cubicBezTo>
                  <a:pt x="3080787" y="2567308"/>
                  <a:pt x="3077550" y="2575531"/>
                  <a:pt x="3077550" y="2585651"/>
                </a:cubicBezTo>
                <a:cubicBezTo>
                  <a:pt x="3077550" y="2591530"/>
                  <a:pt x="3078740" y="2596776"/>
                  <a:pt x="3081122" y="2601389"/>
                </a:cubicBezTo>
                <a:cubicBezTo>
                  <a:pt x="3083503" y="2606003"/>
                  <a:pt x="3086852" y="2609687"/>
                  <a:pt x="3091168" y="2612440"/>
                </a:cubicBezTo>
                <a:cubicBezTo>
                  <a:pt x="3095484" y="2615193"/>
                  <a:pt x="3104041" y="2618542"/>
                  <a:pt x="3116840" y="2622486"/>
                </a:cubicBezTo>
                <a:cubicBezTo>
                  <a:pt x="3125696" y="2625165"/>
                  <a:pt x="3131277" y="2627397"/>
                  <a:pt x="3133584" y="2629183"/>
                </a:cubicBezTo>
                <a:cubicBezTo>
                  <a:pt x="3136932" y="2631788"/>
                  <a:pt x="3138606" y="2635434"/>
                  <a:pt x="3138606" y="2640122"/>
                </a:cubicBezTo>
                <a:cubicBezTo>
                  <a:pt x="3138606" y="2645554"/>
                  <a:pt x="3136658" y="2650038"/>
                  <a:pt x="3132760" y="2653572"/>
                </a:cubicBezTo>
                <a:cubicBezTo>
                  <a:pt x="3128863" y="2657107"/>
                  <a:pt x="3123350" y="2658874"/>
                  <a:pt x="3116223" y="2658874"/>
                </a:cubicBezTo>
                <a:cubicBezTo>
                  <a:pt x="3109097" y="2658874"/>
                  <a:pt x="3103380" y="2656837"/>
                  <a:pt x="3099074" y="2652763"/>
                </a:cubicBezTo>
                <a:cubicBezTo>
                  <a:pt x="3094768" y="2648689"/>
                  <a:pt x="3092133" y="2642466"/>
                  <a:pt x="3091168" y="2634094"/>
                </a:cubicBezTo>
                <a:lnTo>
                  <a:pt x="3074759" y="2637220"/>
                </a:lnTo>
                <a:cubicBezTo>
                  <a:pt x="3078480" y="2662669"/>
                  <a:pt x="3091986" y="2675394"/>
                  <a:pt x="3115278" y="2675394"/>
                </a:cubicBezTo>
                <a:cubicBezTo>
                  <a:pt x="3127705" y="2675394"/>
                  <a:pt x="3137509" y="2671891"/>
                  <a:pt x="3144690" y="2664883"/>
                </a:cubicBezTo>
                <a:cubicBezTo>
                  <a:pt x="3151871" y="2657876"/>
                  <a:pt x="3155462" y="2648707"/>
                  <a:pt x="3155462" y="2637377"/>
                </a:cubicBezTo>
                <a:cubicBezTo>
                  <a:pt x="3155462" y="2631264"/>
                  <a:pt x="3154349" y="2625990"/>
                  <a:pt x="3152125" y="2621555"/>
                </a:cubicBezTo>
                <a:cubicBezTo>
                  <a:pt x="3149901" y="2617120"/>
                  <a:pt x="3146787" y="2613617"/>
                  <a:pt x="3142784" y="2611045"/>
                </a:cubicBezTo>
                <a:cubicBezTo>
                  <a:pt x="3138780" y="2608473"/>
                  <a:pt x="3129961" y="2605023"/>
                  <a:pt x="3116324" y="2600697"/>
                </a:cubicBezTo>
                <a:cubicBezTo>
                  <a:pt x="3106408" y="2597437"/>
                  <a:pt x="3100444" y="2595065"/>
                  <a:pt x="3098432" y="2593583"/>
                </a:cubicBezTo>
                <a:cubicBezTo>
                  <a:pt x="3095077" y="2591063"/>
                  <a:pt x="3093400" y="2587617"/>
                  <a:pt x="3093400" y="2583244"/>
                </a:cubicBezTo>
                <a:cubicBezTo>
                  <a:pt x="3093400" y="2578798"/>
                  <a:pt x="3095149" y="2575148"/>
                  <a:pt x="3098646" y="2572295"/>
                </a:cubicBezTo>
                <a:cubicBezTo>
                  <a:pt x="3102144" y="2569441"/>
                  <a:pt x="3107464" y="2568015"/>
                  <a:pt x="3114608" y="2568015"/>
                </a:cubicBezTo>
                <a:cubicBezTo>
                  <a:pt x="3127184" y="2568015"/>
                  <a:pt x="3134216" y="2574489"/>
                  <a:pt x="3135704" y="2587437"/>
                </a:cubicBezTo>
                <a:lnTo>
                  <a:pt x="3151778" y="2584758"/>
                </a:lnTo>
                <a:cubicBezTo>
                  <a:pt x="3150662" y="2576572"/>
                  <a:pt x="3148652" y="2570284"/>
                  <a:pt x="3145750" y="2565894"/>
                </a:cubicBezTo>
                <a:cubicBezTo>
                  <a:pt x="3142848" y="2561504"/>
                  <a:pt x="3138662" y="2558006"/>
                  <a:pt x="3133193" y="2555402"/>
                </a:cubicBezTo>
                <a:cubicBezTo>
                  <a:pt x="3127724" y="2552797"/>
                  <a:pt x="3121380" y="2551495"/>
                  <a:pt x="3114162" y="2551495"/>
                </a:cubicBezTo>
                <a:close/>
                <a:moveTo>
                  <a:pt x="2931922" y="2551495"/>
                </a:moveTo>
                <a:cubicBezTo>
                  <a:pt x="2918825" y="2551495"/>
                  <a:pt x="2908760" y="2554397"/>
                  <a:pt x="2901728" y="2560201"/>
                </a:cubicBezTo>
                <a:cubicBezTo>
                  <a:pt x="2894696" y="2566005"/>
                  <a:pt x="2890026" y="2575270"/>
                  <a:pt x="2887720" y="2587995"/>
                </a:cubicBezTo>
                <a:lnTo>
                  <a:pt x="2903905" y="2590674"/>
                </a:lnTo>
                <a:cubicBezTo>
                  <a:pt x="2905691" y="2581924"/>
                  <a:pt x="2908481" y="2575960"/>
                  <a:pt x="2912276" y="2572782"/>
                </a:cubicBezTo>
                <a:cubicBezTo>
                  <a:pt x="2916071" y="2569604"/>
                  <a:pt x="2921801" y="2568015"/>
                  <a:pt x="2929466" y="2568015"/>
                </a:cubicBezTo>
                <a:cubicBezTo>
                  <a:pt x="2937949" y="2568015"/>
                  <a:pt x="2944237" y="2570396"/>
                  <a:pt x="2948330" y="2575158"/>
                </a:cubicBezTo>
                <a:cubicBezTo>
                  <a:pt x="2951232" y="2578433"/>
                  <a:pt x="2952683" y="2584125"/>
                  <a:pt x="2952683" y="2592236"/>
                </a:cubicBezTo>
                <a:lnTo>
                  <a:pt x="2952572" y="2597371"/>
                </a:lnTo>
                <a:cubicBezTo>
                  <a:pt x="2946321" y="2600093"/>
                  <a:pt x="2936498" y="2602437"/>
                  <a:pt x="2923104" y="2604403"/>
                </a:cubicBezTo>
                <a:cubicBezTo>
                  <a:pt x="2913132" y="2605817"/>
                  <a:pt x="2905691" y="2608012"/>
                  <a:pt x="2900779" y="2610989"/>
                </a:cubicBezTo>
                <a:cubicBezTo>
                  <a:pt x="2895868" y="2613965"/>
                  <a:pt x="2891998" y="2618095"/>
                  <a:pt x="2889171" y="2623379"/>
                </a:cubicBezTo>
                <a:cubicBezTo>
                  <a:pt x="2886343" y="2628662"/>
                  <a:pt x="2884929" y="2634727"/>
                  <a:pt x="2884929" y="2641573"/>
                </a:cubicBezTo>
                <a:cubicBezTo>
                  <a:pt x="2884929" y="2651917"/>
                  <a:pt x="2887943" y="2660139"/>
                  <a:pt x="2893970" y="2666241"/>
                </a:cubicBezTo>
                <a:cubicBezTo>
                  <a:pt x="2899998" y="2672343"/>
                  <a:pt x="2908072" y="2675394"/>
                  <a:pt x="2918192" y="2675394"/>
                </a:cubicBezTo>
                <a:cubicBezTo>
                  <a:pt x="2924592" y="2675394"/>
                  <a:pt x="2930768" y="2673943"/>
                  <a:pt x="2936721" y="2671040"/>
                </a:cubicBezTo>
                <a:cubicBezTo>
                  <a:pt x="2942674" y="2668137"/>
                  <a:pt x="2948404" y="2663821"/>
                  <a:pt x="2953911" y="2658091"/>
                </a:cubicBezTo>
                <a:cubicBezTo>
                  <a:pt x="2954432" y="2663748"/>
                  <a:pt x="2955548" y="2668622"/>
                  <a:pt x="2957260" y="2672715"/>
                </a:cubicBezTo>
                <a:lnTo>
                  <a:pt x="2974449" y="2672715"/>
                </a:lnTo>
                <a:cubicBezTo>
                  <a:pt x="2972366" y="2668102"/>
                  <a:pt x="2970970" y="2663358"/>
                  <a:pt x="2970264" y="2658484"/>
                </a:cubicBezTo>
                <a:cubicBezTo>
                  <a:pt x="2969556" y="2653610"/>
                  <a:pt x="2969203" y="2641796"/>
                  <a:pt x="2969203" y="2623044"/>
                </a:cubicBezTo>
                <a:lnTo>
                  <a:pt x="2969203" y="2596255"/>
                </a:lnTo>
                <a:cubicBezTo>
                  <a:pt x="2969203" y="2585390"/>
                  <a:pt x="2968440" y="2577130"/>
                  <a:pt x="2966915" y="2571475"/>
                </a:cubicBezTo>
                <a:cubicBezTo>
                  <a:pt x="2965389" y="2565820"/>
                  <a:pt x="2961724" y="2561076"/>
                  <a:pt x="2955920" y="2557243"/>
                </a:cubicBezTo>
                <a:cubicBezTo>
                  <a:pt x="2950116" y="2553411"/>
                  <a:pt x="2942116" y="2551495"/>
                  <a:pt x="2931922" y="2551495"/>
                </a:cubicBezTo>
                <a:close/>
                <a:moveTo>
                  <a:pt x="2828412" y="2551495"/>
                </a:moveTo>
                <a:cubicBezTo>
                  <a:pt x="2816952" y="2551495"/>
                  <a:pt x="2807985" y="2554657"/>
                  <a:pt x="2801511" y="2560983"/>
                </a:cubicBezTo>
                <a:cubicBezTo>
                  <a:pt x="2795037" y="2567308"/>
                  <a:pt x="2791800" y="2575531"/>
                  <a:pt x="2791800" y="2585651"/>
                </a:cubicBezTo>
                <a:cubicBezTo>
                  <a:pt x="2791800" y="2591530"/>
                  <a:pt x="2792990" y="2596776"/>
                  <a:pt x="2795372" y="2601389"/>
                </a:cubicBezTo>
                <a:cubicBezTo>
                  <a:pt x="2797753" y="2606003"/>
                  <a:pt x="2801102" y="2609687"/>
                  <a:pt x="2805418" y="2612440"/>
                </a:cubicBezTo>
                <a:cubicBezTo>
                  <a:pt x="2809734" y="2615193"/>
                  <a:pt x="2818291" y="2618542"/>
                  <a:pt x="2831090" y="2622486"/>
                </a:cubicBezTo>
                <a:cubicBezTo>
                  <a:pt x="2839946" y="2625165"/>
                  <a:pt x="2845527" y="2627397"/>
                  <a:pt x="2847834" y="2629183"/>
                </a:cubicBezTo>
                <a:cubicBezTo>
                  <a:pt x="2851182" y="2631788"/>
                  <a:pt x="2852857" y="2635434"/>
                  <a:pt x="2852857" y="2640122"/>
                </a:cubicBezTo>
                <a:cubicBezTo>
                  <a:pt x="2852857" y="2645554"/>
                  <a:pt x="2850908" y="2650038"/>
                  <a:pt x="2847010" y="2653572"/>
                </a:cubicBezTo>
                <a:cubicBezTo>
                  <a:pt x="2843113" y="2657107"/>
                  <a:pt x="2837601" y="2658874"/>
                  <a:pt x="2830473" y="2658874"/>
                </a:cubicBezTo>
                <a:cubicBezTo>
                  <a:pt x="2823347" y="2658874"/>
                  <a:pt x="2817631" y="2656837"/>
                  <a:pt x="2813324" y="2652763"/>
                </a:cubicBezTo>
                <a:cubicBezTo>
                  <a:pt x="2809018" y="2648689"/>
                  <a:pt x="2806383" y="2642466"/>
                  <a:pt x="2805418" y="2634094"/>
                </a:cubicBezTo>
                <a:lnTo>
                  <a:pt x="2789009" y="2637220"/>
                </a:lnTo>
                <a:cubicBezTo>
                  <a:pt x="2792730" y="2662669"/>
                  <a:pt x="2806236" y="2675394"/>
                  <a:pt x="2829528" y="2675394"/>
                </a:cubicBezTo>
                <a:cubicBezTo>
                  <a:pt x="2841955" y="2675394"/>
                  <a:pt x="2851759" y="2671891"/>
                  <a:pt x="2858940" y="2664883"/>
                </a:cubicBezTo>
                <a:cubicBezTo>
                  <a:pt x="2866121" y="2657876"/>
                  <a:pt x="2869711" y="2648707"/>
                  <a:pt x="2869711" y="2637377"/>
                </a:cubicBezTo>
                <a:cubicBezTo>
                  <a:pt x="2869711" y="2631264"/>
                  <a:pt x="2868599" y="2625990"/>
                  <a:pt x="2866375" y="2621555"/>
                </a:cubicBezTo>
                <a:cubicBezTo>
                  <a:pt x="2864151" y="2617120"/>
                  <a:pt x="2861037" y="2613617"/>
                  <a:pt x="2857034" y="2611045"/>
                </a:cubicBezTo>
                <a:cubicBezTo>
                  <a:pt x="2853030" y="2608473"/>
                  <a:pt x="2844211" y="2605023"/>
                  <a:pt x="2830574" y="2600697"/>
                </a:cubicBezTo>
                <a:cubicBezTo>
                  <a:pt x="2820659" y="2597437"/>
                  <a:pt x="2814694" y="2595065"/>
                  <a:pt x="2812682" y="2593583"/>
                </a:cubicBezTo>
                <a:cubicBezTo>
                  <a:pt x="2809327" y="2591063"/>
                  <a:pt x="2807650" y="2587617"/>
                  <a:pt x="2807650" y="2583244"/>
                </a:cubicBezTo>
                <a:cubicBezTo>
                  <a:pt x="2807650" y="2578798"/>
                  <a:pt x="2809399" y="2575148"/>
                  <a:pt x="2812896" y="2572295"/>
                </a:cubicBezTo>
                <a:cubicBezTo>
                  <a:pt x="2816394" y="2569441"/>
                  <a:pt x="2821714" y="2568015"/>
                  <a:pt x="2828858" y="2568015"/>
                </a:cubicBezTo>
                <a:cubicBezTo>
                  <a:pt x="2841434" y="2568015"/>
                  <a:pt x="2848466" y="2574489"/>
                  <a:pt x="2849954" y="2587437"/>
                </a:cubicBezTo>
                <a:lnTo>
                  <a:pt x="2866028" y="2584758"/>
                </a:lnTo>
                <a:cubicBezTo>
                  <a:pt x="2864912" y="2576572"/>
                  <a:pt x="2862902" y="2570284"/>
                  <a:pt x="2860000" y="2565894"/>
                </a:cubicBezTo>
                <a:cubicBezTo>
                  <a:pt x="2857098" y="2561504"/>
                  <a:pt x="2852912" y="2558006"/>
                  <a:pt x="2847443" y="2555402"/>
                </a:cubicBezTo>
                <a:cubicBezTo>
                  <a:pt x="2841974" y="2552797"/>
                  <a:pt x="2835630" y="2551495"/>
                  <a:pt x="2828412" y="2551495"/>
                </a:cubicBezTo>
                <a:close/>
                <a:moveTo>
                  <a:pt x="2707489" y="2551495"/>
                </a:moveTo>
                <a:cubicBezTo>
                  <a:pt x="2703545" y="2551495"/>
                  <a:pt x="2699992" y="2552853"/>
                  <a:pt x="2696829" y="2555569"/>
                </a:cubicBezTo>
                <a:cubicBezTo>
                  <a:pt x="2693666" y="2558285"/>
                  <a:pt x="2690188" y="2563810"/>
                  <a:pt x="2686392" y="2572145"/>
                </a:cubicBezTo>
                <a:lnTo>
                  <a:pt x="2686392" y="2554174"/>
                </a:lnTo>
                <a:lnTo>
                  <a:pt x="2671547" y="2554174"/>
                </a:lnTo>
                <a:lnTo>
                  <a:pt x="2671547" y="2672715"/>
                </a:lnTo>
                <a:lnTo>
                  <a:pt x="2687955" y="2672715"/>
                </a:lnTo>
                <a:lnTo>
                  <a:pt x="2687955" y="2610654"/>
                </a:lnTo>
                <a:cubicBezTo>
                  <a:pt x="2687955" y="2602022"/>
                  <a:pt x="2688997" y="2593874"/>
                  <a:pt x="2691080" y="2586209"/>
                </a:cubicBezTo>
                <a:cubicBezTo>
                  <a:pt x="2692271" y="2581819"/>
                  <a:pt x="2694318" y="2578395"/>
                  <a:pt x="2697220" y="2575940"/>
                </a:cubicBezTo>
                <a:cubicBezTo>
                  <a:pt x="2700122" y="2573484"/>
                  <a:pt x="2703322" y="2572256"/>
                  <a:pt x="2706819" y="2572256"/>
                </a:cubicBezTo>
                <a:cubicBezTo>
                  <a:pt x="2710688" y="2572256"/>
                  <a:pt x="2714670" y="2573707"/>
                  <a:pt x="2718762" y="2576609"/>
                </a:cubicBezTo>
                <a:lnTo>
                  <a:pt x="2724344" y="2557969"/>
                </a:lnTo>
                <a:cubicBezTo>
                  <a:pt x="2718614" y="2553653"/>
                  <a:pt x="2712995" y="2551495"/>
                  <a:pt x="2707489" y="2551495"/>
                </a:cubicBezTo>
                <a:close/>
                <a:moveTo>
                  <a:pt x="2606620" y="2551495"/>
                </a:moveTo>
                <a:cubicBezTo>
                  <a:pt x="2593449" y="2551495"/>
                  <a:pt x="2582566" y="2556871"/>
                  <a:pt x="2573971" y="2567624"/>
                </a:cubicBezTo>
                <a:cubicBezTo>
                  <a:pt x="2565376" y="2578377"/>
                  <a:pt x="2561079" y="2593985"/>
                  <a:pt x="2561079" y="2614449"/>
                </a:cubicBezTo>
                <a:cubicBezTo>
                  <a:pt x="2561079" y="2634169"/>
                  <a:pt x="2565339" y="2649256"/>
                  <a:pt x="2573860" y="2659711"/>
                </a:cubicBezTo>
                <a:cubicBezTo>
                  <a:pt x="2582380" y="2670167"/>
                  <a:pt x="2593524" y="2675394"/>
                  <a:pt x="2607290" y="2675394"/>
                </a:cubicBezTo>
                <a:cubicBezTo>
                  <a:pt x="2618229" y="2675394"/>
                  <a:pt x="2627401" y="2672176"/>
                  <a:pt x="2634805" y="2665739"/>
                </a:cubicBezTo>
                <a:cubicBezTo>
                  <a:pt x="2642209" y="2659302"/>
                  <a:pt x="2647325" y="2649759"/>
                  <a:pt x="2650153" y="2637108"/>
                </a:cubicBezTo>
                <a:lnTo>
                  <a:pt x="2633186" y="2634541"/>
                </a:lnTo>
                <a:cubicBezTo>
                  <a:pt x="2628349" y="2650763"/>
                  <a:pt x="2619755" y="2658874"/>
                  <a:pt x="2607402" y="2658874"/>
                </a:cubicBezTo>
                <a:cubicBezTo>
                  <a:pt x="2599514" y="2658874"/>
                  <a:pt x="2592817" y="2655488"/>
                  <a:pt x="2587310" y="2648717"/>
                </a:cubicBezTo>
                <a:cubicBezTo>
                  <a:pt x="2581803" y="2641945"/>
                  <a:pt x="2578715" y="2631899"/>
                  <a:pt x="2578046" y="2618579"/>
                </a:cubicBezTo>
                <a:lnTo>
                  <a:pt x="2650599" y="2618579"/>
                </a:lnTo>
                <a:lnTo>
                  <a:pt x="2650711" y="2613221"/>
                </a:lnTo>
                <a:cubicBezTo>
                  <a:pt x="2650711" y="2593204"/>
                  <a:pt x="2646506" y="2577912"/>
                  <a:pt x="2638098" y="2567345"/>
                </a:cubicBezTo>
                <a:cubicBezTo>
                  <a:pt x="2629689" y="2556778"/>
                  <a:pt x="2619196" y="2551495"/>
                  <a:pt x="2606620" y="2551495"/>
                </a:cubicBezTo>
                <a:close/>
                <a:moveTo>
                  <a:pt x="2458636" y="2551495"/>
                </a:moveTo>
                <a:cubicBezTo>
                  <a:pt x="2452545" y="2551495"/>
                  <a:pt x="2446936" y="2553159"/>
                  <a:pt x="2441810" y="2556489"/>
                </a:cubicBezTo>
                <a:cubicBezTo>
                  <a:pt x="2436683" y="2559818"/>
                  <a:pt x="2432486" y="2564554"/>
                  <a:pt x="2429217" y="2570695"/>
                </a:cubicBezTo>
                <a:lnTo>
                  <a:pt x="2429217" y="2554174"/>
                </a:lnTo>
                <a:lnTo>
                  <a:pt x="2414483" y="2554174"/>
                </a:lnTo>
                <a:lnTo>
                  <a:pt x="2414483" y="2672715"/>
                </a:lnTo>
                <a:lnTo>
                  <a:pt x="2430892" y="2672715"/>
                </a:lnTo>
                <a:lnTo>
                  <a:pt x="2430892" y="2611146"/>
                </a:lnTo>
                <a:cubicBezTo>
                  <a:pt x="2430892" y="2595055"/>
                  <a:pt x="2433068" y="2583974"/>
                  <a:pt x="2437422" y="2577903"/>
                </a:cubicBezTo>
                <a:cubicBezTo>
                  <a:pt x="2441775" y="2571832"/>
                  <a:pt x="2447709" y="2568796"/>
                  <a:pt x="2455225" y="2568796"/>
                </a:cubicBezTo>
                <a:cubicBezTo>
                  <a:pt x="2460508" y="2568796"/>
                  <a:pt x="2464657" y="2570807"/>
                  <a:pt x="2467671" y="2574830"/>
                </a:cubicBezTo>
                <a:cubicBezTo>
                  <a:pt x="2470685" y="2578852"/>
                  <a:pt x="2472192" y="2585780"/>
                  <a:pt x="2472192" y="2595615"/>
                </a:cubicBezTo>
                <a:lnTo>
                  <a:pt x="2472192" y="2672715"/>
                </a:lnTo>
                <a:lnTo>
                  <a:pt x="2488600" y="2672715"/>
                </a:lnTo>
                <a:lnTo>
                  <a:pt x="2488600" y="2603772"/>
                </a:lnTo>
                <a:cubicBezTo>
                  <a:pt x="2488600" y="2591703"/>
                  <a:pt x="2490844" y="2582856"/>
                  <a:pt x="2495334" y="2577232"/>
                </a:cubicBezTo>
                <a:cubicBezTo>
                  <a:pt x="2499823" y="2571608"/>
                  <a:pt x="2505621" y="2568796"/>
                  <a:pt x="2512729" y="2568796"/>
                </a:cubicBezTo>
                <a:cubicBezTo>
                  <a:pt x="2516171" y="2568796"/>
                  <a:pt x="2519276" y="2569765"/>
                  <a:pt x="2522044" y="2571702"/>
                </a:cubicBezTo>
                <a:cubicBezTo>
                  <a:pt x="2524813" y="2573639"/>
                  <a:pt x="2526814" y="2576376"/>
                  <a:pt x="2528048" y="2579914"/>
                </a:cubicBezTo>
                <a:cubicBezTo>
                  <a:pt x="2529282" y="2583453"/>
                  <a:pt x="2529900" y="2589468"/>
                  <a:pt x="2529900" y="2597960"/>
                </a:cubicBezTo>
                <a:lnTo>
                  <a:pt x="2529900" y="2672715"/>
                </a:lnTo>
                <a:lnTo>
                  <a:pt x="2546308" y="2672715"/>
                </a:lnTo>
                <a:lnTo>
                  <a:pt x="2546308" y="2591343"/>
                </a:lnTo>
                <a:cubicBezTo>
                  <a:pt x="2546308" y="2577428"/>
                  <a:pt x="2543620" y="2567308"/>
                  <a:pt x="2538243" y="2560983"/>
                </a:cubicBezTo>
                <a:cubicBezTo>
                  <a:pt x="2532867" y="2554657"/>
                  <a:pt x="2525512" y="2551495"/>
                  <a:pt x="2516179" y="2551495"/>
                </a:cubicBezTo>
                <a:cubicBezTo>
                  <a:pt x="2510056" y="2551495"/>
                  <a:pt x="2504474" y="2553216"/>
                  <a:pt x="2499434" y="2556658"/>
                </a:cubicBezTo>
                <a:cubicBezTo>
                  <a:pt x="2494394" y="2560100"/>
                  <a:pt x="2489932" y="2565264"/>
                  <a:pt x="2486050" y="2572148"/>
                </a:cubicBezTo>
                <a:cubicBezTo>
                  <a:pt x="2484044" y="2565411"/>
                  <a:pt x="2480682" y="2560285"/>
                  <a:pt x="2475965" y="2556769"/>
                </a:cubicBezTo>
                <a:cubicBezTo>
                  <a:pt x="2471247" y="2553253"/>
                  <a:pt x="2465471" y="2551495"/>
                  <a:pt x="2458636" y="2551495"/>
                </a:cubicBezTo>
                <a:close/>
                <a:moveTo>
                  <a:pt x="2348887" y="2551495"/>
                </a:moveTo>
                <a:cubicBezTo>
                  <a:pt x="2335716" y="2551495"/>
                  <a:pt x="2324833" y="2556704"/>
                  <a:pt x="2316238" y="2567122"/>
                </a:cubicBezTo>
                <a:cubicBezTo>
                  <a:pt x="2307643" y="2577540"/>
                  <a:pt x="2303346" y="2592981"/>
                  <a:pt x="2303346" y="2613445"/>
                </a:cubicBezTo>
                <a:cubicBezTo>
                  <a:pt x="2303346" y="2633834"/>
                  <a:pt x="2307681" y="2649256"/>
                  <a:pt x="2316350" y="2659711"/>
                </a:cubicBezTo>
                <a:cubicBezTo>
                  <a:pt x="2325019" y="2670167"/>
                  <a:pt x="2335865" y="2675394"/>
                  <a:pt x="2348887" y="2675394"/>
                </a:cubicBezTo>
                <a:cubicBezTo>
                  <a:pt x="2362133" y="2675394"/>
                  <a:pt x="2373035" y="2670185"/>
                  <a:pt x="2381592" y="2659767"/>
                </a:cubicBezTo>
                <a:cubicBezTo>
                  <a:pt x="2390150" y="2649349"/>
                  <a:pt x="2394429" y="2633499"/>
                  <a:pt x="2394429" y="2612217"/>
                </a:cubicBezTo>
                <a:cubicBezTo>
                  <a:pt x="2394429" y="2592571"/>
                  <a:pt x="2390076" y="2577540"/>
                  <a:pt x="2381369" y="2567122"/>
                </a:cubicBezTo>
                <a:cubicBezTo>
                  <a:pt x="2372663" y="2556704"/>
                  <a:pt x="2361835" y="2551495"/>
                  <a:pt x="2348887" y="2551495"/>
                </a:cubicBezTo>
                <a:close/>
                <a:moveTo>
                  <a:pt x="2199762" y="2551495"/>
                </a:moveTo>
                <a:cubicBezTo>
                  <a:pt x="2188302" y="2551495"/>
                  <a:pt x="2179335" y="2554657"/>
                  <a:pt x="2172861" y="2560983"/>
                </a:cubicBezTo>
                <a:cubicBezTo>
                  <a:pt x="2166387" y="2567308"/>
                  <a:pt x="2163150" y="2575531"/>
                  <a:pt x="2163150" y="2585651"/>
                </a:cubicBezTo>
                <a:cubicBezTo>
                  <a:pt x="2163150" y="2591530"/>
                  <a:pt x="2164340" y="2596776"/>
                  <a:pt x="2166722" y="2601389"/>
                </a:cubicBezTo>
                <a:cubicBezTo>
                  <a:pt x="2169103" y="2606003"/>
                  <a:pt x="2172452" y="2609687"/>
                  <a:pt x="2176768" y="2612440"/>
                </a:cubicBezTo>
                <a:cubicBezTo>
                  <a:pt x="2181084" y="2615193"/>
                  <a:pt x="2189641" y="2618542"/>
                  <a:pt x="2202440" y="2622486"/>
                </a:cubicBezTo>
                <a:cubicBezTo>
                  <a:pt x="2211296" y="2625165"/>
                  <a:pt x="2216877" y="2627397"/>
                  <a:pt x="2219184" y="2629183"/>
                </a:cubicBezTo>
                <a:cubicBezTo>
                  <a:pt x="2222532" y="2631788"/>
                  <a:pt x="2224207" y="2635434"/>
                  <a:pt x="2224207" y="2640122"/>
                </a:cubicBezTo>
                <a:cubicBezTo>
                  <a:pt x="2224207" y="2645554"/>
                  <a:pt x="2222258" y="2650038"/>
                  <a:pt x="2218360" y="2653572"/>
                </a:cubicBezTo>
                <a:cubicBezTo>
                  <a:pt x="2214463" y="2657107"/>
                  <a:pt x="2208951" y="2658874"/>
                  <a:pt x="2201823" y="2658874"/>
                </a:cubicBezTo>
                <a:cubicBezTo>
                  <a:pt x="2194697" y="2658874"/>
                  <a:pt x="2188981" y="2656837"/>
                  <a:pt x="2184674" y="2652763"/>
                </a:cubicBezTo>
                <a:cubicBezTo>
                  <a:pt x="2180368" y="2648689"/>
                  <a:pt x="2177733" y="2642466"/>
                  <a:pt x="2176768" y="2634094"/>
                </a:cubicBezTo>
                <a:lnTo>
                  <a:pt x="2160359" y="2637220"/>
                </a:lnTo>
                <a:cubicBezTo>
                  <a:pt x="2164080" y="2662669"/>
                  <a:pt x="2177586" y="2675394"/>
                  <a:pt x="2200878" y="2675394"/>
                </a:cubicBezTo>
                <a:cubicBezTo>
                  <a:pt x="2213305" y="2675394"/>
                  <a:pt x="2223109" y="2671891"/>
                  <a:pt x="2230290" y="2664883"/>
                </a:cubicBezTo>
                <a:cubicBezTo>
                  <a:pt x="2237471" y="2657876"/>
                  <a:pt x="2241061" y="2648707"/>
                  <a:pt x="2241061" y="2637377"/>
                </a:cubicBezTo>
                <a:cubicBezTo>
                  <a:pt x="2241061" y="2631264"/>
                  <a:pt x="2239949" y="2625990"/>
                  <a:pt x="2237725" y="2621555"/>
                </a:cubicBezTo>
                <a:cubicBezTo>
                  <a:pt x="2235501" y="2617120"/>
                  <a:pt x="2232387" y="2613617"/>
                  <a:pt x="2228384" y="2611045"/>
                </a:cubicBezTo>
                <a:cubicBezTo>
                  <a:pt x="2224380" y="2608473"/>
                  <a:pt x="2215561" y="2605023"/>
                  <a:pt x="2201924" y="2600697"/>
                </a:cubicBezTo>
                <a:cubicBezTo>
                  <a:pt x="2192009" y="2597437"/>
                  <a:pt x="2186044" y="2595065"/>
                  <a:pt x="2184032" y="2593583"/>
                </a:cubicBezTo>
                <a:cubicBezTo>
                  <a:pt x="2180677" y="2591063"/>
                  <a:pt x="2179000" y="2587617"/>
                  <a:pt x="2179000" y="2583244"/>
                </a:cubicBezTo>
                <a:cubicBezTo>
                  <a:pt x="2179000" y="2578798"/>
                  <a:pt x="2180749" y="2575148"/>
                  <a:pt x="2184246" y="2572295"/>
                </a:cubicBezTo>
                <a:cubicBezTo>
                  <a:pt x="2187744" y="2569441"/>
                  <a:pt x="2193064" y="2568015"/>
                  <a:pt x="2200208" y="2568015"/>
                </a:cubicBezTo>
                <a:cubicBezTo>
                  <a:pt x="2212784" y="2568015"/>
                  <a:pt x="2219816" y="2574489"/>
                  <a:pt x="2221304" y="2587437"/>
                </a:cubicBezTo>
                <a:lnTo>
                  <a:pt x="2237378" y="2584758"/>
                </a:lnTo>
                <a:cubicBezTo>
                  <a:pt x="2236262" y="2576572"/>
                  <a:pt x="2234252" y="2570284"/>
                  <a:pt x="2231350" y="2565894"/>
                </a:cubicBezTo>
                <a:cubicBezTo>
                  <a:pt x="2228448" y="2561504"/>
                  <a:pt x="2224262" y="2558006"/>
                  <a:pt x="2218793" y="2555402"/>
                </a:cubicBezTo>
                <a:cubicBezTo>
                  <a:pt x="2213324" y="2552797"/>
                  <a:pt x="2206980" y="2551495"/>
                  <a:pt x="2199762" y="2551495"/>
                </a:cubicBezTo>
                <a:close/>
                <a:moveTo>
                  <a:pt x="2006210" y="2551495"/>
                </a:moveTo>
                <a:cubicBezTo>
                  <a:pt x="1993188" y="2551495"/>
                  <a:pt x="1982528" y="2556648"/>
                  <a:pt x="1974231" y="2566954"/>
                </a:cubicBezTo>
                <a:cubicBezTo>
                  <a:pt x="1965934" y="2577261"/>
                  <a:pt x="1961785" y="2592720"/>
                  <a:pt x="1961785" y="2613333"/>
                </a:cubicBezTo>
                <a:cubicBezTo>
                  <a:pt x="1961785" y="2633797"/>
                  <a:pt x="1965897" y="2649256"/>
                  <a:pt x="1974120" y="2659711"/>
                </a:cubicBezTo>
                <a:cubicBezTo>
                  <a:pt x="1982342" y="2670167"/>
                  <a:pt x="1992816" y="2675394"/>
                  <a:pt x="2005541" y="2675394"/>
                </a:cubicBezTo>
                <a:cubicBezTo>
                  <a:pt x="2016033" y="2675394"/>
                  <a:pt x="2025019" y="2671674"/>
                  <a:pt x="2032497" y="2664232"/>
                </a:cubicBezTo>
                <a:cubicBezTo>
                  <a:pt x="2039976" y="2656791"/>
                  <a:pt x="2044646" y="2646001"/>
                  <a:pt x="2046506" y="2631862"/>
                </a:cubicBezTo>
                <a:lnTo>
                  <a:pt x="2030321" y="2629295"/>
                </a:lnTo>
                <a:cubicBezTo>
                  <a:pt x="2029130" y="2639415"/>
                  <a:pt x="2026321" y="2646875"/>
                  <a:pt x="2021893" y="2651675"/>
                </a:cubicBezTo>
                <a:cubicBezTo>
                  <a:pt x="2017466" y="2656474"/>
                  <a:pt x="2012126" y="2658874"/>
                  <a:pt x="2005876" y="2658874"/>
                </a:cubicBezTo>
                <a:cubicBezTo>
                  <a:pt x="1997914" y="2658874"/>
                  <a:pt x="1991384" y="2655265"/>
                  <a:pt x="1986286" y="2648047"/>
                </a:cubicBezTo>
                <a:cubicBezTo>
                  <a:pt x="1981189" y="2640829"/>
                  <a:pt x="1978640" y="2629146"/>
                  <a:pt x="1978640" y="2612998"/>
                </a:cubicBezTo>
                <a:cubicBezTo>
                  <a:pt x="1978640" y="2597371"/>
                  <a:pt x="1981300" y="2585967"/>
                  <a:pt x="1986621" y="2578786"/>
                </a:cubicBezTo>
                <a:cubicBezTo>
                  <a:pt x="1991942" y="2571605"/>
                  <a:pt x="1998658" y="2568015"/>
                  <a:pt x="2006769" y="2568015"/>
                </a:cubicBezTo>
                <a:cubicBezTo>
                  <a:pt x="2012201" y="2568015"/>
                  <a:pt x="2016852" y="2569996"/>
                  <a:pt x="2020721" y="2573958"/>
                </a:cubicBezTo>
                <a:cubicBezTo>
                  <a:pt x="2024591" y="2577921"/>
                  <a:pt x="2027307" y="2583902"/>
                  <a:pt x="2028870" y="2591902"/>
                </a:cubicBezTo>
                <a:lnTo>
                  <a:pt x="2044832" y="2588999"/>
                </a:lnTo>
                <a:cubicBezTo>
                  <a:pt x="2042897" y="2576498"/>
                  <a:pt x="2038488" y="2567122"/>
                  <a:pt x="2031604" y="2560871"/>
                </a:cubicBezTo>
                <a:cubicBezTo>
                  <a:pt x="2024721" y="2554620"/>
                  <a:pt x="2016256" y="2551495"/>
                  <a:pt x="2006210" y="2551495"/>
                </a:cubicBezTo>
                <a:close/>
                <a:moveTo>
                  <a:pt x="1830966" y="2551495"/>
                </a:moveTo>
                <a:cubicBezTo>
                  <a:pt x="1823152" y="2551495"/>
                  <a:pt x="1816101" y="2553727"/>
                  <a:pt x="1809814" y="2558192"/>
                </a:cubicBezTo>
                <a:cubicBezTo>
                  <a:pt x="1803526" y="2562657"/>
                  <a:pt x="1798447" y="2569652"/>
                  <a:pt x="1794577" y="2579177"/>
                </a:cubicBezTo>
                <a:cubicBezTo>
                  <a:pt x="1790708" y="2588702"/>
                  <a:pt x="1788773" y="2599827"/>
                  <a:pt x="1788773" y="2612551"/>
                </a:cubicBezTo>
                <a:cubicBezTo>
                  <a:pt x="1788773" y="2631527"/>
                  <a:pt x="1793163" y="2646670"/>
                  <a:pt x="1801944" y="2657981"/>
                </a:cubicBezTo>
                <a:cubicBezTo>
                  <a:pt x="1809609" y="2667804"/>
                  <a:pt x="1819246" y="2672715"/>
                  <a:pt x="1830854" y="2672715"/>
                </a:cubicBezTo>
                <a:cubicBezTo>
                  <a:pt x="1836286" y="2672715"/>
                  <a:pt x="1841235" y="2671422"/>
                  <a:pt x="1845700" y="2668835"/>
                </a:cubicBezTo>
                <a:cubicBezTo>
                  <a:pt x="1850165" y="2666248"/>
                  <a:pt x="1854183" y="2662404"/>
                  <a:pt x="1857755" y="2657305"/>
                </a:cubicBezTo>
                <a:cubicBezTo>
                  <a:pt x="1857755" y="2670701"/>
                  <a:pt x="1857271" y="2679483"/>
                  <a:pt x="1856304" y="2683651"/>
                </a:cubicBezTo>
                <a:cubicBezTo>
                  <a:pt x="1854741" y="2690498"/>
                  <a:pt x="1851820" y="2695652"/>
                  <a:pt x="1847541" y="2699113"/>
                </a:cubicBezTo>
                <a:cubicBezTo>
                  <a:pt x="1843263" y="2702574"/>
                  <a:pt x="1837514" y="2704304"/>
                  <a:pt x="1830296" y="2704304"/>
                </a:cubicBezTo>
                <a:cubicBezTo>
                  <a:pt x="1823673" y="2704304"/>
                  <a:pt x="1818501" y="2702751"/>
                  <a:pt x="1814781" y="2699644"/>
                </a:cubicBezTo>
                <a:cubicBezTo>
                  <a:pt x="1811060" y="2696537"/>
                  <a:pt x="1808827" y="2691803"/>
                  <a:pt x="1808083" y="2685440"/>
                </a:cubicBezTo>
                <a:lnTo>
                  <a:pt x="1792010" y="2682538"/>
                </a:lnTo>
                <a:cubicBezTo>
                  <a:pt x="1791787" y="2694519"/>
                  <a:pt x="1795061" y="2703895"/>
                  <a:pt x="1801833" y="2710666"/>
                </a:cubicBezTo>
                <a:cubicBezTo>
                  <a:pt x="1808604" y="2717438"/>
                  <a:pt x="1818278" y="2720824"/>
                  <a:pt x="1830854" y="2720824"/>
                </a:cubicBezTo>
                <a:cubicBezTo>
                  <a:pt x="1840379" y="2720824"/>
                  <a:pt x="1848527" y="2718573"/>
                  <a:pt x="1855299" y="2714071"/>
                </a:cubicBezTo>
                <a:cubicBezTo>
                  <a:pt x="1862071" y="2709569"/>
                  <a:pt x="1866945" y="2703430"/>
                  <a:pt x="1869921" y="2695653"/>
                </a:cubicBezTo>
                <a:cubicBezTo>
                  <a:pt x="1872898" y="2687877"/>
                  <a:pt x="1874386" y="2674873"/>
                  <a:pt x="1874386" y="2656642"/>
                </a:cubicBezTo>
                <a:lnTo>
                  <a:pt x="1874386" y="2554174"/>
                </a:lnTo>
                <a:lnTo>
                  <a:pt x="1859206" y="2554174"/>
                </a:lnTo>
                <a:lnTo>
                  <a:pt x="1859206" y="2568349"/>
                </a:lnTo>
                <a:cubicBezTo>
                  <a:pt x="1855560" y="2562731"/>
                  <a:pt x="1851374" y="2558518"/>
                  <a:pt x="1846648" y="2555709"/>
                </a:cubicBezTo>
                <a:cubicBezTo>
                  <a:pt x="1841923" y="2552899"/>
                  <a:pt x="1836696" y="2551495"/>
                  <a:pt x="1830966" y="2551495"/>
                </a:cubicBezTo>
                <a:close/>
                <a:moveTo>
                  <a:pt x="1736183" y="2551495"/>
                </a:moveTo>
                <a:cubicBezTo>
                  <a:pt x="1729497" y="2551495"/>
                  <a:pt x="1723573" y="2553104"/>
                  <a:pt x="1718410" y="2556323"/>
                </a:cubicBezTo>
                <a:cubicBezTo>
                  <a:pt x="1713248" y="2559542"/>
                  <a:pt x="1708884" y="2564407"/>
                  <a:pt x="1705318" y="2570919"/>
                </a:cubicBezTo>
                <a:lnTo>
                  <a:pt x="1705318" y="2554174"/>
                </a:lnTo>
                <a:lnTo>
                  <a:pt x="1690472" y="2554174"/>
                </a:lnTo>
                <a:lnTo>
                  <a:pt x="1690472" y="2672715"/>
                </a:lnTo>
                <a:lnTo>
                  <a:pt x="1706880" y="2672715"/>
                </a:lnTo>
                <a:lnTo>
                  <a:pt x="1706880" y="2607905"/>
                </a:lnTo>
                <a:cubicBezTo>
                  <a:pt x="1706880" y="2593603"/>
                  <a:pt x="1709224" y="2583509"/>
                  <a:pt x="1713912" y="2577624"/>
                </a:cubicBezTo>
                <a:cubicBezTo>
                  <a:pt x="1718600" y="2571739"/>
                  <a:pt x="1724888" y="2568796"/>
                  <a:pt x="1732776" y="2568796"/>
                </a:cubicBezTo>
                <a:cubicBezTo>
                  <a:pt x="1736943" y="2568796"/>
                  <a:pt x="1740608" y="2569895"/>
                  <a:pt x="1743771" y="2572092"/>
                </a:cubicBezTo>
                <a:cubicBezTo>
                  <a:pt x="1746934" y="2574290"/>
                  <a:pt x="1749259" y="2577400"/>
                  <a:pt x="1750747" y="2581422"/>
                </a:cubicBezTo>
                <a:cubicBezTo>
                  <a:pt x="1752236" y="2585445"/>
                  <a:pt x="1752980" y="2591814"/>
                  <a:pt x="1752980" y="2600531"/>
                </a:cubicBezTo>
                <a:lnTo>
                  <a:pt x="1752980" y="2672715"/>
                </a:lnTo>
                <a:lnTo>
                  <a:pt x="1769388" y="2672715"/>
                </a:lnTo>
                <a:lnTo>
                  <a:pt x="1769388" y="2599827"/>
                </a:lnTo>
                <a:cubicBezTo>
                  <a:pt x="1769388" y="2588888"/>
                  <a:pt x="1768720" y="2580777"/>
                  <a:pt x="1767382" y="2575493"/>
                </a:cubicBezTo>
                <a:cubicBezTo>
                  <a:pt x="1766045" y="2570210"/>
                  <a:pt x="1764021" y="2565912"/>
                  <a:pt x="1761310" y="2562601"/>
                </a:cubicBezTo>
                <a:cubicBezTo>
                  <a:pt x="1758598" y="2559290"/>
                  <a:pt x="1755032" y="2556611"/>
                  <a:pt x="1750612" y="2554564"/>
                </a:cubicBezTo>
                <a:cubicBezTo>
                  <a:pt x="1746192" y="2552518"/>
                  <a:pt x="1741382" y="2551495"/>
                  <a:pt x="1736183" y="2551495"/>
                </a:cubicBezTo>
                <a:close/>
                <a:moveTo>
                  <a:pt x="1593308" y="2551495"/>
                </a:moveTo>
                <a:cubicBezTo>
                  <a:pt x="1586622" y="2551495"/>
                  <a:pt x="1580698" y="2553104"/>
                  <a:pt x="1575535" y="2556323"/>
                </a:cubicBezTo>
                <a:cubicBezTo>
                  <a:pt x="1570373" y="2559542"/>
                  <a:pt x="1566009" y="2564407"/>
                  <a:pt x="1562443" y="2570919"/>
                </a:cubicBezTo>
                <a:lnTo>
                  <a:pt x="1562443" y="2554174"/>
                </a:lnTo>
                <a:lnTo>
                  <a:pt x="1547597" y="2554174"/>
                </a:lnTo>
                <a:lnTo>
                  <a:pt x="1547597" y="2672715"/>
                </a:lnTo>
                <a:lnTo>
                  <a:pt x="1564005" y="2672715"/>
                </a:lnTo>
                <a:lnTo>
                  <a:pt x="1564005" y="2607905"/>
                </a:lnTo>
                <a:cubicBezTo>
                  <a:pt x="1564005" y="2593603"/>
                  <a:pt x="1566349" y="2583509"/>
                  <a:pt x="1571037" y="2577624"/>
                </a:cubicBezTo>
                <a:cubicBezTo>
                  <a:pt x="1575725" y="2571739"/>
                  <a:pt x="1582013" y="2568796"/>
                  <a:pt x="1589901" y="2568796"/>
                </a:cubicBezTo>
                <a:cubicBezTo>
                  <a:pt x="1594069" y="2568796"/>
                  <a:pt x="1597733" y="2569895"/>
                  <a:pt x="1600896" y="2572092"/>
                </a:cubicBezTo>
                <a:cubicBezTo>
                  <a:pt x="1604059" y="2574290"/>
                  <a:pt x="1606384" y="2577400"/>
                  <a:pt x="1607872" y="2581422"/>
                </a:cubicBezTo>
                <a:cubicBezTo>
                  <a:pt x="1609361" y="2585445"/>
                  <a:pt x="1610105" y="2591814"/>
                  <a:pt x="1610105" y="2600531"/>
                </a:cubicBezTo>
                <a:lnTo>
                  <a:pt x="1610105" y="2672715"/>
                </a:lnTo>
                <a:lnTo>
                  <a:pt x="1626513" y="2672715"/>
                </a:lnTo>
                <a:lnTo>
                  <a:pt x="1626513" y="2599827"/>
                </a:lnTo>
                <a:cubicBezTo>
                  <a:pt x="1626513" y="2588888"/>
                  <a:pt x="1625845" y="2580777"/>
                  <a:pt x="1624507" y="2575493"/>
                </a:cubicBezTo>
                <a:cubicBezTo>
                  <a:pt x="1623170" y="2570210"/>
                  <a:pt x="1621146" y="2565912"/>
                  <a:pt x="1618435" y="2562601"/>
                </a:cubicBezTo>
                <a:cubicBezTo>
                  <a:pt x="1615723" y="2559290"/>
                  <a:pt x="1612157" y="2556611"/>
                  <a:pt x="1607737" y="2554564"/>
                </a:cubicBezTo>
                <a:cubicBezTo>
                  <a:pt x="1603317" y="2552518"/>
                  <a:pt x="1598507" y="2551495"/>
                  <a:pt x="1593308" y="2551495"/>
                </a:cubicBezTo>
                <a:close/>
                <a:moveTo>
                  <a:pt x="1446022" y="2551495"/>
                </a:moveTo>
                <a:cubicBezTo>
                  <a:pt x="1432925" y="2551495"/>
                  <a:pt x="1422860" y="2554397"/>
                  <a:pt x="1415828" y="2560201"/>
                </a:cubicBezTo>
                <a:cubicBezTo>
                  <a:pt x="1408796" y="2566005"/>
                  <a:pt x="1404127" y="2575270"/>
                  <a:pt x="1401820" y="2587995"/>
                </a:cubicBezTo>
                <a:lnTo>
                  <a:pt x="1418005" y="2590674"/>
                </a:lnTo>
                <a:cubicBezTo>
                  <a:pt x="1419791" y="2581924"/>
                  <a:pt x="1422581" y="2575960"/>
                  <a:pt x="1426376" y="2572782"/>
                </a:cubicBezTo>
                <a:cubicBezTo>
                  <a:pt x="1430172" y="2569604"/>
                  <a:pt x="1435901" y="2568015"/>
                  <a:pt x="1443566" y="2568015"/>
                </a:cubicBezTo>
                <a:cubicBezTo>
                  <a:pt x="1452049" y="2568015"/>
                  <a:pt x="1458337" y="2570396"/>
                  <a:pt x="1462430" y="2575158"/>
                </a:cubicBezTo>
                <a:cubicBezTo>
                  <a:pt x="1465332" y="2578433"/>
                  <a:pt x="1466783" y="2584125"/>
                  <a:pt x="1466783" y="2592236"/>
                </a:cubicBezTo>
                <a:lnTo>
                  <a:pt x="1466672" y="2597371"/>
                </a:lnTo>
                <a:cubicBezTo>
                  <a:pt x="1460421" y="2600093"/>
                  <a:pt x="1450598" y="2602437"/>
                  <a:pt x="1437204" y="2604403"/>
                </a:cubicBezTo>
                <a:cubicBezTo>
                  <a:pt x="1427232" y="2605817"/>
                  <a:pt x="1419791" y="2608012"/>
                  <a:pt x="1414879" y="2610989"/>
                </a:cubicBezTo>
                <a:cubicBezTo>
                  <a:pt x="1409968" y="2613965"/>
                  <a:pt x="1406099" y="2618095"/>
                  <a:pt x="1403271" y="2623379"/>
                </a:cubicBezTo>
                <a:cubicBezTo>
                  <a:pt x="1400443" y="2628662"/>
                  <a:pt x="1399029" y="2634727"/>
                  <a:pt x="1399029" y="2641573"/>
                </a:cubicBezTo>
                <a:cubicBezTo>
                  <a:pt x="1399029" y="2651917"/>
                  <a:pt x="1402043" y="2660139"/>
                  <a:pt x="1408071" y="2666241"/>
                </a:cubicBezTo>
                <a:cubicBezTo>
                  <a:pt x="1414098" y="2672343"/>
                  <a:pt x="1422172" y="2675394"/>
                  <a:pt x="1432292" y="2675394"/>
                </a:cubicBezTo>
                <a:cubicBezTo>
                  <a:pt x="1438692" y="2675394"/>
                  <a:pt x="1444868" y="2673943"/>
                  <a:pt x="1450821" y="2671040"/>
                </a:cubicBezTo>
                <a:cubicBezTo>
                  <a:pt x="1456775" y="2668137"/>
                  <a:pt x="1462504" y="2663821"/>
                  <a:pt x="1468011" y="2658091"/>
                </a:cubicBezTo>
                <a:cubicBezTo>
                  <a:pt x="1468532" y="2663748"/>
                  <a:pt x="1469648" y="2668622"/>
                  <a:pt x="1471360" y="2672715"/>
                </a:cubicBezTo>
                <a:lnTo>
                  <a:pt x="1488549" y="2672715"/>
                </a:lnTo>
                <a:cubicBezTo>
                  <a:pt x="1486466" y="2668102"/>
                  <a:pt x="1485071" y="2663358"/>
                  <a:pt x="1484364" y="2658484"/>
                </a:cubicBezTo>
                <a:cubicBezTo>
                  <a:pt x="1483657" y="2653610"/>
                  <a:pt x="1483303" y="2641796"/>
                  <a:pt x="1483303" y="2623044"/>
                </a:cubicBezTo>
                <a:lnTo>
                  <a:pt x="1483303" y="2596255"/>
                </a:lnTo>
                <a:cubicBezTo>
                  <a:pt x="1483303" y="2585390"/>
                  <a:pt x="1482540" y="2577130"/>
                  <a:pt x="1481015" y="2571475"/>
                </a:cubicBezTo>
                <a:cubicBezTo>
                  <a:pt x="1479490" y="2565820"/>
                  <a:pt x="1475825" y="2561076"/>
                  <a:pt x="1470020" y="2557243"/>
                </a:cubicBezTo>
                <a:cubicBezTo>
                  <a:pt x="1464216" y="2553411"/>
                  <a:pt x="1456217" y="2551495"/>
                  <a:pt x="1446022" y="2551495"/>
                </a:cubicBezTo>
                <a:close/>
                <a:moveTo>
                  <a:pt x="1298033" y="2551495"/>
                </a:moveTo>
                <a:cubicBezTo>
                  <a:pt x="1291347" y="2551495"/>
                  <a:pt x="1285423" y="2553104"/>
                  <a:pt x="1280260" y="2556323"/>
                </a:cubicBezTo>
                <a:cubicBezTo>
                  <a:pt x="1275098" y="2559542"/>
                  <a:pt x="1270734" y="2564407"/>
                  <a:pt x="1267168" y="2570919"/>
                </a:cubicBezTo>
                <a:lnTo>
                  <a:pt x="1267168" y="2554174"/>
                </a:lnTo>
                <a:lnTo>
                  <a:pt x="1252322" y="2554174"/>
                </a:lnTo>
                <a:lnTo>
                  <a:pt x="1252322" y="2672715"/>
                </a:lnTo>
                <a:lnTo>
                  <a:pt x="1268730" y="2672715"/>
                </a:lnTo>
                <a:lnTo>
                  <a:pt x="1268730" y="2607905"/>
                </a:lnTo>
                <a:cubicBezTo>
                  <a:pt x="1268730" y="2593603"/>
                  <a:pt x="1271074" y="2583509"/>
                  <a:pt x="1275762" y="2577624"/>
                </a:cubicBezTo>
                <a:cubicBezTo>
                  <a:pt x="1280450" y="2571739"/>
                  <a:pt x="1286738" y="2568796"/>
                  <a:pt x="1294626" y="2568796"/>
                </a:cubicBezTo>
                <a:cubicBezTo>
                  <a:pt x="1298794" y="2568796"/>
                  <a:pt x="1302458" y="2569895"/>
                  <a:pt x="1305621" y="2572092"/>
                </a:cubicBezTo>
                <a:cubicBezTo>
                  <a:pt x="1308784" y="2574290"/>
                  <a:pt x="1311109" y="2577400"/>
                  <a:pt x="1312597" y="2581422"/>
                </a:cubicBezTo>
                <a:cubicBezTo>
                  <a:pt x="1314086" y="2585445"/>
                  <a:pt x="1314830" y="2591814"/>
                  <a:pt x="1314830" y="2600531"/>
                </a:cubicBezTo>
                <a:lnTo>
                  <a:pt x="1314830" y="2672715"/>
                </a:lnTo>
                <a:lnTo>
                  <a:pt x="1331238" y="2672715"/>
                </a:lnTo>
                <a:lnTo>
                  <a:pt x="1331238" y="2599827"/>
                </a:lnTo>
                <a:cubicBezTo>
                  <a:pt x="1331238" y="2588888"/>
                  <a:pt x="1330570" y="2580777"/>
                  <a:pt x="1329232" y="2575493"/>
                </a:cubicBezTo>
                <a:cubicBezTo>
                  <a:pt x="1327895" y="2570210"/>
                  <a:pt x="1325871" y="2565912"/>
                  <a:pt x="1323159" y="2562601"/>
                </a:cubicBezTo>
                <a:cubicBezTo>
                  <a:pt x="1320448" y="2559290"/>
                  <a:pt x="1316882" y="2556611"/>
                  <a:pt x="1312462" y="2554564"/>
                </a:cubicBezTo>
                <a:cubicBezTo>
                  <a:pt x="1308042" y="2552518"/>
                  <a:pt x="1303232" y="2551495"/>
                  <a:pt x="1298033" y="2551495"/>
                </a:cubicBezTo>
                <a:close/>
                <a:moveTo>
                  <a:pt x="1150747" y="2551495"/>
                </a:moveTo>
                <a:cubicBezTo>
                  <a:pt x="1137650" y="2551495"/>
                  <a:pt x="1127585" y="2554397"/>
                  <a:pt x="1120553" y="2560201"/>
                </a:cubicBezTo>
                <a:cubicBezTo>
                  <a:pt x="1113521" y="2566005"/>
                  <a:pt x="1108852" y="2575270"/>
                  <a:pt x="1106545" y="2587995"/>
                </a:cubicBezTo>
                <a:lnTo>
                  <a:pt x="1122730" y="2590674"/>
                </a:lnTo>
                <a:cubicBezTo>
                  <a:pt x="1124516" y="2581924"/>
                  <a:pt x="1127306" y="2575960"/>
                  <a:pt x="1131101" y="2572782"/>
                </a:cubicBezTo>
                <a:cubicBezTo>
                  <a:pt x="1134897" y="2569604"/>
                  <a:pt x="1140626" y="2568015"/>
                  <a:pt x="1148291" y="2568015"/>
                </a:cubicBezTo>
                <a:cubicBezTo>
                  <a:pt x="1156774" y="2568015"/>
                  <a:pt x="1163062" y="2570396"/>
                  <a:pt x="1167155" y="2575158"/>
                </a:cubicBezTo>
                <a:cubicBezTo>
                  <a:pt x="1170057" y="2578433"/>
                  <a:pt x="1171508" y="2584125"/>
                  <a:pt x="1171508" y="2592236"/>
                </a:cubicBezTo>
                <a:lnTo>
                  <a:pt x="1171397" y="2597371"/>
                </a:lnTo>
                <a:cubicBezTo>
                  <a:pt x="1165146" y="2600093"/>
                  <a:pt x="1155323" y="2602437"/>
                  <a:pt x="1141929" y="2604403"/>
                </a:cubicBezTo>
                <a:cubicBezTo>
                  <a:pt x="1131957" y="2605817"/>
                  <a:pt x="1124516" y="2608012"/>
                  <a:pt x="1119604" y="2610989"/>
                </a:cubicBezTo>
                <a:cubicBezTo>
                  <a:pt x="1114693" y="2613965"/>
                  <a:pt x="1110824" y="2618095"/>
                  <a:pt x="1107996" y="2623379"/>
                </a:cubicBezTo>
                <a:cubicBezTo>
                  <a:pt x="1105168" y="2628662"/>
                  <a:pt x="1103754" y="2634727"/>
                  <a:pt x="1103754" y="2641573"/>
                </a:cubicBezTo>
                <a:cubicBezTo>
                  <a:pt x="1103754" y="2651917"/>
                  <a:pt x="1106768" y="2660139"/>
                  <a:pt x="1112796" y="2666241"/>
                </a:cubicBezTo>
                <a:cubicBezTo>
                  <a:pt x="1118823" y="2672343"/>
                  <a:pt x="1126897" y="2675394"/>
                  <a:pt x="1137017" y="2675394"/>
                </a:cubicBezTo>
                <a:cubicBezTo>
                  <a:pt x="1143417" y="2675394"/>
                  <a:pt x="1149593" y="2673943"/>
                  <a:pt x="1155546" y="2671040"/>
                </a:cubicBezTo>
                <a:cubicBezTo>
                  <a:pt x="1161500" y="2668137"/>
                  <a:pt x="1167229" y="2663821"/>
                  <a:pt x="1172736" y="2658091"/>
                </a:cubicBezTo>
                <a:cubicBezTo>
                  <a:pt x="1173257" y="2663748"/>
                  <a:pt x="1174373" y="2668622"/>
                  <a:pt x="1176085" y="2672715"/>
                </a:cubicBezTo>
                <a:lnTo>
                  <a:pt x="1193274" y="2672715"/>
                </a:lnTo>
                <a:cubicBezTo>
                  <a:pt x="1191191" y="2668102"/>
                  <a:pt x="1189796" y="2663358"/>
                  <a:pt x="1189089" y="2658484"/>
                </a:cubicBezTo>
                <a:cubicBezTo>
                  <a:pt x="1188382" y="2653610"/>
                  <a:pt x="1188028" y="2641796"/>
                  <a:pt x="1188028" y="2623044"/>
                </a:cubicBezTo>
                <a:lnTo>
                  <a:pt x="1188028" y="2596255"/>
                </a:lnTo>
                <a:cubicBezTo>
                  <a:pt x="1188028" y="2585390"/>
                  <a:pt x="1187265" y="2577130"/>
                  <a:pt x="1185740" y="2571475"/>
                </a:cubicBezTo>
                <a:cubicBezTo>
                  <a:pt x="1184214" y="2565820"/>
                  <a:pt x="1180550" y="2561076"/>
                  <a:pt x="1174745" y="2557243"/>
                </a:cubicBezTo>
                <a:cubicBezTo>
                  <a:pt x="1168941" y="2553411"/>
                  <a:pt x="1160942" y="2551495"/>
                  <a:pt x="1150747" y="2551495"/>
                </a:cubicBezTo>
                <a:close/>
                <a:moveTo>
                  <a:pt x="1001312" y="2551495"/>
                </a:moveTo>
                <a:cubicBezTo>
                  <a:pt x="995220" y="2551495"/>
                  <a:pt x="989611" y="2553159"/>
                  <a:pt x="984485" y="2556489"/>
                </a:cubicBezTo>
                <a:cubicBezTo>
                  <a:pt x="979358" y="2559818"/>
                  <a:pt x="975161" y="2564554"/>
                  <a:pt x="971893" y="2570695"/>
                </a:cubicBezTo>
                <a:lnTo>
                  <a:pt x="971893" y="2554174"/>
                </a:lnTo>
                <a:lnTo>
                  <a:pt x="957159" y="2554174"/>
                </a:lnTo>
                <a:lnTo>
                  <a:pt x="957159" y="2672715"/>
                </a:lnTo>
                <a:lnTo>
                  <a:pt x="973567" y="2672715"/>
                </a:lnTo>
                <a:lnTo>
                  <a:pt x="973567" y="2611146"/>
                </a:lnTo>
                <a:cubicBezTo>
                  <a:pt x="973567" y="2595055"/>
                  <a:pt x="975744" y="2583974"/>
                  <a:pt x="980097" y="2577903"/>
                </a:cubicBezTo>
                <a:cubicBezTo>
                  <a:pt x="984450" y="2571832"/>
                  <a:pt x="990385" y="2568796"/>
                  <a:pt x="997900" y="2568796"/>
                </a:cubicBezTo>
                <a:cubicBezTo>
                  <a:pt x="1003184" y="2568796"/>
                  <a:pt x="1007332" y="2570807"/>
                  <a:pt x="1010346" y="2574830"/>
                </a:cubicBezTo>
                <a:cubicBezTo>
                  <a:pt x="1013360" y="2578852"/>
                  <a:pt x="1014867" y="2585780"/>
                  <a:pt x="1014867" y="2595615"/>
                </a:cubicBezTo>
                <a:lnTo>
                  <a:pt x="1014867" y="2672715"/>
                </a:lnTo>
                <a:lnTo>
                  <a:pt x="1031275" y="2672715"/>
                </a:lnTo>
                <a:lnTo>
                  <a:pt x="1031275" y="2603772"/>
                </a:lnTo>
                <a:cubicBezTo>
                  <a:pt x="1031275" y="2591703"/>
                  <a:pt x="1033520" y="2582856"/>
                  <a:pt x="1038009" y="2577232"/>
                </a:cubicBezTo>
                <a:cubicBezTo>
                  <a:pt x="1042498" y="2571608"/>
                  <a:pt x="1048297" y="2568796"/>
                  <a:pt x="1055404" y="2568796"/>
                </a:cubicBezTo>
                <a:cubicBezTo>
                  <a:pt x="1058846" y="2568796"/>
                  <a:pt x="1061951" y="2569765"/>
                  <a:pt x="1064719" y="2571702"/>
                </a:cubicBezTo>
                <a:cubicBezTo>
                  <a:pt x="1067488" y="2573639"/>
                  <a:pt x="1069489" y="2576376"/>
                  <a:pt x="1070723" y="2579914"/>
                </a:cubicBezTo>
                <a:cubicBezTo>
                  <a:pt x="1071958" y="2583453"/>
                  <a:pt x="1072575" y="2589468"/>
                  <a:pt x="1072575" y="2597960"/>
                </a:cubicBezTo>
                <a:lnTo>
                  <a:pt x="1072575" y="2672715"/>
                </a:lnTo>
                <a:lnTo>
                  <a:pt x="1088983" y="2672715"/>
                </a:lnTo>
                <a:lnTo>
                  <a:pt x="1088983" y="2591343"/>
                </a:lnTo>
                <a:cubicBezTo>
                  <a:pt x="1088983" y="2577428"/>
                  <a:pt x="1086295" y="2567308"/>
                  <a:pt x="1080919" y="2560983"/>
                </a:cubicBezTo>
                <a:cubicBezTo>
                  <a:pt x="1075542" y="2554657"/>
                  <a:pt x="1068187" y="2551495"/>
                  <a:pt x="1058854" y="2551495"/>
                </a:cubicBezTo>
                <a:cubicBezTo>
                  <a:pt x="1052731" y="2551495"/>
                  <a:pt x="1047150" y="2553216"/>
                  <a:pt x="1042109" y="2556658"/>
                </a:cubicBezTo>
                <a:cubicBezTo>
                  <a:pt x="1037069" y="2560100"/>
                  <a:pt x="1032607" y="2565264"/>
                  <a:pt x="1028725" y="2572148"/>
                </a:cubicBezTo>
                <a:cubicBezTo>
                  <a:pt x="1026719" y="2565411"/>
                  <a:pt x="1023358" y="2560285"/>
                  <a:pt x="1018640" y="2556769"/>
                </a:cubicBezTo>
                <a:cubicBezTo>
                  <a:pt x="1013922" y="2553253"/>
                  <a:pt x="1008146" y="2551495"/>
                  <a:pt x="1001312" y="2551495"/>
                </a:cubicBezTo>
                <a:close/>
                <a:moveTo>
                  <a:pt x="3453527" y="2512762"/>
                </a:moveTo>
                <a:lnTo>
                  <a:pt x="3437119" y="2524817"/>
                </a:lnTo>
                <a:lnTo>
                  <a:pt x="3437119" y="2554174"/>
                </a:lnTo>
                <a:lnTo>
                  <a:pt x="3425064" y="2554174"/>
                </a:lnTo>
                <a:lnTo>
                  <a:pt x="3425064" y="2569801"/>
                </a:lnTo>
                <a:lnTo>
                  <a:pt x="3437119" y="2569801"/>
                </a:lnTo>
                <a:lnTo>
                  <a:pt x="3437119" y="2638001"/>
                </a:lnTo>
                <a:cubicBezTo>
                  <a:pt x="3437119" y="2649759"/>
                  <a:pt x="3437770" y="2657609"/>
                  <a:pt x="3439072" y="2661553"/>
                </a:cubicBezTo>
                <a:cubicBezTo>
                  <a:pt x="3440374" y="2665497"/>
                  <a:pt x="3442774" y="2668604"/>
                  <a:pt x="3446272" y="2670873"/>
                </a:cubicBezTo>
                <a:cubicBezTo>
                  <a:pt x="3449769" y="2673143"/>
                  <a:pt x="3454383" y="2674278"/>
                  <a:pt x="3460112" y="2674278"/>
                </a:cubicBezTo>
                <a:cubicBezTo>
                  <a:pt x="3463759" y="2674278"/>
                  <a:pt x="3467852" y="2673683"/>
                  <a:pt x="3472391" y="2672492"/>
                </a:cubicBezTo>
                <a:lnTo>
                  <a:pt x="3470158" y="2654744"/>
                </a:lnTo>
                <a:cubicBezTo>
                  <a:pt x="3467182" y="2655265"/>
                  <a:pt x="3464764" y="2655526"/>
                  <a:pt x="3462903" y="2655526"/>
                </a:cubicBezTo>
                <a:cubicBezTo>
                  <a:pt x="3459034" y="2655526"/>
                  <a:pt x="3456392" y="2654186"/>
                  <a:pt x="3454978" y="2651507"/>
                </a:cubicBezTo>
                <a:cubicBezTo>
                  <a:pt x="3454010" y="2649647"/>
                  <a:pt x="3453527" y="2645517"/>
                  <a:pt x="3453527" y="2639117"/>
                </a:cubicBezTo>
                <a:lnTo>
                  <a:pt x="3453527" y="2569801"/>
                </a:lnTo>
                <a:lnTo>
                  <a:pt x="3470158" y="2569801"/>
                </a:lnTo>
                <a:lnTo>
                  <a:pt x="3470158" y="2554174"/>
                </a:lnTo>
                <a:lnTo>
                  <a:pt x="3453527" y="2554174"/>
                </a:lnTo>
                <a:close/>
                <a:moveTo>
                  <a:pt x="3015377" y="2512762"/>
                </a:moveTo>
                <a:lnTo>
                  <a:pt x="2998969" y="2524817"/>
                </a:lnTo>
                <a:lnTo>
                  <a:pt x="2998969" y="2554174"/>
                </a:lnTo>
                <a:lnTo>
                  <a:pt x="2986914" y="2554174"/>
                </a:lnTo>
                <a:lnTo>
                  <a:pt x="2986914" y="2569801"/>
                </a:lnTo>
                <a:lnTo>
                  <a:pt x="2998969" y="2569801"/>
                </a:lnTo>
                <a:lnTo>
                  <a:pt x="2998969" y="2638001"/>
                </a:lnTo>
                <a:cubicBezTo>
                  <a:pt x="2998969" y="2649759"/>
                  <a:pt x="2999620" y="2657609"/>
                  <a:pt x="3000922" y="2661553"/>
                </a:cubicBezTo>
                <a:cubicBezTo>
                  <a:pt x="3002224" y="2665497"/>
                  <a:pt x="3004624" y="2668604"/>
                  <a:pt x="3008122" y="2670873"/>
                </a:cubicBezTo>
                <a:cubicBezTo>
                  <a:pt x="3011619" y="2673143"/>
                  <a:pt x="3016233" y="2674278"/>
                  <a:pt x="3021962" y="2674278"/>
                </a:cubicBezTo>
                <a:cubicBezTo>
                  <a:pt x="3025609" y="2674278"/>
                  <a:pt x="3029702" y="2673683"/>
                  <a:pt x="3034241" y="2672492"/>
                </a:cubicBezTo>
                <a:lnTo>
                  <a:pt x="3032008" y="2654744"/>
                </a:lnTo>
                <a:cubicBezTo>
                  <a:pt x="3029032" y="2655265"/>
                  <a:pt x="3026614" y="2655526"/>
                  <a:pt x="3024753" y="2655526"/>
                </a:cubicBezTo>
                <a:cubicBezTo>
                  <a:pt x="3020884" y="2655526"/>
                  <a:pt x="3018242" y="2654186"/>
                  <a:pt x="3016828" y="2651507"/>
                </a:cubicBezTo>
                <a:cubicBezTo>
                  <a:pt x="3015860" y="2649647"/>
                  <a:pt x="3015377" y="2645517"/>
                  <a:pt x="3015377" y="2639117"/>
                </a:cubicBezTo>
                <a:lnTo>
                  <a:pt x="3015377" y="2569801"/>
                </a:lnTo>
                <a:lnTo>
                  <a:pt x="3032008" y="2569801"/>
                </a:lnTo>
                <a:lnTo>
                  <a:pt x="3032008" y="2554174"/>
                </a:lnTo>
                <a:lnTo>
                  <a:pt x="3015377" y="2554174"/>
                </a:lnTo>
                <a:close/>
                <a:moveTo>
                  <a:pt x="2281952" y="2512762"/>
                </a:moveTo>
                <a:lnTo>
                  <a:pt x="2265544" y="2524817"/>
                </a:lnTo>
                <a:lnTo>
                  <a:pt x="2265544" y="2554174"/>
                </a:lnTo>
                <a:lnTo>
                  <a:pt x="2253488" y="2554174"/>
                </a:lnTo>
                <a:lnTo>
                  <a:pt x="2253488" y="2569801"/>
                </a:lnTo>
                <a:lnTo>
                  <a:pt x="2265544" y="2569801"/>
                </a:lnTo>
                <a:lnTo>
                  <a:pt x="2265544" y="2638001"/>
                </a:lnTo>
                <a:cubicBezTo>
                  <a:pt x="2265544" y="2649759"/>
                  <a:pt x="2266195" y="2657609"/>
                  <a:pt x="2267497" y="2661553"/>
                </a:cubicBezTo>
                <a:cubicBezTo>
                  <a:pt x="2268799" y="2665497"/>
                  <a:pt x="2271199" y="2668604"/>
                  <a:pt x="2274696" y="2670873"/>
                </a:cubicBezTo>
                <a:cubicBezTo>
                  <a:pt x="2278194" y="2673143"/>
                  <a:pt x="2282808" y="2674278"/>
                  <a:pt x="2288538" y="2674278"/>
                </a:cubicBezTo>
                <a:cubicBezTo>
                  <a:pt x="2292184" y="2674278"/>
                  <a:pt x="2296277" y="2673683"/>
                  <a:pt x="2300816" y="2672492"/>
                </a:cubicBezTo>
                <a:lnTo>
                  <a:pt x="2298584" y="2654744"/>
                </a:lnTo>
                <a:cubicBezTo>
                  <a:pt x="2295607" y="2655265"/>
                  <a:pt x="2293188" y="2655526"/>
                  <a:pt x="2291328" y="2655526"/>
                </a:cubicBezTo>
                <a:cubicBezTo>
                  <a:pt x="2287459" y="2655526"/>
                  <a:pt x="2284817" y="2654186"/>
                  <a:pt x="2283403" y="2651507"/>
                </a:cubicBezTo>
                <a:cubicBezTo>
                  <a:pt x="2282436" y="2649647"/>
                  <a:pt x="2281952" y="2645517"/>
                  <a:pt x="2281952" y="2639117"/>
                </a:cubicBezTo>
                <a:lnTo>
                  <a:pt x="2281952" y="2569801"/>
                </a:lnTo>
                <a:lnTo>
                  <a:pt x="2298584" y="2569801"/>
                </a:lnTo>
                <a:lnTo>
                  <a:pt x="2298584" y="2554174"/>
                </a:lnTo>
                <a:lnTo>
                  <a:pt x="2281952" y="2554174"/>
                </a:lnTo>
                <a:close/>
                <a:moveTo>
                  <a:pt x="1377077" y="2512762"/>
                </a:moveTo>
                <a:lnTo>
                  <a:pt x="1360669" y="2524817"/>
                </a:lnTo>
                <a:lnTo>
                  <a:pt x="1360669" y="2554174"/>
                </a:lnTo>
                <a:lnTo>
                  <a:pt x="1348614" y="2554174"/>
                </a:lnTo>
                <a:lnTo>
                  <a:pt x="1348614" y="2569801"/>
                </a:lnTo>
                <a:lnTo>
                  <a:pt x="1360669" y="2569801"/>
                </a:lnTo>
                <a:lnTo>
                  <a:pt x="1360669" y="2638001"/>
                </a:lnTo>
                <a:cubicBezTo>
                  <a:pt x="1360669" y="2649759"/>
                  <a:pt x="1361320" y="2657609"/>
                  <a:pt x="1362622" y="2661553"/>
                </a:cubicBezTo>
                <a:cubicBezTo>
                  <a:pt x="1363924" y="2665497"/>
                  <a:pt x="1366324" y="2668604"/>
                  <a:pt x="1369822" y="2670873"/>
                </a:cubicBezTo>
                <a:cubicBezTo>
                  <a:pt x="1373319" y="2673143"/>
                  <a:pt x="1377933" y="2674278"/>
                  <a:pt x="1383663" y="2674278"/>
                </a:cubicBezTo>
                <a:cubicBezTo>
                  <a:pt x="1387309" y="2674278"/>
                  <a:pt x="1391402" y="2673683"/>
                  <a:pt x="1395941" y="2672492"/>
                </a:cubicBezTo>
                <a:lnTo>
                  <a:pt x="1393709" y="2654744"/>
                </a:lnTo>
                <a:cubicBezTo>
                  <a:pt x="1390732" y="2655265"/>
                  <a:pt x="1388314" y="2655526"/>
                  <a:pt x="1386453" y="2655526"/>
                </a:cubicBezTo>
                <a:cubicBezTo>
                  <a:pt x="1382584" y="2655526"/>
                  <a:pt x="1379942" y="2654186"/>
                  <a:pt x="1378528" y="2651507"/>
                </a:cubicBezTo>
                <a:cubicBezTo>
                  <a:pt x="1377561" y="2649647"/>
                  <a:pt x="1377077" y="2645517"/>
                  <a:pt x="1377077" y="2639117"/>
                </a:cubicBezTo>
                <a:lnTo>
                  <a:pt x="1377077" y="2569801"/>
                </a:lnTo>
                <a:lnTo>
                  <a:pt x="1393709" y="2569801"/>
                </a:lnTo>
                <a:lnTo>
                  <a:pt x="1393709" y="2554174"/>
                </a:lnTo>
                <a:lnTo>
                  <a:pt x="1377077" y="2554174"/>
                </a:lnTo>
                <a:close/>
                <a:moveTo>
                  <a:pt x="4104873" y="2509079"/>
                </a:moveTo>
                <a:lnTo>
                  <a:pt x="4104873" y="2567792"/>
                </a:lnTo>
                <a:cubicBezTo>
                  <a:pt x="4101827" y="2562657"/>
                  <a:pt x="4097982" y="2558657"/>
                  <a:pt x="4093339" y="2555792"/>
                </a:cubicBezTo>
                <a:cubicBezTo>
                  <a:pt x="4088696" y="2552927"/>
                  <a:pt x="4083662" y="2551495"/>
                  <a:pt x="4078240" y="2551495"/>
                </a:cubicBezTo>
                <a:cubicBezTo>
                  <a:pt x="4070662" y="2551495"/>
                  <a:pt x="4063771" y="2553764"/>
                  <a:pt x="4057568" y="2558304"/>
                </a:cubicBezTo>
                <a:cubicBezTo>
                  <a:pt x="4051364" y="2562843"/>
                  <a:pt x="4046405" y="2569801"/>
                  <a:pt x="4042691" y="2579177"/>
                </a:cubicBezTo>
                <a:cubicBezTo>
                  <a:pt x="4038976" y="2588553"/>
                  <a:pt x="4037119" y="2599975"/>
                  <a:pt x="4037119" y="2613445"/>
                </a:cubicBezTo>
                <a:cubicBezTo>
                  <a:pt x="4037119" y="2633090"/>
                  <a:pt x="4041305" y="2648326"/>
                  <a:pt x="4049676" y="2659153"/>
                </a:cubicBezTo>
                <a:cubicBezTo>
                  <a:pt x="4058048" y="2669981"/>
                  <a:pt x="4067964" y="2675394"/>
                  <a:pt x="4079424" y="2675394"/>
                </a:cubicBezTo>
                <a:cubicBezTo>
                  <a:pt x="4084856" y="2675394"/>
                  <a:pt x="4089916" y="2673887"/>
                  <a:pt x="4094604" y="2670873"/>
                </a:cubicBezTo>
                <a:cubicBezTo>
                  <a:pt x="4099292" y="2667860"/>
                  <a:pt x="4103124" y="2663488"/>
                  <a:pt x="4106101" y="2657758"/>
                </a:cubicBezTo>
                <a:lnTo>
                  <a:pt x="4106101" y="2672715"/>
                </a:lnTo>
                <a:lnTo>
                  <a:pt x="4121505" y="2672715"/>
                </a:lnTo>
                <a:lnTo>
                  <a:pt x="4121505" y="2509079"/>
                </a:lnTo>
                <a:close/>
                <a:moveTo>
                  <a:pt x="3481172" y="2509079"/>
                </a:moveTo>
                <a:lnTo>
                  <a:pt x="3481172" y="2532184"/>
                </a:lnTo>
                <a:lnTo>
                  <a:pt x="3497580" y="2532184"/>
                </a:lnTo>
                <a:lnTo>
                  <a:pt x="3497580" y="2509079"/>
                </a:lnTo>
                <a:close/>
                <a:moveTo>
                  <a:pt x="3043022" y="2509079"/>
                </a:moveTo>
                <a:lnTo>
                  <a:pt x="3043022" y="2532184"/>
                </a:lnTo>
                <a:lnTo>
                  <a:pt x="3059430" y="2532184"/>
                </a:lnTo>
                <a:lnTo>
                  <a:pt x="3059430" y="2509079"/>
                </a:lnTo>
                <a:close/>
                <a:moveTo>
                  <a:pt x="1652372" y="2509079"/>
                </a:moveTo>
                <a:lnTo>
                  <a:pt x="1652372" y="2532184"/>
                </a:lnTo>
                <a:lnTo>
                  <a:pt x="1668780" y="2532184"/>
                </a:lnTo>
                <a:lnTo>
                  <a:pt x="1668780" y="2509079"/>
                </a:lnTo>
                <a:close/>
                <a:moveTo>
                  <a:pt x="1509497" y="2509079"/>
                </a:moveTo>
                <a:lnTo>
                  <a:pt x="1509497" y="2532184"/>
                </a:lnTo>
                <a:lnTo>
                  <a:pt x="1525905" y="2532184"/>
                </a:lnTo>
                <a:lnTo>
                  <a:pt x="1525905" y="2509079"/>
                </a:lnTo>
                <a:close/>
                <a:moveTo>
                  <a:pt x="1214222" y="2509079"/>
                </a:moveTo>
                <a:lnTo>
                  <a:pt x="1214222" y="2532184"/>
                </a:lnTo>
                <a:lnTo>
                  <a:pt x="1230630" y="2532184"/>
                </a:lnTo>
                <a:lnTo>
                  <a:pt x="1230630" y="2509079"/>
                </a:lnTo>
                <a:close/>
                <a:moveTo>
                  <a:pt x="3207809" y="2506288"/>
                </a:moveTo>
                <a:cubicBezTo>
                  <a:pt x="3201765" y="2506288"/>
                  <a:pt x="3196747" y="2507516"/>
                  <a:pt x="3192756" y="2509972"/>
                </a:cubicBezTo>
                <a:cubicBezTo>
                  <a:pt x="3188764" y="2512427"/>
                  <a:pt x="3185798" y="2515981"/>
                  <a:pt x="3183858" y="2520631"/>
                </a:cubicBezTo>
                <a:cubicBezTo>
                  <a:pt x="3181918" y="2525282"/>
                  <a:pt x="3180948" y="2532259"/>
                  <a:pt x="3180948" y="2541561"/>
                </a:cubicBezTo>
                <a:lnTo>
                  <a:pt x="3180948" y="2554174"/>
                </a:lnTo>
                <a:lnTo>
                  <a:pt x="3166326" y="2554174"/>
                </a:lnTo>
                <a:lnTo>
                  <a:pt x="3166326" y="2569801"/>
                </a:lnTo>
                <a:lnTo>
                  <a:pt x="3180948" y="2569801"/>
                </a:lnTo>
                <a:lnTo>
                  <a:pt x="3180948" y="2672715"/>
                </a:lnTo>
                <a:lnTo>
                  <a:pt x="3197356" y="2672715"/>
                </a:lnTo>
                <a:lnTo>
                  <a:pt x="3197356" y="2569801"/>
                </a:lnTo>
                <a:lnTo>
                  <a:pt x="3216332" y="2569801"/>
                </a:lnTo>
                <a:lnTo>
                  <a:pt x="3216332" y="2554174"/>
                </a:lnTo>
                <a:lnTo>
                  <a:pt x="3197356" y="2554174"/>
                </a:lnTo>
                <a:lnTo>
                  <a:pt x="3197356" y="2543235"/>
                </a:lnTo>
                <a:cubicBezTo>
                  <a:pt x="3197356" y="2536017"/>
                  <a:pt x="3198417" y="2531124"/>
                  <a:pt x="3200538" y="2528557"/>
                </a:cubicBezTo>
                <a:cubicBezTo>
                  <a:pt x="3202658" y="2525989"/>
                  <a:pt x="3206174" y="2524706"/>
                  <a:pt x="3211086" y="2524706"/>
                </a:cubicBezTo>
                <a:cubicBezTo>
                  <a:pt x="3214137" y="2524706"/>
                  <a:pt x="3217374" y="2525078"/>
                  <a:pt x="3220797" y="2525822"/>
                </a:cubicBezTo>
                <a:lnTo>
                  <a:pt x="3223252" y="2508409"/>
                </a:lnTo>
                <a:cubicBezTo>
                  <a:pt x="3217656" y="2506995"/>
                  <a:pt x="3212508" y="2506288"/>
                  <a:pt x="3207809" y="2506288"/>
                </a:cubicBezTo>
                <a:close/>
                <a:moveTo>
                  <a:pt x="4352746" y="2383133"/>
                </a:moveTo>
                <a:lnTo>
                  <a:pt x="4352746" y="2406015"/>
                </a:lnTo>
                <a:lnTo>
                  <a:pt x="4362011" y="2406015"/>
                </a:lnTo>
                <a:cubicBezTo>
                  <a:pt x="4361862" y="2413010"/>
                  <a:pt x="4360932" y="2418275"/>
                  <a:pt x="4359220" y="2421810"/>
                </a:cubicBezTo>
                <a:cubicBezTo>
                  <a:pt x="4357509" y="2425344"/>
                  <a:pt x="4354979" y="2428005"/>
                  <a:pt x="4351630" y="2429791"/>
                </a:cubicBezTo>
                <a:lnTo>
                  <a:pt x="4356207" y="2438385"/>
                </a:lnTo>
                <a:cubicBezTo>
                  <a:pt x="4361192" y="2435707"/>
                  <a:pt x="4364988" y="2431855"/>
                  <a:pt x="4367592" y="2426833"/>
                </a:cubicBezTo>
                <a:cubicBezTo>
                  <a:pt x="4370196" y="2421810"/>
                  <a:pt x="4371499" y="2414870"/>
                  <a:pt x="4371499" y="2406015"/>
                </a:cubicBezTo>
                <a:lnTo>
                  <a:pt x="4371499" y="2383133"/>
                </a:lnTo>
                <a:close/>
                <a:moveTo>
                  <a:pt x="2133422" y="2383133"/>
                </a:moveTo>
                <a:lnTo>
                  <a:pt x="2133422" y="2406015"/>
                </a:lnTo>
                <a:lnTo>
                  <a:pt x="2142686" y="2406015"/>
                </a:lnTo>
                <a:cubicBezTo>
                  <a:pt x="2142537" y="2413010"/>
                  <a:pt x="2141607" y="2418275"/>
                  <a:pt x="2139896" y="2421810"/>
                </a:cubicBezTo>
                <a:cubicBezTo>
                  <a:pt x="2138184" y="2425344"/>
                  <a:pt x="2135654" y="2428005"/>
                  <a:pt x="2132305" y="2429791"/>
                </a:cubicBezTo>
                <a:lnTo>
                  <a:pt x="2136882" y="2438385"/>
                </a:lnTo>
                <a:cubicBezTo>
                  <a:pt x="2141868" y="2435707"/>
                  <a:pt x="2145663" y="2431855"/>
                  <a:pt x="2148267" y="2426833"/>
                </a:cubicBezTo>
                <a:cubicBezTo>
                  <a:pt x="2150872" y="2421810"/>
                  <a:pt x="2152174" y="2414870"/>
                  <a:pt x="2152174" y="2406015"/>
                </a:cubicBezTo>
                <a:lnTo>
                  <a:pt x="2152174" y="2383133"/>
                </a:lnTo>
                <a:close/>
                <a:moveTo>
                  <a:pt x="4187659" y="2301315"/>
                </a:moveTo>
                <a:cubicBezTo>
                  <a:pt x="4195844" y="2301315"/>
                  <a:pt x="4202579" y="2304998"/>
                  <a:pt x="4207862" y="2312365"/>
                </a:cubicBezTo>
                <a:cubicBezTo>
                  <a:pt x="4211508" y="2317425"/>
                  <a:pt x="4213704" y="2325090"/>
                  <a:pt x="4214448" y="2335359"/>
                </a:cubicBezTo>
                <a:lnTo>
                  <a:pt x="4160200" y="2335359"/>
                </a:lnTo>
                <a:cubicBezTo>
                  <a:pt x="4160721" y="2324941"/>
                  <a:pt x="4163586" y="2316663"/>
                  <a:pt x="4168795" y="2310523"/>
                </a:cubicBezTo>
                <a:cubicBezTo>
                  <a:pt x="4174004" y="2304384"/>
                  <a:pt x="4180292" y="2301315"/>
                  <a:pt x="4187659" y="2301315"/>
                </a:cubicBezTo>
                <a:close/>
                <a:moveTo>
                  <a:pt x="3978109" y="2301315"/>
                </a:moveTo>
                <a:cubicBezTo>
                  <a:pt x="3986294" y="2301315"/>
                  <a:pt x="3993029" y="2304998"/>
                  <a:pt x="3998312" y="2312365"/>
                </a:cubicBezTo>
                <a:cubicBezTo>
                  <a:pt x="4001958" y="2317425"/>
                  <a:pt x="4004154" y="2325090"/>
                  <a:pt x="4004898" y="2335359"/>
                </a:cubicBezTo>
                <a:lnTo>
                  <a:pt x="3950650" y="2335359"/>
                </a:lnTo>
                <a:cubicBezTo>
                  <a:pt x="3951171" y="2324941"/>
                  <a:pt x="3954036" y="2316663"/>
                  <a:pt x="3959245" y="2310523"/>
                </a:cubicBezTo>
                <a:cubicBezTo>
                  <a:pt x="3964454" y="2304384"/>
                  <a:pt x="3970742" y="2301315"/>
                  <a:pt x="3978109" y="2301315"/>
                </a:cubicBezTo>
                <a:close/>
                <a:moveTo>
                  <a:pt x="3711409" y="2301315"/>
                </a:moveTo>
                <a:cubicBezTo>
                  <a:pt x="3719594" y="2301315"/>
                  <a:pt x="3726329" y="2304998"/>
                  <a:pt x="3731612" y="2312365"/>
                </a:cubicBezTo>
                <a:cubicBezTo>
                  <a:pt x="3735258" y="2317425"/>
                  <a:pt x="3737454" y="2325090"/>
                  <a:pt x="3738198" y="2335359"/>
                </a:cubicBezTo>
                <a:lnTo>
                  <a:pt x="3683950" y="2335359"/>
                </a:lnTo>
                <a:cubicBezTo>
                  <a:pt x="3684471" y="2324941"/>
                  <a:pt x="3687336" y="2316663"/>
                  <a:pt x="3692545" y="2310523"/>
                </a:cubicBezTo>
                <a:cubicBezTo>
                  <a:pt x="3697754" y="2304384"/>
                  <a:pt x="3704042" y="2301315"/>
                  <a:pt x="3711409" y="2301315"/>
                </a:cubicBezTo>
                <a:close/>
                <a:moveTo>
                  <a:pt x="3603078" y="2301315"/>
                </a:moveTo>
                <a:cubicBezTo>
                  <a:pt x="3610896" y="2301315"/>
                  <a:pt x="3617374" y="2305128"/>
                  <a:pt x="3622512" y="2312756"/>
                </a:cubicBezTo>
                <a:cubicBezTo>
                  <a:pt x="3627650" y="2320383"/>
                  <a:pt x="3630219" y="2332494"/>
                  <a:pt x="3630219" y="2349089"/>
                </a:cubicBezTo>
                <a:cubicBezTo>
                  <a:pt x="3630219" y="2363525"/>
                  <a:pt x="3627650" y="2374315"/>
                  <a:pt x="3622512" y="2381459"/>
                </a:cubicBezTo>
                <a:cubicBezTo>
                  <a:pt x="3617374" y="2388602"/>
                  <a:pt x="3611306" y="2392174"/>
                  <a:pt x="3604307" y="2392174"/>
                </a:cubicBezTo>
                <a:cubicBezTo>
                  <a:pt x="3597233" y="2392174"/>
                  <a:pt x="3591034" y="2388453"/>
                  <a:pt x="3585710" y="2381012"/>
                </a:cubicBezTo>
                <a:cubicBezTo>
                  <a:pt x="3580386" y="2373571"/>
                  <a:pt x="3577724" y="2362185"/>
                  <a:pt x="3577724" y="2346856"/>
                </a:cubicBezTo>
                <a:cubicBezTo>
                  <a:pt x="3577724" y="2331155"/>
                  <a:pt x="3580218" y="2319639"/>
                  <a:pt x="3585207" y="2312309"/>
                </a:cubicBezTo>
                <a:cubicBezTo>
                  <a:pt x="3590196" y="2304980"/>
                  <a:pt x="3596152" y="2301315"/>
                  <a:pt x="3603078" y="2301315"/>
                </a:cubicBezTo>
                <a:close/>
                <a:moveTo>
                  <a:pt x="3301834" y="2301315"/>
                </a:moveTo>
                <a:cubicBezTo>
                  <a:pt x="3310020" y="2301315"/>
                  <a:pt x="3316754" y="2304998"/>
                  <a:pt x="3322037" y="2312365"/>
                </a:cubicBezTo>
                <a:cubicBezTo>
                  <a:pt x="3325684" y="2317425"/>
                  <a:pt x="3327879" y="2325090"/>
                  <a:pt x="3328623" y="2335359"/>
                </a:cubicBezTo>
                <a:lnTo>
                  <a:pt x="3274375" y="2335359"/>
                </a:lnTo>
                <a:cubicBezTo>
                  <a:pt x="3274896" y="2324941"/>
                  <a:pt x="3277761" y="2316663"/>
                  <a:pt x="3282970" y="2310523"/>
                </a:cubicBezTo>
                <a:cubicBezTo>
                  <a:pt x="3288179" y="2304384"/>
                  <a:pt x="3294467" y="2301315"/>
                  <a:pt x="3301834" y="2301315"/>
                </a:cubicBezTo>
                <a:close/>
                <a:moveTo>
                  <a:pt x="2907791" y="2301315"/>
                </a:moveTo>
                <a:cubicBezTo>
                  <a:pt x="2915472" y="2301315"/>
                  <a:pt x="2921997" y="2304952"/>
                  <a:pt x="2927366" y="2312226"/>
                </a:cubicBezTo>
                <a:cubicBezTo>
                  <a:pt x="2932735" y="2319500"/>
                  <a:pt x="2935419" y="2330597"/>
                  <a:pt x="2935419" y="2345517"/>
                </a:cubicBezTo>
                <a:cubicBezTo>
                  <a:pt x="2935419" y="2360810"/>
                  <a:pt x="2932809" y="2371963"/>
                  <a:pt x="2927589" y="2378976"/>
                </a:cubicBezTo>
                <a:cubicBezTo>
                  <a:pt x="2922369" y="2385989"/>
                  <a:pt x="2916031" y="2389495"/>
                  <a:pt x="2908574" y="2389495"/>
                </a:cubicBezTo>
                <a:cubicBezTo>
                  <a:pt x="2901116" y="2389495"/>
                  <a:pt x="2894815" y="2385914"/>
                  <a:pt x="2889670" y="2378753"/>
                </a:cubicBezTo>
                <a:cubicBezTo>
                  <a:pt x="2884525" y="2371591"/>
                  <a:pt x="2881952" y="2360214"/>
                  <a:pt x="2881952" y="2344622"/>
                </a:cubicBezTo>
                <a:cubicBezTo>
                  <a:pt x="2881952" y="2330298"/>
                  <a:pt x="2884544" y="2319500"/>
                  <a:pt x="2889727" y="2312226"/>
                </a:cubicBezTo>
                <a:cubicBezTo>
                  <a:pt x="2894910" y="2304952"/>
                  <a:pt x="2900931" y="2301315"/>
                  <a:pt x="2907791" y="2301315"/>
                </a:cubicBezTo>
                <a:close/>
                <a:moveTo>
                  <a:pt x="2292184" y="2301315"/>
                </a:moveTo>
                <a:cubicBezTo>
                  <a:pt x="2300369" y="2301315"/>
                  <a:pt x="2307104" y="2304998"/>
                  <a:pt x="2312387" y="2312365"/>
                </a:cubicBezTo>
                <a:cubicBezTo>
                  <a:pt x="2316034" y="2317425"/>
                  <a:pt x="2318229" y="2325090"/>
                  <a:pt x="2318973" y="2335359"/>
                </a:cubicBezTo>
                <a:lnTo>
                  <a:pt x="2264725" y="2335359"/>
                </a:lnTo>
                <a:cubicBezTo>
                  <a:pt x="2265246" y="2324941"/>
                  <a:pt x="2268111" y="2316663"/>
                  <a:pt x="2273320" y="2310523"/>
                </a:cubicBezTo>
                <a:cubicBezTo>
                  <a:pt x="2278529" y="2304384"/>
                  <a:pt x="2284817" y="2301315"/>
                  <a:pt x="2292184" y="2301315"/>
                </a:cubicBezTo>
                <a:close/>
                <a:moveTo>
                  <a:pt x="1968334" y="2301315"/>
                </a:moveTo>
                <a:cubicBezTo>
                  <a:pt x="1976519" y="2301315"/>
                  <a:pt x="1983254" y="2304998"/>
                  <a:pt x="1988537" y="2312365"/>
                </a:cubicBezTo>
                <a:cubicBezTo>
                  <a:pt x="1992184" y="2317425"/>
                  <a:pt x="1994379" y="2325090"/>
                  <a:pt x="1995123" y="2335359"/>
                </a:cubicBezTo>
                <a:lnTo>
                  <a:pt x="1940875" y="2335359"/>
                </a:lnTo>
                <a:cubicBezTo>
                  <a:pt x="1941396" y="2324941"/>
                  <a:pt x="1944261" y="2316663"/>
                  <a:pt x="1949470" y="2310523"/>
                </a:cubicBezTo>
                <a:cubicBezTo>
                  <a:pt x="1954679" y="2304384"/>
                  <a:pt x="1960967" y="2301315"/>
                  <a:pt x="1968334" y="2301315"/>
                </a:cubicBezTo>
                <a:close/>
                <a:moveTo>
                  <a:pt x="1567391" y="2301315"/>
                </a:moveTo>
                <a:cubicBezTo>
                  <a:pt x="1575651" y="2301315"/>
                  <a:pt x="1582572" y="2305059"/>
                  <a:pt x="1588153" y="2312547"/>
                </a:cubicBezTo>
                <a:cubicBezTo>
                  <a:pt x="1593734" y="2320034"/>
                  <a:pt x="1596524" y="2331415"/>
                  <a:pt x="1596524" y="2346689"/>
                </a:cubicBezTo>
                <a:cubicBezTo>
                  <a:pt x="1596524" y="2361888"/>
                  <a:pt x="1593752" y="2373269"/>
                  <a:pt x="1588208" y="2380831"/>
                </a:cubicBezTo>
                <a:cubicBezTo>
                  <a:pt x="1582665" y="2388393"/>
                  <a:pt x="1576023" y="2392174"/>
                  <a:pt x="1568284" y="2392174"/>
                </a:cubicBezTo>
                <a:cubicBezTo>
                  <a:pt x="1560024" y="2392174"/>
                  <a:pt x="1553104" y="2388430"/>
                  <a:pt x="1547523" y="2380942"/>
                </a:cubicBezTo>
                <a:cubicBezTo>
                  <a:pt x="1541942" y="2373455"/>
                  <a:pt x="1539151" y="2362037"/>
                  <a:pt x="1539151" y="2346689"/>
                </a:cubicBezTo>
                <a:cubicBezTo>
                  <a:pt x="1539151" y="2331490"/>
                  <a:pt x="1541904" y="2320127"/>
                  <a:pt x="1547411" y="2312602"/>
                </a:cubicBezTo>
                <a:cubicBezTo>
                  <a:pt x="1552918" y="2305077"/>
                  <a:pt x="1559578" y="2301315"/>
                  <a:pt x="1567391" y="2301315"/>
                </a:cubicBezTo>
                <a:close/>
                <a:moveTo>
                  <a:pt x="1273009" y="2301315"/>
                </a:moveTo>
                <a:cubicBezTo>
                  <a:pt x="1281195" y="2301315"/>
                  <a:pt x="1287929" y="2304998"/>
                  <a:pt x="1293212" y="2312365"/>
                </a:cubicBezTo>
                <a:cubicBezTo>
                  <a:pt x="1296859" y="2317425"/>
                  <a:pt x="1299054" y="2325090"/>
                  <a:pt x="1299798" y="2335359"/>
                </a:cubicBezTo>
                <a:lnTo>
                  <a:pt x="1245550" y="2335359"/>
                </a:lnTo>
                <a:cubicBezTo>
                  <a:pt x="1246071" y="2324941"/>
                  <a:pt x="1248936" y="2316663"/>
                  <a:pt x="1254145" y="2310523"/>
                </a:cubicBezTo>
                <a:cubicBezTo>
                  <a:pt x="1259354" y="2304384"/>
                  <a:pt x="1265642" y="2301315"/>
                  <a:pt x="1273009" y="2301315"/>
                </a:cubicBezTo>
                <a:close/>
                <a:moveTo>
                  <a:pt x="1164678" y="2301315"/>
                </a:moveTo>
                <a:cubicBezTo>
                  <a:pt x="1172496" y="2301315"/>
                  <a:pt x="1178974" y="2305128"/>
                  <a:pt x="1184112" y="2312756"/>
                </a:cubicBezTo>
                <a:cubicBezTo>
                  <a:pt x="1189250" y="2320383"/>
                  <a:pt x="1191819" y="2332494"/>
                  <a:pt x="1191819" y="2349089"/>
                </a:cubicBezTo>
                <a:cubicBezTo>
                  <a:pt x="1191819" y="2363525"/>
                  <a:pt x="1189250" y="2374315"/>
                  <a:pt x="1184112" y="2381459"/>
                </a:cubicBezTo>
                <a:cubicBezTo>
                  <a:pt x="1178974" y="2388602"/>
                  <a:pt x="1172906" y="2392174"/>
                  <a:pt x="1165907" y="2392174"/>
                </a:cubicBezTo>
                <a:cubicBezTo>
                  <a:pt x="1158834" y="2392174"/>
                  <a:pt x="1152634" y="2388453"/>
                  <a:pt x="1147310" y="2381012"/>
                </a:cubicBezTo>
                <a:cubicBezTo>
                  <a:pt x="1141986" y="2373571"/>
                  <a:pt x="1139324" y="2362185"/>
                  <a:pt x="1139324" y="2346856"/>
                </a:cubicBezTo>
                <a:cubicBezTo>
                  <a:pt x="1139324" y="2331155"/>
                  <a:pt x="1141819" y="2319639"/>
                  <a:pt x="1146807" y="2312309"/>
                </a:cubicBezTo>
                <a:cubicBezTo>
                  <a:pt x="1151796" y="2304980"/>
                  <a:pt x="1157753" y="2301315"/>
                  <a:pt x="1164678" y="2301315"/>
                </a:cubicBezTo>
                <a:close/>
                <a:moveTo>
                  <a:pt x="995891" y="2301315"/>
                </a:moveTo>
                <a:cubicBezTo>
                  <a:pt x="1004151" y="2301315"/>
                  <a:pt x="1011072" y="2305059"/>
                  <a:pt x="1016653" y="2312547"/>
                </a:cubicBezTo>
                <a:cubicBezTo>
                  <a:pt x="1022234" y="2320034"/>
                  <a:pt x="1025024" y="2331415"/>
                  <a:pt x="1025024" y="2346689"/>
                </a:cubicBezTo>
                <a:cubicBezTo>
                  <a:pt x="1025024" y="2361888"/>
                  <a:pt x="1022252" y="2373269"/>
                  <a:pt x="1016708" y="2380831"/>
                </a:cubicBezTo>
                <a:cubicBezTo>
                  <a:pt x="1011165" y="2388393"/>
                  <a:pt x="1004523" y="2392174"/>
                  <a:pt x="996784" y="2392174"/>
                </a:cubicBezTo>
                <a:cubicBezTo>
                  <a:pt x="988524" y="2392174"/>
                  <a:pt x="981604" y="2388430"/>
                  <a:pt x="976023" y="2380942"/>
                </a:cubicBezTo>
                <a:cubicBezTo>
                  <a:pt x="970442" y="2373455"/>
                  <a:pt x="967651" y="2362037"/>
                  <a:pt x="967651" y="2346689"/>
                </a:cubicBezTo>
                <a:cubicBezTo>
                  <a:pt x="967651" y="2331490"/>
                  <a:pt x="970404" y="2320127"/>
                  <a:pt x="975911" y="2312602"/>
                </a:cubicBezTo>
                <a:cubicBezTo>
                  <a:pt x="981418" y="2305077"/>
                  <a:pt x="988078" y="2301315"/>
                  <a:pt x="995891" y="2301315"/>
                </a:cubicBezTo>
                <a:close/>
                <a:moveTo>
                  <a:pt x="4109822" y="2287474"/>
                </a:moveTo>
                <a:lnTo>
                  <a:pt x="4109822" y="2406015"/>
                </a:lnTo>
                <a:lnTo>
                  <a:pt x="4126230" y="2406015"/>
                </a:lnTo>
                <a:lnTo>
                  <a:pt x="4126230" y="2287474"/>
                </a:lnTo>
                <a:close/>
                <a:moveTo>
                  <a:pt x="3842822" y="2287474"/>
                </a:moveTo>
                <a:lnTo>
                  <a:pt x="3879802" y="2406015"/>
                </a:lnTo>
                <a:lnTo>
                  <a:pt x="3895145" y="2406015"/>
                </a:lnTo>
                <a:lnTo>
                  <a:pt x="3932123" y="2287474"/>
                </a:lnTo>
                <a:lnTo>
                  <a:pt x="3915154" y="2287474"/>
                </a:lnTo>
                <a:lnTo>
                  <a:pt x="3893456" y="2359804"/>
                </a:lnTo>
                <a:cubicBezTo>
                  <a:pt x="3890846" y="2368585"/>
                  <a:pt x="3888833" y="2376101"/>
                  <a:pt x="3887417" y="2382352"/>
                </a:cubicBezTo>
                <a:cubicBezTo>
                  <a:pt x="3885627" y="2374464"/>
                  <a:pt x="3883540" y="2366501"/>
                  <a:pt x="3881154" y="2358465"/>
                </a:cubicBezTo>
                <a:lnTo>
                  <a:pt x="3860237" y="2287474"/>
                </a:lnTo>
                <a:close/>
                <a:moveTo>
                  <a:pt x="3814547" y="2287474"/>
                </a:moveTo>
                <a:lnTo>
                  <a:pt x="3814547" y="2406015"/>
                </a:lnTo>
                <a:lnTo>
                  <a:pt x="3830955" y="2406015"/>
                </a:lnTo>
                <a:lnTo>
                  <a:pt x="3830955" y="2287474"/>
                </a:lnTo>
                <a:close/>
                <a:moveTo>
                  <a:pt x="3395819" y="2287474"/>
                </a:moveTo>
                <a:lnTo>
                  <a:pt x="3432795" y="2406191"/>
                </a:lnTo>
                <a:cubicBezTo>
                  <a:pt x="3428994" y="2418276"/>
                  <a:pt x="3426833" y="2424838"/>
                  <a:pt x="3426312" y="2425880"/>
                </a:cubicBezTo>
                <a:cubicBezTo>
                  <a:pt x="3424823" y="2428858"/>
                  <a:pt x="3422942" y="2431054"/>
                  <a:pt x="3420670" y="2432469"/>
                </a:cubicBezTo>
                <a:cubicBezTo>
                  <a:pt x="3418398" y="2433883"/>
                  <a:pt x="3415512" y="2434590"/>
                  <a:pt x="3412012" y="2434590"/>
                </a:cubicBezTo>
                <a:cubicBezTo>
                  <a:pt x="3409406" y="2434590"/>
                  <a:pt x="3406278" y="2433995"/>
                  <a:pt x="3402628" y="2432804"/>
                </a:cubicBezTo>
                <a:lnTo>
                  <a:pt x="3404414" y="2451668"/>
                </a:lnTo>
                <a:cubicBezTo>
                  <a:pt x="3408364" y="2453305"/>
                  <a:pt x="3411904" y="2454124"/>
                  <a:pt x="3415035" y="2454124"/>
                </a:cubicBezTo>
                <a:cubicBezTo>
                  <a:pt x="3419507" y="2454124"/>
                  <a:pt x="3423513" y="2452970"/>
                  <a:pt x="3427054" y="2450664"/>
                </a:cubicBezTo>
                <a:cubicBezTo>
                  <a:pt x="3430594" y="2448357"/>
                  <a:pt x="3433762" y="2444580"/>
                  <a:pt x="3436556" y="2439334"/>
                </a:cubicBezTo>
                <a:cubicBezTo>
                  <a:pt x="3439351" y="2434088"/>
                  <a:pt x="3443170" y="2423651"/>
                  <a:pt x="3448016" y="2408024"/>
                </a:cubicBezTo>
                <a:lnTo>
                  <a:pt x="3484892" y="2287474"/>
                </a:lnTo>
                <a:lnTo>
                  <a:pt x="3468374" y="2287474"/>
                </a:lnTo>
                <a:lnTo>
                  <a:pt x="3447611" y="2356529"/>
                </a:lnTo>
                <a:cubicBezTo>
                  <a:pt x="3445006" y="2365305"/>
                  <a:pt x="3442774" y="2374304"/>
                  <a:pt x="3440914" y="2383527"/>
                </a:cubicBezTo>
                <a:cubicBezTo>
                  <a:pt x="3438756" y="2373785"/>
                  <a:pt x="3436412" y="2364637"/>
                  <a:pt x="3433882" y="2356084"/>
                </a:cubicBezTo>
                <a:lnTo>
                  <a:pt x="3413566" y="2287474"/>
                </a:lnTo>
                <a:close/>
                <a:moveTo>
                  <a:pt x="3071597" y="2287474"/>
                </a:moveTo>
                <a:lnTo>
                  <a:pt x="3071597" y="2406015"/>
                </a:lnTo>
                <a:lnTo>
                  <a:pt x="3088005" y="2406015"/>
                </a:lnTo>
                <a:lnTo>
                  <a:pt x="3088005" y="2287474"/>
                </a:lnTo>
                <a:close/>
                <a:moveTo>
                  <a:pt x="2728697" y="2287474"/>
                </a:moveTo>
                <a:lnTo>
                  <a:pt x="2728697" y="2406015"/>
                </a:lnTo>
                <a:lnTo>
                  <a:pt x="2745105" y="2406015"/>
                </a:lnTo>
                <a:lnTo>
                  <a:pt x="2745105" y="2287474"/>
                </a:lnTo>
                <a:close/>
                <a:moveTo>
                  <a:pt x="2556800" y="2287474"/>
                </a:moveTo>
                <a:lnTo>
                  <a:pt x="2556800" y="2360920"/>
                </a:lnTo>
                <a:cubicBezTo>
                  <a:pt x="2556800" y="2371859"/>
                  <a:pt x="2557712" y="2380491"/>
                  <a:pt x="2559535" y="2386816"/>
                </a:cubicBezTo>
                <a:cubicBezTo>
                  <a:pt x="2561358" y="2393142"/>
                  <a:pt x="2564986" y="2398369"/>
                  <a:pt x="2570418" y="2402499"/>
                </a:cubicBezTo>
                <a:cubicBezTo>
                  <a:pt x="2575850" y="2406629"/>
                  <a:pt x="2582399" y="2408694"/>
                  <a:pt x="2590063" y="2408694"/>
                </a:cubicBezTo>
                <a:cubicBezTo>
                  <a:pt x="2596537" y="2408694"/>
                  <a:pt x="2602342" y="2407020"/>
                  <a:pt x="2607476" y="2403671"/>
                </a:cubicBezTo>
                <a:cubicBezTo>
                  <a:pt x="2612611" y="2400323"/>
                  <a:pt x="2617076" y="2395300"/>
                  <a:pt x="2620871" y="2388602"/>
                </a:cubicBezTo>
                <a:lnTo>
                  <a:pt x="2620871" y="2406015"/>
                </a:lnTo>
                <a:lnTo>
                  <a:pt x="2635605" y="2406015"/>
                </a:lnTo>
                <a:lnTo>
                  <a:pt x="2635605" y="2287474"/>
                </a:lnTo>
                <a:lnTo>
                  <a:pt x="2619085" y="2287474"/>
                </a:lnTo>
                <a:lnTo>
                  <a:pt x="2619085" y="2350986"/>
                </a:lnTo>
                <a:cubicBezTo>
                  <a:pt x="2619085" y="2365869"/>
                  <a:pt x="2616927" y="2376101"/>
                  <a:pt x="2612611" y="2381682"/>
                </a:cubicBezTo>
                <a:cubicBezTo>
                  <a:pt x="2607551" y="2388156"/>
                  <a:pt x="2601077" y="2391393"/>
                  <a:pt x="2593189" y="2391393"/>
                </a:cubicBezTo>
                <a:cubicBezTo>
                  <a:pt x="2588947" y="2391393"/>
                  <a:pt x="2585171" y="2390146"/>
                  <a:pt x="2581859" y="2387654"/>
                </a:cubicBezTo>
                <a:cubicBezTo>
                  <a:pt x="2578548" y="2385161"/>
                  <a:pt x="2576278" y="2381849"/>
                  <a:pt x="2575050" y="2377719"/>
                </a:cubicBezTo>
                <a:cubicBezTo>
                  <a:pt x="2573822" y="2373589"/>
                  <a:pt x="2573209" y="2365422"/>
                  <a:pt x="2573209" y="2353219"/>
                </a:cubicBezTo>
                <a:lnTo>
                  <a:pt x="2573209" y="2287474"/>
                </a:lnTo>
                <a:close/>
                <a:moveTo>
                  <a:pt x="1670975" y="2287474"/>
                </a:moveTo>
                <a:lnTo>
                  <a:pt x="1670975" y="2360920"/>
                </a:lnTo>
                <a:cubicBezTo>
                  <a:pt x="1670975" y="2371859"/>
                  <a:pt x="1671887" y="2380491"/>
                  <a:pt x="1673710" y="2386816"/>
                </a:cubicBezTo>
                <a:cubicBezTo>
                  <a:pt x="1675533" y="2393142"/>
                  <a:pt x="1679161" y="2398369"/>
                  <a:pt x="1684593" y="2402499"/>
                </a:cubicBezTo>
                <a:cubicBezTo>
                  <a:pt x="1690025" y="2406629"/>
                  <a:pt x="1696574" y="2408694"/>
                  <a:pt x="1704239" y="2408694"/>
                </a:cubicBezTo>
                <a:cubicBezTo>
                  <a:pt x="1710713" y="2408694"/>
                  <a:pt x="1716517" y="2407020"/>
                  <a:pt x="1721651" y="2403671"/>
                </a:cubicBezTo>
                <a:cubicBezTo>
                  <a:pt x="1726786" y="2400323"/>
                  <a:pt x="1731251" y="2395300"/>
                  <a:pt x="1735046" y="2388602"/>
                </a:cubicBezTo>
                <a:lnTo>
                  <a:pt x="1735046" y="2406015"/>
                </a:lnTo>
                <a:lnTo>
                  <a:pt x="1749780" y="2406015"/>
                </a:lnTo>
                <a:lnTo>
                  <a:pt x="1749780" y="2287474"/>
                </a:lnTo>
                <a:lnTo>
                  <a:pt x="1733260" y="2287474"/>
                </a:lnTo>
                <a:lnTo>
                  <a:pt x="1733260" y="2350986"/>
                </a:lnTo>
                <a:cubicBezTo>
                  <a:pt x="1733260" y="2365869"/>
                  <a:pt x="1731102" y="2376101"/>
                  <a:pt x="1726786" y="2381682"/>
                </a:cubicBezTo>
                <a:cubicBezTo>
                  <a:pt x="1721726" y="2388156"/>
                  <a:pt x="1715252" y="2391393"/>
                  <a:pt x="1707364" y="2391393"/>
                </a:cubicBezTo>
                <a:cubicBezTo>
                  <a:pt x="1703122" y="2391393"/>
                  <a:pt x="1699346" y="2390146"/>
                  <a:pt x="1696034" y="2387654"/>
                </a:cubicBezTo>
                <a:cubicBezTo>
                  <a:pt x="1692723" y="2385161"/>
                  <a:pt x="1690453" y="2381849"/>
                  <a:pt x="1689226" y="2377719"/>
                </a:cubicBezTo>
                <a:cubicBezTo>
                  <a:pt x="1687998" y="2373589"/>
                  <a:pt x="1687384" y="2365422"/>
                  <a:pt x="1687384" y="2353219"/>
                </a:cubicBezTo>
                <a:lnTo>
                  <a:pt x="1687384" y="2287474"/>
                </a:lnTo>
                <a:close/>
                <a:moveTo>
                  <a:pt x="1432998" y="2287474"/>
                </a:moveTo>
                <a:lnTo>
                  <a:pt x="1469977" y="2406015"/>
                </a:lnTo>
                <a:lnTo>
                  <a:pt x="1485320" y="2406015"/>
                </a:lnTo>
                <a:lnTo>
                  <a:pt x="1522298" y="2287474"/>
                </a:lnTo>
                <a:lnTo>
                  <a:pt x="1505330" y="2287474"/>
                </a:lnTo>
                <a:lnTo>
                  <a:pt x="1483632" y="2359804"/>
                </a:lnTo>
                <a:cubicBezTo>
                  <a:pt x="1481021" y="2368585"/>
                  <a:pt x="1479008" y="2376101"/>
                  <a:pt x="1477592" y="2382352"/>
                </a:cubicBezTo>
                <a:cubicBezTo>
                  <a:pt x="1475803" y="2374464"/>
                  <a:pt x="1473715" y="2366501"/>
                  <a:pt x="1471329" y="2358465"/>
                </a:cubicBezTo>
                <a:lnTo>
                  <a:pt x="1450412" y="2287474"/>
                </a:lnTo>
                <a:close/>
                <a:moveTo>
                  <a:pt x="4285736" y="2284795"/>
                </a:moveTo>
                <a:cubicBezTo>
                  <a:pt x="4274277" y="2284795"/>
                  <a:pt x="4265310" y="2287957"/>
                  <a:pt x="4258836" y="2294283"/>
                </a:cubicBezTo>
                <a:cubicBezTo>
                  <a:pt x="4252362" y="2300608"/>
                  <a:pt x="4249125" y="2308830"/>
                  <a:pt x="4249125" y="2318951"/>
                </a:cubicBezTo>
                <a:cubicBezTo>
                  <a:pt x="4249125" y="2324829"/>
                  <a:pt x="4250316" y="2330076"/>
                  <a:pt x="4252697" y="2334689"/>
                </a:cubicBezTo>
                <a:cubicBezTo>
                  <a:pt x="4255078" y="2339303"/>
                  <a:pt x="4258427" y="2342987"/>
                  <a:pt x="4262743" y="2345740"/>
                </a:cubicBezTo>
                <a:cubicBezTo>
                  <a:pt x="4267059" y="2348493"/>
                  <a:pt x="4275616" y="2351842"/>
                  <a:pt x="4288416" y="2355786"/>
                </a:cubicBezTo>
                <a:cubicBezTo>
                  <a:pt x="4297271" y="2358465"/>
                  <a:pt x="4302852" y="2360697"/>
                  <a:pt x="4305159" y="2362483"/>
                </a:cubicBezTo>
                <a:cubicBezTo>
                  <a:pt x="4308507" y="2365088"/>
                  <a:pt x="4310182" y="2368734"/>
                  <a:pt x="4310182" y="2373422"/>
                </a:cubicBezTo>
                <a:cubicBezTo>
                  <a:pt x="4310182" y="2378854"/>
                  <a:pt x="4308233" y="2383338"/>
                  <a:pt x="4304336" y="2386872"/>
                </a:cubicBezTo>
                <a:cubicBezTo>
                  <a:pt x="4300438" y="2390407"/>
                  <a:pt x="4294926" y="2392174"/>
                  <a:pt x="4287798" y="2392174"/>
                </a:cubicBezTo>
                <a:cubicBezTo>
                  <a:pt x="4280672" y="2392174"/>
                  <a:pt x="4274956" y="2390137"/>
                  <a:pt x="4270650" y="2386063"/>
                </a:cubicBezTo>
                <a:cubicBezTo>
                  <a:pt x="4266343" y="2381989"/>
                  <a:pt x="4263708" y="2375766"/>
                  <a:pt x="4262743" y="2367394"/>
                </a:cubicBezTo>
                <a:lnTo>
                  <a:pt x="4246334" y="2370520"/>
                </a:lnTo>
                <a:cubicBezTo>
                  <a:pt x="4250055" y="2395969"/>
                  <a:pt x="4263561" y="2408694"/>
                  <a:pt x="4286853" y="2408694"/>
                </a:cubicBezTo>
                <a:cubicBezTo>
                  <a:pt x="4299280" y="2408694"/>
                  <a:pt x="4309084" y="2405191"/>
                  <a:pt x="4316265" y="2398183"/>
                </a:cubicBezTo>
                <a:cubicBezTo>
                  <a:pt x="4323446" y="2391176"/>
                  <a:pt x="4327036" y="2382007"/>
                  <a:pt x="4327036" y="2370677"/>
                </a:cubicBezTo>
                <a:cubicBezTo>
                  <a:pt x="4327036" y="2364564"/>
                  <a:pt x="4325924" y="2359290"/>
                  <a:pt x="4323700" y="2354855"/>
                </a:cubicBezTo>
                <a:cubicBezTo>
                  <a:pt x="4321476" y="2350420"/>
                  <a:pt x="4318362" y="2346916"/>
                  <a:pt x="4314359" y="2344345"/>
                </a:cubicBezTo>
                <a:cubicBezTo>
                  <a:pt x="4310356" y="2341773"/>
                  <a:pt x="4301536" y="2338324"/>
                  <a:pt x="4287899" y="2333997"/>
                </a:cubicBezTo>
                <a:cubicBezTo>
                  <a:pt x="4277984" y="2330737"/>
                  <a:pt x="4272020" y="2328365"/>
                  <a:pt x="4270007" y="2326883"/>
                </a:cubicBezTo>
                <a:cubicBezTo>
                  <a:pt x="4266652" y="2324363"/>
                  <a:pt x="4264975" y="2320917"/>
                  <a:pt x="4264975" y="2316544"/>
                </a:cubicBezTo>
                <a:cubicBezTo>
                  <a:pt x="4264975" y="2312098"/>
                  <a:pt x="4266724" y="2308448"/>
                  <a:pt x="4270221" y="2305595"/>
                </a:cubicBezTo>
                <a:cubicBezTo>
                  <a:pt x="4273719" y="2302741"/>
                  <a:pt x="4279039" y="2301315"/>
                  <a:pt x="4286183" y="2301315"/>
                </a:cubicBezTo>
                <a:cubicBezTo>
                  <a:pt x="4298759" y="2301315"/>
                  <a:pt x="4305791" y="2307789"/>
                  <a:pt x="4307280" y="2320737"/>
                </a:cubicBezTo>
                <a:lnTo>
                  <a:pt x="4323353" y="2318058"/>
                </a:lnTo>
                <a:cubicBezTo>
                  <a:pt x="4322237" y="2309872"/>
                  <a:pt x="4320228" y="2303584"/>
                  <a:pt x="4317325" y="2299194"/>
                </a:cubicBezTo>
                <a:cubicBezTo>
                  <a:pt x="4314423" y="2294803"/>
                  <a:pt x="4310238" y="2291306"/>
                  <a:pt x="4304768" y="2288701"/>
                </a:cubicBezTo>
                <a:cubicBezTo>
                  <a:pt x="4299298" y="2286097"/>
                  <a:pt x="4292955" y="2284795"/>
                  <a:pt x="4285736" y="2284795"/>
                </a:cubicBezTo>
                <a:close/>
                <a:moveTo>
                  <a:pt x="4187770" y="2284795"/>
                </a:moveTo>
                <a:cubicBezTo>
                  <a:pt x="4174599" y="2284795"/>
                  <a:pt x="4163716" y="2290171"/>
                  <a:pt x="4155121" y="2300924"/>
                </a:cubicBezTo>
                <a:cubicBezTo>
                  <a:pt x="4146526" y="2311677"/>
                  <a:pt x="4142229" y="2327285"/>
                  <a:pt x="4142229" y="2347749"/>
                </a:cubicBezTo>
                <a:cubicBezTo>
                  <a:pt x="4142229" y="2367469"/>
                  <a:pt x="4146489" y="2382556"/>
                  <a:pt x="4155010" y="2393011"/>
                </a:cubicBezTo>
                <a:cubicBezTo>
                  <a:pt x="4163530" y="2403467"/>
                  <a:pt x="4174674" y="2408694"/>
                  <a:pt x="4188440" y="2408694"/>
                </a:cubicBezTo>
                <a:cubicBezTo>
                  <a:pt x="4199379" y="2408694"/>
                  <a:pt x="4208550" y="2405476"/>
                  <a:pt x="4215955" y="2399039"/>
                </a:cubicBezTo>
                <a:cubicBezTo>
                  <a:pt x="4223359" y="2392602"/>
                  <a:pt x="4228475" y="2383058"/>
                  <a:pt x="4231303" y="2370408"/>
                </a:cubicBezTo>
                <a:lnTo>
                  <a:pt x="4214336" y="2367841"/>
                </a:lnTo>
                <a:cubicBezTo>
                  <a:pt x="4209500" y="2384063"/>
                  <a:pt x="4200904" y="2392174"/>
                  <a:pt x="4188552" y="2392174"/>
                </a:cubicBezTo>
                <a:cubicBezTo>
                  <a:pt x="4180664" y="2392174"/>
                  <a:pt x="4173967" y="2388788"/>
                  <a:pt x="4168460" y="2382017"/>
                </a:cubicBezTo>
                <a:cubicBezTo>
                  <a:pt x="4162954" y="2375245"/>
                  <a:pt x="4159865" y="2365199"/>
                  <a:pt x="4159196" y="2351879"/>
                </a:cubicBezTo>
                <a:lnTo>
                  <a:pt x="4231749" y="2351879"/>
                </a:lnTo>
                <a:lnTo>
                  <a:pt x="4231861" y="2346521"/>
                </a:lnTo>
                <a:cubicBezTo>
                  <a:pt x="4231861" y="2326504"/>
                  <a:pt x="4227656" y="2311212"/>
                  <a:pt x="4219248" y="2300645"/>
                </a:cubicBezTo>
                <a:cubicBezTo>
                  <a:pt x="4210839" y="2290078"/>
                  <a:pt x="4200346" y="2284795"/>
                  <a:pt x="4187770" y="2284795"/>
                </a:cubicBezTo>
                <a:close/>
                <a:moveTo>
                  <a:pt x="4079089" y="2284795"/>
                </a:moveTo>
                <a:cubicBezTo>
                  <a:pt x="4075145" y="2284795"/>
                  <a:pt x="4071592" y="2286153"/>
                  <a:pt x="4068429" y="2288869"/>
                </a:cubicBezTo>
                <a:cubicBezTo>
                  <a:pt x="4065266" y="2291585"/>
                  <a:pt x="4061788" y="2297110"/>
                  <a:pt x="4057992" y="2305445"/>
                </a:cubicBezTo>
                <a:lnTo>
                  <a:pt x="4057992" y="2287474"/>
                </a:lnTo>
                <a:lnTo>
                  <a:pt x="4043147" y="2287474"/>
                </a:lnTo>
                <a:lnTo>
                  <a:pt x="4043147" y="2406015"/>
                </a:lnTo>
                <a:lnTo>
                  <a:pt x="4059555" y="2406015"/>
                </a:lnTo>
                <a:lnTo>
                  <a:pt x="4059555" y="2343954"/>
                </a:lnTo>
                <a:cubicBezTo>
                  <a:pt x="4059555" y="2335322"/>
                  <a:pt x="4060597" y="2327174"/>
                  <a:pt x="4062680" y="2319509"/>
                </a:cubicBezTo>
                <a:cubicBezTo>
                  <a:pt x="4063871" y="2315119"/>
                  <a:pt x="4065918" y="2311695"/>
                  <a:pt x="4068820" y="2309240"/>
                </a:cubicBezTo>
                <a:cubicBezTo>
                  <a:pt x="4071722" y="2306784"/>
                  <a:pt x="4074922" y="2305556"/>
                  <a:pt x="4078419" y="2305556"/>
                </a:cubicBezTo>
                <a:cubicBezTo>
                  <a:pt x="4082288" y="2305556"/>
                  <a:pt x="4086270" y="2307007"/>
                  <a:pt x="4090362" y="2309909"/>
                </a:cubicBezTo>
                <a:lnTo>
                  <a:pt x="4095944" y="2291269"/>
                </a:lnTo>
                <a:cubicBezTo>
                  <a:pt x="4090214" y="2286953"/>
                  <a:pt x="4084596" y="2284795"/>
                  <a:pt x="4079089" y="2284795"/>
                </a:cubicBezTo>
                <a:close/>
                <a:moveTo>
                  <a:pt x="3978220" y="2284795"/>
                </a:moveTo>
                <a:cubicBezTo>
                  <a:pt x="3965049" y="2284795"/>
                  <a:pt x="3954166" y="2290171"/>
                  <a:pt x="3945571" y="2300924"/>
                </a:cubicBezTo>
                <a:cubicBezTo>
                  <a:pt x="3936976" y="2311677"/>
                  <a:pt x="3932679" y="2327285"/>
                  <a:pt x="3932679" y="2347749"/>
                </a:cubicBezTo>
                <a:cubicBezTo>
                  <a:pt x="3932679" y="2367469"/>
                  <a:pt x="3936939" y="2382556"/>
                  <a:pt x="3945460" y="2393011"/>
                </a:cubicBezTo>
                <a:cubicBezTo>
                  <a:pt x="3953980" y="2403467"/>
                  <a:pt x="3965124" y="2408694"/>
                  <a:pt x="3978890" y="2408694"/>
                </a:cubicBezTo>
                <a:cubicBezTo>
                  <a:pt x="3989829" y="2408694"/>
                  <a:pt x="3999000" y="2405476"/>
                  <a:pt x="4006405" y="2399039"/>
                </a:cubicBezTo>
                <a:cubicBezTo>
                  <a:pt x="4013809" y="2392602"/>
                  <a:pt x="4018925" y="2383058"/>
                  <a:pt x="4021753" y="2370408"/>
                </a:cubicBezTo>
                <a:lnTo>
                  <a:pt x="4004786" y="2367841"/>
                </a:lnTo>
                <a:cubicBezTo>
                  <a:pt x="3999950" y="2384063"/>
                  <a:pt x="3991354" y="2392174"/>
                  <a:pt x="3979002" y="2392174"/>
                </a:cubicBezTo>
                <a:cubicBezTo>
                  <a:pt x="3971114" y="2392174"/>
                  <a:pt x="3964417" y="2388788"/>
                  <a:pt x="3958910" y="2382017"/>
                </a:cubicBezTo>
                <a:cubicBezTo>
                  <a:pt x="3953404" y="2375245"/>
                  <a:pt x="3950315" y="2365199"/>
                  <a:pt x="3949646" y="2351879"/>
                </a:cubicBezTo>
                <a:lnTo>
                  <a:pt x="4022199" y="2351879"/>
                </a:lnTo>
                <a:lnTo>
                  <a:pt x="4022311" y="2346521"/>
                </a:lnTo>
                <a:cubicBezTo>
                  <a:pt x="4022311" y="2326504"/>
                  <a:pt x="4018106" y="2311212"/>
                  <a:pt x="4009698" y="2300645"/>
                </a:cubicBezTo>
                <a:cubicBezTo>
                  <a:pt x="4001289" y="2290078"/>
                  <a:pt x="3990796" y="2284795"/>
                  <a:pt x="3978220" y="2284795"/>
                </a:cubicBezTo>
                <a:close/>
                <a:moveTo>
                  <a:pt x="3711520" y="2284795"/>
                </a:moveTo>
                <a:cubicBezTo>
                  <a:pt x="3698349" y="2284795"/>
                  <a:pt x="3687466" y="2290171"/>
                  <a:pt x="3678871" y="2300924"/>
                </a:cubicBezTo>
                <a:cubicBezTo>
                  <a:pt x="3670276" y="2311677"/>
                  <a:pt x="3665979" y="2327285"/>
                  <a:pt x="3665979" y="2347749"/>
                </a:cubicBezTo>
                <a:cubicBezTo>
                  <a:pt x="3665979" y="2367469"/>
                  <a:pt x="3670239" y="2382556"/>
                  <a:pt x="3678760" y="2393011"/>
                </a:cubicBezTo>
                <a:cubicBezTo>
                  <a:pt x="3687280" y="2403467"/>
                  <a:pt x="3698424" y="2408694"/>
                  <a:pt x="3712190" y="2408694"/>
                </a:cubicBezTo>
                <a:cubicBezTo>
                  <a:pt x="3723129" y="2408694"/>
                  <a:pt x="3732300" y="2405476"/>
                  <a:pt x="3739705" y="2399039"/>
                </a:cubicBezTo>
                <a:cubicBezTo>
                  <a:pt x="3747109" y="2392602"/>
                  <a:pt x="3752225" y="2383058"/>
                  <a:pt x="3755053" y="2370408"/>
                </a:cubicBezTo>
                <a:lnTo>
                  <a:pt x="3738086" y="2367841"/>
                </a:lnTo>
                <a:cubicBezTo>
                  <a:pt x="3733250" y="2384063"/>
                  <a:pt x="3724654" y="2392174"/>
                  <a:pt x="3712302" y="2392174"/>
                </a:cubicBezTo>
                <a:cubicBezTo>
                  <a:pt x="3704414" y="2392174"/>
                  <a:pt x="3697717" y="2388788"/>
                  <a:pt x="3692210" y="2382017"/>
                </a:cubicBezTo>
                <a:cubicBezTo>
                  <a:pt x="3686704" y="2375245"/>
                  <a:pt x="3683615" y="2365199"/>
                  <a:pt x="3682946" y="2351879"/>
                </a:cubicBezTo>
                <a:lnTo>
                  <a:pt x="3755499" y="2351879"/>
                </a:lnTo>
                <a:lnTo>
                  <a:pt x="3755611" y="2346521"/>
                </a:lnTo>
                <a:cubicBezTo>
                  <a:pt x="3755611" y="2326504"/>
                  <a:pt x="3751406" y="2311212"/>
                  <a:pt x="3742998" y="2300645"/>
                </a:cubicBezTo>
                <a:cubicBezTo>
                  <a:pt x="3734589" y="2290078"/>
                  <a:pt x="3724096" y="2284795"/>
                  <a:pt x="3711520" y="2284795"/>
                </a:cubicBezTo>
                <a:close/>
                <a:moveTo>
                  <a:pt x="3301946" y="2284795"/>
                </a:moveTo>
                <a:cubicBezTo>
                  <a:pt x="3288774" y="2284795"/>
                  <a:pt x="3277891" y="2290171"/>
                  <a:pt x="3269296" y="2300924"/>
                </a:cubicBezTo>
                <a:cubicBezTo>
                  <a:pt x="3260702" y="2311677"/>
                  <a:pt x="3256404" y="2327285"/>
                  <a:pt x="3256404" y="2347749"/>
                </a:cubicBezTo>
                <a:cubicBezTo>
                  <a:pt x="3256404" y="2367469"/>
                  <a:pt x="3260664" y="2382556"/>
                  <a:pt x="3269185" y="2393011"/>
                </a:cubicBezTo>
                <a:cubicBezTo>
                  <a:pt x="3277705" y="2403467"/>
                  <a:pt x="3288848" y="2408694"/>
                  <a:pt x="3302615" y="2408694"/>
                </a:cubicBezTo>
                <a:cubicBezTo>
                  <a:pt x="3313554" y="2408694"/>
                  <a:pt x="3322726" y="2405476"/>
                  <a:pt x="3330130" y="2399039"/>
                </a:cubicBezTo>
                <a:cubicBezTo>
                  <a:pt x="3337534" y="2392602"/>
                  <a:pt x="3342650" y="2383058"/>
                  <a:pt x="3345478" y="2370408"/>
                </a:cubicBezTo>
                <a:lnTo>
                  <a:pt x="3328511" y="2367841"/>
                </a:lnTo>
                <a:cubicBezTo>
                  <a:pt x="3323674" y="2384063"/>
                  <a:pt x="3315080" y="2392174"/>
                  <a:pt x="3302727" y="2392174"/>
                </a:cubicBezTo>
                <a:cubicBezTo>
                  <a:pt x="3294839" y="2392174"/>
                  <a:pt x="3288142" y="2388788"/>
                  <a:pt x="3282635" y="2382017"/>
                </a:cubicBezTo>
                <a:cubicBezTo>
                  <a:pt x="3277128" y="2375245"/>
                  <a:pt x="3274040" y="2365199"/>
                  <a:pt x="3273370" y="2351879"/>
                </a:cubicBezTo>
                <a:lnTo>
                  <a:pt x="3345924" y="2351879"/>
                </a:lnTo>
                <a:lnTo>
                  <a:pt x="3346036" y="2346521"/>
                </a:lnTo>
                <a:cubicBezTo>
                  <a:pt x="3346036" y="2326504"/>
                  <a:pt x="3341832" y="2311212"/>
                  <a:pt x="3333423" y="2300645"/>
                </a:cubicBezTo>
                <a:cubicBezTo>
                  <a:pt x="3325014" y="2290078"/>
                  <a:pt x="3314522" y="2284795"/>
                  <a:pt x="3301946" y="2284795"/>
                </a:cubicBezTo>
                <a:close/>
                <a:moveTo>
                  <a:pt x="3153962" y="2284795"/>
                </a:moveTo>
                <a:cubicBezTo>
                  <a:pt x="3147870" y="2284795"/>
                  <a:pt x="3142261" y="2286459"/>
                  <a:pt x="3137134" y="2289789"/>
                </a:cubicBezTo>
                <a:cubicBezTo>
                  <a:pt x="3132008" y="2293118"/>
                  <a:pt x="3127811" y="2297854"/>
                  <a:pt x="3124542" y="2303995"/>
                </a:cubicBezTo>
                <a:lnTo>
                  <a:pt x="3124542" y="2287474"/>
                </a:lnTo>
                <a:lnTo>
                  <a:pt x="3109808" y="2287474"/>
                </a:lnTo>
                <a:lnTo>
                  <a:pt x="3109808" y="2406015"/>
                </a:lnTo>
                <a:lnTo>
                  <a:pt x="3126217" y="2406015"/>
                </a:lnTo>
                <a:lnTo>
                  <a:pt x="3126217" y="2344446"/>
                </a:lnTo>
                <a:cubicBezTo>
                  <a:pt x="3126217" y="2328355"/>
                  <a:pt x="3128393" y="2317274"/>
                  <a:pt x="3132746" y="2311203"/>
                </a:cubicBezTo>
                <a:cubicBezTo>
                  <a:pt x="3137100" y="2305132"/>
                  <a:pt x="3143034" y="2302096"/>
                  <a:pt x="3150550" y="2302096"/>
                </a:cubicBezTo>
                <a:cubicBezTo>
                  <a:pt x="3155834" y="2302096"/>
                  <a:pt x="3159982" y="2304107"/>
                  <a:pt x="3162996" y="2308130"/>
                </a:cubicBezTo>
                <a:cubicBezTo>
                  <a:pt x="3166010" y="2312152"/>
                  <a:pt x="3167516" y="2319081"/>
                  <a:pt x="3167516" y="2328915"/>
                </a:cubicBezTo>
                <a:lnTo>
                  <a:pt x="3167516" y="2406015"/>
                </a:lnTo>
                <a:lnTo>
                  <a:pt x="3183925" y="2406015"/>
                </a:lnTo>
                <a:lnTo>
                  <a:pt x="3183925" y="2337072"/>
                </a:lnTo>
                <a:cubicBezTo>
                  <a:pt x="3183925" y="2325003"/>
                  <a:pt x="3186170" y="2316156"/>
                  <a:pt x="3190659" y="2310532"/>
                </a:cubicBezTo>
                <a:cubicBezTo>
                  <a:pt x="3195148" y="2304908"/>
                  <a:pt x="3200946" y="2302096"/>
                  <a:pt x="3208054" y="2302096"/>
                </a:cubicBezTo>
                <a:cubicBezTo>
                  <a:pt x="3211496" y="2302096"/>
                  <a:pt x="3214601" y="2303065"/>
                  <a:pt x="3217369" y="2305002"/>
                </a:cubicBezTo>
                <a:cubicBezTo>
                  <a:pt x="3220138" y="2306939"/>
                  <a:pt x="3222139" y="2309676"/>
                  <a:pt x="3223373" y="2313214"/>
                </a:cubicBezTo>
                <a:cubicBezTo>
                  <a:pt x="3224608" y="2316753"/>
                  <a:pt x="3225224" y="2322768"/>
                  <a:pt x="3225224" y="2331260"/>
                </a:cubicBezTo>
                <a:lnTo>
                  <a:pt x="3225224" y="2406015"/>
                </a:lnTo>
                <a:lnTo>
                  <a:pt x="3241633" y="2406015"/>
                </a:lnTo>
                <a:lnTo>
                  <a:pt x="3241633" y="2324643"/>
                </a:lnTo>
                <a:cubicBezTo>
                  <a:pt x="3241633" y="2310728"/>
                  <a:pt x="3238945" y="2300608"/>
                  <a:pt x="3233568" y="2294283"/>
                </a:cubicBezTo>
                <a:cubicBezTo>
                  <a:pt x="3228192" y="2287957"/>
                  <a:pt x="3220837" y="2284795"/>
                  <a:pt x="3211504" y="2284795"/>
                </a:cubicBezTo>
                <a:cubicBezTo>
                  <a:pt x="3205381" y="2284795"/>
                  <a:pt x="3199800" y="2286516"/>
                  <a:pt x="3194759" y="2289958"/>
                </a:cubicBezTo>
                <a:cubicBezTo>
                  <a:pt x="3189718" y="2293400"/>
                  <a:pt x="3185257" y="2298564"/>
                  <a:pt x="3181375" y="2305448"/>
                </a:cubicBezTo>
                <a:cubicBezTo>
                  <a:pt x="3179369" y="2298711"/>
                  <a:pt x="3176008" y="2293585"/>
                  <a:pt x="3171290" y="2290069"/>
                </a:cubicBezTo>
                <a:cubicBezTo>
                  <a:pt x="3166572" y="2286553"/>
                  <a:pt x="3160796" y="2284795"/>
                  <a:pt x="3153962" y="2284795"/>
                </a:cubicBezTo>
                <a:close/>
                <a:moveTo>
                  <a:pt x="2907290" y="2284795"/>
                </a:moveTo>
                <a:cubicBezTo>
                  <a:pt x="2899477" y="2284795"/>
                  <a:pt x="2892426" y="2287027"/>
                  <a:pt x="2886138" y="2291492"/>
                </a:cubicBezTo>
                <a:cubicBezTo>
                  <a:pt x="2879850" y="2295957"/>
                  <a:pt x="2874772" y="2302952"/>
                  <a:pt x="2870902" y="2312477"/>
                </a:cubicBezTo>
                <a:cubicBezTo>
                  <a:pt x="2867032" y="2322002"/>
                  <a:pt x="2865098" y="2333127"/>
                  <a:pt x="2865098" y="2345851"/>
                </a:cubicBezTo>
                <a:cubicBezTo>
                  <a:pt x="2865098" y="2364827"/>
                  <a:pt x="2869488" y="2379970"/>
                  <a:pt x="2878269" y="2391281"/>
                </a:cubicBezTo>
                <a:cubicBezTo>
                  <a:pt x="2885934" y="2401104"/>
                  <a:pt x="2895570" y="2406015"/>
                  <a:pt x="2907179" y="2406015"/>
                </a:cubicBezTo>
                <a:cubicBezTo>
                  <a:pt x="2912611" y="2406015"/>
                  <a:pt x="2917560" y="2404722"/>
                  <a:pt x="2922024" y="2402135"/>
                </a:cubicBezTo>
                <a:cubicBezTo>
                  <a:pt x="2926489" y="2399548"/>
                  <a:pt x="2930508" y="2395704"/>
                  <a:pt x="2934080" y="2390605"/>
                </a:cubicBezTo>
                <a:cubicBezTo>
                  <a:pt x="2934080" y="2404001"/>
                  <a:pt x="2933596" y="2412783"/>
                  <a:pt x="2932628" y="2416951"/>
                </a:cubicBezTo>
                <a:cubicBezTo>
                  <a:pt x="2931066" y="2423798"/>
                  <a:pt x="2928145" y="2428952"/>
                  <a:pt x="2923866" y="2432413"/>
                </a:cubicBezTo>
                <a:cubicBezTo>
                  <a:pt x="2919587" y="2435874"/>
                  <a:pt x="2913839" y="2437604"/>
                  <a:pt x="2906621" y="2437604"/>
                </a:cubicBezTo>
                <a:cubicBezTo>
                  <a:pt x="2899998" y="2437604"/>
                  <a:pt x="2894826" y="2436051"/>
                  <a:pt x="2891106" y="2432944"/>
                </a:cubicBezTo>
                <a:cubicBezTo>
                  <a:pt x="2887385" y="2429837"/>
                  <a:pt x="2885152" y="2425102"/>
                  <a:pt x="2884408" y="2418740"/>
                </a:cubicBezTo>
                <a:lnTo>
                  <a:pt x="2868335" y="2415838"/>
                </a:lnTo>
                <a:cubicBezTo>
                  <a:pt x="2868112" y="2427819"/>
                  <a:pt x="2871386" y="2437195"/>
                  <a:pt x="2878157" y="2443966"/>
                </a:cubicBezTo>
                <a:cubicBezTo>
                  <a:pt x="2884929" y="2450738"/>
                  <a:pt x="2894603" y="2454124"/>
                  <a:pt x="2907179" y="2454124"/>
                </a:cubicBezTo>
                <a:cubicBezTo>
                  <a:pt x="2916704" y="2454124"/>
                  <a:pt x="2924852" y="2451873"/>
                  <a:pt x="2931624" y="2447371"/>
                </a:cubicBezTo>
                <a:cubicBezTo>
                  <a:pt x="2938396" y="2442869"/>
                  <a:pt x="2943270" y="2436730"/>
                  <a:pt x="2946246" y="2428953"/>
                </a:cubicBezTo>
                <a:cubicBezTo>
                  <a:pt x="2949223" y="2421177"/>
                  <a:pt x="2950711" y="2408173"/>
                  <a:pt x="2950711" y="2389942"/>
                </a:cubicBezTo>
                <a:lnTo>
                  <a:pt x="2950711" y="2287474"/>
                </a:lnTo>
                <a:lnTo>
                  <a:pt x="2935531" y="2287474"/>
                </a:lnTo>
                <a:lnTo>
                  <a:pt x="2935531" y="2301649"/>
                </a:lnTo>
                <a:cubicBezTo>
                  <a:pt x="2931884" y="2296031"/>
                  <a:pt x="2927699" y="2291818"/>
                  <a:pt x="2922973" y="2289009"/>
                </a:cubicBezTo>
                <a:cubicBezTo>
                  <a:pt x="2918248" y="2286199"/>
                  <a:pt x="2913020" y="2284795"/>
                  <a:pt x="2907290" y="2284795"/>
                </a:cubicBezTo>
                <a:close/>
                <a:moveTo>
                  <a:pt x="2812507" y="2284795"/>
                </a:moveTo>
                <a:cubicBezTo>
                  <a:pt x="2805822" y="2284795"/>
                  <a:pt x="2799898" y="2286404"/>
                  <a:pt x="2794735" y="2289623"/>
                </a:cubicBezTo>
                <a:cubicBezTo>
                  <a:pt x="2789573" y="2292842"/>
                  <a:pt x="2785208" y="2297707"/>
                  <a:pt x="2781642" y="2304219"/>
                </a:cubicBezTo>
                <a:lnTo>
                  <a:pt x="2781642" y="2287474"/>
                </a:lnTo>
                <a:lnTo>
                  <a:pt x="2766797" y="2287474"/>
                </a:lnTo>
                <a:lnTo>
                  <a:pt x="2766797" y="2406015"/>
                </a:lnTo>
                <a:lnTo>
                  <a:pt x="2783205" y="2406015"/>
                </a:lnTo>
                <a:lnTo>
                  <a:pt x="2783205" y="2341205"/>
                </a:lnTo>
                <a:cubicBezTo>
                  <a:pt x="2783205" y="2326903"/>
                  <a:pt x="2785549" y="2316809"/>
                  <a:pt x="2790237" y="2310924"/>
                </a:cubicBezTo>
                <a:cubicBezTo>
                  <a:pt x="2794925" y="2305039"/>
                  <a:pt x="2801213" y="2302096"/>
                  <a:pt x="2809101" y="2302096"/>
                </a:cubicBezTo>
                <a:cubicBezTo>
                  <a:pt x="2813268" y="2302096"/>
                  <a:pt x="2816933" y="2303195"/>
                  <a:pt x="2820096" y="2305392"/>
                </a:cubicBezTo>
                <a:cubicBezTo>
                  <a:pt x="2823258" y="2307590"/>
                  <a:pt x="2825584" y="2310700"/>
                  <a:pt x="2827072" y="2314722"/>
                </a:cubicBezTo>
                <a:cubicBezTo>
                  <a:pt x="2828560" y="2318745"/>
                  <a:pt x="2829305" y="2325114"/>
                  <a:pt x="2829305" y="2333831"/>
                </a:cubicBezTo>
                <a:lnTo>
                  <a:pt x="2829305" y="2406015"/>
                </a:lnTo>
                <a:lnTo>
                  <a:pt x="2845713" y="2406015"/>
                </a:lnTo>
                <a:lnTo>
                  <a:pt x="2845713" y="2333127"/>
                </a:lnTo>
                <a:cubicBezTo>
                  <a:pt x="2845713" y="2322188"/>
                  <a:pt x="2845044" y="2314077"/>
                  <a:pt x="2843707" y="2308793"/>
                </a:cubicBezTo>
                <a:cubicBezTo>
                  <a:pt x="2842370" y="2303510"/>
                  <a:pt x="2840346" y="2299213"/>
                  <a:pt x="2837634" y="2295901"/>
                </a:cubicBezTo>
                <a:cubicBezTo>
                  <a:pt x="2834923" y="2292590"/>
                  <a:pt x="2831357" y="2289911"/>
                  <a:pt x="2826937" y="2287864"/>
                </a:cubicBezTo>
                <a:cubicBezTo>
                  <a:pt x="2822517" y="2285818"/>
                  <a:pt x="2817707" y="2284795"/>
                  <a:pt x="2812507" y="2284795"/>
                </a:cubicBezTo>
                <a:close/>
                <a:moveTo>
                  <a:pt x="2697964" y="2284795"/>
                </a:moveTo>
                <a:cubicBezTo>
                  <a:pt x="2694020" y="2284795"/>
                  <a:pt x="2690466" y="2286153"/>
                  <a:pt x="2687304" y="2288869"/>
                </a:cubicBezTo>
                <a:cubicBezTo>
                  <a:pt x="2684141" y="2291585"/>
                  <a:pt x="2680662" y="2297110"/>
                  <a:pt x="2676867" y="2305445"/>
                </a:cubicBezTo>
                <a:lnTo>
                  <a:pt x="2676867" y="2287474"/>
                </a:lnTo>
                <a:lnTo>
                  <a:pt x="2662022" y="2287474"/>
                </a:lnTo>
                <a:lnTo>
                  <a:pt x="2662022" y="2406015"/>
                </a:lnTo>
                <a:lnTo>
                  <a:pt x="2678430" y="2406015"/>
                </a:lnTo>
                <a:lnTo>
                  <a:pt x="2678430" y="2343954"/>
                </a:lnTo>
                <a:cubicBezTo>
                  <a:pt x="2678430" y="2335322"/>
                  <a:pt x="2679472" y="2327174"/>
                  <a:pt x="2681556" y="2319509"/>
                </a:cubicBezTo>
                <a:cubicBezTo>
                  <a:pt x="2682746" y="2315119"/>
                  <a:pt x="2684792" y="2311695"/>
                  <a:pt x="2687695" y="2309240"/>
                </a:cubicBezTo>
                <a:cubicBezTo>
                  <a:pt x="2690597" y="2306784"/>
                  <a:pt x="2693796" y="2305556"/>
                  <a:pt x="2697294" y="2305556"/>
                </a:cubicBezTo>
                <a:cubicBezTo>
                  <a:pt x="2701164" y="2305556"/>
                  <a:pt x="2705145" y="2307007"/>
                  <a:pt x="2709238" y="2309909"/>
                </a:cubicBezTo>
                <a:lnTo>
                  <a:pt x="2714818" y="2291269"/>
                </a:lnTo>
                <a:cubicBezTo>
                  <a:pt x="2709089" y="2286953"/>
                  <a:pt x="2703470" y="2284795"/>
                  <a:pt x="2697964" y="2284795"/>
                </a:cubicBezTo>
                <a:close/>
                <a:moveTo>
                  <a:pt x="2495037" y="2284795"/>
                </a:moveTo>
                <a:cubicBezTo>
                  <a:pt x="2483577" y="2284795"/>
                  <a:pt x="2474610" y="2287957"/>
                  <a:pt x="2468136" y="2294283"/>
                </a:cubicBezTo>
                <a:cubicBezTo>
                  <a:pt x="2461662" y="2300608"/>
                  <a:pt x="2458425" y="2308830"/>
                  <a:pt x="2458425" y="2318951"/>
                </a:cubicBezTo>
                <a:cubicBezTo>
                  <a:pt x="2458425" y="2324829"/>
                  <a:pt x="2459616" y="2330076"/>
                  <a:pt x="2461997" y="2334689"/>
                </a:cubicBezTo>
                <a:cubicBezTo>
                  <a:pt x="2464378" y="2339303"/>
                  <a:pt x="2467727" y="2342987"/>
                  <a:pt x="2472043" y="2345740"/>
                </a:cubicBezTo>
                <a:cubicBezTo>
                  <a:pt x="2476359" y="2348493"/>
                  <a:pt x="2484916" y="2351842"/>
                  <a:pt x="2497716" y="2355786"/>
                </a:cubicBezTo>
                <a:cubicBezTo>
                  <a:pt x="2506571" y="2358465"/>
                  <a:pt x="2512152" y="2360697"/>
                  <a:pt x="2514459" y="2362483"/>
                </a:cubicBezTo>
                <a:cubicBezTo>
                  <a:pt x="2517807" y="2365088"/>
                  <a:pt x="2519482" y="2368734"/>
                  <a:pt x="2519482" y="2373422"/>
                </a:cubicBezTo>
                <a:cubicBezTo>
                  <a:pt x="2519482" y="2378854"/>
                  <a:pt x="2517533" y="2383338"/>
                  <a:pt x="2513636" y="2386872"/>
                </a:cubicBezTo>
                <a:cubicBezTo>
                  <a:pt x="2509738" y="2390407"/>
                  <a:pt x="2504226" y="2392174"/>
                  <a:pt x="2497098" y="2392174"/>
                </a:cubicBezTo>
                <a:cubicBezTo>
                  <a:pt x="2489972" y="2392174"/>
                  <a:pt x="2484256" y="2390137"/>
                  <a:pt x="2479950" y="2386063"/>
                </a:cubicBezTo>
                <a:cubicBezTo>
                  <a:pt x="2475643" y="2381989"/>
                  <a:pt x="2473008" y="2375766"/>
                  <a:pt x="2472043" y="2367394"/>
                </a:cubicBezTo>
                <a:lnTo>
                  <a:pt x="2455634" y="2370520"/>
                </a:lnTo>
                <a:cubicBezTo>
                  <a:pt x="2459355" y="2395969"/>
                  <a:pt x="2472861" y="2408694"/>
                  <a:pt x="2496153" y="2408694"/>
                </a:cubicBezTo>
                <a:cubicBezTo>
                  <a:pt x="2508580" y="2408694"/>
                  <a:pt x="2518384" y="2405191"/>
                  <a:pt x="2525565" y="2398183"/>
                </a:cubicBezTo>
                <a:cubicBezTo>
                  <a:pt x="2532746" y="2391176"/>
                  <a:pt x="2536336" y="2382007"/>
                  <a:pt x="2536336" y="2370677"/>
                </a:cubicBezTo>
                <a:cubicBezTo>
                  <a:pt x="2536336" y="2364564"/>
                  <a:pt x="2535224" y="2359290"/>
                  <a:pt x="2533000" y="2354855"/>
                </a:cubicBezTo>
                <a:cubicBezTo>
                  <a:pt x="2530776" y="2350420"/>
                  <a:pt x="2527662" y="2346916"/>
                  <a:pt x="2523659" y="2344345"/>
                </a:cubicBezTo>
                <a:cubicBezTo>
                  <a:pt x="2519656" y="2341773"/>
                  <a:pt x="2510836" y="2338324"/>
                  <a:pt x="2497199" y="2333997"/>
                </a:cubicBezTo>
                <a:cubicBezTo>
                  <a:pt x="2487284" y="2330737"/>
                  <a:pt x="2481319" y="2328365"/>
                  <a:pt x="2479307" y="2326883"/>
                </a:cubicBezTo>
                <a:cubicBezTo>
                  <a:pt x="2475952" y="2324363"/>
                  <a:pt x="2474275" y="2320917"/>
                  <a:pt x="2474275" y="2316544"/>
                </a:cubicBezTo>
                <a:cubicBezTo>
                  <a:pt x="2474275" y="2312098"/>
                  <a:pt x="2476024" y="2308448"/>
                  <a:pt x="2479521" y="2305595"/>
                </a:cubicBezTo>
                <a:cubicBezTo>
                  <a:pt x="2483019" y="2302741"/>
                  <a:pt x="2488339" y="2301315"/>
                  <a:pt x="2495483" y="2301315"/>
                </a:cubicBezTo>
                <a:cubicBezTo>
                  <a:pt x="2508059" y="2301315"/>
                  <a:pt x="2515091" y="2307789"/>
                  <a:pt x="2516580" y="2320737"/>
                </a:cubicBezTo>
                <a:lnTo>
                  <a:pt x="2532653" y="2318058"/>
                </a:lnTo>
                <a:cubicBezTo>
                  <a:pt x="2531537" y="2309872"/>
                  <a:pt x="2529528" y="2303584"/>
                  <a:pt x="2526625" y="2299194"/>
                </a:cubicBezTo>
                <a:cubicBezTo>
                  <a:pt x="2523723" y="2294803"/>
                  <a:pt x="2519537" y="2291306"/>
                  <a:pt x="2514068" y="2288701"/>
                </a:cubicBezTo>
                <a:cubicBezTo>
                  <a:pt x="2508599" y="2286097"/>
                  <a:pt x="2502255" y="2284795"/>
                  <a:pt x="2495037" y="2284795"/>
                </a:cubicBezTo>
                <a:close/>
                <a:moveTo>
                  <a:pt x="2402932" y="2284795"/>
                </a:moveTo>
                <a:cubicBezTo>
                  <a:pt x="2396247" y="2284795"/>
                  <a:pt x="2390323" y="2286404"/>
                  <a:pt x="2385160" y="2289623"/>
                </a:cubicBezTo>
                <a:cubicBezTo>
                  <a:pt x="2379998" y="2292842"/>
                  <a:pt x="2375634" y="2297707"/>
                  <a:pt x="2372067" y="2304219"/>
                </a:cubicBezTo>
                <a:lnTo>
                  <a:pt x="2372067" y="2287474"/>
                </a:lnTo>
                <a:lnTo>
                  <a:pt x="2357222" y="2287474"/>
                </a:lnTo>
                <a:lnTo>
                  <a:pt x="2357222" y="2406015"/>
                </a:lnTo>
                <a:lnTo>
                  <a:pt x="2373630" y="2406015"/>
                </a:lnTo>
                <a:lnTo>
                  <a:pt x="2373630" y="2341205"/>
                </a:lnTo>
                <a:cubicBezTo>
                  <a:pt x="2373630" y="2326903"/>
                  <a:pt x="2375974" y="2316809"/>
                  <a:pt x="2380662" y="2310924"/>
                </a:cubicBezTo>
                <a:cubicBezTo>
                  <a:pt x="2385350" y="2305039"/>
                  <a:pt x="2391638" y="2302096"/>
                  <a:pt x="2399526" y="2302096"/>
                </a:cubicBezTo>
                <a:cubicBezTo>
                  <a:pt x="2403693" y="2302096"/>
                  <a:pt x="2407358" y="2303195"/>
                  <a:pt x="2410521" y="2305392"/>
                </a:cubicBezTo>
                <a:cubicBezTo>
                  <a:pt x="2413683" y="2307590"/>
                  <a:pt x="2416009" y="2310700"/>
                  <a:pt x="2417497" y="2314722"/>
                </a:cubicBezTo>
                <a:cubicBezTo>
                  <a:pt x="2418985" y="2318745"/>
                  <a:pt x="2419730" y="2325114"/>
                  <a:pt x="2419730" y="2333831"/>
                </a:cubicBezTo>
                <a:lnTo>
                  <a:pt x="2419730" y="2406015"/>
                </a:lnTo>
                <a:lnTo>
                  <a:pt x="2436138" y="2406015"/>
                </a:lnTo>
                <a:lnTo>
                  <a:pt x="2436138" y="2333127"/>
                </a:lnTo>
                <a:cubicBezTo>
                  <a:pt x="2436138" y="2322188"/>
                  <a:pt x="2435469" y="2314077"/>
                  <a:pt x="2434132" y="2308793"/>
                </a:cubicBezTo>
                <a:cubicBezTo>
                  <a:pt x="2432795" y="2303510"/>
                  <a:pt x="2430771" y="2299213"/>
                  <a:pt x="2428060" y="2295901"/>
                </a:cubicBezTo>
                <a:cubicBezTo>
                  <a:pt x="2425348" y="2292590"/>
                  <a:pt x="2421782" y="2289911"/>
                  <a:pt x="2417362" y="2287864"/>
                </a:cubicBezTo>
                <a:cubicBezTo>
                  <a:pt x="2412942" y="2285818"/>
                  <a:pt x="2408132" y="2284795"/>
                  <a:pt x="2402932" y="2284795"/>
                </a:cubicBezTo>
                <a:close/>
                <a:moveTo>
                  <a:pt x="2292296" y="2284795"/>
                </a:moveTo>
                <a:cubicBezTo>
                  <a:pt x="2279124" y="2284795"/>
                  <a:pt x="2268241" y="2290171"/>
                  <a:pt x="2259646" y="2300924"/>
                </a:cubicBezTo>
                <a:cubicBezTo>
                  <a:pt x="2251052" y="2311677"/>
                  <a:pt x="2246754" y="2327285"/>
                  <a:pt x="2246754" y="2347749"/>
                </a:cubicBezTo>
                <a:cubicBezTo>
                  <a:pt x="2246754" y="2367469"/>
                  <a:pt x="2251014" y="2382556"/>
                  <a:pt x="2259535" y="2393011"/>
                </a:cubicBezTo>
                <a:cubicBezTo>
                  <a:pt x="2268055" y="2403467"/>
                  <a:pt x="2279199" y="2408694"/>
                  <a:pt x="2292965" y="2408694"/>
                </a:cubicBezTo>
                <a:cubicBezTo>
                  <a:pt x="2303904" y="2408694"/>
                  <a:pt x="2313076" y="2405476"/>
                  <a:pt x="2320480" y="2399039"/>
                </a:cubicBezTo>
                <a:cubicBezTo>
                  <a:pt x="2327884" y="2392602"/>
                  <a:pt x="2333000" y="2383058"/>
                  <a:pt x="2335828" y="2370408"/>
                </a:cubicBezTo>
                <a:lnTo>
                  <a:pt x="2318861" y="2367841"/>
                </a:lnTo>
                <a:cubicBezTo>
                  <a:pt x="2314024" y="2384063"/>
                  <a:pt x="2305430" y="2392174"/>
                  <a:pt x="2293077" y="2392174"/>
                </a:cubicBezTo>
                <a:cubicBezTo>
                  <a:pt x="2285189" y="2392174"/>
                  <a:pt x="2278492" y="2388788"/>
                  <a:pt x="2272985" y="2382017"/>
                </a:cubicBezTo>
                <a:cubicBezTo>
                  <a:pt x="2267478" y="2375245"/>
                  <a:pt x="2264390" y="2365199"/>
                  <a:pt x="2263720" y="2351879"/>
                </a:cubicBezTo>
                <a:lnTo>
                  <a:pt x="2336274" y="2351879"/>
                </a:lnTo>
                <a:lnTo>
                  <a:pt x="2336386" y="2346521"/>
                </a:lnTo>
                <a:cubicBezTo>
                  <a:pt x="2336386" y="2326504"/>
                  <a:pt x="2332181" y="2311212"/>
                  <a:pt x="2323773" y="2300645"/>
                </a:cubicBezTo>
                <a:cubicBezTo>
                  <a:pt x="2315364" y="2290078"/>
                  <a:pt x="2304872" y="2284795"/>
                  <a:pt x="2292296" y="2284795"/>
                </a:cubicBezTo>
                <a:close/>
                <a:moveTo>
                  <a:pt x="2066412" y="2284795"/>
                </a:moveTo>
                <a:cubicBezTo>
                  <a:pt x="2054952" y="2284795"/>
                  <a:pt x="2045985" y="2287957"/>
                  <a:pt x="2039511" y="2294283"/>
                </a:cubicBezTo>
                <a:cubicBezTo>
                  <a:pt x="2033037" y="2300608"/>
                  <a:pt x="2029800" y="2308830"/>
                  <a:pt x="2029800" y="2318951"/>
                </a:cubicBezTo>
                <a:cubicBezTo>
                  <a:pt x="2029800" y="2324829"/>
                  <a:pt x="2030990" y="2330076"/>
                  <a:pt x="2033372" y="2334689"/>
                </a:cubicBezTo>
                <a:cubicBezTo>
                  <a:pt x="2035753" y="2339303"/>
                  <a:pt x="2039102" y="2342987"/>
                  <a:pt x="2043418" y="2345740"/>
                </a:cubicBezTo>
                <a:cubicBezTo>
                  <a:pt x="2047734" y="2348493"/>
                  <a:pt x="2056291" y="2351842"/>
                  <a:pt x="2069090" y="2355786"/>
                </a:cubicBezTo>
                <a:cubicBezTo>
                  <a:pt x="2077946" y="2358465"/>
                  <a:pt x="2083527" y="2360697"/>
                  <a:pt x="2085834" y="2362483"/>
                </a:cubicBezTo>
                <a:cubicBezTo>
                  <a:pt x="2089182" y="2365088"/>
                  <a:pt x="2090857" y="2368734"/>
                  <a:pt x="2090857" y="2373422"/>
                </a:cubicBezTo>
                <a:cubicBezTo>
                  <a:pt x="2090857" y="2378854"/>
                  <a:pt x="2088908" y="2383338"/>
                  <a:pt x="2085010" y="2386872"/>
                </a:cubicBezTo>
                <a:cubicBezTo>
                  <a:pt x="2081113" y="2390407"/>
                  <a:pt x="2075601" y="2392174"/>
                  <a:pt x="2068473" y="2392174"/>
                </a:cubicBezTo>
                <a:cubicBezTo>
                  <a:pt x="2061347" y="2392174"/>
                  <a:pt x="2055631" y="2390137"/>
                  <a:pt x="2051324" y="2386063"/>
                </a:cubicBezTo>
                <a:cubicBezTo>
                  <a:pt x="2047018" y="2381989"/>
                  <a:pt x="2044383" y="2375766"/>
                  <a:pt x="2043418" y="2367394"/>
                </a:cubicBezTo>
                <a:lnTo>
                  <a:pt x="2027009" y="2370520"/>
                </a:lnTo>
                <a:cubicBezTo>
                  <a:pt x="2030730" y="2395969"/>
                  <a:pt x="2044236" y="2408694"/>
                  <a:pt x="2067528" y="2408694"/>
                </a:cubicBezTo>
                <a:cubicBezTo>
                  <a:pt x="2079955" y="2408694"/>
                  <a:pt x="2089759" y="2405191"/>
                  <a:pt x="2096940" y="2398183"/>
                </a:cubicBezTo>
                <a:cubicBezTo>
                  <a:pt x="2104121" y="2391176"/>
                  <a:pt x="2107711" y="2382007"/>
                  <a:pt x="2107711" y="2370677"/>
                </a:cubicBezTo>
                <a:cubicBezTo>
                  <a:pt x="2107711" y="2364564"/>
                  <a:pt x="2106599" y="2359290"/>
                  <a:pt x="2104375" y="2354855"/>
                </a:cubicBezTo>
                <a:cubicBezTo>
                  <a:pt x="2102151" y="2350420"/>
                  <a:pt x="2099037" y="2346916"/>
                  <a:pt x="2095034" y="2344345"/>
                </a:cubicBezTo>
                <a:cubicBezTo>
                  <a:pt x="2091030" y="2341773"/>
                  <a:pt x="2082211" y="2338324"/>
                  <a:pt x="2068574" y="2333997"/>
                </a:cubicBezTo>
                <a:cubicBezTo>
                  <a:pt x="2058659" y="2330737"/>
                  <a:pt x="2052694" y="2328365"/>
                  <a:pt x="2050682" y="2326883"/>
                </a:cubicBezTo>
                <a:cubicBezTo>
                  <a:pt x="2047327" y="2324363"/>
                  <a:pt x="2045650" y="2320917"/>
                  <a:pt x="2045650" y="2316544"/>
                </a:cubicBezTo>
                <a:cubicBezTo>
                  <a:pt x="2045650" y="2312098"/>
                  <a:pt x="2047399" y="2308448"/>
                  <a:pt x="2050896" y="2305595"/>
                </a:cubicBezTo>
                <a:cubicBezTo>
                  <a:pt x="2054394" y="2302741"/>
                  <a:pt x="2059714" y="2301315"/>
                  <a:pt x="2066858" y="2301315"/>
                </a:cubicBezTo>
                <a:cubicBezTo>
                  <a:pt x="2079434" y="2301315"/>
                  <a:pt x="2086466" y="2307789"/>
                  <a:pt x="2087954" y="2320737"/>
                </a:cubicBezTo>
                <a:lnTo>
                  <a:pt x="2104028" y="2318058"/>
                </a:lnTo>
                <a:cubicBezTo>
                  <a:pt x="2102912" y="2309872"/>
                  <a:pt x="2100902" y="2303584"/>
                  <a:pt x="2098000" y="2299194"/>
                </a:cubicBezTo>
                <a:cubicBezTo>
                  <a:pt x="2095098" y="2294803"/>
                  <a:pt x="2090912" y="2291306"/>
                  <a:pt x="2085443" y="2288701"/>
                </a:cubicBezTo>
                <a:cubicBezTo>
                  <a:pt x="2079974" y="2286097"/>
                  <a:pt x="2073630" y="2284795"/>
                  <a:pt x="2066412" y="2284795"/>
                </a:cubicBezTo>
                <a:close/>
                <a:moveTo>
                  <a:pt x="1968446" y="2284795"/>
                </a:moveTo>
                <a:cubicBezTo>
                  <a:pt x="1955274" y="2284795"/>
                  <a:pt x="1944391" y="2290171"/>
                  <a:pt x="1935796" y="2300924"/>
                </a:cubicBezTo>
                <a:cubicBezTo>
                  <a:pt x="1927202" y="2311677"/>
                  <a:pt x="1922904" y="2327285"/>
                  <a:pt x="1922904" y="2347749"/>
                </a:cubicBezTo>
                <a:cubicBezTo>
                  <a:pt x="1922904" y="2367469"/>
                  <a:pt x="1927164" y="2382556"/>
                  <a:pt x="1935685" y="2393011"/>
                </a:cubicBezTo>
                <a:cubicBezTo>
                  <a:pt x="1944205" y="2403467"/>
                  <a:pt x="1955349" y="2408694"/>
                  <a:pt x="1969115" y="2408694"/>
                </a:cubicBezTo>
                <a:cubicBezTo>
                  <a:pt x="1980054" y="2408694"/>
                  <a:pt x="1989226" y="2405476"/>
                  <a:pt x="1996630" y="2399039"/>
                </a:cubicBezTo>
                <a:cubicBezTo>
                  <a:pt x="2004034" y="2392602"/>
                  <a:pt x="2009150" y="2383058"/>
                  <a:pt x="2011978" y="2370408"/>
                </a:cubicBezTo>
                <a:lnTo>
                  <a:pt x="1995011" y="2367841"/>
                </a:lnTo>
                <a:cubicBezTo>
                  <a:pt x="1990174" y="2384063"/>
                  <a:pt x="1981580" y="2392174"/>
                  <a:pt x="1969227" y="2392174"/>
                </a:cubicBezTo>
                <a:cubicBezTo>
                  <a:pt x="1961339" y="2392174"/>
                  <a:pt x="1954642" y="2388788"/>
                  <a:pt x="1949135" y="2382017"/>
                </a:cubicBezTo>
                <a:cubicBezTo>
                  <a:pt x="1943629" y="2375245"/>
                  <a:pt x="1940540" y="2365199"/>
                  <a:pt x="1939871" y="2351879"/>
                </a:cubicBezTo>
                <a:lnTo>
                  <a:pt x="2012424" y="2351879"/>
                </a:lnTo>
                <a:lnTo>
                  <a:pt x="2012536" y="2346521"/>
                </a:lnTo>
                <a:cubicBezTo>
                  <a:pt x="2012536" y="2326504"/>
                  <a:pt x="2008331" y="2311212"/>
                  <a:pt x="1999923" y="2300645"/>
                </a:cubicBezTo>
                <a:cubicBezTo>
                  <a:pt x="1991514" y="2290078"/>
                  <a:pt x="1981022" y="2284795"/>
                  <a:pt x="1968446" y="2284795"/>
                </a:cubicBezTo>
                <a:close/>
                <a:moveTo>
                  <a:pt x="1820462" y="2284795"/>
                </a:moveTo>
                <a:cubicBezTo>
                  <a:pt x="1814370" y="2284795"/>
                  <a:pt x="1808761" y="2286459"/>
                  <a:pt x="1803635" y="2289789"/>
                </a:cubicBezTo>
                <a:cubicBezTo>
                  <a:pt x="1798508" y="2293118"/>
                  <a:pt x="1794311" y="2297854"/>
                  <a:pt x="1791043" y="2303995"/>
                </a:cubicBezTo>
                <a:lnTo>
                  <a:pt x="1791043" y="2287474"/>
                </a:lnTo>
                <a:lnTo>
                  <a:pt x="1776309" y="2287474"/>
                </a:lnTo>
                <a:lnTo>
                  <a:pt x="1776309" y="2406015"/>
                </a:lnTo>
                <a:lnTo>
                  <a:pt x="1792717" y="2406015"/>
                </a:lnTo>
                <a:lnTo>
                  <a:pt x="1792717" y="2344446"/>
                </a:lnTo>
                <a:cubicBezTo>
                  <a:pt x="1792717" y="2328355"/>
                  <a:pt x="1794894" y="2317274"/>
                  <a:pt x="1799247" y="2311203"/>
                </a:cubicBezTo>
                <a:cubicBezTo>
                  <a:pt x="1803600" y="2305132"/>
                  <a:pt x="1809534" y="2302096"/>
                  <a:pt x="1817050" y="2302096"/>
                </a:cubicBezTo>
                <a:cubicBezTo>
                  <a:pt x="1822334" y="2302096"/>
                  <a:pt x="1826482" y="2304107"/>
                  <a:pt x="1829496" y="2308130"/>
                </a:cubicBezTo>
                <a:cubicBezTo>
                  <a:pt x="1832510" y="2312152"/>
                  <a:pt x="1834017" y="2319081"/>
                  <a:pt x="1834017" y="2328915"/>
                </a:cubicBezTo>
                <a:lnTo>
                  <a:pt x="1834017" y="2406015"/>
                </a:lnTo>
                <a:lnTo>
                  <a:pt x="1850425" y="2406015"/>
                </a:lnTo>
                <a:lnTo>
                  <a:pt x="1850425" y="2337072"/>
                </a:lnTo>
                <a:cubicBezTo>
                  <a:pt x="1850425" y="2325003"/>
                  <a:pt x="1852670" y="2316156"/>
                  <a:pt x="1857159" y="2310532"/>
                </a:cubicBezTo>
                <a:cubicBezTo>
                  <a:pt x="1861648" y="2304908"/>
                  <a:pt x="1867447" y="2302096"/>
                  <a:pt x="1874554" y="2302096"/>
                </a:cubicBezTo>
                <a:cubicBezTo>
                  <a:pt x="1877996" y="2302096"/>
                  <a:pt x="1881101" y="2303065"/>
                  <a:pt x="1883869" y="2305002"/>
                </a:cubicBezTo>
                <a:cubicBezTo>
                  <a:pt x="1886638" y="2306939"/>
                  <a:pt x="1888639" y="2309676"/>
                  <a:pt x="1889873" y="2313214"/>
                </a:cubicBezTo>
                <a:cubicBezTo>
                  <a:pt x="1891108" y="2316753"/>
                  <a:pt x="1891725" y="2322768"/>
                  <a:pt x="1891725" y="2331260"/>
                </a:cubicBezTo>
                <a:lnTo>
                  <a:pt x="1891725" y="2406015"/>
                </a:lnTo>
                <a:lnTo>
                  <a:pt x="1908133" y="2406015"/>
                </a:lnTo>
                <a:lnTo>
                  <a:pt x="1908133" y="2324643"/>
                </a:lnTo>
                <a:cubicBezTo>
                  <a:pt x="1908133" y="2310728"/>
                  <a:pt x="1905445" y="2300608"/>
                  <a:pt x="1900068" y="2294283"/>
                </a:cubicBezTo>
                <a:cubicBezTo>
                  <a:pt x="1894692" y="2287957"/>
                  <a:pt x="1887337" y="2284795"/>
                  <a:pt x="1878004" y="2284795"/>
                </a:cubicBezTo>
                <a:cubicBezTo>
                  <a:pt x="1871881" y="2284795"/>
                  <a:pt x="1866300" y="2286516"/>
                  <a:pt x="1861259" y="2289958"/>
                </a:cubicBezTo>
                <a:cubicBezTo>
                  <a:pt x="1856219" y="2293400"/>
                  <a:pt x="1851757" y="2298564"/>
                  <a:pt x="1847875" y="2305448"/>
                </a:cubicBezTo>
                <a:cubicBezTo>
                  <a:pt x="1845869" y="2298711"/>
                  <a:pt x="1842508" y="2293585"/>
                  <a:pt x="1837790" y="2290069"/>
                </a:cubicBezTo>
                <a:cubicBezTo>
                  <a:pt x="1833072" y="2286553"/>
                  <a:pt x="1827296" y="2284795"/>
                  <a:pt x="1820462" y="2284795"/>
                </a:cubicBezTo>
                <a:close/>
                <a:moveTo>
                  <a:pt x="1567838" y="2284795"/>
                </a:moveTo>
                <a:cubicBezTo>
                  <a:pt x="1554666" y="2284795"/>
                  <a:pt x="1543783" y="2290004"/>
                  <a:pt x="1535188" y="2300422"/>
                </a:cubicBezTo>
                <a:cubicBezTo>
                  <a:pt x="1526594" y="2310840"/>
                  <a:pt x="1522296" y="2326281"/>
                  <a:pt x="1522296" y="2346744"/>
                </a:cubicBezTo>
                <a:cubicBezTo>
                  <a:pt x="1522296" y="2367134"/>
                  <a:pt x="1526631" y="2382556"/>
                  <a:pt x="1535300" y="2393011"/>
                </a:cubicBezTo>
                <a:cubicBezTo>
                  <a:pt x="1543969" y="2403467"/>
                  <a:pt x="1554815" y="2408694"/>
                  <a:pt x="1567838" y="2408694"/>
                </a:cubicBezTo>
                <a:cubicBezTo>
                  <a:pt x="1581083" y="2408694"/>
                  <a:pt x="1591985" y="2403485"/>
                  <a:pt x="1600543" y="2393067"/>
                </a:cubicBezTo>
                <a:cubicBezTo>
                  <a:pt x="1609100" y="2382649"/>
                  <a:pt x="1613379" y="2366799"/>
                  <a:pt x="1613379" y="2345517"/>
                </a:cubicBezTo>
                <a:cubicBezTo>
                  <a:pt x="1613379" y="2325871"/>
                  <a:pt x="1609026" y="2310840"/>
                  <a:pt x="1600319" y="2300422"/>
                </a:cubicBezTo>
                <a:cubicBezTo>
                  <a:pt x="1591613" y="2290004"/>
                  <a:pt x="1580786" y="2284795"/>
                  <a:pt x="1567838" y="2284795"/>
                </a:cubicBezTo>
                <a:close/>
                <a:moveTo>
                  <a:pt x="1373989" y="2284795"/>
                </a:moveTo>
                <a:cubicBezTo>
                  <a:pt x="1370045" y="2284795"/>
                  <a:pt x="1366492" y="2286153"/>
                  <a:pt x="1363329" y="2288869"/>
                </a:cubicBezTo>
                <a:cubicBezTo>
                  <a:pt x="1360167" y="2291585"/>
                  <a:pt x="1356688" y="2297110"/>
                  <a:pt x="1352893" y="2305445"/>
                </a:cubicBezTo>
                <a:lnTo>
                  <a:pt x="1352893" y="2287474"/>
                </a:lnTo>
                <a:lnTo>
                  <a:pt x="1338047" y="2287474"/>
                </a:lnTo>
                <a:lnTo>
                  <a:pt x="1338047" y="2406015"/>
                </a:lnTo>
                <a:lnTo>
                  <a:pt x="1354455" y="2406015"/>
                </a:lnTo>
                <a:lnTo>
                  <a:pt x="1354455" y="2343954"/>
                </a:lnTo>
                <a:cubicBezTo>
                  <a:pt x="1354455" y="2335322"/>
                  <a:pt x="1355497" y="2327174"/>
                  <a:pt x="1357581" y="2319509"/>
                </a:cubicBezTo>
                <a:cubicBezTo>
                  <a:pt x="1358771" y="2315119"/>
                  <a:pt x="1360818" y="2311695"/>
                  <a:pt x="1363720" y="2309240"/>
                </a:cubicBezTo>
                <a:cubicBezTo>
                  <a:pt x="1366622" y="2306784"/>
                  <a:pt x="1369822" y="2305556"/>
                  <a:pt x="1373319" y="2305556"/>
                </a:cubicBezTo>
                <a:cubicBezTo>
                  <a:pt x="1377189" y="2305556"/>
                  <a:pt x="1381170" y="2307007"/>
                  <a:pt x="1385263" y="2309909"/>
                </a:cubicBezTo>
                <a:lnTo>
                  <a:pt x="1390844" y="2291269"/>
                </a:lnTo>
                <a:cubicBezTo>
                  <a:pt x="1385114" y="2286953"/>
                  <a:pt x="1379496" y="2284795"/>
                  <a:pt x="1373989" y="2284795"/>
                </a:cubicBezTo>
                <a:close/>
                <a:moveTo>
                  <a:pt x="1273121" y="2284795"/>
                </a:moveTo>
                <a:cubicBezTo>
                  <a:pt x="1259949" y="2284795"/>
                  <a:pt x="1249066" y="2290171"/>
                  <a:pt x="1240472" y="2300924"/>
                </a:cubicBezTo>
                <a:cubicBezTo>
                  <a:pt x="1231877" y="2311677"/>
                  <a:pt x="1227579" y="2327285"/>
                  <a:pt x="1227579" y="2347749"/>
                </a:cubicBezTo>
                <a:cubicBezTo>
                  <a:pt x="1227579" y="2367469"/>
                  <a:pt x="1231839" y="2382556"/>
                  <a:pt x="1240360" y="2393011"/>
                </a:cubicBezTo>
                <a:cubicBezTo>
                  <a:pt x="1248880" y="2403467"/>
                  <a:pt x="1260024" y="2408694"/>
                  <a:pt x="1273790" y="2408694"/>
                </a:cubicBezTo>
                <a:cubicBezTo>
                  <a:pt x="1284729" y="2408694"/>
                  <a:pt x="1293901" y="2405476"/>
                  <a:pt x="1301305" y="2399039"/>
                </a:cubicBezTo>
                <a:cubicBezTo>
                  <a:pt x="1308709" y="2392602"/>
                  <a:pt x="1313825" y="2383058"/>
                  <a:pt x="1316653" y="2370408"/>
                </a:cubicBezTo>
                <a:lnTo>
                  <a:pt x="1299687" y="2367841"/>
                </a:lnTo>
                <a:cubicBezTo>
                  <a:pt x="1294850" y="2384063"/>
                  <a:pt x="1286255" y="2392174"/>
                  <a:pt x="1273902" y="2392174"/>
                </a:cubicBezTo>
                <a:cubicBezTo>
                  <a:pt x="1266014" y="2392174"/>
                  <a:pt x="1259317" y="2388788"/>
                  <a:pt x="1253810" y="2382017"/>
                </a:cubicBezTo>
                <a:cubicBezTo>
                  <a:pt x="1248304" y="2375245"/>
                  <a:pt x="1245215" y="2365199"/>
                  <a:pt x="1244546" y="2351879"/>
                </a:cubicBezTo>
                <a:lnTo>
                  <a:pt x="1317099" y="2351879"/>
                </a:lnTo>
                <a:lnTo>
                  <a:pt x="1317211" y="2346521"/>
                </a:lnTo>
                <a:cubicBezTo>
                  <a:pt x="1317211" y="2326504"/>
                  <a:pt x="1313007" y="2311212"/>
                  <a:pt x="1304598" y="2300645"/>
                </a:cubicBezTo>
                <a:cubicBezTo>
                  <a:pt x="1296189" y="2290078"/>
                  <a:pt x="1285697" y="2284795"/>
                  <a:pt x="1273121" y="2284795"/>
                </a:cubicBezTo>
                <a:close/>
                <a:moveTo>
                  <a:pt x="1097764" y="2284795"/>
                </a:moveTo>
                <a:cubicBezTo>
                  <a:pt x="1093820" y="2284795"/>
                  <a:pt x="1090267" y="2286153"/>
                  <a:pt x="1087104" y="2288869"/>
                </a:cubicBezTo>
                <a:cubicBezTo>
                  <a:pt x="1083942" y="2291585"/>
                  <a:pt x="1080463" y="2297110"/>
                  <a:pt x="1076668" y="2305445"/>
                </a:cubicBezTo>
                <a:lnTo>
                  <a:pt x="1076668" y="2287474"/>
                </a:lnTo>
                <a:lnTo>
                  <a:pt x="1061822" y="2287474"/>
                </a:lnTo>
                <a:lnTo>
                  <a:pt x="1061822" y="2406015"/>
                </a:lnTo>
                <a:lnTo>
                  <a:pt x="1078230" y="2406015"/>
                </a:lnTo>
                <a:lnTo>
                  <a:pt x="1078230" y="2343954"/>
                </a:lnTo>
                <a:cubicBezTo>
                  <a:pt x="1078230" y="2335322"/>
                  <a:pt x="1079272" y="2327174"/>
                  <a:pt x="1081356" y="2319509"/>
                </a:cubicBezTo>
                <a:cubicBezTo>
                  <a:pt x="1082546" y="2315119"/>
                  <a:pt x="1084593" y="2311695"/>
                  <a:pt x="1087495" y="2309240"/>
                </a:cubicBezTo>
                <a:cubicBezTo>
                  <a:pt x="1090397" y="2306784"/>
                  <a:pt x="1093597" y="2305556"/>
                  <a:pt x="1097094" y="2305556"/>
                </a:cubicBezTo>
                <a:cubicBezTo>
                  <a:pt x="1100964" y="2305556"/>
                  <a:pt x="1104945" y="2307007"/>
                  <a:pt x="1109038" y="2309909"/>
                </a:cubicBezTo>
                <a:lnTo>
                  <a:pt x="1114619" y="2291269"/>
                </a:lnTo>
                <a:cubicBezTo>
                  <a:pt x="1108889" y="2286953"/>
                  <a:pt x="1103271" y="2284795"/>
                  <a:pt x="1097764" y="2284795"/>
                </a:cubicBezTo>
                <a:close/>
                <a:moveTo>
                  <a:pt x="996338" y="2284795"/>
                </a:moveTo>
                <a:cubicBezTo>
                  <a:pt x="983166" y="2284795"/>
                  <a:pt x="972283" y="2290004"/>
                  <a:pt x="963688" y="2300422"/>
                </a:cubicBezTo>
                <a:cubicBezTo>
                  <a:pt x="955094" y="2310840"/>
                  <a:pt x="950796" y="2326281"/>
                  <a:pt x="950796" y="2346744"/>
                </a:cubicBezTo>
                <a:cubicBezTo>
                  <a:pt x="950796" y="2367134"/>
                  <a:pt x="955131" y="2382556"/>
                  <a:pt x="963800" y="2393011"/>
                </a:cubicBezTo>
                <a:cubicBezTo>
                  <a:pt x="972469" y="2403467"/>
                  <a:pt x="983315" y="2408694"/>
                  <a:pt x="996338" y="2408694"/>
                </a:cubicBezTo>
                <a:cubicBezTo>
                  <a:pt x="1009583" y="2408694"/>
                  <a:pt x="1020485" y="2403485"/>
                  <a:pt x="1029043" y="2393067"/>
                </a:cubicBezTo>
                <a:cubicBezTo>
                  <a:pt x="1037600" y="2382649"/>
                  <a:pt x="1041879" y="2366799"/>
                  <a:pt x="1041879" y="2345517"/>
                </a:cubicBezTo>
                <a:cubicBezTo>
                  <a:pt x="1041879" y="2325871"/>
                  <a:pt x="1037526" y="2310840"/>
                  <a:pt x="1028819" y="2300422"/>
                </a:cubicBezTo>
                <a:cubicBezTo>
                  <a:pt x="1020113" y="2290004"/>
                  <a:pt x="1009286" y="2284795"/>
                  <a:pt x="996338" y="2284795"/>
                </a:cubicBezTo>
                <a:close/>
                <a:moveTo>
                  <a:pt x="3043952" y="2246062"/>
                </a:moveTo>
                <a:lnTo>
                  <a:pt x="3027544" y="2258117"/>
                </a:lnTo>
                <a:lnTo>
                  <a:pt x="3027544" y="2287474"/>
                </a:lnTo>
                <a:lnTo>
                  <a:pt x="3015488" y="2287474"/>
                </a:lnTo>
                <a:lnTo>
                  <a:pt x="3015488" y="2303101"/>
                </a:lnTo>
                <a:lnTo>
                  <a:pt x="3027544" y="2303101"/>
                </a:lnTo>
                <a:lnTo>
                  <a:pt x="3027544" y="2371301"/>
                </a:lnTo>
                <a:cubicBezTo>
                  <a:pt x="3027544" y="2383058"/>
                  <a:pt x="3028195" y="2390909"/>
                  <a:pt x="3029497" y="2394853"/>
                </a:cubicBezTo>
                <a:cubicBezTo>
                  <a:pt x="3030799" y="2398797"/>
                  <a:pt x="3033199" y="2401904"/>
                  <a:pt x="3036696" y="2404173"/>
                </a:cubicBezTo>
                <a:cubicBezTo>
                  <a:pt x="3040194" y="2406443"/>
                  <a:pt x="3044808" y="2407578"/>
                  <a:pt x="3050538" y="2407578"/>
                </a:cubicBezTo>
                <a:cubicBezTo>
                  <a:pt x="3054184" y="2407578"/>
                  <a:pt x="3058277" y="2406983"/>
                  <a:pt x="3062816" y="2405792"/>
                </a:cubicBezTo>
                <a:lnTo>
                  <a:pt x="3060584" y="2388044"/>
                </a:lnTo>
                <a:cubicBezTo>
                  <a:pt x="3057607" y="2388565"/>
                  <a:pt x="3055188" y="2388826"/>
                  <a:pt x="3053328" y="2388826"/>
                </a:cubicBezTo>
                <a:cubicBezTo>
                  <a:pt x="3049458" y="2388826"/>
                  <a:pt x="3046817" y="2387486"/>
                  <a:pt x="3045403" y="2384807"/>
                </a:cubicBezTo>
                <a:cubicBezTo>
                  <a:pt x="3044436" y="2382947"/>
                  <a:pt x="3043952" y="2378817"/>
                  <a:pt x="3043952" y="2372417"/>
                </a:cubicBezTo>
                <a:lnTo>
                  <a:pt x="3043952" y="2303101"/>
                </a:lnTo>
                <a:lnTo>
                  <a:pt x="3060584" y="2303101"/>
                </a:lnTo>
                <a:lnTo>
                  <a:pt x="3060584" y="2287474"/>
                </a:lnTo>
                <a:lnTo>
                  <a:pt x="3043952" y="2287474"/>
                </a:lnTo>
                <a:close/>
                <a:moveTo>
                  <a:pt x="4109822" y="2242379"/>
                </a:moveTo>
                <a:lnTo>
                  <a:pt x="4109822" y="2265484"/>
                </a:lnTo>
                <a:lnTo>
                  <a:pt x="4126230" y="2265484"/>
                </a:lnTo>
                <a:lnTo>
                  <a:pt x="4126230" y="2242379"/>
                </a:lnTo>
                <a:close/>
                <a:moveTo>
                  <a:pt x="3814547" y="2242379"/>
                </a:moveTo>
                <a:lnTo>
                  <a:pt x="3814547" y="2265484"/>
                </a:lnTo>
                <a:lnTo>
                  <a:pt x="3830955" y="2265484"/>
                </a:lnTo>
                <a:lnTo>
                  <a:pt x="3830955" y="2242379"/>
                </a:lnTo>
                <a:close/>
                <a:moveTo>
                  <a:pt x="3775889" y="2242379"/>
                </a:moveTo>
                <a:lnTo>
                  <a:pt x="3775889" y="2406015"/>
                </a:lnTo>
                <a:lnTo>
                  <a:pt x="3792297" y="2406015"/>
                </a:lnTo>
                <a:lnTo>
                  <a:pt x="3792297" y="2242379"/>
                </a:lnTo>
                <a:close/>
                <a:moveTo>
                  <a:pt x="3628623" y="2242379"/>
                </a:moveTo>
                <a:lnTo>
                  <a:pt x="3628623" y="2301092"/>
                </a:lnTo>
                <a:cubicBezTo>
                  <a:pt x="3625577" y="2295957"/>
                  <a:pt x="3621732" y="2291957"/>
                  <a:pt x="3617089" y="2289092"/>
                </a:cubicBezTo>
                <a:cubicBezTo>
                  <a:pt x="3612446" y="2286227"/>
                  <a:pt x="3607412" y="2284795"/>
                  <a:pt x="3601990" y="2284795"/>
                </a:cubicBezTo>
                <a:cubicBezTo>
                  <a:pt x="3594412" y="2284795"/>
                  <a:pt x="3587521" y="2287064"/>
                  <a:pt x="3581318" y="2291604"/>
                </a:cubicBezTo>
                <a:cubicBezTo>
                  <a:pt x="3575114" y="2296143"/>
                  <a:pt x="3570155" y="2303101"/>
                  <a:pt x="3566441" y="2312477"/>
                </a:cubicBezTo>
                <a:cubicBezTo>
                  <a:pt x="3562726" y="2321853"/>
                  <a:pt x="3560869" y="2333276"/>
                  <a:pt x="3560869" y="2346744"/>
                </a:cubicBezTo>
                <a:cubicBezTo>
                  <a:pt x="3560869" y="2366390"/>
                  <a:pt x="3565055" y="2381626"/>
                  <a:pt x="3573426" y="2392453"/>
                </a:cubicBezTo>
                <a:cubicBezTo>
                  <a:pt x="3581798" y="2403281"/>
                  <a:pt x="3591714" y="2408694"/>
                  <a:pt x="3603174" y="2408694"/>
                </a:cubicBezTo>
                <a:cubicBezTo>
                  <a:pt x="3608606" y="2408694"/>
                  <a:pt x="3613666" y="2407187"/>
                  <a:pt x="3618354" y="2404173"/>
                </a:cubicBezTo>
                <a:cubicBezTo>
                  <a:pt x="3623042" y="2401160"/>
                  <a:pt x="3626874" y="2396788"/>
                  <a:pt x="3629851" y="2391058"/>
                </a:cubicBezTo>
                <a:lnTo>
                  <a:pt x="3629851" y="2406015"/>
                </a:lnTo>
                <a:lnTo>
                  <a:pt x="3645255" y="2406015"/>
                </a:lnTo>
                <a:lnTo>
                  <a:pt x="3645255" y="2242379"/>
                </a:lnTo>
                <a:close/>
                <a:moveTo>
                  <a:pt x="3366314" y="2242379"/>
                </a:moveTo>
                <a:lnTo>
                  <a:pt x="3366314" y="2406015"/>
                </a:lnTo>
                <a:lnTo>
                  <a:pt x="3382722" y="2406015"/>
                </a:lnTo>
                <a:lnTo>
                  <a:pt x="3382722" y="2242379"/>
                </a:lnTo>
                <a:close/>
                <a:moveTo>
                  <a:pt x="3071597" y="2242379"/>
                </a:moveTo>
                <a:lnTo>
                  <a:pt x="3071597" y="2265484"/>
                </a:lnTo>
                <a:lnTo>
                  <a:pt x="3088005" y="2265484"/>
                </a:lnTo>
                <a:lnTo>
                  <a:pt x="3088005" y="2242379"/>
                </a:lnTo>
                <a:close/>
                <a:moveTo>
                  <a:pt x="2728697" y="2242379"/>
                </a:moveTo>
                <a:lnTo>
                  <a:pt x="2728697" y="2265484"/>
                </a:lnTo>
                <a:lnTo>
                  <a:pt x="2745105" y="2265484"/>
                </a:lnTo>
                <a:lnTo>
                  <a:pt x="2745105" y="2242379"/>
                </a:lnTo>
                <a:close/>
                <a:moveTo>
                  <a:pt x="1632764" y="2242379"/>
                </a:moveTo>
                <a:lnTo>
                  <a:pt x="1632764" y="2406015"/>
                </a:lnTo>
                <a:lnTo>
                  <a:pt x="1649172" y="2406015"/>
                </a:lnTo>
                <a:lnTo>
                  <a:pt x="1649172" y="2242379"/>
                </a:lnTo>
                <a:close/>
                <a:moveTo>
                  <a:pt x="1190223" y="2242379"/>
                </a:moveTo>
                <a:lnTo>
                  <a:pt x="1190223" y="2301092"/>
                </a:lnTo>
                <a:cubicBezTo>
                  <a:pt x="1187177" y="2295957"/>
                  <a:pt x="1183332" y="2291957"/>
                  <a:pt x="1178689" y="2289092"/>
                </a:cubicBezTo>
                <a:cubicBezTo>
                  <a:pt x="1174046" y="2286227"/>
                  <a:pt x="1169013" y="2284795"/>
                  <a:pt x="1163590" y="2284795"/>
                </a:cubicBezTo>
                <a:cubicBezTo>
                  <a:pt x="1156012" y="2284795"/>
                  <a:pt x="1149122" y="2287064"/>
                  <a:pt x="1142918" y="2291604"/>
                </a:cubicBezTo>
                <a:cubicBezTo>
                  <a:pt x="1136714" y="2296143"/>
                  <a:pt x="1131755" y="2303101"/>
                  <a:pt x="1128041" y="2312477"/>
                </a:cubicBezTo>
                <a:cubicBezTo>
                  <a:pt x="1124327" y="2321853"/>
                  <a:pt x="1122469" y="2333276"/>
                  <a:pt x="1122469" y="2346744"/>
                </a:cubicBezTo>
                <a:cubicBezTo>
                  <a:pt x="1122469" y="2366390"/>
                  <a:pt x="1126655" y="2381626"/>
                  <a:pt x="1135027" y="2392453"/>
                </a:cubicBezTo>
                <a:cubicBezTo>
                  <a:pt x="1143398" y="2403281"/>
                  <a:pt x="1153314" y="2408694"/>
                  <a:pt x="1164774" y="2408694"/>
                </a:cubicBezTo>
                <a:cubicBezTo>
                  <a:pt x="1170206" y="2408694"/>
                  <a:pt x="1175266" y="2407187"/>
                  <a:pt x="1179954" y="2404173"/>
                </a:cubicBezTo>
                <a:cubicBezTo>
                  <a:pt x="1184642" y="2401160"/>
                  <a:pt x="1188475" y="2396788"/>
                  <a:pt x="1191451" y="2391058"/>
                </a:cubicBezTo>
                <a:lnTo>
                  <a:pt x="1191451" y="2406015"/>
                </a:lnTo>
                <a:lnTo>
                  <a:pt x="1206855" y="2406015"/>
                </a:lnTo>
                <a:lnTo>
                  <a:pt x="1206855" y="2242379"/>
                </a:lnTo>
                <a:close/>
                <a:moveTo>
                  <a:pt x="3724096" y="2070296"/>
                </a:moveTo>
                <a:lnTo>
                  <a:pt x="3724096" y="2077663"/>
                </a:lnTo>
                <a:cubicBezTo>
                  <a:pt x="3724096" y="2087411"/>
                  <a:pt x="3722906" y="2094834"/>
                  <a:pt x="3720524" y="2099932"/>
                </a:cubicBezTo>
                <a:cubicBezTo>
                  <a:pt x="3718143" y="2105029"/>
                  <a:pt x="3714553" y="2109103"/>
                  <a:pt x="3709753" y="2112154"/>
                </a:cubicBezTo>
                <a:cubicBezTo>
                  <a:pt x="3704954" y="2115205"/>
                  <a:pt x="3699614" y="2116731"/>
                  <a:pt x="3693736" y="2116731"/>
                </a:cubicBezTo>
                <a:cubicBezTo>
                  <a:pt x="3687559" y="2116731"/>
                  <a:pt x="3682722" y="2115038"/>
                  <a:pt x="3679225" y="2111652"/>
                </a:cubicBezTo>
                <a:cubicBezTo>
                  <a:pt x="3675727" y="2108266"/>
                  <a:pt x="3673978" y="2103745"/>
                  <a:pt x="3673978" y="2098090"/>
                </a:cubicBezTo>
                <a:cubicBezTo>
                  <a:pt x="3673978" y="2094444"/>
                  <a:pt x="3674741" y="2091225"/>
                  <a:pt x="3676267" y="2088435"/>
                </a:cubicBezTo>
                <a:cubicBezTo>
                  <a:pt x="3677792" y="2085644"/>
                  <a:pt x="3679932" y="2083486"/>
                  <a:pt x="3682685" y="2081960"/>
                </a:cubicBezTo>
                <a:cubicBezTo>
                  <a:pt x="3685438" y="2080435"/>
                  <a:pt x="3690275" y="2079077"/>
                  <a:pt x="3697196" y="2077886"/>
                </a:cubicBezTo>
                <a:cubicBezTo>
                  <a:pt x="3709102" y="2075803"/>
                  <a:pt x="3718069" y="2073273"/>
                  <a:pt x="3724096" y="2070296"/>
                </a:cubicBezTo>
                <a:close/>
                <a:moveTo>
                  <a:pt x="3514546" y="2070296"/>
                </a:moveTo>
                <a:lnTo>
                  <a:pt x="3514546" y="2077663"/>
                </a:lnTo>
                <a:cubicBezTo>
                  <a:pt x="3514546" y="2087411"/>
                  <a:pt x="3513356" y="2094834"/>
                  <a:pt x="3510974" y="2099932"/>
                </a:cubicBezTo>
                <a:cubicBezTo>
                  <a:pt x="3508593" y="2105029"/>
                  <a:pt x="3505003" y="2109103"/>
                  <a:pt x="3500203" y="2112154"/>
                </a:cubicBezTo>
                <a:cubicBezTo>
                  <a:pt x="3495404" y="2115205"/>
                  <a:pt x="3490064" y="2116731"/>
                  <a:pt x="3484186" y="2116731"/>
                </a:cubicBezTo>
                <a:cubicBezTo>
                  <a:pt x="3478009" y="2116731"/>
                  <a:pt x="3473172" y="2115038"/>
                  <a:pt x="3469675" y="2111652"/>
                </a:cubicBezTo>
                <a:cubicBezTo>
                  <a:pt x="3466177" y="2108266"/>
                  <a:pt x="3464428" y="2103745"/>
                  <a:pt x="3464428" y="2098090"/>
                </a:cubicBezTo>
                <a:cubicBezTo>
                  <a:pt x="3464428" y="2094444"/>
                  <a:pt x="3465191" y="2091225"/>
                  <a:pt x="3466717" y="2088435"/>
                </a:cubicBezTo>
                <a:cubicBezTo>
                  <a:pt x="3468242" y="2085644"/>
                  <a:pt x="3470382" y="2083486"/>
                  <a:pt x="3473135" y="2081960"/>
                </a:cubicBezTo>
                <a:cubicBezTo>
                  <a:pt x="3475888" y="2080435"/>
                  <a:pt x="3480725" y="2079077"/>
                  <a:pt x="3487646" y="2077886"/>
                </a:cubicBezTo>
                <a:cubicBezTo>
                  <a:pt x="3499552" y="2075803"/>
                  <a:pt x="3508519" y="2073273"/>
                  <a:pt x="3514546" y="2070296"/>
                </a:cubicBezTo>
                <a:close/>
                <a:moveTo>
                  <a:pt x="2409646" y="2070296"/>
                </a:moveTo>
                <a:lnTo>
                  <a:pt x="2409646" y="2077663"/>
                </a:lnTo>
                <a:cubicBezTo>
                  <a:pt x="2409646" y="2087411"/>
                  <a:pt x="2408456" y="2094834"/>
                  <a:pt x="2406075" y="2099932"/>
                </a:cubicBezTo>
                <a:cubicBezTo>
                  <a:pt x="2403694" y="2105029"/>
                  <a:pt x="2400103" y="2109103"/>
                  <a:pt x="2395303" y="2112154"/>
                </a:cubicBezTo>
                <a:cubicBezTo>
                  <a:pt x="2390504" y="2115205"/>
                  <a:pt x="2385164" y="2116731"/>
                  <a:pt x="2379286" y="2116731"/>
                </a:cubicBezTo>
                <a:cubicBezTo>
                  <a:pt x="2373109" y="2116731"/>
                  <a:pt x="2368272" y="2115038"/>
                  <a:pt x="2364775" y="2111652"/>
                </a:cubicBezTo>
                <a:cubicBezTo>
                  <a:pt x="2361277" y="2108266"/>
                  <a:pt x="2359529" y="2103745"/>
                  <a:pt x="2359529" y="2098090"/>
                </a:cubicBezTo>
                <a:cubicBezTo>
                  <a:pt x="2359529" y="2094444"/>
                  <a:pt x="2360291" y="2091225"/>
                  <a:pt x="2361817" y="2088435"/>
                </a:cubicBezTo>
                <a:cubicBezTo>
                  <a:pt x="2363342" y="2085644"/>
                  <a:pt x="2365482" y="2083486"/>
                  <a:pt x="2368235" y="2081960"/>
                </a:cubicBezTo>
                <a:cubicBezTo>
                  <a:pt x="2370988" y="2080435"/>
                  <a:pt x="2375825" y="2079077"/>
                  <a:pt x="2382746" y="2077886"/>
                </a:cubicBezTo>
                <a:cubicBezTo>
                  <a:pt x="2394652" y="2075803"/>
                  <a:pt x="2403619" y="2073273"/>
                  <a:pt x="2409646" y="2070296"/>
                </a:cubicBezTo>
                <a:close/>
                <a:moveTo>
                  <a:pt x="1761947" y="2070296"/>
                </a:moveTo>
                <a:lnTo>
                  <a:pt x="1761947" y="2077663"/>
                </a:lnTo>
                <a:cubicBezTo>
                  <a:pt x="1761947" y="2087411"/>
                  <a:pt x="1760756" y="2094834"/>
                  <a:pt x="1758375" y="2099932"/>
                </a:cubicBezTo>
                <a:cubicBezTo>
                  <a:pt x="1755994" y="2105029"/>
                  <a:pt x="1752403" y="2109103"/>
                  <a:pt x="1747603" y="2112154"/>
                </a:cubicBezTo>
                <a:cubicBezTo>
                  <a:pt x="1742804" y="2115205"/>
                  <a:pt x="1737464" y="2116731"/>
                  <a:pt x="1731586" y="2116731"/>
                </a:cubicBezTo>
                <a:cubicBezTo>
                  <a:pt x="1725409" y="2116731"/>
                  <a:pt x="1720572" y="2115038"/>
                  <a:pt x="1717075" y="2111652"/>
                </a:cubicBezTo>
                <a:cubicBezTo>
                  <a:pt x="1713578" y="2108266"/>
                  <a:pt x="1711829" y="2103745"/>
                  <a:pt x="1711829" y="2098090"/>
                </a:cubicBezTo>
                <a:cubicBezTo>
                  <a:pt x="1711829" y="2094444"/>
                  <a:pt x="1712592" y="2091225"/>
                  <a:pt x="1714117" y="2088435"/>
                </a:cubicBezTo>
                <a:cubicBezTo>
                  <a:pt x="1715642" y="2085644"/>
                  <a:pt x="1717782" y="2083486"/>
                  <a:pt x="1720535" y="2081960"/>
                </a:cubicBezTo>
                <a:cubicBezTo>
                  <a:pt x="1723289" y="2080435"/>
                  <a:pt x="1728125" y="2079077"/>
                  <a:pt x="1735046" y="2077886"/>
                </a:cubicBezTo>
                <a:cubicBezTo>
                  <a:pt x="1746952" y="2075803"/>
                  <a:pt x="1755919" y="2073273"/>
                  <a:pt x="1761947" y="2070296"/>
                </a:cubicBezTo>
                <a:close/>
                <a:moveTo>
                  <a:pt x="1390472" y="2070296"/>
                </a:moveTo>
                <a:lnTo>
                  <a:pt x="1390472" y="2077663"/>
                </a:lnTo>
                <a:cubicBezTo>
                  <a:pt x="1390472" y="2087411"/>
                  <a:pt x="1389281" y="2094834"/>
                  <a:pt x="1386900" y="2099932"/>
                </a:cubicBezTo>
                <a:cubicBezTo>
                  <a:pt x="1384519" y="2105029"/>
                  <a:pt x="1380928" y="2109103"/>
                  <a:pt x="1376128" y="2112154"/>
                </a:cubicBezTo>
                <a:cubicBezTo>
                  <a:pt x="1371329" y="2115205"/>
                  <a:pt x="1365989" y="2116731"/>
                  <a:pt x="1360111" y="2116731"/>
                </a:cubicBezTo>
                <a:cubicBezTo>
                  <a:pt x="1353934" y="2116731"/>
                  <a:pt x="1349097" y="2115038"/>
                  <a:pt x="1345600" y="2111652"/>
                </a:cubicBezTo>
                <a:cubicBezTo>
                  <a:pt x="1342103" y="2108266"/>
                  <a:pt x="1340354" y="2103745"/>
                  <a:pt x="1340354" y="2098090"/>
                </a:cubicBezTo>
                <a:cubicBezTo>
                  <a:pt x="1340354" y="2094444"/>
                  <a:pt x="1341117" y="2091225"/>
                  <a:pt x="1342642" y="2088435"/>
                </a:cubicBezTo>
                <a:cubicBezTo>
                  <a:pt x="1344168" y="2085644"/>
                  <a:pt x="1346307" y="2083486"/>
                  <a:pt x="1349060" y="2081960"/>
                </a:cubicBezTo>
                <a:cubicBezTo>
                  <a:pt x="1351814" y="2080435"/>
                  <a:pt x="1356650" y="2079077"/>
                  <a:pt x="1363571" y="2077886"/>
                </a:cubicBezTo>
                <a:cubicBezTo>
                  <a:pt x="1375477" y="2075803"/>
                  <a:pt x="1384444" y="2073273"/>
                  <a:pt x="1390472" y="2070296"/>
                </a:cubicBezTo>
                <a:close/>
                <a:moveTo>
                  <a:pt x="4355591" y="2025090"/>
                </a:moveTo>
                <a:cubicBezTo>
                  <a:pt x="4363272" y="2025090"/>
                  <a:pt x="4369797" y="2028727"/>
                  <a:pt x="4375166" y="2036000"/>
                </a:cubicBezTo>
                <a:cubicBezTo>
                  <a:pt x="4380534" y="2043275"/>
                  <a:pt x="4383219" y="2054372"/>
                  <a:pt x="4383219" y="2069292"/>
                </a:cubicBezTo>
                <a:cubicBezTo>
                  <a:pt x="4383219" y="2084585"/>
                  <a:pt x="4380609" y="2095738"/>
                  <a:pt x="4375389" y="2102751"/>
                </a:cubicBezTo>
                <a:cubicBezTo>
                  <a:pt x="4370169" y="2109764"/>
                  <a:pt x="4363831" y="2113270"/>
                  <a:pt x="4356374" y="2113270"/>
                </a:cubicBezTo>
                <a:cubicBezTo>
                  <a:pt x="4348916" y="2113270"/>
                  <a:pt x="4342615" y="2109689"/>
                  <a:pt x="4337470" y="2102528"/>
                </a:cubicBezTo>
                <a:cubicBezTo>
                  <a:pt x="4332325" y="2095366"/>
                  <a:pt x="4329752" y="2083989"/>
                  <a:pt x="4329752" y="2068397"/>
                </a:cubicBezTo>
                <a:cubicBezTo>
                  <a:pt x="4329752" y="2054073"/>
                  <a:pt x="4332344" y="2043275"/>
                  <a:pt x="4337527" y="2036000"/>
                </a:cubicBezTo>
                <a:cubicBezTo>
                  <a:pt x="4342710" y="2028727"/>
                  <a:pt x="4348731" y="2025090"/>
                  <a:pt x="4355591" y="2025090"/>
                </a:cubicBezTo>
                <a:close/>
                <a:moveTo>
                  <a:pt x="4050791" y="2025090"/>
                </a:moveTo>
                <a:cubicBezTo>
                  <a:pt x="4058472" y="2025090"/>
                  <a:pt x="4064997" y="2028727"/>
                  <a:pt x="4070366" y="2036000"/>
                </a:cubicBezTo>
                <a:cubicBezTo>
                  <a:pt x="4075734" y="2043275"/>
                  <a:pt x="4078419" y="2054372"/>
                  <a:pt x="4078419" y="2069292"/>
                </a:cubicBezTo>
                <a:cubicBezTo>
                  <a:pt x="4078419" y="2084585"/>
                  <a:pt x="4075809" y="2095738"/>
                  <a:pt x="4070589" y="2102751"/>
                </a:cubicBezTo>
                <a:cubicBezTo>
                  <a:pt x="4065369" y="2109764"/>
                  <a:pt x="4059031" y="2113270"/>
                  <a:pt x="4051574" y="2113270"/>
                </a:cubicBezTo>
                <a:cubicBezTo>
                  <a:pt x="4044116" y="2113270"/>
                  <a:pt x="4037815" y="2109689"/>
                  <a:pt x="4032670" y="2102528"/>
                </a:cubicBezTo>
                <a:cubicBezTo>
                  <a:pt x="4027525" y="2095366"/>
                  <a:pt x="4024952" y="2083989"/>
                  <a:pt x="4024952" y="2068397"/>
                </a:cubicBezTo>
                <a:cubicBezTo>
                  <a:pt x="4024952" y="2054073"/>
                  <a:pt x="4027544" y="2043275"/>
                  <a:pt x="4032727" y="2036000"/>
                </a:cubicBezTo>
                <a:cubicBezTo>
                  <a:pt x="4037910" y="2028727"/>
                  <a:pt x="4043931" y="2025090"/>
                  <a:pt x="4050791" y="2025090"/>
                </a:cubicBezTo>
                <a:close/>
                <a:moveTo>
                  <a:pt x="3803141" y="2025090"/>
                </a:moveTo>
                <a:cubicBezTo>
                  <a:pt x="3810822" y="2025090"/>
                  <a:pt x="3817347" y="2028727"/>
                  <a:pt x="3822716" y="2036000"/>
                </a:cubicBezTo>
                <a:cubicBezTo>
                  <a:pt x="3828084" y="2043275"/>
                  <a:pt x="3830769" y="2054372"/>
                  <a:pt x="3830769" y="2069292"/>
                </a:cubicBezTo>
                <a:cubicBezTo>
                  <a:pt x="3830769" y="2084585"/>
                  <a:pt x="3828159" y="2095738"/>
                  <a:pt x="3822939" y="2102751"/>
                </a:cubicBezTo>
                <a:cubicBezTo>
                  <a:pt x="3817719" y="2109764"/>
                  <a:pt x="3811381" y="2113270"/>
                  <a:pt x="3803924" y="2113270"/>
                </a:cubicBezTo>
                <a:cubicBezTo>
                  <a:pt x="3796466" y="2113270"/>
                  <a:pt x="3790165" y="2109689"/>
                  <a:pt x="3785020" y="2102528"/>
                </a:cubicBezTo>
                <a:cubicBezTo>
                  <a:pt x="3779875" y="2095366"/>
                  <a:pt x="3777302" y="2083989"/>
                  <a:pt x="3777302" y="2068397"/>
                </a:cubicBezTo>
                <a:cubicBezTo>
                  <a:pt x="3777302" y="2054073"/>
                  <a:pt x="3779894" y="2043275"/>
                  <a:pt x="3785077" y="2036000"/>
                </a:cubicBezTo>
                <a:cubicBezTo>
                  <a:pt x="3790260" y="2028727"/>
                  <a:pt x="3796281" y="2025090"/>
                  <a:pt x="3803141" y="2025090"/>
                </a:cubicBezTo>
                <a:close/>
                <a:moveTo>
                  <a:pt x="2882734" y="2025090"/>
                </a:moveTo>
                <a:cubicBezTo>
                  <a:pt x="2890919" y="2025090"/>
                  <a:pt x="2897654" y="2028773"/>
                  <a:pt x="2902937" y="2036140"/>
                </a:cubicBezTo>
                <a:cubicBezTo>
                  <a:pt x="2906584" y="2041200"/>
                  <a:pt x="2908779" y="2048865"/>
                  <a:pt x="2909523" y="2059134"/>
                </a:cubicBezTo>
                <a:lnTo>
                  <a:pt x="2855275" y="2059134"/>
                </a:lnTo>
                <a:cubicBezTo>
                  <a:pt x="2855796" y="2048716"/>
                  <a:pt x="2858661" y="2040437"/>
                  <a:pt x="2863870" y="2034298"/>
                </a:cubicBezTo>
                <a:cubicBezTo>
                  <a:pt x="2869079" y="2028159"/>
                  <a:pt x="2875367" y="2025090"/>
                  <a:pt x="2882734" y="2025090"/>
                </a:cubicBezTo>
                <a:close/>
                <a:moveTo>
                  <a:pt x="2774441" y="2025090"/>
                </a:moveTo>
                <a:cubicBezTo>
                  <a:pt x="2782122" y="2025090"/>
                  <a:pt x="2788647" y="2028727"/>
                  <a:pt x="2794016" y="2036000"/>
                </a:cubicBezTo>
                <a:cubicBezTo>
                  <a:pt x="2799385" y="2043275"/>
                  <a:pt x="2802069" y="2054372"/>
                  <a:pt x="2802069" y="2069292"/>
                </a:cubicBezTo>
                <a:cubicBezTo>
                  <a:pt x="2802069" y="2084585"/>
                  <a:pt x="2799459" y="2095738"/>
                  <a:pt x="2794239" y="2102751"/>
                </a:cubicBezTo>
                <a:cubicBezTo>
                  <a:pt x="2789019" y="2109764"/>
                  <a:pt x="2782681" y="2113270"/>
                  <a:pt x="2775224" y="2113270"/>
                </a:cubicBezTo>
                <a:cubicBezTo>
                  <a:pt x="2767766" y="2113270"/>
                  <a:pt x="2761465" y="2109689"/>
                  <a:pt x="2756320" y="2102528"/>
                </a:cubicBezTo>
                <a:cubicBezTo>
                  <a:pt x="2751175" y="2095366"/>
                  <a:pt x="2748602" y="2083989"/>
                  <a:pt x="2748602" y="2068397"/>
                </a:cubicBezTo>
                <a:cubicBezTo>
                  <a:pt x="2748602" y="2054073"/>
                  <a:pt x="2751194" y="2043275"/>
                  <a:pt x="2756377" y="2036000"/>
                </a:cubicBezTo>
                <a:cubicBezTo>
                  <a:pt x="2761560" y="2028727"/>
                  <a:pt x="2767581" y="2025090"/>
                  <a:pt x="2774441" y="2025090"/>
                </a:cubicBezTo>
                <a:close/>
                <a:moveTo>
                  <a:pt x="2568409" y="2025090"/>
                </a:moveTo>
                <a:cubicBezTo>
                  <a:pt x="2576594" y="2025090"/>
                  <a:pt x="2583329" y="2028773"/>
                  <a:pt x="2588612" y="2036140"/>
                </a:cubicBezTo>
                <a:cubicBezTo>
                  <a:pt x="2592259" y="2041200"/>
                  <a:pt x="2594454" y="2048865"/>
                  <a:pt x="2595198" y="2059134"/>
                </a:cubicBezTo>
                <a:lnTo>
                  <a:pt x="2540950" y="2059134"/>
                </a:lnTo>
                <a:cubicBezTo>
                  <a:pt x="2541471" y="2048716"/>
                  <a:pt x="2544336" y="2040437"/>
                  <a:pt x="2549545" y="2034298"/>
                </a:cubicBezTo>
                <a:cubicBezTo>
                  <a:pt x="2554754" y="2028159"/>
                  <a:pt x="2561042" y="2025090"/>
                  <a:pt x="2568409" y="2025090"/>
                </a:cubicBezTo>
                <a:close/>
                <a:moveTo>
                  <a:pt x="1939759" y="2025090"/>
                </a:moveTo>
                <a:cubicBezTo>
                  <a:pt x="1947945" y="2025090"/>
                  <a:pt x="1954679" y="2028773"/>
                  <a:pt x="1959962" y="2036140"/>
                </a:cubicBezTo>
                <a:cubicBezTo>
                  <a:pt x="1963609" y="2041200"/>
                  <a:pt x="1965804" y="2048865"/>
                  <a:pt x="1966548" y="2059134"/>
                </a:cubicBezTo>
                <a:lnTo>
                  <a:pt x="1912300" y="2059134"/>
                </a:lnTo>
                <a:cubicBezTo>
                  <a:pt x="1912821" y="2048716"/>
                  <a:pt x="1915686" y="2040437"/>
                  <a:pt x="1920895" y="2034298"/>
                </a:cubicBezTo>
                <a:cubicBezTo>
                  <a:pt x="1926104" y="2028159"/>
                  <a:pt x="1932392" y="2025090"/>
                  <a:pt x="1939759" y="2025090"/>
                </a:cubicBezTo>
                <a:close/>
                <a:moveTo>
                  <a:pt x="1519766" y="2025090"/>
                </a:moveTo>
                <a:cubicBezTo>
                  <a:pt x="1528026" y="2025090"/>
                  <a:pt x="1534947" y="2028834"/>
                  <a:pt x="1540528" y="2036321"/>
                </a:cubicBezTo>
                <a:cubicBezTo>
                  <a:pt x="1546109" y="2043809"/>
                  <a:pt x="1548899" y="2055190"/>
                  <a:pt x="1548899" y="2070464"/>
                </a:cubicBezTo>
                <a:cubicBezTo>
                  <a:pt x="1548899" y="2085663"/>
                  <a:pt x="1546127" y="2097043"/>
                  <a:pt x="1540583" y="2104606"/>
                </a:cubicBezTo>
                <a:cubicBezTo>
                  <a:pt x="1535040" y="2112168"/>
                  <a:pt x="1528398" y="2115949"/>
                  <a:pt x="1520659" y="2115949"/>
                </a:cubicBezTo>
                <a:cubicBezTo>
                  <a:pt x="1512399" y="2115949"/>
                  <a:pt x="1505479" y="2112205"/>
                  <a:pt x="1499898" y="2104717"/>
                </a:cubicBezTo>
                <a:cubicBezTo>
                  <a:pt x="1494317" y="2097230"/>
                  <a:pt x="1491526" y="2085812"/>
                  <a:pt x="1491526" y="2070464"/>
                </a:cubicBezTo>
                <a:cubicBezTo>
                  <a:pt x="1491526" y="2055265"/>
                  <a:pt x="1494279" y="2043902"/>
                  <a:pt x="1499786" y="2036377"/>
                </a:cubicBezTo>
                <a:cubicBezTo>
                  <a:pt x="1505293" y="2028852"/>
                  <a:pt x="1511953" y="2025090"/>
                  <a:pt x="1519766" y="2025090"/>
                </a:cubicBezTo>
                <a:close/>
                <a:moveTo>
                  <a:pt x="1110191" y="2025090"/>
                </a:moveTo>
                <a:cubicBezTo>
                  <a:pt x="1118451" y="2025090"/>
                  <a:pt x="1125372" y="2028834"/>
                  <a:pt x="1130953" y="2036321"/>
                </a:cubicBezTo>
                <a:cubicBezTo>
                  <a:pt x="1136534" y="2043809"/>
                  <a:pt x="1139324" y="2055190"/>
                  <a:pt x="1139324" y="2070464"/>
                </a:cubicBezTo>
                <a:cubicBezTo>
                  <a:pt x="1139324" y="2085663"/>
                  <a:pt x="1136552" y="2097043"/>
                  <a:pt x="1131008" y="2104606"/>
                </a:cubicBezTo>
                <a:cubicBezTo>
                  <a:pt x="1125465" y="2112168"/>
                  <a:pt x="1118823" y="2115949"/>
                  <a:pt x="1111084" y="2115949"/>
                </a:cubicBezTo>
                <a:cubicBezTo>
                  <a:pt x="1102824" y="2115949"/>
                  <a:pt x="1095904" y="2112205"/>
                  <a:pt x="1090323" y="2104717"/>
                </a:cubicBezTo>
                <a:cubicBezTo>
                  <a:pt x="1084742" y="2097230"/>
                  <a:pt x="1081951" y="2085812"/>
                  <a:pt x="1081951" y="2070464"/>
                </a:cubicBezTo>
                <a:cubicBezTo>
                  <a:pt x="1081951" y="2055265"/>
                  <a:pt x="1084704" y="2043902"/>
                  <a:pt x="1090211" y="2036377"/>
                </a:cubicBezTo>
                <a:cubicBezTo>
                  <a:pt x="1095718" y="2028852"/>
                  <a:pt x="1102378" y="2025090"/>
                  <a:pt x="1110191" y="2025090"/>
                </a:cubicBezTo>
                <a:close/>
                <a:moveTo>
                  <a:pt x="4281272" y="2011249"/>
                </a:moveTo>
                <a:lnTo>
                  <a:pt x="4281272" y="2129790"/>
                </a:lnTo>
                <a:lnTo>
                  <a:pt x="4297680" y="2129790"/>
                </a:lnTo>
                <a:lnTo>
                  <a:pt x="4297680" y="2011249"/>
                </a:lnTo>
                <a:close/>
                <a:moveTo>
                  <a:pt x="3871697" y="2011249"/>
                </a:moveTo>
                <a:lnTo>
                  <a:pt x="3871697" y="2129790"/>
                </a:lnTo>
                <a:lnTo>
                  <a:pt x="3888105" y="2129790"/>
                </a:lnTo>
                <a:lnTo>
                  <a:pt x="3888105" y="2011249"/>
                </a:lnTo>
                <a:close/>
                <a:moveTo>
                  <a:pt x="3100172" y="2011249"/>
                </a:moveTo>
                <a:lnTo>
                  <a:pt x="3100172" y="2129790"/>
                </a:lnTo>
                <a:lnTo>
                  <a:pt x="3116580" y="2129790"/>
                </a:lnTo>
                <a:lnTo>
                  <a:pt x="3116580" y="2011249"/>
                </a:lnTo>
                <a:close/>
                <a:moveTo>
                  <a:pt x="4355090" y="2008570"/>
                </a:moveTo>
                <a:cubicBezTo>
                  <a:pt x="4347277" y="2008570"/>
                  <a:pt x="4340226" y="2010802"/>
                  <a:pt x="4333938" y="2015267"/>
                </a:cubicBezTo>
                <a:cubicBezTo>
                  <a:pt x="4327650" y="2019732"/>
                  <a:pt x="4322572" y="2026727"/>
                  <a:pt x="4318702" y="2036252"/>
                </a:cubicBezTo>
                <a:cubicBezTo>
                  <a:pt x="4314832" y="2045777"/>
                  <a:pt x="4312898" y="2056902"/>
                  <a:pt x="4312898" y="2069626"/>
                </a:cubicBezTo>
                <a:cubicBezTo>
                  <a:pt x="4312898" y="2088602"/>
                  <a:pt x="4317288" y="2103745"/>
                  <a:pt x="4326069" y="2115056"/>
                </a:cubicBezTo>
                <a:cubicBezTo>
                  <a:pt x="4333734" y="2124879"/>
                  <a:pt x="4343370" y="2129790"/>
                  <a:pt x="4354979" y="2129790"/>
                </a:cubicBezTo>
                <a:cubicBezTo>
                  <a:pt x="4360411" y="2129790"/>
                  <a:pt x="4365360" y="2128497"/>
                  <a:pt x="4369824" y="2125910"/>
                </a:cubicBezTo>
                <a:cubicBezTo>
                  <a:pt x="4374289" y="2123323"/>
                  <a:pt x="4378308" y="2119479"/>
                  <a:pt x="4381880" y="2114380"/>
                </a:cubicBezTo>
                <a:cubicBezTo>
                  <a:pt x="4381880" y="2127776"/>
                  <a:pt x="4381396" y="2136558"/>
                  <a:pt x="4380428" y="2140726"/>
                </a:cubicBezTo>
                <a:cubicBezTo>
                  <a:pt x="4378866" y="2147573"/>
                  <a:pt x="4375945" y="2152727"/>
                  <a:pt x="4371666" y="2156188"/>
                </a:cubicBezTo>
                <a:cubicBezTo>
                  <a:pt x="4367388" y="2159649"/>
                  <a:pt x="4361639" y="2161379"/>
                  <a:pt x="4354421" y="2161379"/>
                </a:cubicBezTo>
                <a:cubicBezTo>
                  <a:pt x="4347798" y="2161379"/>
                  <a:pt x="4342626" y="2159826"/>
                  <a:pt x="4338906" y="2156719"/>
                </a:cubicBezTo>
                <a:cubicBezTo>
                  <a:pt x="4335185" y="2153612"/>
                  <a:pt x="4332952" y="2148878"/>
                  <a:pt x="4332208" y="2142515"/>
                </a:cubicBezTo>
                <a:lnTo>
                  <a:pt x="4316135" y="2139613"/>
                </a:lnTo>
                <a:cubicBezTo>
                  <a:pt x="4315912" y="2151594"/>
                  <a:pt x="4319186" y="2160970"/>
                  <a:pt x="4325958" y="2167741"/>
                </a:cubicBezTo>
                <a:cubicBezTo>
                  <a:pt x="4332729" y="2174513"/>
                  <a:pt x="4342403" y="2177899"/>
                  <a:pt x="4354979" y="2177899"/>
                </a:cubicBezTo>
                <a:cubicBezTo>
                  <a:pt x="4364504" y="2177899"/>
                  <a:pt x="4372652" y="2175648"/>
                  <a:pt x="4379424" y="2171146"/>
                </a:cubicBezTo>
                <a:cubicBezTo>
                  <a:pt x="4386196" y="2166644"/>
                  <a:pt x="4391070" y="2160505"/>
                  <a:pt x="4394046" y="2152728"/>
                </a:cubicBezTo>
                <a:cubicBezTo>
                  <a:pt x="4397023" y="2144952"/>
                  <a:pt x="4398511" y="2131948"/>
                  <a:pt x="4398511" y="2113717"/>
                </a:cubicBezTo>
                <a:lnTo>
                  <a:pt x="4398511" y="2011249"/>
                </a:lnTo>
                <a:lnTo>
                  <a:pt x="4383331" y="2011249"/>
                </a:lnTo>
                <a:lnTo>
                  <a:pt x="4383331" y="2025424"/>
                </a:lnTo>
                <a:cubicBezTo>
                  <a:pt x="4379684" y="2019806"/>
                  <a:pt x="4375498" y="2015593"/>
                  <a:pt x="4370773" y="2012783"/>
                </a:cubicBezTo>
                <a:cubicBezTo>
                  <a:pt x="4366048" y="2009974"/>
                  <a:pt x="4360820" y="2008570"/>
                  <a:pt x="4355090" y="2008570"/>
                </a:cubicBezTo>
                <a:close/>
                <a:moveTo>
                  <a:pt x="4050290" y="2008570"/>
                </a:moveTo>
                <a:cubicBezTo>
                  <a:pt x="4042477" y="2008570"/>
                  <a:pt x="4035426" y="2010802"/>
                  <a:pt x="4029138" y="2015267"/>
                </a:cubicBezTo>
                <a:cubicBezTo>
                  <a:pt x="4022850" y="2019732"/>
                  <a:pt x="4017772" y="2026727"/>
                  <a:pt x="4013902" y="2036252"/>
                </a:cubicBezTo>
                <a:cubicBezTo>
                  <a:pt x="4010032" y="2045777"/>
                  <a:pt x="4008098" y="2056902"/>
                  <a:pt x="4008098" y="2069626"/>
                </a:cubicBezTo>
                <a:cubicBezTo>
                  <a:pt x="4008098" y="2088602"/>
                  <a:pt x="4012488" y="2103745"/>
                  <a:pt x="4021269" y="2115056"/>
                </a:cubicBezTo>
                <a:cubicBezTo>
                  <a:pt x="4028934" y="2124879"/>
                  <a:pt x="4038570" y="2129790"/>
                  <a:pt x="4050179" y="2129790"/>
                </a:cubicBezTo>
                <a:cubicBezTo>
                  <a:pt x="4055611" y="2129790"/>
                  <a:pt x="4060560" y="2128497"/>
                  <a:pt x="4065024" y="2125910"/>
                </a:cubicBezTo>
                <a:cubicBezTo>
                  <a:pt x="4069489" y="2123323"/>
                  <a:pt x="4073508" y="2119479"/>
                  <a:pt x="4077080" y="2114380"/>
                </a:cubicBezTo>
                <a:cubicBezTo>
                  <a:pt x="4077080" y="2127776"/>
                  <a:pt x="4076596" y="2136558"/>
                  <a:pt x="4075628" y="2140726"/>
                </a:cubicBezTo>
                <a:cubicBezTo>
                  <a:pt x="4074066" y="2147573"/>
                  <a:pt x="4071145" y="2152727"/>
                  <a:pt x="4066866" y="2156188"/>
                </a:cubicBezTo>
                <a:cubicBezTo>
                  <a:pt x="4062588" y="2159649"/>
                  <a:pt x="4056839" y="2161379"/>
                  <a:pt x="4049621" y="2161379"/>
                </a:cubicBezTo>
                <a:cubicBezTo>
                  <a:pt x="4042998" y="2161379"/>
                  <a:pt x="4037826" y="2159826"/>
                  <a:pt x="4034106" y="2156719"/>
                </a:cubicBezTo>
                <a:cubicBezTo>
                  <a:pt x="4030385" y="2153612"/>
                  <a:pt x="4028152" y="2148878"/>
                  <a:pt x="4027408" y="2142515"/>
                </a:cubicBezTo>
                <a:lnTo>
                  <a:pt x="4011335" y="2139613"/>
                </a:lnTo>
                <a:cubicBezTo>
                  <a:pt x="4011112" y="2151594"/>
                  <a:pt x="4014386" y="2160970"/>
                  <a:pt x="4021158" y="2167741"/>
                </a:cubicBezTo>
                <a:cubicBezTo>
                  <a:pt x="4027929" y="2174513"/>
                  <a:pt x="4037603" y="2177899"/>
                  <a:pt x="4050179" y="2177899"/>
                </a:cubicBezTo>
                <a:cubicBezTo>
                  <a:pt x="4059704" y="2177899"/>
                  <a:pt x="4067852" y="2175648"/>
                  <a:pt x="4074624" y="2171146"/>
                </a:cubicBezTo>
                <a:cubicBezTo>
                  <a:pt x="4081396" y="2166644"/>
                  <a:pt x="4086270" y="2160505"/>
                  <a:pt x="4089246" y="2152728"/>
                </a:cubicBezTo>
                <a:cubicBezTo>
                  <a:pt x="4092223" y="2144952"/>
                  <a:pt x="4093711" y="2131948"/>
                  <a:pt x="4093711" y="2113717"/>
                </a:cubicBezTo>
                <a:lnTo>
                  <a:pt x="4093711" y="2011249"/>
                </a:lnTo>
                <a:lnTo>
                  <a:pt x="4078531" y="2011249"/>
                </a:lnTo>
                <a:lnTo>
                  <a:pt x="4078531" y="2025424"/>
                </a:lnTo>
                <a:cubicBezTo>
                  <a:pt x="4074884" y="2019806"/>
                  <a:pt x="4070698" y="2015593"/>
                  <a:pt x="4065973" y="2012783"/>
                </a:cubicBezTo>
                <a:cubicBezTo>
                  <a:pt x="4061248" y="2009974"/>
                  <a:pt x="4056020" y="2008570"/>
                  <a:pt x="4050290" y="2008570"/>
                </a:cubicBezTo>
                <a:close/>
                <a:moveTo>
                  <a:pt x="3955507" y="2008570"/>
                </a:moveTo>
                <a:cubicBezTo>
                  <a:pt x="3948822" y="2008570"/>
                  <a:pt x="3942898" y="2010179"/>
                  <a:pt x="3937735" y="2013398"/>
                </a:cubicBezTo>
                <a:cubicBezTo>
                  <a:pt x="3932573" y="2016617"/>
                  <a:pt x="3928208" y="2021482"/>
                  <a:pt x="3924642" y="2027993"/>
                </a:cubicBezTo>
                <a:lnTo>
                  <a:pt x="3924642" y="2011249"/>
                </a:lnTo>
                <a:lnTo>
                  <a:pt x="3909797" y="2011249"/>
                </a:lnTo>
                <a:lnTo>
                  <a:pt x="3909797" y="2129790"/>
                </a:lnTo>
                <a:lnTo>
                  <a:pt x="3926205" y="2129790"/>
                </a:lnTo>
                <a:lnTo>
                  <a:pt x="3926205" y="2064980"/>
                </a:lnTo>
                <a:cubicBezTo>
                  <a:pt x="3926205" y="2050678"/>
                  <a:pt x="3928549" y="2040584"/>
                  <a:pt x="3933237" y="2034699"/>
                </a:cubicBezTo>
                <a:cubicBezTo>
                  <a:pt x="3937925" y="2028813"/>
                  <a:pt x="3944213" y="2025871"/>
                  <a:pt x="3952101" y="2025871"/>
                </a:cubicBezTo>
                <a:cubicBezTo>
                  <a:pt x="3956268" y="2025871"/>
                  <a:pt x="3959933" y="2026970"/>
                  <a:pt x="3963096" y="2029167"/>
                </a:cubicBezTo>
                <a:cubicBezTo>
                  <a:pt x="3966258" y="2031365"/>
                  <a:pt x="3968584" y="2034475"/>
                  <a:pt x="3970072" y="2038497"/>
                </a:cubicBezTo>
                <a:cubicBezTo>
                  <a:pt x="3971560" y="2042520"/>
                  <a:pt x="3972304" y="2048889"/>
                  <a:pt x="3972304" y="2057606"/>
                </a:cubicBezTo>
                <a:lnTo>
                  <a:pt x="3972304" y="2129790"/>
                </a:lnTo>
                <a:lnTo>
                  <a:pt x="3988713" y="2129790"/>
                </a:lnTo>
                <a:lnTo>
                  <a:pt x="3988713" y="2056902"/>
                </a:lnTo>
                <a:cubicBezTo>
                  <a:pt x="3988713" y="2045963"/>
                  <a:pt x="3988044" y="2037852"/>
                  <a:pt x="3986707" y="2032568"/>
                </a:cubicBezTo>
                <a:cubicBezTo>
                  <a:pt x="3985370" y="2027285"/>
                  <a:pt x="3983346" y="2022987"/>
                  <a:pt x="3980634" y="2019676"/>
                </a:cubicBezTo>
                <a:cubicBezTo>
                  <a:pt x="3977923" y="2016365"/>
                  <a:pt x="3974357" y="2013686"/>
                  <a:pt x="3969937" y="2011639"/>
                </a:cubicBezTo>
                <a:cubicBezTo>
                  <a:pt x="3965517" y="2009593"/>
                  <a:pt x="3960707" y="2008570"/>
                  <a:pt x="3955507" y="2008570"/>
                </a:cubicBezTo>
                <a:close/>
                <a:moveTo>
                  <a:pt x="3802640" y="2008570"/>
                </a:moveTo>
                <a:cubicBezTo>
                  <a:pt x="3794827" y="2008570"/>
                  <a:pt x="3787776" y="2010802"/>
                  <a:pt x="3781488" y="2015267"/>
                </a:cubicBezTo>
                <a:cubicBezTo>
                  <a:pt x="3775200" y="2019732"/>
                  <a:pt x="3770122" y="2026727"/>
                  <a:pt x="3766252" y="2036252"/>
                </a:cubicBezTo>
                <a:cubicBezTo>
                  <a:pt x="3762382" y="2045777"/>
                  <a:pt x="3760448" y="2056902"/>
                  <a:pt x="3760448" y="2069626"/>
                </a:cubicBezTo>
                <a:cubicBezTo>
                  <a:pt x="3760448" y="2088602"/>
                  <a:pt x="3764838" y="2103745"/>
                  <a:pt x="3773619" y="2115056"/>
                </a:cubicBezTo>
                <a:cubicBezTo>
                  <a:pt x="3781284" y="2124879"/>
                  <a:pt x="3790920" y="2129790"/>
                  <a:pt x="3802529" y="2129790"/>
                </a:cubicBezTo>
                <a:cubicBezTo>
                  <a:pt x="3807961" y="2129790"/>
                  <a:pt x="3812910" y="2128497"/>
                  <a:pt x="3817374" y="2125910"/>
                </a:cubicBezTo>
                <a:cubicBezTo>
                  <a:pt x="3821839" y="2123323"/>
                  <a:pt x="3825858" y="2119479"/>
                  <a:pt x="3829430" y="2114380"/>
                </a:cubicBezTo>
                <a:cubicBezTo>
                  <a:pt x="3829430" y="2127776"/>
                  <a:pt x="3828946" y="2136558"/>
                  <a:pt x="3827978" y="2140726"/>
                </a:cubicBezTo>
                <a:cubicBezTo>
                  <a:pt x="3826416" y="2147573"/>
                  <a:pt x="3823495" y="2152727"/>
                  <a:pt x="3819216" y="2156188"/>
                </a:cubicBezTo>
                <a:cubicBezTo>
                  <a:pt x="3814938" y="2159649"/>
                  <a:pt x="3809189" y="2161379"/>
                  <a:pt x="3801971" y="2161379"/>
                </a:cubicBezTo>
                <a:cubicBezTo>
                  <a:pt x="3795348" y="2161379"/>
                  <a:pt x="3790176" y="2159826"/>
                  <a:pt x="3786456" y="2156719"/>
                </a:cubicBezTo>
                <a:cubicBezTo>
                  <a:pt x="3782735" y="2153612"/>
                  <a:pt x="3780502" y="2148878"/>
                  <a:pt x="3779758" y="2142515"/>
                </a:cubicBezTo>
                <a:lnTo>
                  <a:pt x="3763685" y="2139613"/>
                </a:lnTo>
                <a:cubicBezTo>
                  <a:pt x="3763462" y="2151594"/>
                  <a:pt x="3766736" y="2160970"/>
                  <a:pt x="3773508" y="2167741"/>
                </a:cubicBezTo>
                <a:cubicBezTo>
                  <a:pt x="3780279" y="2174513"/>
                  <a:pt x="3789953" y="2177899"/>
                  <a:pt x="3802529" y="2177899"/>
                </a:cubicBezTo>
                <a:cubicBezTo>
                  <a:pt x="3812054" y="2177899"/>
                  <a:pt x="3820202" y="2175648"/>
                  <a:pt x="3826974" y="2171146"/>
                </a:cubicBezTo>
                <a:cubicBezTo>
                  <a:pt x="3833746" y="2166644"/>
                  <a:pt x="3838620" y="2160505"/>
                  <a:pt x="3841596" y="2152728"/>
                </a:cubicBezTo>
                <a:cubicBezTo>
                  <a:pt x="3844573" y="2144952"/>
                  <a:pt x="3846061" y="2131948"/>
                  <a:pt x="3846061" y="2113717"/>
                </a:cubicBezTo>
                <a:lnTo>
                  <a:pt x="3846061" y="2011249"/>
                </a:lnTo>
                <a:lnTo>
                  <a:pt x="3830881" y="2011249"/>
                </a:lnTo>
                <a:lnTo>
                  <a:pt x="3830881" y="2025424"/>
                </a:lnTo>
                <a:cubicBezTo>
                  <a:pt x="3827234" y="2019806"/>
                  <a:pt x="3823048" y="2015593"/>
                  <a:pt x="3818323" y="2012783"/>
                </a:cubicBezTo>
                <a:cubicBezTo>
                  <a:pt x="3813598" y="2009974"/>
                  <a:pt x="3808370" y="2008570"/>
                  <a:pt x="3802640" y="2008570"/>
                </a:cubicBezTo>
                <a:close/>
                <a:moveTo>
                  <a:pt x="3703446" y="2008570"/>
                </a:moveTo>
                <a:cubicBezTo>
                  <a:pt x="3690350" y="2008570"/>
                  <a:pt x="3680285" y="2011472"/>
                  <a:pt x="3673253" y="2017276"/>
                </a:cubicBezTo>
                <a:cubicBezTo>
                  <a:pt x="3666221" y="2023080"/>
                  <a:pt x="3661552" y="2032345"/>
                  <a:pt x="3659244" y="2045070"/>
                </a:cubicBezTo>
                <a:lnTo>
                  <a:pt x="3675430" y="2047749"/>
                </a:lnTo>
                <a:cubicBezTo>
                  <a:pt x="3677216" y="2038999"/>
                  <a:pt x="3680006" y="2033035"/>
                  <a:pt x="3683801" y="2029857"/>
                </a:cubicBezTo>
                <a:cubicBezTo>
                  <a:pt x="3687596" y="2026679"/>
                  <a:pt x="3693326" y="2025090"/>
                  <a:pt x="3700991" y="2025090"/>
                </a:cubicBezTo>
                <a:cubicBezTo>
                  <a:pt x="3709474" y="2025090"/>
                  <a:pt x="3715762" y="2027471"/>
                  <a:pt x="3719855" y="2032233"/>
                </a:cubicBezTo>
                <a:cubicBezTo>
                  <a:pt x="3722757" y="2035508"/>
                  <a:pt x="3724208" y="2041200"/>
                  <a:pt x="3724208" y="2049311"/>
                </a:cubicBezTo>
                <a:lnTo>
                  <a:pt x="3724096" y="2054446"/>
                </a:lnTo>
                <a:cubicBezTo>
                  <a:pt x="3717846" y="2057168"/>
                  <a:pt x="3708023" y="2059512"/>
                  <a:pt x="3694628" y="2061478"/>
                </a:cubicBezTo>
                <a:cubicBezTo>
                  <a:pt x="3684657" y="2062892"/>
                  <a:pt x="3677216" y="2065087"/>
                  <a:pt x="3672304" y="2068064"/>
                </a:cubicBezTo>
                <a:cubicBezTo>
                  <a:pt x="3667393" y="2071040"/>
                  <a:pt x="3663524" y="2075170"/>
                  <a:pt x="3660696" y="2080454"/>
                </a:cubicBezTo>
                <a:cubicBezTo>
                  <a:pt x="3657868" y="2085737"/>
                  <a:pt x="3656454" y="2091802"/>
                  <a:pt x="3656454" y="2098648"/>
                </a:cubicBezTo>
                <a:cubicBezTo>
                  <a:pt x="3656454" y="2108992"/>
                  <a:pt x="3659468" y="2117214"/>
                  <a:pt x="3665496" y="2123316"/>
                </a:cubicBezTo>
                <a:cubicBezTo>
                  <a:pt x="3671523" y="2129418"/>
                  <a:pt x="3679597" y="2132469"/>
                  <a:pt x="3689717" y="2132469"/>
                </a:cubicBezTo>
                <a:cubicBezTo>
                  <a:pt x="3696117" y="2132469"/>
                  <a:pt x="3702293" y="2131018"/>
                  <a:pt x="3708246" y="2128115"/>
                </a:cubicBezTo>
                <a:cubicBezTo>
                  <a:pt x="3714200" y="2125212"/>
                  <a:pt x="3719929" y="2120896"/>
                  <a:pt x="3725436" y="2115166"/>
                </a:cubicBezTo>
                <a:cubicBezTo>
                  <a:pt x="3725957" y="2120823"/>
                  <a:pt x="3727073" y="2125697"/>
                  <a:pt x="3728784" y="2129790"/>
                </a:cubicBezTo>
                <a:lnTo>
                  <a:pt x="3745974" y="2129790"/>
                </a:lnTo>
                <a:cubicBezTo>
                  <a:pt x="3743890" y="2125177"/>
                  <a:pt x="3742495" y="2120433"/>
                  <a:pt x="3741788" y="2115559"/>
                </a:cubicBezTo>
                <a:cubicBezTo>
                  <a:pt x="3741082" y="2110684"/>
                  <a:pt x="3740728" y="2098871"/>
                  <a:pt x="3740728" y="2080119"/>
                </a:cubicBezTo>
                <a:lnTo>
                  <a:pt x="3740728" y="2053330"/>
                </a:lnTo>
                <a:cubicBezTo>
                  <a:pt x="3740728" y="2042465"/>
                  <a:pt x="3739965" y="2034205"/>
                  <a:pt x="3738440" y="2028550"/>
                </a:cubicBezTo>
                <a:cubicBezTo>
                  <a:pt x="3736914" y="2022894"/>
                  <a:pt x="3733250" y="2018150"/>
                  <a:pt x="3727445" y="2014318"/>
                </a:cubicBezTo>
                <a:cubicBezTo>
                  <a:pt x="3721641" y="2010486"/>
                  <a:pt x="3713641" y="2008570"/>
                  <a:pt x="3703446" y="2008570"/>
                </a:cubicBezTo>
                <a:close/>
                <a:moveTo>
                  <a:pt x="3603082" y="2008570"/>
                </a:moveTo>
                <a:cubicBezTo>
                  <a:pt x="3596397" y="2008570"/>
                  <a:pt x="3590473" y="2010179"/>
                  <a:pt x="3585310" y="2013398"/>
                </a:cubicBezTo>
                <a:cubicBezTo>
                  <a:pt x="3580148" y="2016617"/>
                  <a:pt x="3575784" y="2021482"/>
                  <a:pt x="3572217" y="2027993"/>
                </a:cubicBezTo>
                <a:lnTo>
                  <a:pt x="3572217" y="2011249"/>
                </a:lnTo>
                <a:lnTo>
                  <a:pt x="3557372" y="2011249"/>
                </a:lnTo>
                <a:lnTo>
                  <a:pt x="3557372" y="2129790"/>
                </a:lnTo>
                <a:lnTo>
                  <a:pt x="3573780" y="2129790"/>
                </a:lnTo>
                <a:lnTo>
                  <a:pt x="3573780" y="2064980"/>
                </a:lnTo>
                <a:cubicBezTo>
                  <a:pt x="3573780" y="2050678"/>
                  <a:pt x="3576124" y="2040584"/>
                  <a:pt x="3580812" y="2034699"/>
                </a:cubicBezTo>
                <a:cubicBezTo>
                  <a:pt x="3585500" y="2028813"/>
                  <a:pt x="3591788" y="2025871"/>
                  <a:pt x="3599676" y="2025871"/>
                </a:cubicBezTo>
                <a:cubicBezTo>
                  <a:pt x="3603843" y="2025871"/>
                  <a:pt x="3607508" y="2026970"/>
                  <a:pt x="3610671" y="2029167"/>
                </a:cubicBezTo>
                <a:cubicBezTo>
                  <a:pt x="3613834" y="2031365"/>
                  <a:pt x="3616159" y="2034475"/>
                  <a:pt x="3617647" y="2038497"/>
                </a:cubicBezTo>
                <a:cubicBezTo>
                  <a:pt x="3619136" y="2042520"/>
                  <a:pt x="3619880" y="2048889"/>
                  <a:pt x="3619880" y="2057606"/>
                </a:cubicBezTo>
                <a:lnTo>
                  <a:pt x="3619880" y="2129790"/>
                </a:lnTo>
                <a:lnTo>
                  <a:pt x="3636288" y="2129790"/>
                </a:lnTo>
                <a:lnTo>
                  <a:pt x="3636288" y="2056902"/>
                </a:lnTo>
                <a:cubicBezTo>
                  <a:pt x="3636288" y="2045963"/>
                  <a:pt x="3635619" y="2037852"/>
                  <a:pt x="3634282" y="2032568"/>
                </a:cubicBezTo>
                <a:cubicBezTo>
                  <a:pt x="3632945" y="2027285"/>
                  <a:pt x="3630921" y="2022987"/>
                  <a:pt x="3628209" y="2019676"/>
                </a:cubicBezTo>
                <a:cubicBezTo>
                  <a:pt x="3625498" y="2016365"/>
                  <a:pt x="3621932" y="2013686"/>
                  <a:pt x="3617512" y="2011639"/>
                </a:cubicBezTo>
                <a:cubicBezTo>
                  <a:pt x="3613092" y="2009593"/>
                  <a:pt x="3608282" y="2008570"/>
                  <a:pt x="3603082" y="2008570"/>
                </a:cubicBezTo>
                <a:close/>
                <a:moveTo>
                  <a:pt x="3493896" y="2008570"/>
                </a:moveTo>
                <a:cubicBezTo>
                  <a:pt x="3480800" y="2008570"/>
                  <a:pt x="3470735" y="2011472"/>
                  <a:pt x="3463703" y="2017276"/>
                </a:cubicBezTo>
                <a:cubicBezTo>
                  <a:pt x="3456671" y="2023080"/>
                  <a:pt x="3452002" y="2032345"/>
                  <a:pt x="3449694" y="2045070"/>
                </a:cubicBezTo>
                <a:lnTo>
                  <a:pt x="3465880" y="2047749"/>
                </a:lnTo>
                <a:cubicBezTo>
                  <a:pt x="3467666" y="2038999"/>
                  <a:pt x="3470456" y="2033035"/>
                  <a:pt x="3474251" y="2029857"/>
                </a:cubicBezTo>
                <a:cubicBezTo>
                  <a:pt x="3478046" y="2026679"/>
                  <a:pt x="3483776" y="2025090"/>
                  <a:pt x="3491441" y="2025090"/>
                </a:cubicBezTo>
                <a:cubicBezTo>
                  <a:pt x="3499924" y="2025090"/>
                  <a:pt x="3506212" y="2027471"/>
                  <a:pt x="3510305" y="2032233"/>
                </a:cubicBezTo>
                <a:cubicBezTo>
                  <a:pt x="3513207" y="2035508"/>
                  <a:pt x="3514658" y="2041200"/>
                  <a:pt x="3514658" y="2049311"/>
                </a:cubicBezTo>
                <a:lnTo>
                  <a:pt x="3514546" y="2054446"/>
                </a:lnTo>
                <a:cubicBezTo>
                  <a:pt x="3508296" y="2057168"/>
                  <a:pt x="3498473" y="2059512"/>
                  <a:pt x="3485078" y="2061478"/>
                </a:cubicBezTo>
                <a:cubicBezTo>
                  <a:pt x="3475107" y="2062892"/>
                  <a:pt x="3467666" y="2065087"/>
                  <a:pt x="3462754" y="2068064"/>
                </a:cubicBezTo>
                <a:cubicBezTo>
                  <a:pt x="3457843" y="2071040"/>
                  <a:pt x="3453974" y="2075170"/>
                  <a:pt x="3451146" y="2080454"/>
                </a:cubicBezTo>
                <a:cubicBezTo>
                  <a:pt x="3448318" y="2085737"/>
                  <a:pt x="3446904" y="2091802"/>
                  <a:pt x="3446904" y="2098648"/>
                </a:cubicBezTo>
                <a:cubicBezTo>
                  <a:pt x="3446904" y="2108992"/>
                  <a:pt x="3449918" y="2117214"/>
                  <a:pt x="3455946" y="2123316"/>
                </a:cubicBezTo>
                <a:cubicBezTo>
                  <a:pt x="3461973" y="2129418"/>
                  <a:pt x="3470047" y="2132469"/>
                  <a:pt x="3480167" y="2132469"/>
                </a:cubicBezTo>
                <a:cubicBezTo>
                  <a:pt x="3486567" y="2132469"/>
                  <a:pt x="3492743" y="2131018"/>
                  <a:pt x="3498696" y="2128115"/>
                </a:cubicBezTo>
                <a:cubicBezTo>
                  <a:pt x="3504650" y="2125212"/>
                  <a:pt x="3510379" y="2120896"/>
                  <a:pt x="3515886" y="2115166"/>
                </a:cubicBezTo>
                <a:cubicBezTo>
                  <a:pt x="3516407" y="2120823"/>
                  <a:pt x="3517523" y="2125697"/>
                  <a:pt x="3519234" y="2129790"/>
                </a:cubicBezTo>
                <a:lnTo>
                  <a:pt x="3536424" y="2129790"/>
                </a:lnTo>
                <a:cubicBezTo>
                  <a:pt x="3534340" y="2125177"/>
                  <a:pt x="3532945" y="2120433"/>
                  <a:pt x="3532238" y="2115559"/>
                </a:cubicBezTo>
                <a:cubicBezTo>
                  <a:pt x="3531532" y="2110684"/>
                  <a:pt x="3531178" y="2098871"/>
                  <a:pt x="3531178" y="2080119"/>
                </a:cubicBezTo>
                <a:lnTo>
                  <a:pt x="3531178" y="2053330"/>
                </a:lnTo>
                <a:cubicBezTo>
                  <a:pt x="3531178" y="2042465"/>
                  <a:pt x="3530415" y="2034205"/>
                  <a:pt x="3528890" y="2028550"/>
                </a:cubicBezTo>
                <a:cubicBezTo>
                  <a:pt x="3527364" y="2022894"/>
                  <a:pt x="3523700" y="2018150"/>
                  <a:pt x="3517895" y="2014318"/>
                </a:cubicBezTo>
                <a:cubicBezTo>
                  <a:pt x="3512091" y="2010486"/>
                  <a:pt x="3504091" y="2008570"/>
                  <a:pt x="3493896" y="2008570"/>
                </a:cubicBezTo>
                <a:close/>
                <a:moveTo>
                  <a:pt x="3344462" y="2008570"/>
                </a:moveTo>
                <a:cubicBezTo>
                  <a:pt x="3338370" y="2008570"/>
                  <a:pt x="3332761" y="2010234"/>
                  <a:pt x="3327634" y="2013564"/>
                </a:cubicBezTo>
                <a:cubicBezTo>
                  <a:pt x="3322508" y="2016893"/>
                  <a:pt x="3318311" y="2021629"/>
                  <a:pt x="3315042" y="2027770"/>
                </a:cubicBezTo>
                <a:lnTo>
                  <a:pt x="3315042" y="2011249"/>
                </a:lnTo>
                <a:lnTo>
                  <a:pt x="3300308" y="2011249"/>
                </a:lnTo>
                <a:lnTo>
                  <a:pt x="3300308" y="2129790"/>
                </a:lnTo>
                <a:lnTo>
                  <a:pt x="3316717" y="2129790"/>
                </a:lnTo>
                <a:lnTo>
                  <a:pt x="3316717" y="2068221"/>
                </a:lnTo>
                <a:cubicBezTo>
                  <a:pt x="3316717" y="2052130"/>
                  <a:pt x="3318893" y="2041049"/>
                  <a:pt x="3323246" y="2034978"/>
                </a:cubicBezTo>
                <a:cubicBezTo>
                  <a:pt x="3327600" y="2028907"/>
                  <a:pt x="3333534" y="2025871"/>
                  <a:pt x="3341050" y="2025871"/>
                </a:cubicBezTo>
                <a:cubicBezTo>
                  <a:pt x="3346334" y="2025871"/>
                  <a:pt x="3350482" y="2027882"/>
                  <a:pt x="3353496" y="2031905"/>
                </a:cubicBezTo>
                <a:cubicBezTo>
                  <a:pt x="3356510" y="2035927"/>
                  <a:pt x="3358016" y="2042855"/>
                  <a:pt x="3358016" y="2052690"/>
                </a:cubicBezTo>
                <a:lnTo>
                  <a:pt x="3358016" y="2129790"/>
                </a:lnTo>
                <a:lnTo>
                  <a:pt x="3374425" y="2129790"/>
                </a:lnTo>
                <a:lnTo>
                  <a:pt x="3374425" y="2060847"/>
                </a:lnTo>
                <a:cubicBezTo>
                  <a:pt x="3374425" y="2048778"/>
                  <a:pt x="3376670" y="2039931"/>
                  <a:pt x="3381159" y="2034307"/>
                </a:cubicBezTo>
                <a:cubicBezTo>
                  <a:pt x="3385648" y="2028683"/>
                  <a:pt x="3391446" y="2025871"/>
                  <a:pt x="3398554" y="2025871"/>
                </a:cubicBezTo>
                <a:cubicBezTo>
                  <a:pt x="3401996" y="2025871"/>
                  <a:pt x="3405101" y="2026839"/>
                  <a:pt x="3407869" y="2028777"/>
                </a:cubicBezTo>
                <a:cubicBezTo>
                  <a:pt x="3410638" y="2030714"/>
                  <a:pt x="3412639" y="2033451"/>
                  <a:pt x="3413873" y="2036989"/>
                </a:cubicBezTo>
                <a:cubicBezTo>
                  <a:pt x="3415108" y="2040528"/>
                  <a:pt x="3415724" y="2046543"/>
                  <a:pt x="3415724" y="2055035"/>
                </a:cubicBezTo>
                <a:lnTo>
                  <a:pt x="3415724" y="2129790"/>
                </a:lnTo>
                <a:lnTo>
                  <a:pt x="3432133" y="2129790"/>
                </a:lnTo>
                <a:lnTo>
                  <a:pt x="3432133" y="2048418"/>
                </a:lnTo>
                <a:cubicBezTo>
                  <a:pt x="3432133" y="2034503"/>
                  <a:pt x="3429445" y="2024383"/>
                  <a:pt x="3424068" y="2018057"/>
                </a:cubicBezTo>
                <a:cubicBezTo>
                  <a:pt x="3418692" y="2011732"/>
                  <a:pt x="3411337" y="2008570"/>
                  <a:pt x="3402004" y="2008570"/>
                </a:cubicBezTo>
                <a:cubicBezTo>
                  <a:pt x="3395881" y="2008570"/>
                  <a:pt x="3390300" y="2010291"/>
                  <a:pt x="3385259" y="2013733"/>
                </a:cubicBezTo>
                <a:cubicBezTo>
                  <a:pt x="3380218" y="2017175"/>
                  <a:pt x="3375757" y="2022339"/>
                  <a:pt x="3371875" y="2029223"/>
                </a:cubicBezTo>
                <a:cubicBezTo>
                  <a:pt x="3369869" y="2022486"/>
                  <a:pt x="3366508" y="2017360"/>
                  <a:pt x="3361790" y="2013844"/>
                </a:cubicBezTo>
                <a:cubicBezTo>
                  <a:pt x="3357072" y="2010328"/>
                  <a:pt x="3351296" y="2008570"/>
                  <a:pt x="3344462" y="2008570"/>
                </a:cubicBezTo>
                <a:close/>
                <a:moveTo>
                  <a:pt x="3183982" y="2008570"/>
                </a:moveTo>
                <a:cubicBezTo>
                  <a:pt x="3177297" y="2008570"/>
                  <a:pt x="3171373" y="2010179"/>
                  <a:pt x="3166210" y="2013398"/>
                </a:cubicBezTo>
                <a:cubicBezTo>
                  <a:pt x="3161048" y="2016617"/>
                  <a:pt x="3156684" y="2021482"/>
                  <a:pt x="3153117" y="2027993"/>
                </a:cubicBezTo>
                <a:lnTo>
                  <a:pt x="3153117" y="2011249"/>
                </a:lnTo>
                <a:lnTo>
                  <a:pt x="3138272" y="2011249"/>
                </a:lnTo>
                <a:lnTo>
                  <a:pt x="3138272" y="2129790"/>
                </a:lnTo>
                <a:lnTo>
                  <a:pt x="3154680" y="2129790"/>
                </a:lnTo>
                <a:lnTo>
                  <a:pt x="3154680" y="2064980"/>
                </a:lnTo>
                <a:cubicBezTo>
                  <a:pt x="3154680" y="2050678"/>
                  <a:pt x="3157024" y="2040584"/>
                  <a:pt x="3161712" y="2034699"/>
                </a:cubicBezTo>
                <a:cubicBezTo>
                  <a:pt x="3166400" y="2028813"/>
                  <a:pt x="3172688" y="2025871"/>
                  <a:pt x="3180576" y="2025871"/>
                </a:cubicBezTo>
                <a:cubicBezTo>
                  <a:pt x="3184743" y="2025871"/>
                  <a:pt x="3188408" y="2026970"/>
                  <a:pt x="3191571" y="2029167"/>
                </a:cubicBezTo>
                <a:cubicBezTo>
                  <a:pt x="3194734" y="2031365"/>
                  <a:pt x="3197059" y="2034475"/>
                  <a:pt x="3198547" y="2038497"/>
                </a:cubicBezTo>
                <a:cubicBezTo>
                  <a:pt x="3200036" y="2042520"/>
                  <a:pt x="3200780" y="2048889"/>
                  <a:pt x="3200780" y="2057606"/>
                </a:cubicBezTo>
                <a:lnTo>
                  <a:pt x="3200780" y="2129790"/>
                </a:lnTo>
                <a:lnTo>
                  <a:pt x="3217188" y="2129790"/>
                </a:lnTo>
                <a:lnTo>
                  <a:pt x="3217188" y="2056902"/>
                </a:lnTo>
                <a:cubicBezTo>
                  <a:pt x="3217188" y="2045963"/>
                  <a:pt x="3216519" y="2037852"/>
                  <a:pt x="3215182" y="2032568"/>
                </a:cubicBezTo>
                <a:cubicBezTo>
                  <a:pt x="3213845" y="2027285"/>
                  <a:pt x="3211821" y="2022987"/>
                  <a:pt x="3209109" y="2019676"/>
                </a:cubicBezTo>
                <a:cubicBezTo>
                  <a:pt x="3206398" y="2016365"/>
                  <a:pt x="3202832" y="2013686"/>
                  <a:pt x="3198412" y="2011639"/>
                </a:cubicBezTo>
                <a:cubicBezTo>
                  <a:pt x="3193992" y="2009593"/>
                  <a:pt x="3189182" y="2008570"/>
                  <a:pt x="3183982" y="2008570"/>
                </a:cubicBezTo>
                <a:close/>
                <a:moveTo>
                  <a:pt x="2980812" y="2008570"/>
                </a:moveTo>
                <a:cubicBezTo>
                  <a:pt x="2969352" y="2008570"/>
                  <a:pt x="2960385" y="2011732"/>
                  <a:pt x="2953911" y="2018057"/>
                </a:cubicBezTo>
                <a:cubicBezTo>
                  <a:pt x="2947437" y="2024383"/>
                  <a:pt x="2944200" y="2032605"/>
                  <a:pt x="2944200" y="2042726"/>
                </a:cubicBezTo>
                <a:cubicBezTo>
                  <a:pt x="2944200" y="2048604"/>
                  <a:pt x="2945390" y="2053851"/>
                  <a:pt x="2947772" y="2058464"/>
                </a:cubicBezTo>
                <a:cubicBezTo>
                  <a:pt x="2950153" y="2063078"/>
                  <a:pt x="2953502" y="2066761"/>
                  <a:pt x="2957818" y="2069515"/>
                </a:cubicBezTo>
                <a:cubicBezTo>
                  <a:pt x="2962134" y="2072268"/>
                  <a:pt x="2970691" y="2075617"/>
                  <a:pt x="2983490" y="2079561"/>
                </a:cubicBezTo>
                <a:cubicBezTo>
                  <a:pt x="2992346" y="2082240"/>
                  <a:pt x="2997927" y="2084472"/>
                  <a:pt x="3000234" y="2086258"/>
                </a:cubicBezTo>
                <a:cubicBezTo>
                  <a:pt x="3003582" y="2088862"/>
                  <a:pt x="3005256" y="2092509"/>
                  <a:pt x="3005256" y="2097197"/>
                </a:cubicBezTo>
                <a:cubicBezTo>
                  <a:pt x="3005256" y="2102629"/>
                  <a:pt x="3003308" y="2107113"/>
                  <a:pt x="2999410" y="2110647"/>
                </a:cubicBezTo>
                <a:cubicBezTo>
                  <a:pt x="2995513" y="2114182"/>
                  <a:pt x="2990000" y="2115949"/>
                  <a:pt x="2982873" y="2115949"/>
                </a:cubicBezTo>
                <a:cubicBezTo>
                  <a:pt x="2975747" y="2115949"/>
                  <a:pt x="2970030" y="2113912"/>
                  <a:pt x="2965724" y="2109838"/>
                </a:cubicBezTo>
                <a:cubicBezTo>
                  <a:pt x="2961418" y="2105764"/>
                  <a:pt x="2958783" y="2099541"/>
                  <a:pt x="2957818" y="2091169"/>
                </a:cubicBezTo>
                <a:lnTo>
                  <a:pt x="2941409" y="2094295"/>
                </a:lnTo>
                <a:cubicBezTo>
                  <a:pt x="2945130" y="2119744"/>
                  <a:pt x="2958636" y="2132469"/>
                  <a:pt x="2981928" y="2132469"/>
                </a:cubicBezTo>
                <a:cubicBezTo>
                  <a:pt x="2994355" y="2132469"/>
                  <a:pt x="3004159" y="2128966"/>
                  <a:pt x="3011340" y="2121958"/>
                </a:cubicBezTo>
                <a:cubicBezTo>
                  <a:pt x="3018521" y="2114951"/>
                  <a:pt x="3022112" y="2105782"/>
                  <a:pt x="3022112" y="2094452"/>
                </a:cubicBezTo>
                <a:cubicBezTo>
                  <a:pt x="3022112" y="2088339"/>
                  <a:pt x="3020999" y="2083065"/>
                  <a:pt x="3018775" y="2078630"/>
                </a:cubicBezTo>
                <a:cubicBezTo>
                  <a:pt x="3016551" y="2074195"/>
                  <a:pt x="3013437" y="2070691"/>
                  <a:pt x="3009434" y="2068119"/>
                </a:cubicBezTo>
                <a:cubicBezTo>
                  <a:pt x="3005430" y="2065548"/>
                  <a:pt x="2996611" y="2062098"/>
                  <a:pt x="2982974" y="2057772"/>
                </a:cubicBezTo>
                <a:cubicBezTo>
                  <a:pt x="2973058" y="2054512"/>
                  <a:pt x="2967094" y="2052140"/>
                  <a:pt x="2965082" y="2050658"/>
                </a:cubicBezTo>
                <a:cubicBezTo>
                  <a:pt x="2961727" y="2048138"/>
                  <a:pt x="2960050" y="2044692"/>
                  <a:pt x="2960050" y="2040319"/>
                </a:cubicBezTo>
                <a:cubicBezTo>
                  <a:pt x="2960050" y="2035873"/>
                  <a:pt x="2961799" y="2032223"/>
                  <a:pt x="2965296" y="2029370"/>
                </a:cubicBezTo>
                <a:cubicBezTo>
                  <a:pt x="2968794" y="2026516"/>
                  <a:pt x="2974114" y="2025090"/>
                  <a:pt x="2981258" y="2025090"/>
                </a:cubicBezTo>
                <a:cubicBezTo>
                  <a:pt x="2993834" y="2025090"/>
                  <a:pt x="3000866" y="2031564"/>
                  <a:pt x="3002354" y="2044512"/>
                </a:cubicBezTo>
                <a:lnTo>
                  <a:pt x="3018428" y="2041833"/>
                </a:lnTo>
                <a:cubicBezTo>
                  <a:pt x="3017312" y="2033647"/>
                  <a:pt x="3015302" y="2027359"/>
                  <a:pt x="3012400" y="2022969"/>
                </a:cubicBezTo>
                <a:cubicBezTo>
                  <a:pt x="3009498" y="2018578"/>
                  <a:pt x="3005312" y="2015081"/>
                  <a:pt x="2999843" y="2012476"/>
                </a:cubicBezTo>
                <a:cubicBezTo>
                  <a:pt x="2994374" y="2009872"/>
                  <a:pt x="2988030" y="2008570"/>
                  <a:pt x="2980812" y="2008570"/>
                </a:cubicBezTo>
                <a:close/>
                <a:moveTo>
                  <a:pt x="2882846" y="2008570"/>
                </a:moveTo>
                <a:cubicBezTo>
                  <a:pt x="2869674" y="2008570"/>
                  <a:pt x="2858791" y="2013946"/>
                  <a:pt x="2850196" y="2024699"/>
                </a:cubicBezTo>
                <a:cubicBezTo>
                  <a:pt x="2841602" y="2035452"/>
                  <a:pt x="2837304" y="2051060"/>
                  <a:pt x="2837304" y="2071524"/>
                </a:cubicBezTo>
                <a:cubicBezTo>
                  <a:pt x="2837304" y="2091244"/>
                  <a:pt x="2841564" y="2106331"/>
                  <a:pt x="2850085" y="2116786"/>
                </a:cubicBezTo>
                <a:cubicBezTo>
                  <a:pt x="2858605" y="2127242"/>
                  <a:pt x="2869749" y="2132469"/>
                  <a:pt x="2883515" y="2132469"/>
                </a:cubicBezTo>
                <a:cubicBezTo>
                  <a:pt x="2894454" y="2132469"/>
                  <a:pt x="2903626" y="2129251"/>
                  <a:pt x="2911030" y="2122814"/>
                </a:cubicBezTo>
                <a:cubicBezTo>
                  <a:pt x="2918434" y="2116377"/>
                  <a:pt x="2923550" y="2106834"/>
                  <a:pt x="2926378" y="2094183"/>
                </a:cubicBezTo>
                <a:lnTo>
                  <a:pt x="2909411" y="2091616"/>
                </a:lnTo>
                <a:cubicBezTo>
                  <a:pt x="2904574" y="2107838"/>
                  <a:pt x="2895980" y="2115949"/>
                  <a:pt x="2883627" y="2115949"/>
                </a:cubicBezTo>
                <a:cubicBezTo>
                  <a:pt x="2875739" y="2115949"/>
                  <a:pt x="2869042" y="2112563"/>
                  <a:pt x="2863535" y="2105792"/>
                </a:cubicBezTo>
                <a:cubicBezTo>
                  <a:pt x="2858028" y="2099020"/>
                  <a:pt x="2854940" y="2088974"/>
                  <a:pt x="2854270" y="2075654"/>
                </a:cubicBezTo>
                <a:lnTo>
                  <a:pt x="2926824" y="2075654"/>
                </a:lnTo>
                <a:lnTo>
                  <a:pt x="2926936" y="2070296"/>
                </a:lnTo>
                <a:cubicBezTo>
                  <a:pt x="2926936" y="2050279"/>
                  <a:pt x="2922731" y="2034987"/>
                  <a:pt x="2914323" y="2024420"/>
                </a:cubicBezTo>
                <a:cubicBezTo>
                  <a:pt x="2905914" y="2013853"/>
                  <a:pt x="2895422" y="2008570"/>
                  <a:pt x="2882846" y="2008570"/>
                </a:cubicBezTo>
                <a:close/>
                <a:moveTo>
                  <a:pt x="2773940" y="2008570"/>
                </a:moveTo>
                <a:cubicBezTo>
                  <a:pt x="2766127" y="2008570"/>
                  <a:pt x="2759076" y="2010802"/>
                  <a:pt x="2752788" y="2015267"/>
                </a:cubicBezTo>
                <a:cubicBezTo>
                  <a:pt x="2746500" y="2019732"/>
                  <a:pt x="2741422" y="2026727"/>
                  <a:pt x="2737552" y="2036252"/>
                </a:cubicBezTo>
                <a:cubicBezTo>
                  <a:pt x="2733682" y="2045777"/>
                  <a:pt x="2731748" y="2056902"/>
                  <a:pt x="2731748" y="2069626"/>
                </a:cubicBezTo>
                <a:cubicBezTo>
                  <a:pt x="2731748" y="2088602"/>
                  <a:pt x="2736138" y="2103745"/>
                  <a:pt x="2744919" y="2115056"/>
                </a:cubicBezTo>
                <a:cubicBezTo>
                  <a:pt x="2752584" y="2124879"/>
                  <a:pt x="2762220" y="2129790"/>
                  <a:pt x="2773829" y="2129790"/>
                </a:cubicBezTo>
                <a:cubicBezTo>
                  <a:pt x="2779261" y="2129790"/>
                  <a:pt x="2784210" y="2128497"/>
                  <a:pt x="2788674" y="2125910"/>
                </a:cubicBezTo>
                <a:cubicBezTo>
                  <a:pt x="2793139" y="2123323"/>
                  <a:pt x="2797158" y="2119479"/>
                  <a:pt x="2800730" y="2114380"/>
                </a:cubicBezTo>
                <a:cubicBezTo>
                  <a:pt x="2800730" y="2127776"/>
                  <a:pt x="2800246" y="2136558"/>
                  <a:pt x="2799278" y="2140726"/>
                </a:cubicBezTo>
                <a:cubicBezTo>
                  <a:pt x="2797716" y="2147573"/>
                  <a:pt x="2794795" y="2152727"/>
                  <a:pt x="2790516" y="2156188"/>
                </a:cubicBezTo>
                <a:cubicBezTo>
                  <a:pt x="2786237" y="2159649"/>
                  <a:pt x="2780489" y="2161379"/>
                  <a:pt x="2773271" y="2161379"/>
                </a:cubicBezTo>
                <a:cubicBezTo>
                  <a:pt x="2766648" y="2161379"/>
                  <a:pt x="2761476" y="2159826"/>
                  <a:pt x="2757756" y="2156719"/>
                </a:cubicBezTo>
                <a:cubicBezTo>
                  <a:pt x="2754035" y="2153612"/>
                  <a:pt x="2751802" y="2148878"/>
                  <a:pt x="2751058" y="2142515"/>
                </a:cubicBezTo>
                <a:lnTo>
                  <a:pt x="2734985" y="2139613"/>
                </a:lnTo>
                <a:cubicBezTo>
                  <a:pt x="2734762" y="2151594"/>
                  <a:pt x="2738036" y="2160970"/>
                  <a:pt x="2744807" y="2167741"/>
                </a:cubicBezTo>
                <a:cubicBezTo>
                  <a:pt x="2751579" y="2174513"/>
                  <a:pt x="2761253" y="2177899"/>
                  <a:pt x="2773829" y="2177899"/>
                </a:cubicBezTo>
                <a:cubicBezTo>
                  <a:pt x="2783354" y="2177899"/>
                  <a:pt x="2791502" y="2175648"/>
                  <a:pt x="2798274" y="2171146"/>
                </a:cubicBezTo>
                <a:cubicBezTo>
                  <a:pt x="2805046" y="2166644"/>
                  <a:pt x="2809920" y="2160505"/>
                  <a:pt x="2812896" y="2152728"/>
                </a:cubicBezTo>
                <a:cubicBezTo>
                  <a:pt x="2815873" y="2144952"/>
                  <a:pt x="2817361" y="2131948"/>
                  <a:pt x="2817361" y="2113717"/>
                </a:cubicBezTo>
                <a:lnTo>
                  <a:pt x="2817361" y="2011249"/>
                </a:lnTo>
                <a:lnTo>
                  <a:pt x="2802181" y="2011249"/>
                </a:lnTo>
                <a:lnTo>
                  <a:pt x="2802181" y="2025424"/>
                </a:lnTo>
                <a:cubicBezTo>
                  <a:pt x="2798534" y="2019806"/>
                  <a:pt x="2794349" y="2015593"/>
                  <a:pt x="2789623" y="2012783"/>
                </a:cubicBezTo>
                <a:cubicBezTo>
                  <a:pt x="2784898" y="2009974"/>
                  <a:pt x="2779670" y="2008570"/>
                  <a:pt x="2773940" y="2008570"/>
                </a:cubicBezTo>
                <a:close/>
                <a:moveTo>
                  <a:pt x="2679157" y="2008570"/>
                </a:moveTo>
                <a:cubicBezTo>
                  <a:pt x="2672472" y="2008570"/>
                  <a:pt x="2666548" y="2010179"/>
                  <a:pt x="2661385" y="2013398"/>
                </a:cubicBezTo>
                <a:cubicBezTo>
                  <a:pt x="2656223" y="2016617"/>
                  <a:pt x="2651858" y="2021482"/>
                  <a:pt x="2648292" y="2027993"/>
                </a:cubicBezTo>
                <a:lnTo>
                  <a:pt x="2648292" y="2011249"/>
                </a:lnTo>
                <a:lnTo>
                  <a:pt x="2633447" y="2011249"/>
                </a:lnTo>
                <a:lnTo>
                  <a:pt x="2633447" y="2129790"/>
                </a:lnTo>
                <a:lnTo>
                  <a:pt x="2649855" y="2129790"/>
                </a:lnTo>
                <a:lnTo>
                  <a:pt x="2649855" y="2064980"/>
                </a:lnTo>
                <a:cubicBezTo>
                  <a:pt x="2649855" y="2050678"/>
                  <a:pt x="2652199" y="2040584"/>
                  <a:pt x="2656887" y="2034699"/>
                </a:cubicBezTo>
                <a:cubicBezTo>
                  <a:pt x="2661575" y="2028813"/>
                  <a:pt x="2667863" y="2025871"/>
                  <a:pt x="2675751" y="2025871"/>
                </a:cubicBezTo>
                <a:cubicBezTo>
                  <a:pt x="2679918" y="2025871"/>
                  <a:pt x="2683583" y="2026970"/>
                  <a:pt x="2686746" y="2029167"/>
                </a:cubicBezTo>
                <a:cubicBezTo>
                  <a:pt x="2689908" y="2031365"/>
                  <a:pt x="2692234" y="2034475"/>
                  <a:pt x="2693722" y="2038497"/>
                </a:cubicBezTo>
                <a:cubicBezTo>
                  <a:pt x="2695210" y="2042520"/>
                  <a:pt x="2695955" y="2048889"/>
                  <a:pt x="2695955" y="2057606"/>
                </a:cubicBezTo>
                <a:lnTo>
                  <a:pt x="2695955" y="2129790"/>
                </a:lnTo>
                <a:lnTo>
                  <a:pt x="2712363" y="2129790"/>
                </a:lnTo>
                <a:lnTo>
                  <a:pt x="2712363" y="2056902"/>
                </a:lnTo>
                <a:cubicBezTo>
                  <a:pt x="2712363" y="2045963"/>
                  <a:pt x="2711694" y="2037852"/>
                  <a:pt x="2710357" y="2032568"/>
                </a:cubicBezTo>
                <a:cubicBezTo>
                  <a:pt x="2709020" y="2027285"/>
                  <a:pt x="2706996" y="2022987"/>
                  <a:pt x="2704284" y="2019676"/>
                </a:cubicBezTo>
                <a:cubicBezTo>
                  <a:pt x="2701573" y="2016365"/>
                  <a:pt x="2698007" y="2013686"/>
                  <a:pt x="2693587" y="2011639"/>
                </a:cubicBezTo>
                <a:cubicBezTo>
                  <a:pt x="2689167" y="2009593"/>
                  <a:pt x="2684357" y="2008570"/>
                  <a:pt x="2679157" y="2008570"/>
                </a:cubicBezTo>
                <a:close/>
                <a:moveTo>
                  <a:pt x="2568520" y="2008570"/>
                </a:moveTo>
                <a:cubicBezTo>
                  <a:pt x="2555349" y="2008570"/>
                  <a:pt x="2544466" y="2013946"/>
                  <a:pt x="2535871" y="2024699"/>
                </a:cubicBezTo>
                <a:cubicBezTo>
                  <a:pt x="2527276" y="2035452"/>
                  <a:pt x="2522979" y="2051060"/>
                  <a:pt x="2522979" y="2071524"/>
                </a:cubicBezTo>
                <a:cubicBezTo>
                  <a:pt x="2522979" y="2091244"/>
                  <a:pt x="2527239" y="2106331"/>
                  <a:pt x="2535760" y="2116786"/>
                </a:cubicBezTo>
                <a:cubicBezTo>
                  <a:pt x="2544280" y="2127242"/>
                  <a:pt x="2555424" y="2132469"/>
                  <a:pt x="2569190" y="2132469"/>
                </a:cubicBezTo>
                <a:cubicBezTo>
                  <a:pt x="2580129" y="2132469"/>
                  <a:pt x="2589301" y="2129251"/>
                  <a:pt x="2596705" y="2122814"/>
                </a:cubicBezTo>
                <a:cubicBezTo>
                  <a:pt x="2604109" y="2116377"/>
                  <a:pt x="2609225" y="2106834"/>
                  <a:pt x="2612053" y="2094183"/>
                </a:cubicBezTo>
                <a:lnTo>
                  <a:pt x="2595086" y="2091616"/>
                </a:lnTo>
                <a:cubicBezTo>
                  <a:pt x="2590249" y="2107838"/>
                  <a:pt x="2581655" y="2115949"/>
                  <a:pt x="2569302" y="2115949"/>
                </a:cubicBezTo>
                <a:cubicBezTo>
                  <a:pt x="2561414" y="2115949"/>
                  <a:pt x="2554717" y="2112563"/>
                  <a:pt x="2549210" y="2105792"/>
                </a:cubicBezTo>
                <a:cubicBezTo>
                  <a:pt x="2543703" y="2099020"/>
                  <a:pt x="2540615" y="2088974"/>
                  <a:pt x="2539946" y="2075654"/>
                </a:cubicBezTo>
                <a:lnTo>
                  <a:pt x="2612499" y="2075654"/>
                </a:lnTo>
                <a:lnTo>
                  <a:pt x="2612611" y="2070296"/>
                </a:lnTo>
                <a:cubicBezTo>
                  <a:pt x="2612611" y="2050279"/>
                  <a:pt x="2608406" y="2034987"/>
                  <a:pt x="2599998" y="2024420"/>
                </a:cubicBezTo>
                <a:cubicBezTo>
                  <a:pt x="2591589" y="2013853"/>
                  <a:pt x="2581097" y="2008570"/>
                  <a:pt x="2568520" y="2008570"/>
                </a:cubicBezTo>
                <a:close/>
                <a:moveTo>
                  <a:pt x="2388996" y="2008570"/>
                </a:moveTo>
                <a:cubicBezTo>
                  <a:pt x="2375900" y="2008570"/>
                  <a:pt x="2365835" y="2011472"/>
                  <a:pt x="2358803" y="2017276"/>
                </a:cubicBezTo>
                <a:cubicBezTo>
                  <a:pt x="2351771" y="2023080"/>
                  <a:pt x="2347102" y="2032345"/>
                  <a:pt x="2344795" y="2045070"/>
                </a:cubicBezTo>
                <a:lnTo>
                  <a:pt x="2360980" y="2047749"/>
                </a:lnTo>
                <a:cubicBezTo>
                  <a:pt x="2362766" y="2038999"/>
                  <a:pt x="2365556" y="2033035"/>
                  <a:pt x="2369351" y="2029857"/>
                </a:cubicBezTo>
                <a:cubicBezTo>
                  <a:pt x="2373146" y="2026679"/>
                  <a:pt x="2378876" y="2025090"/>
                  <a:pt x="2386541" y="2025090"/>
                </a:cubicBezTo>
                <a:cubicBezTo>
                  <a:pt x="2395024" y="2025090"/>
                  <a:pt x="2401312" y="2027471"/>
                  <a:pt x="2405405" y="2032233"/>
                </a:cubicBezTo>
                <a:cubicBezTo>
                  <a:pt x="2408307" y="2035508"/>
                  <a:pt x="2409758" y="2041200"/>
                  <a:pt x="2409758" y="2049311"/>
                </a:cubicBezTo>
                <a:lnTo>
                  <a:pt x="2409646" y="2054446"/>
                </a:lnTo>
                <a:cubicBezTo>
                  <a:pt x="2403396" y="2057168"/>
                  <a:pt x="2393573" y="2059512"/>
                  <a:pt x="2380178" y="2061478"/>
                </a:cubicBezTo>
                <a:cubicBezTo>
                  <a:pt x="2370207" y="2062892"/>
                  <a:pt x="2362766" y="2065087"/>
                  <a:pt x="2357854" y="2068064"/>
                </a:cubicBezTo>
                <a:cubicBezTo>
                  <a:pt x="2352943" y="2071040"/>
                  <a:pt x="2349073" y="2075170"/>
                  <a:pt x="2346246" y="2080454"/>
                </a:cubicBezTo>
                <a:cubicBezTo>
                  <a:pt x="2343418" y="2085737"/>
                  <a:pt x="2342004" y="2091802"/>
                  <a:pt x="2342004" y="2098648"/>
                </a:cubicBezTo>
                <a:cubicBezTo>
                  <a:pt x="2342004" y="2108992"/>
                  <a:pt x="2345018" y="2117214"/>
                  <a:pt x="2351045" y="2123316"/>
                </a:cubicBezTo>
                <a:cubicBezTo>
                  <a:pt x="2357073" y="2129418"/>
                  <a:pt x="2365147" y="2132469"/>
                  <a:pt x="2375267" y="2132469"/>
                </a:cubicBezTo>
                <a:cubicBezTo>
                  <a:pt x="2381667" y="2132469"/>
                  <a:pt x="2387843" y="2131018"/>
                  <a:pt x="2393796" y="2128115"/>
                </a:cubicBezTo>
                <a:cubicBezTo>
                  <a:pt x="2399749" y="2125212"/>
                  <a:pt x="2405479" y="2120896"/>
                  <a:pt x="2410986" y="2115166"/>
                </a:cubicBezTo>
                <a:cubicBezTo>
                  <a:pt x="2411507" y="2120823"/>
                  <a:pt x="2412623" y="2125697"/>
                  <a:pt x="2414334" y="2129790"/>
                </a:cubicBezTo>
                <a:lnTo>
                  <a:pt x="2431524" y="2129790"/>
                </a:lnTo>
                <a:cubicBezTo>
                  <a:pt x="2429441" y="2125177"/>
                  <a:pt x="2428045" y="2120433"/>
                  <a:pt x="2427338" y="2115559"/>
                </a:cubicBezTo>
                <a:cubicBezTo>
                  <a:pt x="2426632" y="2110684"/>
                  <a:pt x="2426278" y="2098871"/>
                  <a:pt x="2426278" y="2080119"/>
                </a:cubicBezTo>
                <a:lnTo>
                  <a:pt x="2426278" y="2053330"/>
                </a:lnTo>
                <a:cubicBezTo>
                  <a:pt x="2426278" y="2042465"/>
                  <a:pt x="2425515" y="2034205"/>
                  <a:pt x="2423990" y="2028550"/>
                </a:cubicBezTo>
                <a:cubicBezTo>
                  <a:pt x="2422464" y="2022894"/>
                  <a:pt x="2418799" y="2018150"/>
                  <a:pt x="2412995" y="2014318"/>
                </a:cubicBezTo>
                <a:cubicBezTo>
                  <a:pt x="2407191" y="2010486"/>
                  <a:pt x="2399191" y="2008570"/>
                  <a:pt x="2388996" y="2008570"/>
                </a:cubicBezTo>
                <a:close/>
                <a:moveTo>
                  <a:pt x="2187186" y="2008570"/>
                </a:moveTo>
                <a:cubicBezTo>
                  <a:pt x="2174163" y="2008570"/>
                  <a:pt x="2163503" y="2013723"/>
                  <a:pt x="2155206" y="2024029"/>
                </a:cubicBezTo>
                <a:cubicBezTo>
                  <a:pt x="2146909" y="2034336"/>
                  <a:pt x="2142760" y="2049795"/>
                  <a:pt x="2142760" y="2070408"/>
                </a:cubicBezTo>
                <a:cubicBezTo>
                  <a:pt x="2142760" y="2090872"/>
                  <a:pt x="2146872" y="2106331"/>
                  <a:pt x="2155094" y="2116786"/>
                </a:cubicBezTo>
                <a:cubicBezTo>
                  <a:pt x="2163317" y="2127242"/>
                  <a:pt x="2173791" y="2132469"/>
                  <a:pt x="2186516" y="2132469"/>
                </a:cubicBezTo>
                <a:cubicBezTo>
                  <a:pt x="2197008" y="2132469"/>
                  <a:pt x="2205994" y="2128749"/>
                  <a:pt x="2213472" y="2121307"/>
                </a:cubicBezTo>
                <a:cubicBezTo>
                  <a:pt x="2220951" y="2113866"/>
                  <a:pt x="2225620" y="2103076"/>
                  <a:pt x="2227481" y="2088937"/>
                </a:cubicBezTo>
                <a:lnTo>
                  <a:pt x="2211296" y="2086370"/>
                </a:lnTo>
                <a:cubicBezTo>
                  <a:pt x="2210105" y="2096490"/>
                  <a:pt x="2207296" y="2103950"/>
                  <a:pt x="2202868" y="2108750"/>
                </a:cubicBezTo>
                <a:cubicBezTo>
                  <a:pt x="2198441" y="2113549"/>
                  <a:pt x="2193102" y="2115949"/>
                  <a:pt x="2186851" y="2115949"/>
                </a:cubicBezTo>
                <a:cubicBezTo>
                  <a:pt x="2178888" y="2115949"/>
                  <a:pt x="2172359" y="2112340"/>
                  <a:pt x="2167261" y="2105122"/>
                </a:cubicBezTo>
                <a:cubicBezTo>
                  <a:pt x="2162164" y="2097904"/>
                  <a:pt x="2159615" y="2086221"/>
                  <a:pt x="2159615" y="2070073"/>
                </a:cubicBezTo>
                <a:cubicBezTo>
                  <a:pt x="2159615" y="2054446"/>
                  <a:pt x="2162276" y="2043042"/>
                  <a:pt x="2167596" y="2035861"/>
                </a:cubicBezTo>
                <a:cubicBezTo>
                  <a:pt x="2172917" y="2028680"/>
                  <a:pt x="2179633" y="2025090"/>
                  <a:pt x="2187744" y="2025090"/>
                </a:cubicBezTo>
                <a:cubicBezTo>
                  <a:pt x="2193176" y="2025090"/>
                  <a:pt x="2197827" y="2027071"/>
                  <a:pt x="2201696" y="2031033"/>
                </a:cubicBezTo>
                <a:cubicBezTo>
                  <a:pt x="2205566" y="2034996"/>
                  <a:pt x="2208282" y="2040977"/>
                  <a:pt x="2209845" y="2048977"/>
                </a:cubicBezTo>
                <a:lnTo>
                  <a:pt x="2225806" y="2046074"/>
                </a:lnTo>
                <a:cubicBezTo>
                  <a:pt x="2223872" y="2033573"/>
                  <a:pt x="2219463" y="2024197"/>
                  <a:pt x="2212579" y="2017946"/>
                </a:cubicBezTo>
                <a:cubicBezTo>
                  <a:pt x="2205696" y="2011695"/>
                  <a:pt x="2197232" y="2008570"/>
                  <a:pt x="2187186" y="2008570"/>
                </a:cubicBezTo>
                <a:close/>
                <a:moveTo>
                  <a:pt x="2037837" y="2008570"/>
                </a:moveTo>
                <a:cubicBezTo>
                  <a:pt x="2026377" y="2008570"/>
                  <a:pt x="2017410" y="2011732"/>
                  <a:pt x="2010936" y="2018057"/>
                </a:cubicBezTo>
                <a:cubicBezTo>
                  <a:pt x="2004462" y="2024383"/>
                  <a:pt x="2001225" y="2032605"/>
                  <a:pt x="2001225" y="2042726"/>
                </a:cubicBezTo>
                <a:cubicBezTo>
                  <a:pt x="2001225" y="2048604"/>
                  <a:pt x="2002416" y="2053851"/>
                  <a:pt x="2004797" y="2058464"/>
                </a:cubicBezTo>
                <a:cubicBezTo>
                  <a:pt x="2007178" y="2063078"/>
                  <a:pt x="2010527" y="2066761"/>
                  <a:pt x="2014843" y="2069515"/>
                </a:cubicBezTo>
                <a:cubicBezTo>
                  <a:pt x="2019159" y="2072268"/>
                  <a:pt x="2027716" y="2075617"/>
                  <a:pt x="2040516" y="2079561"/>
                </a:cubicBezTo>
                <a:cubicBezTo>
                  <a:pt x="2049371" y="2082240"/>
                  <a:pt x="2054952" y="2084472"/>
                  <a:pt x="2057259" y="2086258"/>
                </a:cubicBezTo>
                <a:cubicBezTo>
                  <a:pt x="2060607" y="2088862"/>
                  <a:pt x="2062282" y="2092509"/>
                  <a:pt x="2062282" y="2097197"/>
                </a:cubicBezTo>
                <a:cubicBezTo>
                  <a:pt x="2062282" y="2102629"/>
                  <a:pt x="2060333" y="2107113"/>
                  <a:pt x="2056436" y="2110647"/>
                </a:cubicBezTo>
                <a:cubicBezTo>
                  <a:pt x="2052538" y="2114182"/>
                  <a:pt x="2047026" y="2115949"/>
                  <a:pt x="2039898" y="2115949"/>
                </a:cubicBezTo>
                <a:cubicBezTo>
                  <a:pt x="2032772" y="2115949"/>
                  <a:pt x="2027056" y="2113912"/>
                  <a:pt x="2022750" y="2109838"/>
                </a:cubicBezTo>
                <a:cubicBezTo>
                  <a:pt x="2018443" y="2105764"/>
                  <a:pt x="2015808" y="2099541"/>
                  <a:pt x="2014843" y="2091169"/>
                </a:cubicBezTo>
                <a:lnTo>
                  <a:pt x="1998434" y="2094295"/>
                </a:lnTo>
                <a:cubicBezTo>
                  <a:pt x="2002155" y="2119744"/>
                  <a:pt x="2015661" y="2132469"/>
                  <a:pt x="2038953" y="2132469"/>
                </a:cubicBezTo>
                <a:cubicBezTo>
                  <a:pt x="2051380" y="2132469"/>
                  <a:pt x="2061184" y="2128966"/>
                  <a:pt x="2068365" y="2121958"/>
                </a:cubicBezTo>
                <a:cubicBezTo>
                  <a:pt x="2075546" y="2114951"/>
                  <a:pt x="2079136" y="2105782"/>
                  <a:pt x="2079136" y="2094452"/>
                </a:cubicBezTo>
                <a:cubicBezTo>
                  <a:pt x="2079136" y="2088339"/>
                  <a:pt x="2078024" y="2083065"/>
                  <a:pt x="2075800" y="2078630"/>
                </a:cubicBezTo>
                <a:cubicBezTo>
                  <a:pt x="2073576" y="2074195"/>
                  <a:pt x="2070462" y="2070691"/>
                  <a:pt x="2066459" y="2068119"/>
                </a:cubicBezTo>
                <a:cubicBezTo>
                  <a:pt x="2062456" y="2065548"/>
                  <a:pt x="2053636" y="2062098"/>
                  <a:pt x="2039999" y="2057772"/>
                </a:cubicBezTo>
                <a:cubicBezTo>
                  <a:pt x="2030084" y="2054512"/>
                  <a:pt x="2024119" y="2052140"/>
                  <a:pt x="2022107" y="2050658"/>
                </a:cubicBezTo>
                <a:cubicBezTo>
                  <a:pt x="2018752" y="2048138"/>
                  <a:pt x="2017075" y="2044692"/>
                  <a:pt x="2017075" y="2040319"/>
                </a:cubicBezTo>
                <a:cubicBezTo>
                  <a:pt x="2017075" y="2035873"/>
                  <a:pt x="2018824" y="2032223"/>
                  <a:pt x="2022321" y="2029370"/>
                </a:cubicBezTo>
                <a:cubicBezTo>
                  <a:pt x="2025819" y="2026516"/>
                  <a:pt x="2031139" y="2025090"/>
                  <a:pt x="2038283" y="2025090"/>
                </a:cubicBezTo>
                <a:cubicBezTo>
                  <a:pt x="2050859" y="2025090"/>
                  <a:pt x="2057891" y="2031564"/>
                  <a:pt x="2059380" y="2044512"/>
                </a:cubicBezTo>
                <a:lnTo>
                  <a:pt x="2075453" y="2041833"/>
                </a:lnTo>
                <a:cubicBezTo>
                  <a:pt x="2074337" y="2033647"/>
                  <a:pt x="2072328" y="2027359"/>
                  <a:pt x="2069425" y="2022969"/>
                </a:cubicBezTo>
                <a:cubicBezTo>
                  <a:pt x="2066523" y="2018578"/>
                  <a:pt x="2062337" y="2015081"/>
                  <a:pt x="2056868" y="2012476"/>
                </a:cubicBezTo>
                <a:cubicBezTo>
                  <a:pt x="2051399" y="2009872"/>
                  <a:pt x="2045055" y="2008570"/>
                  <a:pt x="2037837" y="2008570"/>
                </a:cubicBezTo>
                <a:close/>
                <a:moveTo>
                  <a:pt x="1939871" y="2008570"/>
                </a:moveTo>
                <a:cubicBezTo>
                  <a:pt x="1926699" y="2008570"/>
                  <a:pt x="1915816" y="2013946"/>
                  <a:pt x="1907222" y="2024699"/>
                </a:cubicBezTo>
                <a:cubicBezTo>
                  <a:pt x="1898627" y="2035452"/>
                  <a:pt x="1894329" y="2051060"/>
                  <a:pt x="1894329" y="2071524"/>
                </a:cubicBezTo>
                <a:cubicBezTo>
                  <a:pt x="1894329" y="2091244"/>
                  <a:pt x="1898589" y="2106331"/>
                  <a:pt x="1907110" y="2116786"/>
                </a:cubicBezTo>
                <a:cubicBezTo>
                  <a:pt x="1915630" y="2127242"/>
                  <a:pt x="1926774" y="2132469"/>
                  <a:pt x="1940540" y="2132469"/>
                </a:cubicBezTo>
                <a:cubicBezTo>
                  <a:pt x="1951479" y="2132469"/>
                  <a:pt x="1960651" y="2129251"/>
                  <a:pt x="1968055" y="2122814"/>
                </a:cubicBezTo>
                <a:cubicBezTo>
                  <a:pt x="1975459" y="2116377"/>
                  <a:pt x="1980575" y="2106834"/>
                  <a:pt x="1983403" y="2094183"/>
                </a:cubicBezTo>
                <a:lnTo>
                  <a:pt x="1966436" y="2091616"/>
                </a:lnTo>
                <a:cubicBezTo>
                  <a:pt x="1961599" y="2107838"/>
                  <a:pt x="1953005" y="2115949"/>
                  <a:pt x="1940652" y="2115949"/>
                </a:cubicBezTo>
                <a:cubicBezTo>
                  <a:pt x="1932764" y="2115949"/>
                  <a:pt x="1926067" y="2112563"/>
                  <a:pt x="1920560" y="2105792"/>
                </a:cubicBezTo>
                <a:cubicBezTo>
                  <a:pt x="1915054" y="2099020"/>
                  <a:pt x="1911965" y="2088974"/>
                  <a:pt x="1911296" y="2075654"/>
                </a:cubicBezTo>
                <a:lnTo>
                  <a:pt x="1983849" y="2075654"/>
                </a:lnTo>
                <a:lnTo>
                  <a:pt x="1983961" y="2070296"/>
                </a:lnTo>
                <a:cubicBezTo>
                  <a:pt x="1983961" y="2050279"/>
                  <a:pt x="1979756" y="2034987"/>
                  <a:pt x="1971348" y="2024420"/>
                </a:cubicBezTo>
                <a:cubicBezTo>
                  <a:pt x="1962939" y="2013853"/>
                  <a:pt x="1952447" y="2008570"/>
                  <a:pt x="1939871" y="2008570"/>
                </a:cubicBezTo>
                <a:close/>
                <a:moveTo>
                  <a:pt x="1844286" y="2008570"/>
                </a:moveTo>
                <a:cubicBezTo>
                  <a:pt x="1831263" y="2008570"/>
                  <a:pt x="1820603" y="2013723"/>
                  <a:pt x="1812306" y="2024029"/>
                </a:cubicBezTo>
                <a:cubicBezTo>
                  <a:pt x="1804009" y="2034336"/>
                  <a:pt x="1799861" y="2049795"/>
                  <a:pt x="1799861" y="2070408"/>
                </a:cubicBezTo>
                <a:cubicBezTo>
                  <a:pt x="1799861" y="2090872"/>
                  <a:pt x="1803972" y="2106331"/>
                  <a:pt x="1812195" y="2116786"/>
                </a:cubicBezTo>
                <a:cubicBezTo>
                  <a:pt x="1820418" y="2127242"/>
                  <a:pt x="1830891" y="2132469"/>
                  <a:pt x="1843616" y="2132469"/>
                </a:cubicBezTo>
                <a:cubicBezTo>
                  <a:pt x="1854108" y="2132469"/>
                  <a:pt x="1863094" y="2128749"/>
                  <a:pt x="1870573" y="2121307"/>
                </a:cubicBezTo>
                <a:cubicBezTo>
                  <a:pt x="1878051" y="2113866"/>
                  <a:pt x="1882721" y="2103076"/>
                  <a:pt x="1884581" y="2088937"/>
                </a:cubicBezTo>
                <a:lnTo>
                  <a:pt x="1868396" y="2086370"/>
                </a:lnTo>
                <a:cubicBezTo>
                  <a:pt x="1867205" y="2096490"/>
                  <a:pt x="1864396" y="2103950"/>
                  <a:pt x="1859969" y="2108750"/>
                </a:cubicBezTo>
                <a:cubicBezTo>
                  <a:pt x="1855541" y="2113549"/>
                  <a:pt x="1850202" y="2115949"/>
                  <a:pt x="1843951" y="2115949"/>
                </a:cubicBezTo>
                <a:cubicBezTo>
                  <a:pt x="1835989" y="2115949"/>
                  <a:pt x="1829459" y="2112340"/>
                  <a:pt x="1824361" y="2105122"/>
                </a:cubicBezTo>
                <a:cubicBezTo>
                  <a:pt x="1819264" y="2097904"/>
                  <a:pt x="1816715" y="2086221"/>
                  <a:pt x="1816715" y="2070073"/>
                </a:cubicBezTo>
                <a:cubicBezTo>
                  <a:pt x="1816715" y="2054446"/>
                  <a:pt x="1819376" y="2043042"/>
                  <a:pt x="1824696" y="2035861"/>
                </a:cubicBezTo>
                <a:cubicBezTo>
                  <a:pt x="1830017" y="2028680"/>
                  <a:pt x="1836733" y="2025090"/>
                  <a:pt x="1844844" y="2025090"/>
                </a:cubicBezTo>
                <a:cubicBezTo>
                  <a:pt x="1850276" y="2025090"/>
                  <a:pt x="1854927" y="2027071"/>
                  <a:pt x="1858797" y="2031033"/>
                </a:cubicBezTo>
                <a:cubicBezTo>
                  <a:pt x="1862666" y="2034996"/>
                  <a:pt x="1865382" y="2040977"/>
                  <a:pt x="1866945" y="2048977"/>
                </a:cubicBezTo>
                <a:lnTo>
                  <a:pt x="1882907" y="2046074"/>
                </a:lnTo>
                <a:cubicBezTo>
                  <a:pt x="1880972" y="2033573"/>
                  <a:pt x="1876563" y="2024197"/>
                  <a:pt x="1869680" y="2017946"/>
                </a:cubicBezTo>
                <a:cubicBezTo>
                  <a:pt x="1862796" y="2011695"/>
                  <a:pt x="1854332" y="2008570"/>
                  <a:pt x="1844286" y="2008570"/>
                </a:cubicBezTo>
                <a:close/>
                <a:moveTo>
                  <a:pt x="1741297" y="2008570"/>
                </a:moveTo>
                <a:cubicBezTo>
                  <a:pt x="1728200" y="2008570"/>
                  <a:pt x="1718135" y="2011472"/>
                  <a:pt x="1711103" y="2017276"/>
                </a:cubicBezTo>
                <a:cubicBezTo>
                  <a:pt x="1704071" y="2023080"/>
                  <a:pt x="1699402" y="2032345"/>
                  <a:pt x="1697095" y="2045070"/>
                </a:cubicBezTo>
                <a:lnTo>
                  <a:pt x="1713280" y="2047749"/>
                </a:lnTo>
                <a:cubicBezTo>
                  <a:pt x="1715066" y="2038999"/>
                  <a:pt x="1717856" y="2033035"/>
                  <a:pt x="1721651" y="2029857"/>
                </a:cubicBezTo>
                <a:cubicBezTo>
                  <a:pt x="1725447" y="2026679"/>
                  <a:pt x="1731176" y="2025090"/>
                  <a:pt x="1738841" y="2025090"/>
                </a:cubicBezTo>
                <a:cubicBezTo>
                  <a:pt x="1747324" y="2025090"/>
                  <a:pt x="1753612" y="2027471"/>
                  <a:pt x="1757705" y="2032233"/>
                </a:cubicBezTo>
                <a:cubicBezTo>
                  <a:pt x="1760607" y="2035508"/>
                  <a:pt x="1762058" y="2041200"/>
                  <a:pt x="1762058" y="2049311"/>
                </a:cubicBezTo>
                <a:lnTo>
                  <a:pt x="1761947" y="2054446"/>
                </a:lnTo>
                <a:cubicBezTo>
                  <a:pt x="1755696" y="2057168"/>
                  <a:pt x="1745873" y="2059512"/>
                  <a:pt x="1732479" y="2061478"/>
                </a:cubicBezTo>
                <a:cubicBezTo>
                  <a:pt x="1722507" y="2062892"/>
                  <a:pt x="1715066" y="2065087"/>
                  <a:pt x="1710154" y="2068064"/>
                </a:cubicBezTo>
                <a:cubicBezTo>
                  <a:pt x="1705243" y="2071040"/>
                  <a:pt x="1701374" y="2075170"/>
                  <a:pt x="1698546" y="2080454"/>
                </a:cubicBezTo>
                <a:cubicBezTo>
                  <a:pt x="1695718" y="2085737"/>
                  <a:pt x="1694304" y="2091802"/>
                  <a:pt x="1694304" y="2098648"/>
                </a:cubicBezTo>
                <a:cubicBezTo>
                  <a:pt x="1694304" y="2108992"/>
                  <a:pt x="1697318" y="2117214"/>
                  <a:pt x="1703346" y="2123316"/>
                </a:cubicBezTo>
                <a:cubicBezTo>
                  <a:pt x="1709373" y="2129418"/>
                  <a:pt x="1717447" y="2132469"/>
                  <a:pt x="1727567" y="2132469"/>
                </a:cubicBezTo>
                <a:cubicBezTo>
                  <a:pt x="1733967" y="2132469"/>
                  <a:pt x="1740143" y="2131018"/>
                  <a:pt x="1746096" y="2128115"/>
                </a:cubicBezTo>
                <a:cubicBezTo>
                  <a:pt x="1752050" y="2125212"/>
                  <a:pt x="1757779" y="2120896"/>
                  <a:pt x="1763286" y="2115166"/>
                </a:cubicBezTo>
                <a:cubicBezTo>
                  <a:pt x="1763807" y="2120823"/>
                  <a:pt x="1764923" y="2125697"/>
                  <a:pt x="1766635" y="2129790"/>
                </a:cubicBezTo>
                <a:lnTo>
                  <a:pt x="1783824" y="2129790"/>
                </a:lnTo>
                <a:cubicBezTo>
                  <a:pt x="1781741" y="2125177"/>
                  <a:pt x="1780345" y="2120433"/>
                  <a:pt x="1779639" y="2115559"/>
                </a:cubicBezTo>
                <a:cubicBezTo>
                  <a:pt x="1778932" y="2110684"/>
                  <a:pt x="1778578" y="2098871"/>
                  <a:pt x="1778578" y="2080119"/>
                </a:cubicBezTo>
                <a:lnTo>
                  <a:pt x="1778578" y="2053330"/>
                </a:lnTo>
                <a:cubicBezTo>
                  <a:pt x="1778578" y="2042465"/>
                  <a:pt x="1777815" y="2034205"/>
                  <a:pt x="1776290" y="2028550"/>
                </a:cubicBezTo>
                <a:cubicBezTo>
                  <a:pt x="1774765" y="2022894"/>
                  <a:pt x="1771100" y="2018150"/>
                  <a:pt x="1765295" y="2014318"/>
                </a:cubicBezTo>
                <a:cubicBezTo>
                  <a:pt x="1759491" y="2010486"/>
                  <a:pt x="1751491" y="2008570"/>
                  <a:pt x="1741297" y="2008570"/>
                </a:cubicBezTo>
                <a:close/>
                <a:moveTo>
                  <a:pt x="1520213" y="2008570"/>
                </a:moveTo>
                <a:cubicBezTo>
                  <a:pt x="1507041" y="2008570"/>
                  <a:pt x="1496158" y="2013779"/>
                  <a:pt x="1487563" y="2024197"/>
                </a:cubicBezTo>
                <a:cubicBezTo>
                  <a:pt x="1478969" y="2034615"/>
                  <a:pt x="1474671" y="2050055"/>
                  <a:pt x="1474671" y="2070519"/>
                </a:cubicBezTo>
                <a:cubicBezTo>
                  <a:pt x="1474671" y="2090909"/>
                  <a:pt x="1479006" y="2106331"/>
                  <a:pt x="1487675" y="2116786"/>
                </a:cubicBezTo>
                <a:cubicBezTo>
                  <a:pt x="1496344" y="2127242"/>
                  <a:pt x="1507190" y="2132469"/>
                  <a:pt x="1520213" y="2132469"/>
                </a:cubicBezTo>
                <a:cubicBezTo>
                  <a:pt x="1533458" y="2132469"/>
                  <a:pt x="1544360" y="2127260"/>
                  <a:pt x="1552918" y="2116842"/>
                </a:cubicBezTo>
                <a:cubicBezTo>
                  <a:pt x="1561475" y="2106424"/>
                  <a:pt x="1565754" y="2090574"/>
                  <a:pt x="1565754" y="2069292"/>
                </a:cubicBezTo>
                <a:cubicBezTo>
                  <a:pt x="1565754" y="2049646"/>
                  <a:pt x="1561401" y="2034615"/>
                  <a:pt x="1552694" y="2024197"/>
                </a:cubicBezTo>
                <a:cubicBezTo>
                  <a:pt x="1543988" y="2013779"/>
                  <a:pt x="1533161" y="2008570"/>
                  <a:pt x="1520213" y="2008570"/>
                </a:cubicBezTo>
                <a:close/>
                <a:moveTo>
                  <a:pt x="1369822" y="2008570"/>
                </a:moveTo>
                <a:cubicBezTo>
                  <a:pt x="1356725" y="2008570"/>
                  <a:pt x="1346660" y="2011472"/>
                  <a:pt x="1339628" y="2017276"/>
                </a:cubicBezTo>
                <a:cubicBezTo>
                  <a:pt x="1332596" y="2023080"/>
                  <a:pt x="1327927" y="2032345"/>
                  <a:pt x="1325620" y="2045070"/>
                </a:cubicBezTo>
                <a:lnTo>
                  <a:pt x="1341805" y="2047749"/>
                </a:lnTo>
                <a:cubicBezTo>
                  <a:pt x="1343591" y="2038999"/>
                  <a:pt x="1346381" y="2033035"/>
                  <a:pt x="1350176" y="2029857"/>
                </a:cubicBezTo>
                <a:cubicBezTo>
                  <a:pt x="1353972" y="2026679"/>
                  <a:pt x="1359701" y="2025090"/>
                  <a:pt x="1367366" y="2025090"/>
                </a:cubicBezTo>
                <a:cubicBezTo>
                  <a:pt x="1375849" y="2025090"/>
                  <a:pt x="1382137" y="2027471"/>
                  <a:pt x="1386230" y="2032233"/>
                </a:cubicBezTo>
                <a:cubicBezTo>
                  <a:pt x="1389132" y="2035508"/>
                  <a:pt x="1390583" y="2041200"/>
                  <a:pt x="1390583" y="2049311"/>
                </a:cubicBezTo>
                <a:lnTo>
                  <a:pt x="1390472" y="2054446"/>
                </a:lnTo>
                <a:cubicBezTo>
                  <a:pt x="1384221" y="2057168"/>
                  <a:pt x="1374398" y="2059512"/>
                  <a:pt x="1361004" y="2061478"/>
                </a:cubicBezTo>
                <a:cubicBezTo>
                  <a:pt x="1351032" y="2062892"/>
                  <a:pt x="1343591" y="2065087"/>
                  <a:pt x="1338680" y="2068064"/>
                </a:cubicBezTo>
                <a:cubicBezTo>
                  <a:pt x="1333768" y="2071040"/>
                  <a:pt x="1329899" y="2075170"/>
                  <a:pt x="1327071" y="2080454"/>
                </a:cubicBezTo>
                <a:cubicBezTo>
                  <a:pt x="1324243" y="2085737"/>
                  <a:pt x="1322829" y="2091802"/>
                  <a:pt x="1322829" y="2098648"/>
                </a:cubicBezTo>
                <a:cubicBezTo>
                  <a:pt x="1322829" y="2108992"/>
                  <a:pt x="1325843" y="2117214"/>
                  <a:pt x="1331871" y="2123316"/>
                </a:cubicBezTo>
                <a:cubicBezTo>
                  <a:pt x="1337898" y="2129418"/>
                  <a:pt x="1345972" y="2132469"/>
                  <a:pt x="1356092" y="2132469"/>
                </a:cubicBezTo>
                <a:cubicBezTo>
                  <a:pt x="1362492" y="2132469"/>
                  <a:pt x="1368668" y="2131018"/>
                  <a:pt x="1374622" y="2128115"/>
                </a:cubicBezTo>
                <a:cubicBezTo>
                  <a:pt x="1380575" y="2125212"/>
                  <a:pt x="1386304" y="2120896"/>
                  <a:pt x="1391811" y="2115166"/>
                </a:cubicBezTo>
                <a:cubicBezTo>
                  <a:pt x="1392332" y="2120823"/>
                  <a:pt x="1393448" y="2125697"/>
                  <a:pt x="1395160" y="2129790"/>
                </a:cubicBezTo>
                <a:lnTo>
                  <a:pt x="1412349" y="2129790"/>
                </a:lnTo>
                <a:cubicBezTo>
                  <a:pt x="1410266" y="2125177"/>
                  <a:pt x="1408871" y="2120433"/>
                  <a:pt x="1408164" y="2115559"/>
                </a:cubicBezTo>
                <a:cubicBezTo>
                  <a:pt x="1407457" y="2110684"/>
                  <a:pt x="1407103" y="2098871"/>
                  <a:pt x="1407103" y="2080119"/>
                </a:cubicBezTo>
                <a:lnTo>
                  <a:pt x="1407103" y="2053330"/>
                </a:lnTo>
                <a:cubicBezTo>
                  <a:pt x="1407103" y="2042465"/>
                  <a:pt x="1406340" y="2034205"/>
                  <a:pt x="1404815" y="2028550"/>
                </a:cubicBezTo>
                <a:cubicBezTo>
                  <a:pt x="1403289" y="2022894"/>
                  <a:pt x="1399625" y="2018150"/>
                  <a:pt x="1393820" y="2014318"/>
                </a:cubicBezTo>
                <a:cubicBezTo>
                  <a:pt x="1388016" y="2010486"/>
                  <a:pt x="1380017" y="2008570"/>
                  <a:pt x="1369822" y="2008570"/>
                </a:cubicBezTo>
                <a:close/>
                <a:moveTo>
                  <a:pt x="1220387" y="2008570"/>
                </a:moveTo>
                <a:cubicBezTo>
                  <a:pt x="1214295" y="2008570"/>
                  <a:pt x="1208686" y="2010234"/>
                  <a:pt x="1203560" y="2013564"/>
                </a:cubicBezTo>
                <a:cubicBezTo>
                  <a:pt x="1198433" y="2016893"/>
                  <a:pt x="1194236" y="2021629"/>
                  <a:pt x="1190968" y="2027770"/>
                </a:cubicBezTo>
                <a:lnTo>
                  <a:pt x="1190968" y="2011249"/>
                </a:lnTo>
                <a:lnTo>
                  <a:pt x="1176234" y="2011249"/>
                </a:lnTo>
                <a:lnTo>
                  <a:pt x="1176234" y="2129790"/>
                </a:lnTo>
                <a:lnTo>
                  <a:pt x="1192642" y="2129790"/>
                </a:lnTo>
                <a:lnTo>
                  <a:pt x="1192642" y="2068221"/>
                </a:lnTo>
                <a:cubicBezTo>
                  <a:pt x="1192642" y="2052130"/>
                  <a:pt x="1194818" y="2041049"/>
                  <a:pt x="1199172" y="2034978"/>
                </a:cubicBezTo>
                <a:cubicBezTo>
                  <a:pt x="1203525" y="2028907"/>
                  <a:pt x="1209459" y="2025871"/>
                  <a:pt x="1216975" y="2025871"/>
                </a:cubicBezTo>
                <a:cubicBezTo>
                  <a:pt x="1222259" y="2025871"/>
                  <a:pt x="1226407" y="2027882"/>
                  <a:pt x="1229421" y="2031905"/>
                </a:cubicBezTo>
                <a:cubicBezTo>
                  <a:pt x="1232435" y="2035927"/>
                  <a:pt x="1233942" y="2042855"/>
                  <a:pt x="1233942" y="2052690"/>
                </a:cubicBezTo>
                <a:lnTo>
                  <a:pt x="1233942" y="2129790"/>
                </a:lnTo>
                <a:lnTo>
                  <a:pt x="1250350" y="2129790"/>
                </a:lnTo>
                <a:lnTo>
                  <a:pt x="1250350" y="2060847"/>
                </a:lnTo>
                <a:cubicBezTo>
                  <a:pt x="1250350" y="2048778"/>
                  <a:pt x="1252595" y="2039931"/>
                  <a:pt x="1257084" y="2034307"/>
                </a:cubicBezTo>
                <a:cubicBezTo>
                  <a:pt x="1261573" y="2028683"/>
                  <a:pt x="1267372" y="2025871"/>
                  <a:pt x="1274479" y="2025871"/>
                </a:cubicBezTo>
                <a:cubicBezTo>
                  <a:pt x="1277921" y="2025871"/>
                  <a:pt x="1281026" y="2026839"/>
                  <a:pt x="1283794" y="2028777"/>
                </a:cubicBezTo>
                <a:cubicBezTo>
                  <a:pt x="1286563" y="2030714"/>
                  <a:pt x="1288564" y="2033451"/>
                  <a:pt x="1289798" y="2036989"/>
                </a:cubicBezTo>
                <a:cubicBezTo>
                  <a:pt x="1291033" y="2040528"/>
                  <a:pt x="1291650" y="2046543"/>
                  <a:pt x="1291650" y="2055035"/>
                </a:cubicBezTo>
                <a:lnTo>
                  <a:pt x="1291650" y="2129790"/>
                </a:lnTo>
                <a:lnTo>
                  <a:pt x="1308058" y="2129790"/>
                </a:lnTo>
                <a:lnTo>
                  <a:pt x="1308058" y="2048418"/>
                </a:lnTo>
                <a:cubicBezTo>
                  <a:pt x="1308058" y="2034503"/>
                  <a:pt x="1305370" y="2024383"/>
                  <a:pt x="1299994" y="2018057"/>
                </a:cubicBezTo>
                <a:cubicBezTo>
                  <a:pt x="1294617" y="2011732"/>
                  <a:pt x="1287262" y="2008570"/>
                  <a:pt x="1277929" y="2008570"/>
                </a:cubicBezTo>
                <a:cubicBezTo>
                  <a:pt x="1271806" y="2008570"/>
                  <a:pt x="1266225" y="2010291"/>
                  <a:pt x="1261184" y="2013733"/>
                </a:cubicBezTo>
                <a:cubicBezTo>
                  <a:pt x="1256144" y="2017175"/>
                  <a:pt x="1251682" y="2022339"/>
                  <a:pt x="1247800" y="2029223"/>
                </a:cubicBezTo>
                <a:cubicBezTo>
                  <a:pt x="1245794" y="2022486"/>
                  <a:pt x="1242433" y="2017360"/>
                  <a:pt x="1237715" y="2013844"/>
                </a:cubicBezTo>
                <a:cubicBezTo>
                  <a:pt x="1232997" y="2010328"/>
                  <a:pt x="1227221" y="2008570"/>
                  <a:pt x="1220387" y="2008570"/>
                </a:cubicBezTo>
                <a:close/>
                <a:moveTo>
                  <a:pt x="1110638" y="2008570"/>
                </a:moveTo>
                <a:cubicBezTo>
                  <a:pt x="1097466" y="2008570"/>
                  <a:pt x="1086583" y="2013779"/>
                  <a:pt x="1077988" y="2024197"/>
                </a:cubicBezTo>
                <a:cubicBezTo>
                  <a:pt x="1069394" y="2034615"/>
                  <a:pt x="1065096" y="2050055"/>
                  <a:pt x="1065096" y="2070519"/>
                </a:cubicBezTo>
                <a:cubicBezTo>
                  <a:pt x="1065096" y="2090909"/>
                  <a:pt x="1069431" y="2106331"/>
                  <a:pt x="1078100" y="2116786"/>
                </a:cubicBezTo>
                <a:cubicBezTo>
                  <a:pt x="1086769" y="2127242"/>
                  <a:pt x="1097615" y="2132469"/>
                  <a:pt x="1110638" y="2132469"/>
                </a:cubicBezTo>
                <a:cubicBezTo>
                  <a:pt x="1123883" y="2132469"/>
                  <a:pt x="1134785" y="2127260"/>
                  <a:pt x="1143343" y="2116842"/>
                </a:cubicBezTo>
                <a:cubicBezTo>
                  <a:pt x="1151900" y="2106424"/>
                  <a:pt x="1156179" y="2090574"/>
                  <a:pt x="1156179" y="2069292"/>
                </a:cubicBezTo>
                <a:cubicBezTo>
                  <a:pt x="1156179" y="2049646"/>
                  <a:pt x="1151826" y="2034615"/>
                  <a:pt x="1143119" y="2024197"/>
                </a:cubicBezTo>
                <a:cubicBezTo>
                  <a:pt x="1134413" y="2013779"/>
                  <a:pt x="1123586" y="2008570"/>
                  <a:pt x="1110638" y="2008570"/>
                </a:cubicBezTo>
                <a:close/>
                <a:moveTo>
                  <a:pt x="1453277" y="1969837"/>
                </a:moveTo>
                <a:lnTo>
                  <a:pt x="1436869" y="1981892"/>
                </a:lnTo>
                <a:lnTo>
                  <a:pt x="1436869" y="2011249"/>
                </a:lnTo>
                <a:lnTo>
                  <a:pt x="1424814" y="2011249"/>
                </a:lnTo>
                <a:lnTo>
                  <a:pt x="1424814" y="2026876"/>
                </a:lnTo>
                <a:lnTo>
                  <a:pt x="1436869" y="2026876"/>
                </a:lnTo>
                <a:lnTo>
                  <a:pt x="1436869" y="2095076"/>
                </a:lnTo>
                <a:cubicBezTo>
                  <a:pt x="1436869" y="2106834"/>
                  <a:pt x="1437520" y="2114684"/>
                  <a:pt x="1438822" y="2118628"/>
                </a:cubicBezTo>
                <a:cubicBezTo>
                  <a:pt x="1440124" y="2122572"/>
                  <a:pt x="1442524" y="2125679"/>
                  <a:pt x="1446022" y="2127948"/>
                </a:cubicBezTo>
                <a:cubicBezTo>
                  <a:pt x="1449519" y="2130218"/>
                  <a:pt x="1454133" y="2131353"/>
                  <a:pt x="1459863" y="2131353"/>
                </a:cubicBezTo>
                <a:cubicBezTo>
                  <a:pt x="1463509" y="2131353"/>
                  <a:pt x="1467602" y="2130758"/>
                  <a:pt x="1472141" y="2129567"/>
                </a:cubicBezTo>
                <a:lnTo>
                  <a:pt x="1469909" y="2111819"/>
                </a:lnTo>
                <a:cubicBezTo>
                  <a:pt x="1466932" y="2112340"/>
                  <a:pt x="1464514" y="2112601"/>
                  <a:pt x="1462653" y="2112601"/>
                </a:cubicBezTo>
                <a:cubicBezTo>
                  <a:pt x="1458784" y="2112601"/>
                  <a:pt x="1456142" y="2111261"/>
                  <a:pt x="1454728" y="2108582"/>
                </a:cubicBezTo>
                <a:cubicBezTo>
                  <a:pt x="1453761" y="2106722"/>
                  <a:pt x="1453277" y="2102592"/>
                  <a:pt x="1453277" y="2096192"/>
                </a:cubicBezTo>
                <a:lnTo>
                  <a:pt x="1453277" y="2026876"/>
                </a:lnTo>
                <a:lnTo>
                  <a:pt x="1469909" y="2026876"/>
                </a:lnTo>
                <a:lnTo>
                  <a:pt x="1469909" y="2011249"/>
                </a:lnTo>
                <a:lnTo>
                  <a:pt x="1453277" y="2011249"/>
                </a:lnTo>
                <a:close/>
                <a:moveTo>
                  <a:pt x="4424147" y="1966154"/>
                </a:moveTo>
                <a:lnTo>
                  <a:pt x="4424147" y="2129790"/>
                </a:lnTo>
                <a:lnTo>
                  <a:pt x="4440555" y="2129790"/>
                </a:lnTo>
                <a:lnTo>
                  <a:pt x="4440555" y="2064938"/>
                </a:lnTo>
                <a:cubicBezTo>
                  <a:pt x="4440555" y="2050353"/>
                  <a:pt x="4443066" y="2040196"/>
                  <a:pt x="4448090" y="2034466"/>
                </a:cubicBezTo>
                <a:cubicBezTo>
                  <a:pt x="4453112" y="2028736"/>
                  <a:pt x="4459196" y="2025871"/>
                  <a:pt x="4466340" y="2025871"/>
                </a:cubicBezTo>
                <a:cubicBezTo>
                  <a:pt x="4472739" y="2025871"/>
                  <a:pt x="4477762" y="2028103"/>
                  <a:pt x="4481408" y="2032568"/>
                </a:cubicBezTo>
                <a:cubicBezTo>
                  <a:pt x="4485055" y="2037033"/>
                  <a:pt x="4486878" y="2044400"/>
                  <a:pt x="4486878" y="2054669"/>
                </a:cubicBezTo>
                <a:lnTo>
                  <a:pt x="4486878" y="2129790"/>
                </a:lnTo>
                <a:lnTo>
                  <a:pt x="4503286" y="2129790"/>
                </a:lnTo>
                <a:lnTo>
                  <a:pt x="4503286" y="2054669"/>
                </a:lnTo>
                <a:cubicBezTo>
                  <a:pt x="4503286" y="2037107"/>
                  <a:pt x="4500291" y="2025034"/>
                  <a:pt x="4494300" y="2018448"/>
                </a:cubicBezTo>
                <a:cubicBezTo>
                  <a:pt x="4488310" y="2011862"/>
                  <a:pt x="4480143" y="2008570"/>
                  <a:pt x="4469800" y="2008570"/>
                </a:cubicBezTo>
                <a:cubicBezTo>
                  <a:pt x="4463921" y="2008570"/>
                  <a:pt x="4458545" y="2009928"/>
                  <a:pt x="4453670" y="2012644"/>
                </a:cubicBezTo>
                <a:cubicBezTo>
                  <a:pt x="4448796" y="2015360"/>
                  <a:pt x="4444424" y="2019434"/>
                  <a:pt x="4440555" y="2024866"/>
                </a:cubicBezTo>
                <a:lnTo>
                  <a:pt x="4440555" y="1966154"/>
                </a:lnTo>
                <a:close/>
                <a:moveTo>
                  <a:pt x="4281272" y="1966154"/>
                </a:moveTo>
                <a:lnTo>
                  <a:pt x="4281272" y="1989259"/>
                </a:lnTo>
                <a:lnTo>
                  <a:pt x="4297680" y="1989259"/>
                </a:lnTo>
                <a:lnTo>
                  <a:pt x="4297680" y="1966154"/>
                </a:lnTo>
                <a:close/>
                <a:moveTo>
                  <a:pt x="4176497" y="1966154"/>
                </a:moveTo>
                <a:lnTo>
                  <a:pt x="4176497" y="2129790"/>
                </a:lnTo>
                <a:lnTo>
                  <a:pt x="4192905" y="2129790"/>
                </a:lnTo>
                <a:lnTo>
                  <a:pt x="4192905" y="2064938"/>
                </a:lnTo>
                <a:cubicBezTo>
                  <a:pt x="4192905" y="2050353"/>
                  <a:pt x="4195416" y="2040196"/>
                  <a:pt x="4200440" y="2034466"/>
                </a:cubicBezTo>
                <a:cubicBezTo>
                  <a:pt x="4205462" y="2028736"/>
                  <a:pt x="4211546" y="2025871"/>
                  <a:pt x="4218690" y="2025871"/>
                </a:cubicBezTo>
                <a:cubicBezTo>
                  <a:pt x="4225089" y="2025871"/>
                  <a:pt x="4230112" y="2028103"/>
                  <a:pt x="4233758" y="2032568"/>
                </a:cubicBezTo>
                <a:cubicBezTo>
                  <a:pt x="4237405" y="2037033"/>
                  <a:pt x="4239228" y="2044400"/>
                  <a:pt x="4239228" y="2054669"/>
                </a:cubicBezTo>
                <a:lnTo>
                  <a:pt x="4239228" y="2129790"/>
                </a:lnTo>
                <a:lnTo>
                  <a:pt x="4255636" y="2129790"/>
                </a:lnTo>
                <a:lnTo>
                  <a:pt x="4255636" y="2054669"/>
                </a:lnTo>
                <a:cubicBezTo>
                  <a:pt x="4255636" y="2037107"/>
                  <a:pt x="4252641" y="2025034"/>
                  <a:pt x="4246650" y="2018448"/>
                </a:cubicBezTo>
                <a:cubicBezTo>
                  <a:pt x="4240660" y="2011862"/>
                  <a:pt x="4232493" y="2008570"/>
                  <a:pt x="4222150" y="2008570"/>
                </a:cubicBezTo>
                <a:cubicBezTo>
                  <a:pt x="4216271" y="2008570"/>
                  <a:pt x="4210895" y="2009928"/>
                  <a:pt x="4206020" y="2012644"/>
                </a:cubicBezTo>
                <a:cubicBezTo>
                  <a:pt x="4201146" y="2015360"/>
                  <a:pt x="4196774" y="2019434"/>
                  <a:pt x="4192905" y="2024866"/>
                </a:cubicBezTo>
                <a:lnTo>
                  <a:pt x="4192905" y="1966154"/>
                </a:lnTo>
                <a:close/>
                <a:moveTo>
                  <a:pt x="3871697" y="1966154"/>
                </a:moveTo>
                <a:lnTo>
                  <a:pt x="3871697" y="1989259"/>
                </a:lnTo>
                <a:lnTo>
                  <a:pt x="3888105" y="1989259"/>
                </a:lnTo>
                <a:lnTo>
                  <a:pt x="3888105" y="1966154"/>
                </a:lnTo>
                <a:close/>
                <a:moveTo>
                  <a:pt x="3100172" y="1966154"/>
                </a:moveTo>
                <a:lnTo>
                  <a:pt x="3100172" y="1989259"/>
                </a:lnTo>
                <a:lnTo>
                  <a:pt x="3116580" y="1989259"/>
                </a:lnTo>
                <a:lnTo>
                  <a:pt x="3116580" y="1966154"/>
                </a:lnTo>
                <a:close/>
                <a:moveTo>
                  <a:pt x="2490014" y="1966154"/>
                </a:moveTo>
                <a:lnTo>
                  <a:pt x="2490014" y="2129790"/>
                </a:lnTo>
                <a:lnTo>
                  <a:pt x="2506422" y="2129790"/>
                </a:lnTo>
                <a:lnTo>
                  <a:pt x="2506422" y="1966154"/>
                </a:lnTo>
                <a:close/>
                <a:moveTo>
                  <a:pt x="2451914" y="1966154"/>
                </a:moveTo>
                <a:lnTo>
                  <a:pt x="2451914" y="2129790"/>
                </a:lnTo>
                <a:lnTo>
                  <a:pt x="2468322" y="2129790"/>
                </a:lnTo>
                <a:lnTo>
                  <a:pt x="2468322" y="1966154"/>
                </a:lnTo>
                <a:close/>
                <a:moveTo>
                  <a:pt x="2242922" y="1966154"/>
                </a:moveTo>
                <a:lnTo>
                  <a:pt x="2242922" y="2129790"/>
                </a:lnTo>
                <a:lnTo>
                  <a:pt x="2259330" y="2129790"/>
                </a:lnTo>
                <a:lnTo>
                  <a:pt x="2259330" y="2064938"/>
                </a:lnTo>
                <a:cubicBezTo>
                  <a:pt x="2259330" y="2050353"/>
                  <a:pt x="2261842" y="2040196"/>
                  <a:pt x="2266864" y="2034466"/>
                </a:cubicBezTo>
                <a:cubicBezTo>
                  <a:pt x="2271887" y="2028736"/>
                  <a:pt x="2277971" y="2025871"/>
                  <a:pt x="2285114" y="2025871"/>
                </a:cubicBezTo>
                <a:cubicBezTo>
                  <a:pt x="2291514" y="2025871"/>
                  <a:pt x="2296537" y="2028103"/>
                  <a:pt x="2300184" y="2032568"/>
                </a:cubicBezTo>
                <a:cubicBezTo>
                  <a:pt x="2303830" y="2037033"/>
                  <a:pt x="2305653" y="2044400"/>
                  <a:pt x="2305653" y="2054669"/>
                </a:cubicBezTo>
                <a:lnTo>
                  <a:pt x="2305653" y="2129790"/>
                </a:lnTo>
                <a:lnTo>
                  <a:pt x="2322061" y="2129790"/>
                </a:lnTo>
                <a:lnTo>
                  <a:pt x="2322061" y="2054669"/>
                </a:lnTo>
                <a:cubicBezTo>
                  <a:pt x="2322061" y="2037107"/>
                  <a:pt x="2319066" y="2025034"/>
                  <a:pt x="2313076" y="2018448"/>
                </a:cubicBezTo>
                <a:cubicBezTo>
                  <a:pt x="2307085" y="2011862"/>
                  <a:pt x="2298918" y="2008570"/>
                  <a:pt x="2288575" y="2008570"/>
                </a:cubicBezTo>
                <a:cubicBezTo>
                  <a:pt x="2282696" y="2008570"/>
                  <a:pt x="2277320" y="2009928"/>
                  <a:pt x="2272446" y="2012644"/>
                </a:cubicBezTo>
                <a:cubicBezTo>
                  <a:pt x="2267571" y="2015360"/>
                  <a:pt x="2263200" y="2019434"/>
                  <a:pt x="2259330" y="2024866"/>
                </a:cubicBezTo>
                <a:lnTo>
                  <a:pt x="2259330" y="1966154"/>
                </a:lnTo>
                <a:close/>
                <a:moveTo>
                  <a:pt x="956600" y="1966154"/>
                </a:moveTo>
                <a:lnTo>
                  <a:pt x="956600" y="1985464"/>
                </a:lnTo>
                <a:lnTo>
                  <a:pt x="1031495" y="1985464"/>
                </a:lnTo>
                <a:cubicBezTo>
                  <a:pt x="1026961" y="1991120"/>
                  <a:pt x="1022317" y="1997594"/>
                  <a:pt x="1017561" y="2004886"/>
                </a:cubicBezTo>
                <a:lnTo>
                  <a:pt x="948899" y="2109698"/>
                </a:lnTo>
                <a:lnTo>
                  <a:pt x="948899" y="2129790"/>
                </a:lnTo>
                <a:lnTo>
                  <a:pt x="1054939" y="2129790"/>
                </a:lnTo>
                <a:lnTo>
                  <a:pt x="1054939" y="2110480"/>
                </a:lnTo>
                <a:lnTo>
                  <a:pt x="969325" y="2110480"/>
                </a:lnTo>
                <a:lnTo>
                  <a:pt x="977474" y="2098983"/>
                </a:lnTo>
                <a:lnTo>
                  <a:pt x="1052706" y="1985464"/>
                </a:lnTo>
                <a:lnTo>
                  <a:pt x="1052706" y="1966154"/>
                </a:lnTo>
                <a:close/>
                <a:moveTo>
                  <a:pt x="1674284" y="1963363"/>
                </a:moveTo>
                <a:cubicBezTo>
                  <a:pt x="1668240" y="1963363"/>
                  <a:pt x="1663222" y="1964591"/>
                  <a:pt x="1659231" y="1967047"/>
                </a:cubicBezTo>
                <a:cubicBezTo>
                  <a:pt x="1655239" y="1969502"/>
                  <a:pt x="1652273" y="1973056"/>
                  <a:pt x="1650333" y="1977706"/>
                </a:cubicBezTo>
                <a:cubicBezTo>
                  <a:pt x="1648393" y="1982357"/>
                  <a:pt x="1647423" y="1989334"/>
                  <a:pt x="1647423" y="1998635"/>
                </a:cubicBezTo>
                <a:lnTo>
                  <a:pt x="1647423" y="2011249"/>
                </a:lnTo>
                <a:lnTo>
                  <a:pt x="1632801" y="2011249"/>
                </a:lnTo>
                <a:lnTo>
                  <a:pt x="1632801" y="2026876"/>
                </a:lnTo>
                <a:lnTo>
                  <a:pt x="1647423" y="2026876"/>
                </a:lnTo>
                <a:lnTo>
                  <a:pt x="1647423" y="2129790"/>
                </a:lnTo>
                <a:lnTo>
                  <a:pt x="1663832" y="2129790"/>
                </a:lnTo>
                <a:lnTo>
                  <a:pt x="1663832" y="2026876"/>
                </a:lnTo>
                <a:lnTo>
                  <a:pt x="1682807" y="2026876"/>
                </a:lnTo>
                <a:lnTo>
                  <a:pt x="1682807" y="2011249"/>
                </a:lnTo>
                <a:lnTo>
                  <a:pt x="1663832" y="2011249"/>
                </a:lnTo>
                <a:lnTo>
                  <a:pt x="1663832" y="2000310"/>
                </a:lnTo>
                <a:cubicBezTo>
                  <a:pt x="1663832" y="1993092"/>
                  <a:pt x="1664892" y="1988199"/>
                  <a:pt x="1667013" y="1985632"/>
                </a:cubicBezTo>
                <a:cubicBezTo>
                  <a:pt x="1669134" y="1983064"/>
                  <a:pt x="1672650" y="1981781"/>
                  <a:pt x="1677561" y="1981781"/>
                </a:cubicBezTo>
                <a:cubicBezTo>
                  <a:pt x="1680612" y="1981781"/>
                  <a:pt x="1683849" y="1982153"/>
                  <a:pt x="1687272" y="1982897"/>
                </a:cubicBezTo>
                <a:lnTo>
                  <a:pt x="1689728" y="1965484"/>
                </a:lnTo>
                <a:cubicBezTo>
                  <a:pt x="1684132" y="1964070"/>
                  <a:pt x="1678984" y="1963363"/>
                  <a:pt x="1674284" y="1963363"/>
                </a:cubicBezTo>
                <a:close/>
                <a:moveTo>
                  <a:pt x="4590872" y="1830683"/>
                </a:moveTo>
                <a:lnTo>
                  <a:pt x="4590872" y="1853565"/>
                </a:lnTo>
                <a:lnTo>
                  <a:pt x="4600136" y="1853565"/>
                </a:lnTo>
                <a:cubicBezTo>
                  <a:pt x="4599987" y="1860560"/>
                  <a:pt x="4599057" y="1865825"/>
                  <a:pt x="4597346" y="1869360"/>
                </a:cubicBezTo>
                <a:cubicBezTo>
                  <a:pt x="4595634" y="1872894"/>
                  <a:pt x="4593104" y="1875555"/>
                  <a:pt x="4589755" y="1877340"/>
                </a:cubicBezTo>
                <a:lnTo>
                  <a:pt x="4594332" y="1885935"/>
                </a:lnTo>
                <a:cubicBezTo>
                  <a:pt x="4599318" y="1883256"/>
                  <a:pt x="4603112" y="1879405"/>
                  <a:pt x="4605717" y="1874383"/>
                </a:cubicBezTo>
                <a:cubicBezTo>
                  <a:pt x="4608322" y="1869360"/>
                  <a:pt x="4609624" y="1862420"/>
                  <a:pt x="4609624" y="1853565"/>
                </a:cubicBezTo>
                <a:lnTo>
                  <a:pt x="4609624" y="1830683"/>
                </a:lnTo>
                <a:close/>
                <a:moveTo>
                  <a:pt x="1828622" y="1794071"/>
                </a:moveTo>
                <a:lnTo>
                  <a:pt x="1828622" y="1801438"/>
                </a:lnTo>
                <a:cubicBezTo>
                  <a:pt x="1828622" y="1811186"/>
                  <a:pt x="1827431" y="1818609"/>
                  <a:pt x="1825050" y="1823706"/>
                </a:cubicBezTo>
                <a:cubicBezTo>
                  <a:pt x="1822669" y="1828804"/>
                  <a:pt x="1819078" y="1832878"/>
                  <a:pt x="1814278" y="1835929"/>
                </a:cubicBezTo>
                <a:cubicBezTo>
                  <a:pt x="1809479" y="1838980"/>
                  <a:pt x="1804139" y="1840506"/>
                  <a:pt x="1798261" y="1840506"/>
                </a:cubicBezTo>
                <a:cubicBezTo>
                  <a:pt x="1792084" y="1840506"/>
                  <a:pt x="1787247" y="1838813"/>
                  <a:pt x="1783750" y="1835427"/>
                </a:cubicBezTo>
                <a:cubicBezTo>
                  <a:pt x="1780253" y="1832041"/>
                  <a:pt x="1778504" y="1827520"/>
                  <a:pt x="1778504" y="1821865"/>
                </a:cubicBezTo>
                <a:cubicBezTo>
                  <a:pt x="1778504" y="1818219"/>
                  <a:pt x="1779267" y="1815000"/>
                  <a:pt x="1780792" y="1812210"/>
                </a:cubicBezTo>
                <a:cubicBezTo>
                  <a:pt x="1782318" y="1809419"/>
                  <a:pt x="1784457" y="1807261"/>
                  <a:pt x="1787210" y="1805735"/>
                </a:cubicBezTo>
                <a:cubicBezTo>
                  <a:pt x="1789964" y="1804210"/>
                  <a:pt x="1794800" y="1802852"/>
                  <a:pt x="1801721" y="1801661"/>
                </a:cubicBezTo>
                <a:cubicBezTo>
                  <a:pt x="1813627" y="1799578"/>
                  <a:pt x="1822594" y="1797048"/>
                  <a:pt x="1828622" y="1794071"/>
                </a:cubicBezTo>
                <a:close/>
                <a:moveTo>
                  <a:pt x="4378159" y="1748865"/>
                </a:moveTo>
                <a:cubicBezTo>
                  <a:pt x="4386344" y="1748865"/>
                  <a:pt x="4393079" y="1752548"/>
                  <a:pt x="4398362" y="1759915"/>
                </a:cubicBezTo>
                <a:cubicBezTo>
                  <a:pt x="4402008" y="1764975"/>
                  <a:pt x="4404204" y="1772640"/>
                  <a:pt x="4404948" y="1782909"/>
                </a:cubicBezTo>
                <a:lnTo>
                  <a:pt x="4350700" y="1782909"/>
                </a:lnTo>
                <a:cubicBezTo>
                  <a:pt x="4351221" y="1772491"/>
                  <a:pt x="4354086" y="1764212"/>
                  <a:pt x="4359295" y="1758073"/>
                </a:cubicBezTo>
                <a:cubicBezTo>
                  <a:pt x="4364504" y="1751934"/>
                  <a:pt x="4370792" y="1748865"/>
                  <a:pt x="4378159" y="1748865"/>
                </a:cubicBezTo>
                <a:close/>
                <a:moveTo>
                  <a:pt x="4111459" y="1748865"/>
                </a:moveTo>
                <a:cubicBezTo>
                  <a:pt x="4119644" y="1748865"/>
                  <a:pt x="4126379" y="1752548"/>
                  <a:pt x="4131662" y="1759915"/>
                </a:cubicBezTo>
                <a:cubicBezTo>
                  <a:pt x="4135308" y="1764975"/>
                  <a:pt x="4137504" y="1772640"/>
                  <a:pt x="4138248" y="1782909"/>
                </a:cubicBezTo>
                <a:lnTo>
                  <a:pt x="4084000" y="1782909"/>
                </a:lnTo>
                <a:cubicBezTo>
                  <a:pt x="4084521" y="1772491"/>
                  <a:pt x="4087386" y="1764212"/>
                  <a:pt x="4092595" y="1758073"/>
                </a:cubicBezTo>
                <a:cubicBezTo>
                  <a:pt x="4097804" y="1751934"/>
                  <a:pt x="4104092" y="1748865"/>
                  <a:pt x="4111459" y="1748865"/>
                </a:cubicBezTo>
                <a:close/>
                <a:moveTo>
                  <a:pt x="4003128" y="1748865"/>
                </a:moveTo>
                <a:cubicBezTo>
                  <a:pt x="4010946" y="1748865"/>
                  <a:pt x="4017424" y="1752678"/>
                  <a:pt x="4022562" y="1760306"/>
                </a:cubicBezTo>
                <a:cubicBezTo>
                  <a:pt x="4027700" y="1767933"/>
                  <a:pt x="4030269" y="1780044"/>
                  <a:pt x="4030269" y="1796638"/>
                </a:cubicBezTo>
                <a:cubicBezTo>
                  <a:pt x="4030269" y="1811075"/>
                  <a:pt x="4027700" y="1821865"/>
                  <a:pt x="4022562" y="1829009"/>
                </a:cubicBezTo>
                <a:cubicBezTo>
                  <a:pt x="4017424" y="1836152"/>
                  <a:pt x="4011356" y="1839724"/>
                  <a:pt x="4004357" y="1839724"/>
                </a:cubicBezTo>
                <a:cubicBezTo>
                  <a:pt x="3997283" y="1839724"/>
                  <a:pt x="3991084" y="1836003"/>
                  <a:pt x="3985760" y="1828562"/>
                </a:cubicBezTo>
                <a:cubicBezTo>
                  <a:pt x="3980436" y="1821121"/>
                  <a:pt x="3977774" y="1809735"/>
                  <a:pt x="3977774" y="1794406"/>
                </a:cubicBezTo>
                <a:cubicBezTo>
                  <a:pt x="3977774" y="1778705"/>
                  <a:pt x="3980268" y="1767189"/>
                  <a:pt x="3985257" y="1759859"/>
                </a:cubicBezTo>
                <a:cubicBezTo>
                  <a:pt x="3990246" y="1752529"/>
                  <a:pt x="3996202" y="1748865"/>
                  <a:pt x="4003128" y="1748865"/>
                </a:cubicBezTo>
                <a:close/>
                <a:moveTo>
                  <a:pt x="3850728" y="1748865"/>
                </a:moveTo>
                <a:cubicBezTo>
                  <a:pt x="3858546" y="1748865"/>
                  <a:pt x="3865024" y="1752678"/>
                  <a:pt x="3870162" y="1760306"/>
                </a:cubicBezTo>
                <a:cubicBezTo>
                  <a:pt x="3875300" y="1767933"/>
                  <a:pt x="3877869" y="1780044"/>
                  <a:pt x="3877869" y="1796638"/>
                </a:cubicBezTo>
                <a:cubicBezTo>
                  <a:pt x="3877869" y="1811075"/>
                  <a:pt x="3875300" y="1821865"/>
                  <a:pt x="3870162" y="1829009"/>
                </a:cubicBezTo>
                <a:cubicBezTo>
                  <a:pt x="3865024" y="1836152"/>
                  <a:pt x="3858956" y="1839724"/>
                  <a:pt x="3851957" y="1839724"/>
                </a:cubicBezTo>
                <a:cubicBezTo>
                  <a:pt x="3844883" y="1839724"/>
                  <a:pt x="3838684" y="1836003"/>
                  <a:pt x="3833360" y="1828562"/>
                </a:cubicBezTo>
                <a:cubicBezTo>
                  <a:pt x="3828036" y="1821121"/>
                  <a:pt x="3825374" y="1809735"/>
                  <a:pt x="3825374" y="1794406"/>
                </a:cubicBezTo>
                <a:cubicBezTo>
                  <a:pt x="3825374" y="1778705"/>
                  <a:pt x="3827868" y="1767189"/>
                  <a:pt x="3832857" y="1759859"/>
                </a:cubicBezTo>
                <a:cubicBezTo>
                  <a:pt x="3837846" y="1752529"/>
                  <a:pt x="3843802" y="1748865"/>
                  <a:pt x="3850728" y="1748865"/>
                </a:cubicBezTo>
                <a:close/>
                <a:moveTo>
                  <a:pt x="3748616" y="1748865"/>
                </a:moveTo>
                <a:cubicBezTo>
                  <a:pt x="3756876" y="1748865"/>
                  <a:pt x="3763796" y="1752609"/>
                  <a:pt x="3769378" y="1760096"/>
                </a:cubicBezTo>
                <a:cubicBezTo>
                  <a:pt x="3774958" y="1767584"/>
                  <a:pt x="3777749" y="1778965"/>
                  <a:pt x="3777749" y="1794239"/>
                </a:cubicBezTo>
                <a:cubicBezTo>
                  <a:pt x="3777749" y="1809438"/>
                  <a:pt x="3774977" y="1820818"/>
                  <a:pt x="3769433" y="1828381"/>
                </a:cubicBezTo>
                <a:cubicBezTo>
                  <a:pt x="3763890" y="1835943"/>
                  <a:pt x="3757248" y="1839724"/>
                  <a:pt x="3749509" y="1839724"/>
                </a:cubicBezTo>
                <a:cubicBezTo>
                  <a:pt x="3741249" y="1839724"/>
                  <a:pt x="3734328" y="1835980"/>
                  <a:pt x="3728747" y="1828492"/>
                </a:cubicBezTo>
                <a:cubicBezTo>
                  <a:pt x="3723166" y="1821004"/>
                  <a:pt x="3720376" y="1809586"/>
                  <a:pt x="3720376" y="1794239"/>
                </a:cubicBezTo>
                <a:cubicBezTo>
                  <a:pt x="3720376" y="1779040"/>
                  <a:pt x="3723129" y="1767677"/>
                  <a:pt x="3728636" y="1760152"/>
                </a:cubicBezTo>
                <a:cubicBezTo>
                  <a:pt x="3734142" y="1752627"/>
                  <a:pt x="3740802" y="1748865"/>
                  <a:pt x="3748616" y="1748865"/>
                </a:cubicBezTo>
                <a:close/>
                <a:moveTo>
                  <a:pt x="3643841" y="1748865"/>
                </a:moveTo>
                <a:cubicBezTo>
                  <a:pt x="3652101" y="1748865"/>
                  <a:pt x="3659021" y="1752609"/>
                  <a:pt x="3664602" y="1760096"/>
                </a:cubicBezTo>
                <a:cubicBezTo>
                  <a:pt x="3670184" y="1767584"/>
                  <a:pt x="3672974" y="1778965"/>
                  <a:pt x="3672974" y="1794239"/>
                </a:cubicBezTo>
                <a:cubicBezTo>
                  <a:pt x="3672974" y="1809438"/>
                  <a:pt x="3670202" y="1820818"/>
                  <a:pt x="3664658" y="1828381"/>
                </a:cubicBezTo>
                <a:cubicBezTo>
                  <a:pt x="3659114" y="1835943"/>
                  <a:pt x="3652473" y="1839724"/>
                  <a:pt x="3644734" y="1839724"/>
                </a:cubicBezTo>
                <a:cubicBezTo>
                  <a:pt x="3636474" y="1839724"/>
                  <a:pt x="3629554" y="1835980"/>
                  <a:pt x="3623972" y="1828492"/>
                </a:cubicBezTo>
                <a:cubicBezTo>
                  <a:pt x="3618391" y="1821004"/>
                  <a:pt x="3615601" y="1809586"/>
                  <a:pt x="3615601" y="1794239"/>
                </a:cubicBezTo>
                <a:cubicBezTo>
                  <a:pt x="3615601" y="1779040"/>
                  <a:pt x="3618354" y="1767677"/>
                  <a:pt x="3623861" y="1760152"/>
                </a:cubicBezTo>
                <a:cubicBezTo>
                  <a:pt x="3629367" y="1752627"/>
                  <a:pt x="3636028" y="1748865"/>
                  <a:pt x="3643841" y="1748865"/>
                </a:cubicBezTo>
                <a:close/>
                <a:moveTo>
                  <a:pt x="3425659" y="1748865"/>
                </a:moveTo>
                <a:cubicBezTo>
                  <a:pt x="3433844" y="1748865"/>
                  <a:pt x="3440579" y="1752548"/>
                  <a:pt x="3445862" y="1759915"/>
                </a:cubicBezTo>
                <a:cubicBezTo>
                  <a:pt x="3449508" y="1764975"/>
                  <a:pt x="3451704" y="1772640"/>
                  <a:pt x="3452448" y="1782909"/>
                </a:cubicBezTo>
                <a:lnTo>
                  <a:pt x="3398200" y="1782909"/>
                </a:lnTo>
                <a:cubicBezTo>
                  <a:pt x="3398721" y="1772491"/>
                  <a:pt x="3401586" y="1764212"/>
                  <a:pt x="3406795" y="1758073"/>
                </a:cubicBezTo>
                <a:cubicBezTo>
                  <a:pt x="3412004" y="1751934"/>
                  <a:pt x="3418292" y="1748865"/>
                  <a:pt x="3425659" y="1748865"/>
                </a:cubicBezTo>
                <a:close/>
                <a:moveTo>
                  <a:pt x="3034241" y="1748865"/>
                </a:moveTo>
                <a:cubicBezTo>
                  <a:pt x="3042501" y="1748865"/>
                  <a:pt x="3049421" y="1752609"/>
                  <a:pt x="3055002" y="1760096"/>
                </a:cubicBezTo>
                <a:cubicBezTo>
                  <a:pt x="3060584" y="1767584"/>
                  <a:pt x="3063374" y="1778965"/>
                  <a:pt x="3063374" y="1794239"/>
                </a:cubicBezTo>
                <a:cubicBezTo>
                  <a:pt x="3063374" y="1809438"/>
                  <a:pt x="3060602" y="1820818"/>
                  <a:pt x="3055058" y="1828381"/>
                </a:cubicBezTo>
                <a:cubicBezTo>
                  <a:pt x="3049514" y="1835943"/>
                  <a:pt x="3042873" y="1839724"/>
                  <a:pt x="3035134" y="1839724"/>
                </a:cubicBezTo>
                <a:cubicBezTo>
                  <a:pt x="3026874" y="1839724"/>
                  <a:pt x="3019954" y="1835980"/>
                  <a:pt x="3014372" y="1828492"/>
                </a:cubicBezTo>
                <a:cubicBezTo>
                  <a:pt x="3008791" y="1821004"/>
                  <a:pt x="3006001" y="1809586"/>
                  <a:pt x="3006001" y="1794239"/>
                </a:cubicBezTo>
                <a:cubicBezTo>
                  <a:pt x="3006001" y="1779040"/>
                  <a:pt x="3008754" y="1767677"/>
                  <a:pt x="3014261" y="1760152"/>
                </a:cubicBezTo>
                <a:cubicBezTo>
                  <a:pt x="3019767" y="1752627"/>
                  <a:pt x="3026428" y="1748865"/>
                  <a:pt x="3034241" y="1748865"/>
                </a:cubicBezTo>
                <a:close/>
                <a:moveTo>
                  <a:pt x="2824691" y="1748865"/>
                </a:moveTo>
                <a:cubicBezTo>
                  <a:pt x="2832951" y="1748865"/>
                  <a:pt x="2839871" y="1752609"/>
                  <a:pt x="2845452" y="1760096"/>
                </a:cubicBezTo>
                <a:cubicBezTo>
                  <a:pt x="2851034" y="1767584"/>
                  <a:pt x="2853824" y="1778965"/>
                  <a:pt x="2853824" y="1794239"/>
                </a:cubicBezTo>
                <a:cubicBezTo>
                  <a:pt x="2853824" y="1809438"/>
                  <a:pt x="2851052" y="1820818"/>
                  <a:pt x="2845508" y="1828381"/>
                </a:cubicBezTo>
                <a:cubicBezTo>
                  <a:pt x="2839964" y="1835943"/>
                  <a:pt x="2833323" y="1839724"/>
                  <a:pt x="2825584" y="1839724"/>
                </a:cubicBezTo>
                <a:cubicBezTo>
                  <a:pt x="2817324" y="1839724"/>
                  <a:pt x="2810403" y="1835980"/>
                  <a:pt x="2804822" y="1828492"/>
                </a:cubicBezTo>
                <a:cubicBezTo>
                  <a:pt x="2799241" y="1821004"/>
                  <a:pt x="2796451" y="1809586"/>
                  <a:pt x="2796451" y="1794239"/>
                </a:cubicBezTo>
                <a:cubicBezTo>
                  <a:pt x="2796451" y="1779040"/>
                  <a:pt x="2799204" y="1767677"/>
                  <a:pt x="2804711" y="1760152"/>
                </a:cubicBezTo>
                <a:cubicBezTo>
                  <a:pt x="2810217" y="1752627"/>
                  <a:pt x="2816877" y="1748865"/>
                  <a:pt x="2824691" y="1748865"/>
                </a:cubicBezTo>
                <a:close/>
                <a:moveTo>
                  <a:pt x="2377016" y="1748865"/>
                </a:moveTo>
                <a:cubicBezTo>
                  <a:pt x="2385276" y="1748865"/>
                  <a:pt x="2392196" y="1752609"/>
                  <a:pt x="2397777" y="1760096"/>
                </a:cubicBezTo>
                <a:cubicBezTo>
                  <a:pt x="2403358" y="1767584"/>
                  <a:pt x="2406149" y="1778965"/>
                  <a:pt x="2406149" y="1794239"/>
                </a:cubicBezTo>
                <a:cubicBezTo>
                  <a:pt x="2406149" y="1809438"/>
                  <a:pt x="2403377" y="1820818"/>
                  <a:pt x="2397833" y="1828381"/>
                </a:cubicBezTo>
                <a:cubicBezTo>
                  <a:pt x="2392289" y="1835943"/>
                  <a:pt x="2385648" y="1839724"/>
                  <a:pt x="2377909" y="1839724"/>
                </a:cubicBezTo>
                <a:cubicBezTo>
                  <a:pt x="2369649" y="1839724"/>
                  <a:pt x="2362728" y="1835980"/>
                  <a:pt x="2357147" y="1828492"/>
                </a:cubicBezTo>
                <a:cubicBezTo>
                  <a:pt x="2351566" y="1821004"/>
                  <a:pt x="2348776" y="1809586"/>
                  <a:pt x="2348776" y="1794239"/>
                </a:cubicBezTo>
                <a:cubicBezTo>
                  <a:pt x="2348776" y="1779040"/>
                  <a:pt x="2351529" y="1767677"/>
                  <a:pt x="2357036" y="1760152"/>
                </a:cubicBezTo>
                <a:cubicBezTo>
                  <a:pt x="2362542" y="1752627"/>
                  <a:pt x="2369202" y="1748865"/>
                  <a:pt x="2377016" y="1748865"/>
                </a:cubicBezTo>
                <a:close/>
                <a:moveTo>
                  <a:pt x="2202941" y="1748865"/>
                </a:moveTo>
                <a:cubicBezTo>
                  <a:pt x="2210622" y="1748865"/>
                  <a:pt x="2217147" y="1752502"/>
                  <a:pt x="2222516" y="1759776"/>
                </a:cubicBezTo>
                <a:cubicBezTo>
                  <a:pt x="2227885" y="1767050"/>
                  <a:pt x="2230569" y="1778147"/>
                  <a:pt x="2230569" y="1793067"/>
                </a:cubicBezTo>
                <a:cubicBezTo>
                  <a:pt x="2230569" y="1808360"/>
                  <a:pt x="2227959" y="1819513"/>
                  <a:pt x="2222739" y="1826526"/>
                </a:cubicBezTo>
                <a:cubicBezTo>
                  <a:pt x="2217519" y="1833539"/>
                  <a:pt x="2211181" y="1837045"/>
                  <a:pt x="2203724" y="1837045"/>
                </a:cubicBezTo>
                <a:cubicBezTo>
                  <a:pt x="2196266" y="1837045"/>
                  <a:pt x="2189965" y="1833464"/>
                  <a:pt x="2184820" y="1826303"/>
                </a:cubicBezTo>
                <a:cubicBezTo>
                  <a:pt x="2179675" y="1819141"/>
                  <a:pt x="2177102" y="1807764"/>
                  <a:pt x="2177102" y="1792172"/>
                </a:cubicBezTo>
                <a:cubicBezTo>
                  <a:pt x="2177102" y="1777848"/>
                  <a:pt x="2179694" y="1767050"/>
                  <a:pt x="2184877" y="1759776"/>
                </a:cubicBezTo>
                <a:cubicBezTo>
                  <a:pt x="2190060" y="1752502"/>
                  <a:pt x="2196081" y="1748865"/>
                  <a:pt x="2202941" y="1748865"/>
                </a:cubicBezTo>
                <a:close/>
                <a:moveTo>
                  <a:pt x="2050503" y="1748865"/>
                </a:moveTo>
                <a:cubicBezTo>
                  <a:pt x="2058321" y="1748865"/>
                  <a:pt x="2064799" y="1752678"/>
                  <a:pt x="2069937" y="1760306"/>
                </a:cubicBezTo>
                <a:cubicBezTo>
                  <a:pt x="2075075" y="1767933"/>
                  <a:pt x="2077644" y="1780044"/>
                  <a:pt x="2077644" y="1796638"/>
                </a:cubicBezTo>
                <a:cubicBezTo>
                  <a:pt x="2077644" y="1811075"/>
                  <a:pt x="2075075" y="1821865"/>
                  <a:pt x="2069937" y="1829009"/>
                </a:cubicBezTo>
                <a:cubicBezTo>
                  <a:pt x="2064799" y="1836152"/>
                  <a:pt x="2058731" y="1839724"/>
                  <a:pt x="2051732" y="1839724"/>
                </a:cubicBezTo>
                <a:cubicBezTo>
                  <a:pt x="2044658" y="1839724"/>
                  <a:pt x="2038459" y="1836003"/>
                  <a:pt x="2033135" y="1828562"/>
                </a:cubicBezTo>
                <a:cubicBezTo>
                  <a:pt x="2027811" y="1821121"/>
                  <a:pt x="2025149" y="1809735"/>
                  <a:pt x="2025149" y="1794406"/>
                </a:cubicBezTo>
                <a:cubicBezTo>
                  <a:pt x="2025149" y="1778705"/>
                  <a:pt x="2027643" y="1767189"/>
                  <a:pt x="2032632" y="1759859"/>
                </a:cubicBezTo>
                <a:cubicBezTo>
                  <a:pt x="2037621" y="1752529"/>
                  <a:pt x="2043578" y="1748865"/>
                  <a:pt x="2050503" y="1748865"/>
                </a:cubicBezTo>
                <a:close/>
                <a:moveTo>
                  <a:pt x="1577809" y="1748865"/>
                </a:moveTo>
                <a:cubicBezTo>
                  <a:pt x="1585995" y="1748865"/>
                  <a:pt x="1592729" y="1752548"/>
                  <a:pt x="1598013" y="1759915"/>
                </a:cubicBezTo>
                <a:cubicBezTo>
                  <a:pt x="1601659" y="1764975"/>
                  <a:pt x="1603854" y="1772640"/>
                  <a:pt x="1604598" y="1782909"/>
                </a:cubicBezTo>
                <a:lnTo>
                  <a:pt x="1550350" y="1782909"/>
                </a:lnTo>
                <a:cubicBezTo>
                  <a:pt x="1550871" y="1772491"/>
                  <a:pt x="1553736" y="1764212"/>
                  <a:pt x="1558945" y="1758073"/>
                </a:cubicBezTo>
                <a:cubicBezTo>
                  <a:pt x="1564154" y="1751934"/>
                  <a:pt x="1570442" y="1748865"/>
                  <a:pt x="1577809" y="1748865"/>
                </a:cubicBezTo>
                <a:close/>
                <a:moveTo>
                  <a:pt x="1912590" y="1748083"/>
                </a:moveTo>
                <a:cubicBezTo>
                  <a:pt x="1919938" y="1748083"/>
                  <a:pt x="1926173" y="1751804"/>
                  <a:pt x="1931295" y="1759245"/>
                </a:cubicBezTo>
                <a:cubicBezTo>
                  <a:pt x="1936417" y="1766687"/>
                  <a:pt x="1938978" y="1778147"/>
                  <a:pt x="1938978" y="1793625"/>
                </a:cubicBezTo>
                <a:cubicBezTo>
                  <a:pt x="1938978" y="1809326"/>
                  <a:pt x="1936343" y="1820935"/>
                  <a:pt x="1931073" y="1828450"/>
                </a:cubicBezTo>
                <a:cubicBezTo>
                  <a:pt x="1925803" y="1835966"/>
                  <a:pt x="1919679" y="1839724"/>
                  <a:pt x="1912701" y="1839724"/>
                </a:cubicBezTo>
                <a:cubicBezTo>
                  <a:pt x="1905426" y="1839724"/>
                  <a:pt x="1899228" y="1836096"/>
                  <a:pt x="1894106" y="1828841"/>
                </a:cubicBezTo>
                <a:cubicBezTo>
                  <a:pt x="1888984" y="1821586"/>
                  <a:pt x="1886423" y="1810293"/>
                  <a:pt x="1886423" y="1794964"/>
                </a:cubicBezTo>
                <a:cubicBezTo>
                  <a:pt x="1886423" y="1779709"/>
                  <a:pt x="1889133" y="1768082"/>
                  <a:pt x="1894552" y="1760083"/>
                </a:cubicBezTo>
                <a:cubicBezTo>
                  <a:pt x="1899971" y="1752083"/>
                  <a:pt x="1905983" y="1748083"/>
                  <a:pt x="1912590" y="1748083"/>
                </a:cubicBezTo>
                <a:close/>
                <a:moveTo>
                  <a:pt x="4500719" y="1735024"/>
                </a:moveTo>
                <a:lnTo>
                  <a:pt x="4537695" y="1853741"/>
                </a:lnTo>
                <a:cubicBezTo>
                  <a:pt x="4533894" y="1865825"/>
                  <a:pt x="4531733" y="1872388"/>
                  <a:pt x="4531212" y="1873430"/>
                </a:cubicBezTo>
                <a:cubicBezTo>
                  <a:pt x="4529723" y="1876408"/>
                  <a:pt x="4527842" y="1878604"/>
                  <a:pt x="4525570" y="1880019"/>
                </a:cubicBezTo>
                <a:cubicBezTo>
                  <a:pt x="4523298" y="1881433"/>
                  <a:pt x="4520412" y="1882140"/>
                  <a:pt x="4516912" y="1882140"/>
                </a:cubicBezTo>
                <a:cubicBezTo>
                  <a:pt x="4514306" y="1882140"/>
                  <a:pt x="4511178" y="1881545"/>
                  <a:pt x="4507528" y="1880354"/>
                </a:cubicBezTo>
                <a:lnTo>
                  <a:pt x="4509314" y="1899218"/>
                </a:lnTo>
                <a:cubicBezTo>
                  <a:pt x="4513264" y="1900855"/>
                  <a:pt x="4516804" y="1901674"/>
                  <a:pt x="4519935" y="1901674"/>
                </a:cubicBezTo>
                <a:cubicBezTo>
                  <a:pt x="4524407" y="1901674"/>
                  <a:pt x="4528413" y="1900520"/>
                  <a:pt x="4531954" y="1898214"/>
                </a:cubicBezTo>
                <a:cubicBezTo>
                  <a:pt x="4535494" y="1895907"/>
                  <a:pt x="4538662" y="1892130"/>
                  <a:pt x="4541456" y="1886884"/>
                </a:cubicBezTo>
                <a:cubicBezTo>
                  <a:pt x="4544251" y="1881638"/>
                  <a:pt x="4548070" y="1871201"/>
                  <a:pt x="4552916" y="1855574"/>
                </a:cubicBezTo>
                <a:lnTo>
                  <a:pt x="4589792" y="1735024"/>
                </a:lnTo>
                <a:lnTo>
                  <a:pt x="4573274" y="1735024"/>
                </a:lnTo>
                <a:lnTo>
                  <a:pt x="4552511" y="1804079"/>
                </a:lnTo>
                <a:cubicBezTo>
                  <a:pt x="4549906" y="1812855"/>
                  <a:pt x="4547674" y="1821854"/>
                  <a:pt x="4545814" y="1831077"/>
                </a:cubicBezTo>
                <a:cubicBezTo>
                  <a:pt x="4543656" y="1821335"/>
                  <a:pt x="4541312" y="1812187"/>
                  <a:pt x="4538782" y="1803634"/>
                </a:cubicBezTo>
                <a:lnTo>
                  <a:pt x="4518466" y="1735024"/>
                </a:lnTo>
                <a:close/>
                <a:moveTo>
                  <a:pt x="4242872" y="1735024"/>
                </a:moveTo>
                <a:lnTo>
                  <a:pt x="4279852" y="1853565"/>
                </a:lnTo>
                <a:lnTo>
                  <a:pt x="4295195" y="1853565"/>
                </a:lnTo>
                <a:lnTo>
                  <a:pt x="4332173" y="1735024"/>
                </a:lnTo>
                <a:lnTo>
                  <a:pt x="4315204" y="1735024"/>
                </a:lnTo>
                <a:lnTo>
                  <a:pt x="4293506" y="1807354"/>
                </a:lnTo>
                <a:cubicBezTo>
                  <a:pt x="4290896" y="1816135"/>
                  <a:pt x="4288883" y="1823651"/>
                  <a:pt x="4287467" y="1829902"/>
                </a:cubicBezTo>
                <a:cubicBezTo>
                  <a:pt x="4285677" y="1822014"/>
                  <a:pt x="4283590" y="1814051"/>
                  <a:pt x="4281204" y="1806015"/>
                </a:cubicBezTo>
                <a:lnTo>
                  <a:pt x="4260287" y="1735024"/>
                </a:lnTo>
                <a:close/>
                <a:moveTo>
                  <a:pt x="4214597" y="1735024"/>
                </a:moveTo>
                <a:lnTo>
                  <a:pt x="4214597" y="1853565"/>
                </a:lnTo>
                <a:lnTo>
                  <a:pt x="4231005" y="1853565"/>
                </a:lnTo>
                <a:lnTo>
                  <a:pt x="4231005" y="1735024"/>
                </a:lnTo>
                <a:close/>
                <a:moveTo>
                  <a:pt x="3243047" y="1735024"/>
                </a:moveTo>
                <a:lnTo>
                  <a:pt x="3243047" y="1853565"/>
                </a:lnTo>
                <a:lnTo>
                  <a:pt x="3259455" y="1853565"/>
                </a:lnTo>
                <a:lnTo>
                  <a:pt x="3259455" y="1735024"/>
                </a:lnTo>
                <a:close/>
                <a:moveTo>
                  <a:pt x="2431004" y="1735024"/>
                </a:moveTo>
                <a:lnTo>
                  <a:pt x="2460865" y="1853565"/>
                </a:lnTo>
                <a:lnTo>
                  <a:pt x="2478052" y="1853565"/>
                </a:lnTo>
                <a:lnTo>
                  <a:pt x="2497697" y="1762371"/>
                </a:lnTo>
                <a:lnTo>
                  <a:pt x="2501380" y="1782574"/>
                </a:lnTo>
                <a:lnTo>
                  <a:pt x="2516896" y="1853565"/>
                </a:lnTo>
                <a:lnTo>
                  <a:pt x="2534045" y="1853565"/>
                </a:lnTo>
                <a:lnTo>
                  <a:pt x="2564390" y="1735024"/>
                </a:lnTo>
                <a:lnTo>
                  <a:pt x="2548319" y="1735024"/>
                </a:lnTo>
                <a:lnTo>
                  <a:pt x="2531727" y="1803559"/>
                </a:lnTo>
                <a:lnTo>
                  <a:pt x="2526160" y="1826441"/>
                </a:lnTo>
                <a:lnTo>
                  <a:pt x="2521265" y="1803782"/>
                </a:lnTo>
                <a:lnTo>
                  <a:pt x="2506803" y="1735024"/>
                </a:lnTo>
                <a:lnTo>
                  <a:pt x="2489796" y="1735024"/>
                </a:lnTo>
                <a:lnTo>
                  <a:pt x="2474375" y="1804452"/>
                </a:lnTo>
                <a:lnTo>
                  <a:pt x="2469234" y="1828897"/>
                </a:lnTo>
                <a:lnTo>
                  <a:pt x="2463513" y="1803447"/>
                </a:lnTo>
                <a:lnTo>
                  <a:pt x="2448032" y="1735024"/>
                </a:lnTo>
                <a:close/>
                <a:moveTo>
                  <a:pt x="1976222" y="1735024"/>
                </a:moveTo>
                <a:lnTo>
                  <a:pt x="1976222" y="1853565"/>
                </a:lnTo>
                <a:lnTo>
                  <a:pt x="1992630" y="1853565"/>
                </a:lnTo>
                <a:lnTo>
                  <a:pt x="1992630" y="1735024"/>
                </a:lnTo>
                <a:close/>
                <a:moveTo>
                  <a:pt x="1138022" y="1735024"/>
                </a:moveTo>
                <a:lnTo>
                  <a:pt x="1138022" y="1853565"/>
                </a:lnTo>
                <a:lnTo>
                  <a:pt x="1154430" y="1853565"/>
                </a:lnTo>
                <a:lnTo>
                  <a:pt x="1154430" y="1735024"/>
                </a:lnTo>
                <a:close/>
                <a:moveTo>
                  <a:pt x="4479139" y="1732345"/>
                </a:moveTo>
                <a:cubicBezTo>
                  <a:pt x="4475195" y="1732345"/>
                  <a:pt x="4471642" y="1733703"/>
                  <a:pt x="4468479" y="1736419"/>
                </a:cubicBezTo>
                <a:cubicBezTo>
                  <a:pt x="4465316" y="1739135"/>
                  <a:pt x="4461838" y="1744660"/>
                  <a:pt x="4458042" y="1752995"/>
                </a:cubicBezTo>
                <a:lnTo>
                  <a:pt x="4458042" y="1735024"/>
                </a:lnTo>
                <a:lnTo>
                  <a:pt x="4443197" y="1735024"/>
                </a:lnTo>
                <a:lnTo>
                  <a:pt x="4443197" y="1853565"/>
                </a:lnTo>
                <a:lnTo>
                  <a:pt x="4459605" y="1853565"/>
                </a:lnTo>
                <a:lnTo>
                  <a:pt x="4459605" y="1791504"/>
                </a:lnTo>
                <a:cubicBezTo>
                  <a:pt x="4459605" y="1782872"/>
                  <a:pt x="4460647" y="1774723"/>
                  <a:pt x="4462730" y="1767059"/>
                </a:cubicBezTo>
                <a:cubicBezTo>
                  <a:pt x="4463921" y="1762668"/>
                  <a:pt x="4465968" y="1759245"/>
                  <a:pt x="4468870" y="1756790"/>
                </a:cubicBezTo>
                <a:cubicBezTo>
                  <a:pt x="4471772" y="1754334"/>
                  <a:pt x="4474972" y="1753106"/>
                  <a:pt x="4478469" y="1753106"/>
                </a:cubicBezTo>
                <a:cubicBezTo>
                  <a:pt x="4482338" y="1753106"/>
                  <a:pt x="4486320" y="1754557"/>
                  <a:pt x="4490412" y="1757459"/>
                </a:cubicBezTo>
                <a:lnTo>
                  <a:pt x="4495994" y="1738819"/>
                </a:lnTo>
                <a:cubicBezTo>
                  <a:pt x="4490264" y="1734503"/>
                  <a:pt x="4484646" y="1732345"/>
                  <a:pt x="4479139" y="1732345"/>
                </a:cubicBezTo>
                <a:close/>
                <a:moveTo>
                  <a:pt x="4378270" y="1732345"/>
                </a:moveTo>
                <a:cubicBezTo>
                  <a:pt x="4365099" y="1732345"/>
                  <a:pt x="4354216" y="1737721"/>
                  <a:pt x="4345621" y="1748474"/>
                </a:cubicBezTo>
                <a:cubicBezTo>
                  <a:pt x="4337026" y="1759227"/>
                  <a:pt x="4332729" y="1774835"/>
                  <a:pt x="4332729" y="1795299"/>
                </a:cubicBezTo>
                <a:cubicBezTo>
                  <a:pt x="4332729" y="1815019"/>
                  <a:pt x="4336989" y="1830106"/>
                  <a:pt x="4345510" y="1840561"/>
                </a:cubicBezTo>
                <a:cubicBezTo>
                  <a:pt x="4354030" y="1851017"/>
                  <a:pt x="4365174" y="1856244"/>
                  <a:pt x="4378940" y="1856244"/>
                </a:cubicBezTo>
                <a:cubicBezTo>
                  <a:pt x="4389879" y="1856244"/>
                  <a:pt x="4399050" y="1853026"/>
                  <a:pt x="4406455" y="1846589"/>
                </a:cubicBezTo>
                <a:cubicBezTo>
                  <a:pt x="4413859" y="1840152"/>
                  <a:pt x="4418975" y="1830608"/>
                  <a:pt x="4421803" y="1817958"/>
                </a:cubicBezTo>
                <a:lnTo>
                  <a:pt x="4404836" y="1815391"/>
                </a:lnTo>
                <a:cubicBezTo>
                  <a:pt x="4400000" y="1831613"/>
                  <a:pt x="4391404" y="1839724"/>
                  <a:pt x="4379052" y="1839724"/>
                </a:cubicBezTo>
                <a:cubicBezTo>
                  <a:pt x="4371164" y="1839724"/>
                  <a:pt x="4364467" y="1836338"/>
                  <a:pt x="4358960" y="1829567"/>
                </a:cubicBezTo>
                <a:cubicBezTo>
                  <a:pt x="4353454" y="1822795"/>
                  <a:pt x="4350365" y="1812749"/>
                  <a:pt x="4349696" y="1799429"/>
                </a:cubicBezTo>
                <a:lnTo>
                  <a:pt x="4422249" y="1799429"/>
                </a:lnTo>
                <a:lnTo>
                  <a:pt x="4422361" y="1794071"/>
                </a:lnTo>
                <a:cubicBezTo>
                  <a:pt x="4422361" y="1774054"/>
                  <a:pt x="4418156" y="1758762"/>
                  <a:pt x="4409748" y="1748195"/>
                </a:cubicBezTo>
                <a:cubicBezTo>
                  <a:pt x="4401339" y="1737628"/>
                  <a:pt x="4390846" y="1732345"/>
                  <a:pt x="4378270" y="1732345"/>
                </a:cubicBezTo>
                <a:close/>
                <a:moveTo>
                  <a:pt x="4111570" y="1732345"/>
                </a:moveTo>
                <a:cubicBezTo>
                  <a:pt x="4098399" y="1732345"/>
                  <a:pt x="4087516" y="1737721"/>
                  <a:pt x="4078921" y="1748474"/>
                </a:cubicBezTo>
                <a:cubicBezTo>
                  <a:pt x="4070326" y="1759227"/>
                  <a:pt x="4066029" y="1774835"/>
                  <a:pt x="4066029" y="1795299"/>
                </a:cubicBezTo>
                <a:cubicBezTo>
                  <a:pt x="4066029" y="1815019"/>
                  <a:pt x="4070289" y="1830106"/>
                  <a:pt x="4078810" y="1840561"/>
                </a:cubicBezTo>
                <a:cubicBezTo>
                  <a:pt x="4087330" y="1851017"/>
                  <a:pt x="4098474" y="1856244"/>
                  <a:pt x="4112240" y="1856244"/>
                </a:cubicBezTo>
                <a:cubicBezTo>
                  <a:pt x="4123179" y="1856244"/>
                  <a:pt x="4132350" y="1853026"/>
                  <a:pt x="4139755" y="1846589"/>
                </a:cubicBezTo>
                <a:cubicBezTo>
                  <a:pt x="4147159" y="1840152"/>
                  <a:pt x="4152275" y="1830608"/>
                  <a:pt x="4155103" y="1817958"/>
                </a:cubicBezTo>
                <a:lnTo>
                  <a:pt x="4138136" y="1815391"/>
                </a:lnTo>
                <a:cubicBezTo>
                  <a:pt x="4133300" y="1831613"/>
                  <a:pt x="4124704" y="1839724"/>
                  <a:pt x="4112352" y="1839724"/>
                </a:cubicBezTo>
                <a:cubicBezTo>
                  <a:pt x="4104464" y="1839724"/>
                  <a:pt x="4097767" y="1836338"/>
                  <a:pt x="4092260" y="1829567"/>
                </a:cubicBezTo>
                <a:cubicBezTo>
                  <a:pt x="4086754" y="1822795"/>
                  <a:pt x="4083665" y="1812749"/>
                  <a:pt x="4082996" y="1799429"/>
                </a:cubicBezTo>
                <a:lnTo>
                  <a:pt x="4155549" y="1799429"/>
                </a:lnTo>
                <a:lnTo>
                  <a:pt x="4155661" y="1794071"/>
                </a:lnTo>
                <a:cubicBezTo>
                  <a:pt x="4155661" y="1774054"/>
                  <a:pt x="4151456" y="1758762"/>
                  <a:pt x="4143048" y="1748195"/>
                </a:cubicBezTo>
                <a:cubicBezTo>
                  <a:pt x="4134639" y="1737628"/>
                  <a:pt x="4124146" y="1732345"/>
                  <a:pt x="4111570" y="1732345"/>
                </a:cubicBezTo>
                <a:close/>
                <a:moveTo>
                  <a:pt x="3749062" y="1732345"/>
                </a:moveTo>
                <a:cubicBezTo>
                  <a:pt x="3735891" y="1732345"/>
                  <a:pt x="3725008" y="1737554"/>
                  <a:pt x="3716413" y="1747972"/>
                </a:cubicBezTo>
                <a:cubicBezTo>
                  <a:pt x="3707818" y="1758390"/>
                  <a:pt x="3703521" y="1773831"/>
                  <a:pt x="3703521" y="1794294"/>
                </a:cubicBezTo>
                <a:cubicBezTo>
                  <a:pt x="3703521" y="1814684"/>
                  <a:pt x="3707856" y="1830106"/>
                  <a:pt x="3716525" y="1840561"/>
                </a:cubicBezTo>
                <a:cubicBezTo>
                  <a:pt x="3725194" y="1851017"/>
                  <a:pt x="3736040" y="1856244"/>
                  <a:pt x="3749062" y="1856244"/>
                </a:cubicBezTo>
                <a:cubicBezTo>
                  <a:pt x="3762308" y="1856244"/>
                  <a:pt x="3773210" y="1851035"/>
                  <a:pt x="3781767" y="1840617"/>
                </a:cubicBezTo>
                <a:cubicBezTo>
                  <a:pt x="3790325" y="1830199"/>
                  <a:pt x="3794604" y="1814349"/>
                  <a:pt x="3794604" y="1793067"/>
                </a:cubicBezTo>
                <a:cubicBezTo>
                  <a:pt x="3794604" y="1773421"/>
                  <a:pt x="3790250" y="1758390"/>
                  <a:pt x="3781544" y="1747972"/>
                </a:cubicBezTo>
                <a:cubicBezTo>
                  <a:pt x="3772838" y="1737554"/>
                  <a:pt x="3762010" y="1732345"/>
                  <a:pt x="3749062" y="1732345"/>
                </a:cubicBezTo>
                <a:close/>
                <a:moveTo>
                  <a:pt x="3644288" y="1732345"/>
                </a:moveTo>
                <a:cubicBezTo>
                  <a:pt x="3631116" y="1732345"/>
                  <a:pt x="3620233" y="1737554"/>
                  <a:pt x="3611638" y="1747972"/>
                </a:cubicBezTo>
                <a:cubicBezTo>
                  <a:pt x="3603044" y="1758390"/>
                  <a:pt x="3598746" y="1773831"/>
                  <a:pt x="3598746" y="1794294"/>
                </a:cubicBezTo>
                <a:cubicBezTo>
                  <a:pt x="3598746" y="1814684"/>
                  <a:pt x="3603080" y="1830106"/>
                  <a:pt x="3611750" y="1840561"/>
                </a:cubicBezTo>
                <a:cubicBezTo>
                  <a:pt x="3620419" y="1851017"/>
                  <a:pt x="3631265" y="1856244"/>
                  <a:pt x="3644288" y="1856244"/>
                </a:cubicBezTo>
                <a:cubicBezTo>
                  <a:pt x="3657533" y="1856244"/>
                  <a:pt x="3668435" y="1851035"/>
                  <a:pt x="3676992" y="1840617"/>
                </a:cubicBezTo>
                <a:cubicBezTo>
                  <a:pt x="3685550" y="1830199"/>
                  <a:pt x="3689829" y="1814349"/>
                  <a:pt x="3689829" y="1793067"/>
                </a:cubicBezTo>
                <a:cubicBezTo>
                  <a:pt x="3689829" y="1773421"/>
                  <a:pt x="3685476" y="1758390"/>
                  <a:pt x="3676769" y="1747972"/>
                </a:cubicBezTo>
                <a:cubicBezTo>
                  <a:pt x="3668063" y="1737554"/>
                  <a:pt x="3657236" y="1732345"/>
                  <a:pt x="3644288" y="1732345"/>
                </a:cubicBezTo>
                <a:close/>
                <a:moveTo>
                  <a:pt x="3425770" y="1732345"/>
                </a:moveTo>
                <a:cubicBezTo>
                  <a:pt x="3412599" y="1732345"/>
                  <a:pt x="3401716" y="1737721"/>
                  <a:pt x="3393121" y="1748474"/>
                </a:cubicBezTo>
                <a:cubicBezTo>
                  <a:pt x="3384526" y="1759227"/>
                  <a:pt x="3380229" y="1774835"/>
                  <a:pt x="3380229" y="1795299"/>
                </a:cubicBezTo>
                <a:cubicBezTo>
                  <a:pt x="3380229" y="1815019"/>
                  <a:pt x="3384489" y="1830106"/>
                  <a:pt x="3393010" y="1840561"/>
                </a:cubicBezTo>
                <a:cubicBezTo>
                  <a:pt x="3401530" y="1851017"/>
                  <a:pt x="3412674" y="1856244"/>
                  <a:pt x="3426440" y="1856244"/>
                </a:cubicBezTo>
                <a:cubicBezTo>
                  <a:pt x="3437379" y="1856244"/>
                  <a:pt x="3446550" y="1853026"/>
                  <a:pt x="3453955" y="1846589"/>
                </a:cubicBezTo>
                <a:cubicBezTo>
                  <a:pt x="3461359" y="1840152"/>
                  <a:pt x="3466475" y="1830608"/>
                  <a:pt x="3469303" y="1817958"/>
                </a:cubicBezTo>
                <a:lnTo>
                  <a:pt x="3452336" y="1815391"/>
                </a:lnTo>
                <a:cubicBezTo>
                  <a:pt x="3447500" y="1831613"/>
                  <a:pt x="3438904" y="1839724"/>
                  <a:pt x="3426552" y="1839724"/>
                </a:cubicBezTo>
                <a:cubicBezTo>
                  <a:pt x="3418664" y="1839724"/>
                  <a:pt x="3411967" y="1836338"/>
                  <a:pt x="3406460" y="1829567"/>
                </a:cubicBezTo>
                <a:cubicBezTo>
                  <a:pt x="3400954" y="1822795"/>
                  <a:pt x="3397865" y="1812749"/>
                  <a:pt x="3397196" y="1799429"/>
                </a:cubicBezTo>
                <a:lnTo>
                  <a:pt x="3469749" y="1799429"/>
                </a:lnTo>
                <a:lnTo>
                  <a:pt x="3469861" y="1794071"/>
                </a:lnTo>
                <a:cubicBezTo>
                  <a:pt x="3469861" y="1774054"/>
                  <a:pt x="3465656" y="1758762"/>
                  <a:pt x="3457248" y="1748195"/>
                </a:cubicBezTo>
                <a:cubicBezTo>
                  <a:pt x="3448839" y="1737628"/>
                  <a:pt x="3438346" y="1732345"/>
                  <a:pt x="3425770" y="1732345"/>
                </a:cubicBezTo>
                <a:close/>
                <a:moveTo>
                  <a:pt x="3326857" y="1732345"/>
                </a:moveTo>
                <a:cubicBezTo>
                  <a:pt x="3320172" y="1732345"/>
                  <a:pt x="3314248" y="1733954"/>
                  <a:pt x="3309085" y="1737173"/>
                </a:cubicBezTo>
                <a:cubicBezTo>
                  <a:pt x="3303923" y="1740392"/>
                  <a:pt x="3299558" y="1745257"/>
                  <a:pt x="3295992" y="1751768"/>
                </a:cubicBezTo>
                <a:lnTo>
                  <a:pt x="3295992" y="1735024"/>
                </a:lnTo>
                <a:lnTo>
                  <a:pt x="3281147" y="1735024"/>
                </a:lnTo>
                <a:lnTo>
                  <a:pt x="3281147" y="1853565"/>
                </a:lnTo>
                <a:lnTo>
                  <a:pt x="3297555" y="1853565"/>
                </a:lnTo>
                <a:lnTo>
                  <a:pt x="3297555" y="1788755"/>
                </a:lnTo>
                <a:cubicBezTo>
                  <a:pt x="3297555" y="1774453"/>
                  <a:pt x="3299899" y="1764359"/>
                  <a:pt x="3304587" y="1758474"/>
                </a:cubicBezTo>
                <a:cubicBezTo>
                  <a:pt x="3309275" y="1752588"/>
                  <a:pt x="3315563" y="1749646"/>
                  <a:pt x="3323451" y="1749646"/>
                </a:cubicBezTo>
                <a:cubicBezTo>
                  <a:pt x="3327618" y="1749646"/>
                  <a:pt x="3331283" y="1750745"/>
                  <a:pt x="3334446" y="1752942"/>
                </a:cubicBezTo>
                <a:cubicBezTo>
                  <a:pt x="3337608" y="1755140"/>
                  <a:pt x="3339934" y="1758250"/>
                  <a:pt x="3341422" y="1762272"/>
                </a:cubicBezTo>
                <a:cubicBezTo>
                  <a:pt x="3342910" y="1766295"/>
                  <a:pt x="3343654" y="1772664"/>
                  <a:pt x="3343654" y="1781381"/>
                </a:cubicBezTo>
                <a:lnTo>
                  <a:pt x="3343654" y="1853565"/>
                </a:lnTo>
                <a:lnTo>
                  <a:pt x="3360063" y="1853565"/>
                </a:lnTo>
                <a:lnTo>
                  <a:pt x="3360063" y="1780677"/>
                </a:lnTo>
                <a:cubicBezTo>
                  <a:pt x="3360063" y="1769738"/>
                  <a:pt x="3359394" y="1761627"/>
                  <a:pt x="3358057" y="1756343"/>
                </a:cubicBezTo>
                <a:cubicBezTo>
                  <a:pt x="3356720" y="1751060"/>
                  <a:pt x="3354696" y="1746762"/>
                  <a:pt x="3351984" y="1743451"/>
                </a:cubicBezTo>
                <a:cubicBezTo>
                  <a:pt x="3349273" y="1740140"/>
                  <a:pt x="3345707" y="1737461"/>
                  <a:pt x="3341287" y="1735414"/>
                </a:cubicBezTo>
                <a:cubicBezTo>
                  <a:pt x="3336867" y="1733368"/>
                  <a:pt x="3332057" y="1732345"/>
                  <a:pt x="3326857" y="1732345"/>
                </a:cubicBezTo>
                <a:close/>
                <a:moveTo>
                  <a:pt x="3145882" y="1732345"/>
                </a:moveTo>
                <a:cubicBezTo>
                  <a:pt x="3139197" y="1732345"/>
                  <a:pt x="3133273" y="1733954"/>
                  <a:pt x="3128110" y="1737173"/>
                </a:cubicBezTo>
                <a:cubicBezTo>
                  <a:pt x="3122948" y="1740392"/>
                  <a:pt x="3118584" y="1745257"/>
                  <a:pt x="3115017" y="1751768"/>
                </a:cubicBezTo>
                <a:lnTo>
                  <a:pt x="3115017" y="1735024"/>
                </a:lnTo>
                <a:lnTo>
                  <a:pt x="3100172" y="1735024"/>
                </a:lnTo>
                <a:lnTo>
                  <a:pt x="3100172" y="1853565"/>
                </a:lnTo>
                <a:lnTo>
                  <a:pt x="3116580" y="1853565"/>
                </a:lnTo>
                <a:lnTo>
                  <a:pt x="3116580" y="1788755"/>
                </a:lnTo>
                <a:cubicBezTo>
                  <a:pt x="3116580" y="1774453"/>
                  <a:pt x="3118924" y="1764359"/>
                  <a:pt x="3123612" y="1758474"/>
                </a:cubicBezTo>
                <a:cubicBezTo>
                  <a:pt x="3128300" y="1752588"/>
                  <a:pt x="3134588" y="1749646"/>
                  <a:pt x="3142476" y="1749646"/>
                </a:cubicBezTo>
                <a:cubicBezTo>
                  <a:pt x="3146643" y="1749646"/>
                  <a:pt x="3150308" y="1750745"/>
                  <a:pt x="3153471" y="1752942"/>
                </a:cubicBezTo>
                <a:cubicBezTo>
                  <a:pt x="3156634" y="1755140"/>
                  <a:pt x="3158959" y="1758250"/>
                  <a:pt x="3160447" y="1762272"/>
                </a:cubicBezTo>
                <a:cubicBezTo>
                  <a:pt x="3161936" y="1766295"/>
                  <a:pt x="3162680" y="1772664"/>
                  <a:pt x="3162680" y="1781381"/>
                </a:cubicBezTo>
                <a:lnTo>
                  <a:pt x="3162680" y="1853565"/>
                </a:lnTo>
                <a:lnTo>
                  <a:pt x="3179088" y="1853565"/>
                </a:lnTo>
                <a:lnTo>
                  <a:pt x="3179088" y="1780677"/>
                </a:lnTo>
                <a:cubicBezTo>
                  <a:pt x="3179088" y="1769738"/>
                  <a:pt x="3178419" y="1761627"/>
                  <a:pt x="3177082" y="1756343"/>
                </a:cubicBezTo>
                <a:cubicBezTo>
                  <a:pt x="3175745" y="1751060"/>
                  <a:pt x="3173721" y="1746762"/>
                  <a:pt x="3171009" y="1743451"/>
                </a:cubicBezTo>
                <a:cubicBezTo>
                  <a:pt x="3168298" y="1740140"/>
                  <a:pt x="3164732" y="1737461"/>
                  <a:pt x="3160312" y="1735414"/>
                </a:cubicBezTo>
                <a:cubicBezTo>
                  <a:pt x="3155892" y="1733368"/>
                  <a:pt x="3151082" y="1732345"/>
                  <a:pt x="3145882" y="1732345"/>
                </a:cubicBezTo>
                <a:close/>
                <a:moveTo>
                  <a:pt x="3034688" y="1732345"/>
                </a:moveTo>
                <a:cubicBezTo>
                  <a:pt x="3021516" y="1732345"/>
                  <a:pt x="3010633" y="1737554"/>
                  <a:pt x="3002038" y="1747972"/>
                </a:cubicBezTo>
                <a:cubicBezTo>
                  <a:pt x="2993444" y="1758390"/>
                  <a:pt x="2989146" y="1773831"/>
                  <a:pt x="2989146" y="1794294"/>
                </a:cubicBezTo>
                <a:cubicBezTo>
                  <a:pt x="2989146" y="1814684"/>
                  <a:pt x="2993480" y="1830106"/>
                  <a:pt x="3002150" y="1840561"/>
                </a:cubicBezTo>
                <a:cubicBezTo>
                  <a:pt x="3010819" y="1851017"/>
                  <a:pt x="3021665" y="1856244"/>
                  <a:pt x="3034688" y="1856244"/>
                </a:cubicBezTo>
                <a:cubicBezTo>
                  <a:pt x="3047933" y="1856244"/>
                  <a:pt x="3058835" y="1851035"/>
                  <a:pt x="3067392" y="1840617"/>
                </a:cubicBezTo>
                <a:cubicBezTo>
                  <a:pt x="3075950" y="1830199"/>
                  <a:pt x="3080229" y="1814349"/>
                  <a:pt x="3080229" y="1793067"/>
                </a:cubicBezTo>
                <a:cubicBezTo>
                  <a:pt x="3080229" y="1773421"/>
                  <a:pt x="3075876" y="1758390"/>
                  <a:pt x="3067169" y="1747972"/>
                </a:cubicBezTo>
                <a:cubicBezTo>
                  <a:pt x="3058463" y="1737554"/>
                  <a:pt x="3047636" y="1732345"/>
                  <a:pt x="3034688" y="1732345"/>
                </a:cubicBezTo>
                <a:close/>
                <a:moveTo>
                  <a:pt x="2825137" y="1732345"/>
                </a:moveTo>
                <a:cubicBezTo>
                  <a:pt x="2811966" y="1732345"/>
                  <a:pt x="2801083" y="1737554"/>
                  <a:pt x="2792488" y="1747972"/>
                </a:cubicBezTo>
                <a:cubicBezTo>
                  <a:pt x="2783893" y="1758390"/>
                  <a:pt x="2779596" y="1773831"/>
                  <a:pt x="2779596" y="1794294"/>
                </a:cubicBezTo>
                <a:cubicBezTo>
                  <a:pt x="2779596" y="1814684"/>
                  <a:pt x="2783931" y="1830106"/>
                  <a:pt x="2792600" y="1840561"/>
                </a:cubicBezTo>
                <a:cubicBezTo>
                  <a:pt x="2801269" y="1851017"/>
                  <a:pt x="2812115" y="1856244"/>
                  <a:pt x="2825137" y="1856244"/>
                </a:cubicBezTo>
                <a:cubicBezTo>
                  <a:pt x="2838383" y="1856244"/>
                  <a:pt x="2849285" y="1851035"/>
                  <a:pt x="2857842" y="1840617"/>
                </a:cubicBezTo>
                <a:cubicBezTo>
                  <a:pt x="2866400" y="1830199"/>
                  <a:pt x="2870679" y="1814349"/>
                  <a:pt x="2870679" y="1793067"/>
                </a:cubicBezTo>
                <a:cubicBezTo>
                  <a:pt x="2870679" y="1773421"/>
                  <a:pt x="2866326" y="1758390"/>
                  <a:pt x="2857619" y="1747972"/>
                </a:cubicBezTo>
                <a:cubicBezTo>
                  <a:pt x="2848913" y="1737554"/>
                  <a:pt x="2838085" y="1732345"/>
                  <a:pt x="2825137" y="1732345"/>
                </a:cubicBezTo>
                <a:close/>
                <a:moveTo>
                  <a:pt x="2377462" y="1732345"/>
                </a:moveTo>
                <a:cubicBezTo>
                  <a:pt x="2364291" y="1732345"/>
                  <a:pt x="2353408" y="1737554"/>
                  <a:pt x="2344813" y="1747972"/>
                </a:cubicBezTo>
                <a:cubicBezTo>
                  <a:pt x="2336218" y="1758390"/>
                  <a:pt x="2331921" y="1773831"/>
                  <a:pt x="2331921" y="1794294"/>
                </a:cubicBezTo>
                <a:cubicBezTo>
                  <a:pt x="2331921" y="1814684"/>
                  <a:pt x="2336256" y="1830106"/>
                  <a:pt x="2344925" y="1840561"/>
                </a:cubicBezTo>
                <a:cubicBezTo>
                  <a:pt x="2353594" y="1851017"/>
                  <a:pt x="2364440" y="1856244"/>
                  <a:pt x="2377462" y="1856244"/>
                </a:cubicBezTo>
                <a:cubicBezTo>
                  <a:pt x="2390708" y="1856244"/>
                  <a:pt x="2401610" y="1851035"/>
                  <a:pt x="2410167" y="1840617"/>
                </a:cubicBezTo>
                <a:cubicBezTo>
                  <a:pt x="2418725" y="1830199"/>
                  <a:pt x="2423004" y="1814349"/>
                  <a:pt x="2423004" y="1793067"/>
                </a:cubicBezTo>
                <a:cubicBezTo>
                  <a:pt x="2423004" y="1773421"/>
                  <a:pt x="2418651" y="1758390"/>
                  <a:pt x="2409944" y="1747972"/>
                </a:cubicBezTo>
                <a:cubicBezTo>
                  <a:pt x="2401238" y="1737554"/>
                  <a:pt x="2390411" y="1732345"/>
                  <a:pt x="2377462" y="1732345"/>
                </a:cubicBezTo>
                <a:close/>
                <a:moveTo>
                  <a:pt x="2307439" y="1732345"/>
                </a:moveTo>
                <a:cubicBezTo>
                  <a:pt x="2303495" y="1732345"/>
                  <a:pt x="2299942" y="1733703"/>
                  <a:pt x="2296779" y="1736419"/>
                </a:cubicBezTo>
                <a:cubicBezTo>
                  <a:pt x="2293616" y="1739135"/>
                  <a:pt x="2290138" y="1744660"/>
                  <a:pt x="2286342" y="1752995"/>
                </a:cubicBezTo>
                <a:lnTo>
                  <a:pt x="2286342" y="1735024"/>
                </a:lnTo>
                <a:lnTo>
                  <a:pt x="2271497" y="1735024"/>
                </a:lnTo>
                <a:lnTo>
                  <a:pt x="2271497" y="1853565"/>
                </a:lnTo>
                <a:lnTo>
                  <a:pt x="2287905" y="1853565"/>
                </a:lnTo>
                <a:lnTo>
                  <a:pt x="2287905" y="1791504"/>
                </a:lnTo>
                <a:cubicBezTo>
                  <a:pt x="2287905" y="1782872"/>
                  <a:pt x="2288947" y="1774723"/>
                  <a:pt x="2291030" y="1767059"/>
                </a:cubicBezTo>
                <a:cubicBezTo>
                  <a:pt x="2292221" y="1762668"/>
                  <a:pt x="2294268" y="1759245"/>
                  <a:pt x="2297170" y="1756790"/>
                </a:cubicBezTo>
                <a:cubicBezTo>
                  <a:pt x="2300072" y="1754334"/>
                  <a:pt x="2303272" y="1753106"/>
                  <a:pt x="2306769" y="1753106"/>
                </a:cubicBezTo>
                <a:cubicBezTo>
                  <a:pt x="2310638" y="1753106"/>
                  <a:pt x="2314620" y="1754557"/>
                  <a:pt x="2318712" y="1757459"/>
                </a:cubicBezTo>
                <a:lnTo>
                  <a:pt x="2324294" y="1738819"/>
                </a:lnTo>
                <a:cubicBezTo>
                  <a:pt x="2318564" y="1734503"/>
                  <a:pt x="2312945" y="1732345"/>
                  <a:pt x="2307439" y="1732345"/>
                </a:cubicBezTo>
                <a:close/>
                <a:moveTo>
                  <a:pt x="2202440" y="1732345"/>
                </a:moveTo>
                <a:cubicBezTo>
                  <a:pt x="2194627" y="1732345"/>
                  <a:pt x="2187576" y="1734577"/>
                  <a:pt x="2181288" y="1739042"/>
                </a:cubicBezTo>
                <a:cubicBezTo>
                  <a:pt x="2175000" y="1743507"/>
                  <a:pt x="2169922" y="1750502"/>
                  <a:pt x="2166052" y="1760027"/>
                </a:cubicBezTo>
                <a:cubicBezTo>
                  <a:pt x="2162182" y="1769552"/>
                  <a:pt x="2160248" y="1780677"/>
                  <a:pt x="2160248" y="1793401"/>
                </a:cubicBezTo>
                <a:cubicBezTo>
                  <a:pt x="2160248" y="1812377"/>
                  <a:pt x="2164638" y="1827520"/>
                  <a:pt x="2173419" y="1838831"/>
                </a:cubicBezTo>
                <a:cubicBezTo>
                  <a:pt x="2181084" y="1848654"/>
                  <a:pt x="2190720" y="1853565"/>
                  <a:pt x="2202329" y="1853565"/>
                </a:cubicBezTo>
                <a:cubicBezTo>
                  <a:pt x="2207761" y="1853565"/>
                  <a:pt x="2212710" y="1852272"/>
                  <a:pt x="2217174" y="1849685"/>
                </a:cubicBezTo>
                <a:cubicBezTo>
                  <a:pt x="2221639" y="1847098"/>
                  <a:pt x="2225658" y="1843254"/>
                  <a:pt x="2229230" y="1838154"/>
                </a:cubicBezTo>
                <a:cubicBezTo>
                  <a:pt x="2229230" y="1851551"/>
                  <a:pt x="2228746" y="1860333"/>
                  <a:pt x="2227778" y="1864501"/>
                </a:cubicBezTo>
                <a:cubicBezTo>
                  <a:pt x="2226216" y="1871348"/>
                  <a:pt x="2223295" y="1876502"/>
                  <a:pt x="2219016" y="1879963"/>
                </a:cubicBezTo>
                <a:cubicBezTo>
                  <a:pt x="2214737" y="1883424"/>
                  <a:pt x="2208989" y="1885154"/>
                  <a:pt x="2201771" y="1885154"/>
                </a:cubicBezTo>
                <a:cubicBezTo>
                  <a:pt x="2195148" y="1885154"/>
                  <a:pt x="2189976" y="1883601"/>
                  <a:pt x="2186256" y="1880494"/>
                </a:cubicBezTo>
                <a:cubicBezTo>
                  <a:pt x="2182535" y="1877387"/>
                  <a:pt x="2180302" y="1872652"/>
                  <a:pt x="2179558" y="1866290"/>
                </a:cubicBezTo>
                <a:lnTo>
                  <a:pt x="2163485" y="1863388"/>
                </a:lnTo>
                <a:cubicBezTo>
                  <a:pt x="2163262" y="1875369"/>
                  <a:pt x="2166536" y="1884745"/>
                  <a:pt x="2173307" y="1891516"/>
                </a:cubicBezTo>
                <a:cubicBezTo>
                  <a:pt x="2180079" y="1898288"/>
                  <a:pt x="2189753" y="1901674"/>
                  <a:pt x="2202329" y="1901674"/>
                </a:cubicBezTo>
                <a:cubicBezTo>
                  <a:pt x="2211854" y="1901674"/>
                  <a:pt x="2220002" y="1899423"/>
                  <a:pt x="2226774" y="1894921"/>
                </a:cubicBezTo>
                <a:cubicBezTo>
                  <a:pt x="2233546" y="1890419"/>
                  <a:pt x="2238420" y="1884280"/>
                  <a:pt x="2241396" y="1876503"/>
                </a:cubicBezTo>
                <a:cubicBezTo>
                  <a:pt x="2244373" y="1868727"/>
                  <a:pt x="2245861" y="1855723"/>
                  <a:pt x="2245861" y="1837492"/>
                </a:cubicBezTo>
                <a:lnTo>
                  <a:pt x="2245861" y="1735024"/>
                </a:lnTo>
                <a:lnTo>
                  <a:pt x="2230681" y="1735024"/>
                </a:lnTo>
                <a:lnTo>
                  <a:pt x="2230681" y="1749199"/>
                </a:lnTo>
                <a:cubicBezTo>
                  <a:pt x="2227034" y="1743581"/>
                  <a:pt x="2222849" y="1739368"/>
                  <a:pt x="2218123" y="1736558"/>
                </a:cubicBezTo>
                <a:cubicBezTo>
                  <a:pt x="2213398" y="1733749"/>
                  <a:pt x="2208170" y="1732345"/>
                  <a:pt x="2202440" y="1732345"/>
                </a:cubicBezTo>
                <a:close/>
                <a:moveTo>
                  <a:pt x="1914599" y="1732345"/>
                </a:moveTo>
                <a:cubicBezTo>
                  <a:pt x="1908730" y="1732345"/>
                  <a:pt x="1903529" y="1733759"/>
                  <a:pt x="1898997" y="1736586"/>
                </a:cubicBezTo>
                <a:cubicBezTo>
                  <a:pt x="1894466" y="1739414"/>
                  <a:pt x="1890342" y="1744028"/>
                  <a:pt x="1886627" y="1750427"/>
                </a:cubicBezTo>
                <a:lnTo>
                  <a:pt x="1886627" y="1735024"/>
                </a:lnTo>
                <a:lnTo>
                  <a:pt x="1871447" y="1735024"/>
                </a:lnTo>
                <a:lnTo>
                  <a:pt x="1871447" y="1898995"/>
                </a:lnTo>
                <a:lnTo>
                  <a:pt x="1887855" y="1898995"/>
                </a:lnTo>
                <a:lnTo>
                  <a:pt x="1887855" y="1841287"/>
                </a:lnTo>
                <a:cubicBezTo>
                  <a:pt x="1891055" y="1846049"/>
                  <a:pt x="1894850" y="1849733"/>
                  <a:pt x="1899241" y="1852337"/>
                </a:cubicBezTo>
                <a:cubicBezTo>
                  <a:pt x="1903631" y="1854942"/>
                  <a:pt x="1908356" y="1856244"/>
                  <a:pt x="1913416" y="1856244"/>
                </a:cubicBezTo>
                <a:cubicBezTo>
                  <a:pt x="1924802" y="1856244"/>
                  <a:pt x="1934718" y="1850793"/>
                  <a:pt x="1943163" y="1839892"/>
                </a:cubicBezTo>
                <a:cubicBezTo>
                  <a:pt x="1951609" y="1828990"/>
                  <a:pt x="1955832" y="1813456"/>
                  <a:pt x="1955832" y="1793290"/>
                </a:cubicBezTo>
                <a:cubicBezTo>
                  <a:pt x="1955832" y="1780267"/>
                  <a:pt x="1953956" y="1769124"/>
                  <a:pt x="1950204" y="1759859"/>
                </a:cubicBezTo>
                <a:cubicBezTo>
                  <a:pt x="1946452" y="1750595"/>
                  <a:pt x="1941493" y="1743693"/>
                  <a:pt x="1935327" y="1739154"/>
                </a:cubicBezTo>
                <a:cubicBezTo>
                  <a:pt x="1929161" y="1734614"/>
                  <a:pt x="1922252" y="1732345"/>
                  <a:pt x="1914599" y="1732345"/>
                </a:cubicBezTo>
                <a:close/>
                <a:moveTo>
                  <a:pt x="1807972" y="1732345"/>
                </a:moveTo>
                <a:cubicBezTo>
                  <a:pt x="1794875" y="1732345"/>
                  <a:pt x="1784810" y="1735247"/>
                  <a:pt x="1777778" y="1741051"/>
                </a:cubicBezTo>
                <a:cubicBezTo>
                  <a:pt x="1770746" y="1746855"/>
                  <a:pt x="1766077" y="1756120"/>
                  <a:pt x="1763770" y="1768845"/>
                </a:cubicBezTo>
                <a:lnTo>
                  <a:pt x="1779955" y="1771524"/>
                </a:lnTo>
                <a:cubicBezTo>
                  <a:pt x="1781741" y="1762774"/>
                  <a:pt x="1784531" y="1756810"/>
                  <a:pt x="1788326" y="1753632"/>
                </a:cubicBezTo>
                <a:cubicBezTo>
                  <a:pt x="1792122" y="1750454"/>
                  <a:pt x="1797851" y="1748865"/>
                  <a:pt x="1805516" y="1748865"/>
                </a:cubicBezTo>
                <a:cubicBezTo>
                  <a:pt x="1813999" y="1748865"/>
                  <a:pt x="1820287" y="1751246"/>
                  <a:pt x="1824380" y="1756008"/>
                </a:cubicBezTo>
                <a:cubicBezTo>
                  <a:pt x="1827282" y="1759283"/>
                  <a:pt x="1828733" y="1764975"/>
                  <a:pt x="1828733" y="1773086"/>
                </a:cubicBezTo>
                <a:lnTo>
                  <a:pt x="1828622" y="1778221"/>
                </a:lnTo>
                <a:cubicBezTo>
                  <a:pt x="1822371" y="1780943"/>
                  <a:pt x="1812548" y="1783287"/>
                  <a:pt x="1799154" y="1785253"/>
                </a:cubicBezTo>
                <a:cubicBezTo>
                  <a:pt x="1789182" y="1786667"/>
                  <a:pt x="1781741" y="1788862"/>
                  <a:pt x="1776829" y="1791839"/>
                </a:cubicBezTo>
                <a:cubicBezTo>
                  <a:pt x="1771918" y="1794815"/>
                  <a:pt x="1768049" y="1798945"/>
                  <a:pt x="1765221" y="1804229"/>
                </a:cubicBezTo>
                <a:cubicBezTo>
                  <a:pt x="1762393" y="1809512"/>
                  <a:pt x="1760979" y="1815577"/>
                  <a:pt x="1760979" y="1822423"/>
                </a:cubicBezTo>
                <a:cubicBezTo>
                  <a:pt x="1760979" y="1832766"/>
                  <a:pt x="1763993" y="1840989"/>
                  <a:pt x="1770021" y="1847091"/>
                </a:cubicBezTo>
                <a:cubicBezTo>
                  <a:pt x="1776048" y="1853193"/>
                  <a:pt x="1784122" y="1856244"/>
                  <a:pt x="1794242" y="1856244"/>
                </a:cubicBezTo>
                <a:cubicBezTo>
                  <a:pt x="1800642" y="1856244"/>
                  <a:pt x="1806818" y="1854793"/>
                  <a:pt x="1812771" y="1851890"/>
                </a:cubicBezTo>
                <a:cubicBezTo>
                  <a:pt x="1818725" y="1848987"/>
                  <a:pt x="1824454" y="1844671"/>
                  <a:pt x="1829961" y="1838941"/>
                </a:cubicBezTo>
                <a:cubicBezTo>
                  <a:pt x="1830482" y="1844598"/>
                  <a:pt x="1831598" y="1849472"/>
                  <a:pt x="1833310" y="1853565"/>
                </a:cubicBezTo>
                <a:lnTo>
                  <a:pt x="1850499" y="1853565"/>
                </a:lnTo>
                <a:cubicBezTo>
                  <a:pt x="1848416" y="1848952"/>
                  <a:pt x="1847021" y="1844208"/>
                  <a:pt x="1846314" y="1839333"/>
                </a:cubicBezTo>
                <a:cubicBezTo>
                  <a:pt x="1845607" y="1834459"/>
                  <a:pt x="1845253" y="1822646"/>
                  <a:pt x="1845253" y="1803894"/>
                </a:cubicBezTo>
                <a:lnTo>
                  <a:pt x="1845253" y="1777105"/>
                </a:lnTo>
                <a:cubicBezTo>
                  <a:pt x="1845253" y="1766240"/>
                  <a:pt x="1844490" y="1757980"/>
                  <a:pt x="1842965" y="1752325"/>
                </a:cubicBezTo>
                <a:cubicBezTo>
                  <a:pt x="1841440" y="1746669"/>
                  <a:pt x="1837775" y="1741925"/>
                  <a:pt x="1831970" y="1738093"/>
                </a:cubicBezTo>
                <a:cubicBezTo>
                  <a:pt x="1826166" y="1734261"/>
                  <a:pt x="1818167" y="1732345"/>
                  <a:pt x="1807972" y="1732345"/>
                </a:cubicBezTo>
                <a:close/>
                <a:moveTo>
                  <a:pt x="1735939" y="1732345"/>
                </a:moveTo>
                <a:cubicBezTo>
                  <a:pt x="1731995" y="1732345"/>
                  <a:pt x="1728442" y="1733703"/>
                  <a:pt x="1725279" y="1736419"/>
                </a:cubicBezTo>
                <a:cubicBezTo>
                  <a:pt x="1722117" y="1739135"/>
                  <a:pt x="1718638" y="1744660"/>
                  <a:pt x="1714843" y="1752995"/>
                </a:cubicBezTo>
                <a:lnTo>
                  <a:pt x="1714843" y="1735024"/>
                </a:lnTo>
                <a:lnTo>
                  <a:pt x="1699997" y="1735024"/>
                </a:lnTo>
                <a:lnTo>
                  <a:pt x="1699997" y="1853565"/>
                </a:lnTo>
                <a:lnTo>
                  <a:pt x="1716405" y="1853565"/>
                </a:lnTo>
                <a:lnTo>
                  <a:pt x="1716405" y="1791504"/>
                </a:lnTo>
                <a:cubicBezTo>
                  <a:pt x="1716405" y="1782872"/>
                  <a:pt x="1717447" y="1774723"/>
                  <a:pt x="1719531" y="1767059"/>
                </a:cubicBezTo>
                <a:cubicBezTo>
                  <a:pt x="1720721" y="1762668"/>
                  <a:pt x="1722768" y="1759245"/>
                  <a:pt x="1725670" y="1756790"/>
                </a:cubicBezTo>
                <a:cubicBezTo>
                  <a:pt x="1728572" y="1754334"/>
                  <a:pt x="1731772" y="1753106"/>
                  <a:pt x="1735269" y="1753106"/>
                </a:cubicBezTo>
                <a:cubicBezTo>
                  <a:pt x="1739139" y="1753106"/>
                  <a:pt x="1743120" y="1754557"/>
                  <a:pt x="1747213" y="1757459"/>
                </a:cubicBezTo>
                <a:lnTo>
                  <a:pt x="1752794" y="1738819"/>
                </a:lnTo>
                <a:cubicBezTo>
                  <a:pt x="1747064" y="1734503"/>
                  <a:pt x="1741446" y="1732345"/>
                  <a:pt x="1735939" y="1732345"/>
                </a:cubicBezTo>
                <a:close/>
                <a:moveTo>
                  <a:pt x="1577921" y="1732345"/>
                </a:moveTo>
                <a:cubicBezTo>
                  <a:pt x="1564749" y="1732345"/>
                  <a:pt x="1553866" y="1737721"/>
                  <a:pt x="1545272" y="1748474"/>
                </a:cubicBezTo>
                <a:cubicBezTo>
                  <a:pt x="1536677" y="1759227"/>
                  <a:pt x="1532379" y="1774835"/>
                  <a:pt x="1532379" y="1795299"/>
                </a:cubicBezTo>
                <a:cubicBezTo>
                  <a:pt x="1532379" y="1815019"/>
                  <a:pt x="1536640" y="1830106"/>
                  <a:pt x="1545160" y="1840561"/>
                </a:cubicBezTo>
                <a:cubicBezTo>
                  <a:pt x="1553680" y="1851017"/>
                  <a:pt x="1564824" y="1856244"/>
                  <a:pt x="1578590" y="1856244"/>
                </a:cubicBezTo>
                <a:cubicBezTo>
                  <a:pt x="1589529" y="1856244"/>
                  <a:pt x="1598701" y="1853026"/>
                  <a:pt x="1606105" y="1846589"/>
                </a:cubicBezTo>
                <a:cubicBezTo>
                  <a:pt x="1613509" y="1840152"/>
                  <a:pt x="1618625" y="1830608"/>
                  <a:pt x="1621453" y="1817958"/>
                </a:cubicBezTo>
                <a:lnTo>
                  <a:pt x="1604487" y="1815391"/>
                </a:lnTo>
                <a:cubicBezTo>
                  <a:pt x="1599650" y="1831613"/>
                  <a:pt x="1591055" y="1839724"/>
                  <a:pt x="1578702" y="1839724"/>
                </a:cubicBezTo>
                <a:cubicBezTo>
                  <a:pt x="1570814" y="1839724"/>
                  <a:pt x="1564117" y="1836338"/>
                  <a:pt x="1558610" y="1829567"/>
                </a:cubicBezTo>
                <a:cubicBezTo>
                  <a:pt x="1553104" y="1822795"/>
                  <a:pt x="1550015" y="1812749"/>
                  <a:pt x="1549346" y="1799429"/>
                </a:cubicBezTo>
                <a:lnTo>
                  <a:pt x="1621899" y="1799429"/>
                </a:lnTo>
                <a:lnTo>
                  <a:pt x="1622011" y="1794071"/>
                </a:lnTo>
                <a:cubicBezTo>
                  <a:pt x="1622011" y="1774054"/>
                  <a:pt x="1617807" y="1758762"/>
                  <a:pt x="1609398" y="1748195"/>
                </a:cubicBezTo>
                <a:cubicBezTo>
                  <a:pt x="1600989" y="1737628"/>
                  <a:pt x="1590497" y="1732345"/>
                  <a:pt x="1577921" y="1732345"/>
                </a:cubicBezTo>
                <a:close/>
                <a:moveTo>
                  <a:pt x="2605802" y="1693612"/>
                </a:moveTo>
                <a:lnTo>
                  <a:pt x="2589394" y="1705667"/>
                </a:lnTo>
                <a:lnTo>
                  <a:pt x="2589394" y="1735024"/>
                </a:lnTo>
                <a:lnTo>
                  <a:pt x="2577338" y="1735024"/>
                </a:lnTo>
                <a:lnTo>
                  <a:pt x="2577338" y="1750651"/>
                </a:lnTo>
                <a:lnTo>
                  <a:pt x="2589394" y="1750651"/>
                </a:lnTo>
                <a:lnTo>
                  <a:pt x="2589394" y="1818851"/>
                </a:lnTo>
                <a:cubicBezTo>
                  <a:pt x="2589394" y="1830608"/>
                  <a:pt x="2590045" y="1838459"/>
                  <a:pt x="2591347" y="1842403"/>
                </a:cubicBezTo>
                <a:cubicBezTo>
                  <a:pt x="2592649" y="1846347"/>
                  <a:pt x="2595049" y="1849454"/>
                  <a:pt x="2598546" y="1851723"/>
                </a:cubicBezTo>
                <a:cubicBezTo>
                  <a:pt x="2602044" y="1853993"/>
                  <a:pt x="2606658" y="1855128"/>
                  <a:pt x="2612388" y="1855128"/>
                </a:cubicBezTo>
                <a:cubicBezTo>
                  <a:pt x="2616034" y="1855128"/>
                  <a:pt x="2620127" y="1854533"/>
                  <a:pt x="2624666" y="1853342"/>
                </a:cubicBezTo>
                <a:lnTo>
                  <a:pt x="2622434" y="1835594"/>
                </a:lnTo>
                <a:cubicBezTo>
                  <a:pt x="2619457" y="1836115"/>
                  <a:pt x="2617038" y="1836376"/>
                  <a:pt x="2615178" y="1836376"/>
                </a:cubicBezTo>
                <a:cubicBezTo>
                  <a:pt x="2611309" y="1836376"/>
                  <a:pt x="2608667" y="1835036"/>
                  <a:pt x="2607253" y="1832357"/>
                </a:cubicBezTo>
                <a:cubicBezTo>
                  <a:pt x="2606286" y="1830497"/>
                  <a:pt x="2605802" y="1826367"/>
                  <a:pt x="2605802" y="1819967"/>
                </a:cubicBezTo>
                <a:lnTo>
                  <a:pt x="2605802" y="1750651"/>
                </a:lnTo>
                <a:lnTo>
                  <a:pt x="2622434" y="1750651"/>
                </a:lnTo>
                <a:lnTo>
                  <a:pt x="2622434" y="1735024"/>
                </a:lnTo>
                <a:lnTo>
                  <a:pt x="2605802" y="1735024"/>
                </a:lnTo>
                <a:close/>
                <a:moveTo>
                  <a:pt x="1405652" y="1693612"/>
                </a:moveTo>
                <a:lnTo>
                  <a:pt x="1389244" y="1705667"/>
                </a:lnTo>
                <a:lnTo>
                  <a:pt x="1389244" y="1735024"/>
                </a:lnTo>
                <a:lnTo>
                  <a:pt x="1377189" y="1735024"/>
                </a:lnTo>
                <a:lnTo>
                  <a:pt x="1377189" y="1750651"/>
                </a:lnTo>
                <a:lnTo>
                  <a:pt x="1389244" y="1750651"/>
                </a:lnTo>
                <a:lnTo>
                  <a:pt x="1389244" y="1818851"/>
                </a:lnTo>
                <a:cubicBezTo>
                  <a:pt x="1389244" y="1830608"/>
                  <a:pt x="1389895" y="1838459"/>
                  <a:pt x="1391197" y="1842403"/>
                </a:cubicBezTo>
                <a:cubicBezTo>
                  <a:pt x="1392499" y="1846347"/>
                  <a:pt x="1394899" y="1849454"/>
                  <a:pt x="1398397" y="1851723"/>
                </a:cubicBezTo>
                <a:cubicBezTo>
                  <a:pt x="1401894" y="1853993"/>
                  <a:pt x="1406508" y="1855128"/>
                  <a:pt x="1412238" y="1855128"/>
                </a:cubicBezTo>
                <a:cubicBezTo>
                  <a:pt x="1415884" y="1855128"/>
                  <a:pt x="1419977" y="1854533"/>
                  <a:pt x="1424516" y="1853342"/>
                </a:cubicBezTo>
                <a:lnTo>
                  <a:pt x="1422284" y="1835594"/>
                </a:lnTo>
                <a:cubicBezTo>
                  <a:pt x="1419307" y="1836115"/>
                  <a:pt x="1416889" y="1836376"/>
                  <a:pt x="1415028" y="1836376"/>
                </a:cubicBezTo>
                <a:cubicBezTo>
                  <a:pt x="1411159" y="1836376"/>
                  <a:pt x="1408517" y="1835036"/>
                  <a:pt x="1407103" y="1832357"/>
                </a:cubicBezTo>
                <a:cubicBezTo>
                  <a:pt x="1406136" y="1830497"/>
                  <a:pt x="1405652" y="1826367"/>
                  <a:pt x="1405652" y="1819967"/>
                </a:cubicBezTo>
                <a:lnTo>
                  <a:pt x="1405652" y="1750651"/>
                </a:lnTo>
                <a:lnTo>
                  <a:pt x="1422284" y="1750651"/>
                </a:lnTo>
                <a:lnTo>
                  <a:pt x="1422284" y="1735024"/>
                </a:lnTo>
                <a:lnTo>
                  <a:pt x="1405652" y="1735024"/>
                </a:lnTo>
                <a:close/>
                <a:moveTo>
                  <a:pt x="1196102" y="1693612"/>
                </a:moveTo>
                <a:lnTo>
                  <a:pt x="1179694" y="1705667"/>
                </a:lnTo>
                <a:lnTo>
                  <a:pt x="1179694" y="1735024"/>
                </a:lnTo>
                <a:lnTo>
                  <a:pt x="1167639" y="1735024"/>
                </a:lnTo>
                <a:lnTo>
                  <a:pt x="1167639" y="1750651"/>
                </a:lnTo>
                <a:lnTo>
                  <a:pt x="1179694" y="1750651"/>
                </a:lnTo>
                <a:lnTo>
                  <a:pt x="1179694" y="1818851"/>
                </a:lnTo>
                <a:cubicBezTo>
                  <a:pt x="1179694" y="1830608"/>
                  <a:pt x="1180345" y="1838459"/>
                  <a:pt x="1181647" y="1842403"/>
                </a:cubicBezTo>
                <a:cubicBezTo>
                  <a:pt x="1182949" y="1846347"/>
                  <a:pt x="1185349" y="1849454"/>
                  <a:pt x="1188847" y="1851723"/>
                </a:cubicBezTo>
                <a:cubicBezTo>
                  <a:pt x="1192344" y="1853993"/>
                  <a:pt x="1196958" y="1855128"/>
                  <a:pt x="1202688" y="1855128"/>
                </a:cubicBezTo>
                <a:cubicBezTo>
                  <a:pt x="1206334" y="1855128"/>
                  <a:pt x="1210427" y="1854533"/>
                  <a:pt x="1214966" y="1853342"/>
                </a:cubicBezTo>
                <a:lnTo>
                  <a:pt x="1212734" y="1835594"/>
                </a:lnTo>
                <a:cubicBezTo>
                  <a:pt x="1209757" y="1836115"/>
                  <a:pt x="1207339" y="1836376"/>
                  <a:pt x="1205478" y="1836376"/>
                </a:cubicBezTo>
                <a:cubicBezTo>
                  <a:pt x="1201609" y="1836376"/>
                  <a:pt x="1198967" y="1835036"/>
                  <a:pt x="1197553" y="1832357"/>
                </a:cubicBezTo>
                <a:cubicBezTo>
                  <a:pt x="1196586" y="1830497"/>
                  <a:pt x="1196102" y="1826367"/>
                  <a:pt x="1196102" y="1819967"/>
                </a:cubicBezTo>
                <a:lnTo>
                  <a:pt x="1196102" y="1750651"/>
                </a:lnTo>
                <a:lnTo>
                  <a:pt x="1212734" y="1750651"/>
                </a:lnTo>
                <a:lnTo>
                  <a:pt x="1212734" y="1735024"/>
                </a:lnTo>
                <a:lnTo>
                  <a:pt x="1196102" y="1735024"/>
                </a:lnTo>
                <a:close/>
                <a:moveTo>
                  <a:pt x="4214597" y="1689929"/>
                </a:moveTo>
                <a:lnTo>
                  <a:pt x="4214597" y="1713034"/>
                </a:lnTo>
                <a:lnTo>
                  <a:pt x="4231005" y="1713034"/>
                </a:lnTo>
                <a:lnTo>
                  <a:pt x="4231005" y="1689929"/>
                </a:lnTo>
                <a:close/>
                <a:moveTo>
                  <a:pt x="4175939" y="1689929"/>
                </a:moveTo>
                <a:lnTo>
                  <a:pt x="4175939" y="1853565"/>
                </a:lnTo>
                <a:lnTo>
                  <a:pt x="4192347" y="1853565"/>
                </a:lnTo>
                <a:lnTo>
                  <a:pt x="4192347" y="1689929"/>
                </a:lnTo>
                <a:close/>
                <a:moveTo>
                  <a:pt x="4028673" y="1689929"/>
                </a:moveTo>
                <a:lnTo>
                  <a:pt x="4028673" y="1748641"/>
                </a:lnTo>
                <a:cubicBezTo>
                  <a:pt x="4025627" y="1743507"/>
                  <a:pt x="4021782" y="1739507"/>
                  <a:pt x="4017139" y="1736642"/>
                </a:cubicBezTo>
                <a:cubicBezTo>
                  <a:pt x="4012496" y="1733777"/>
                  <a:pt x="4007462" y="1732345"/>
                  <a:pt x="4002040" y="1732345"/>
                </a:cubicBezTo>
                <a:cubicBezTo>
                  <a:pt x="3994462" y="1732345"/>
                  <a:pt x="3987571" y="1734614"/>
                  <a:pt x="3981368" y="1739154"/>
                </a:cubicBezTo>
                <a:cubicBezTo>
                  <a:pt x="3975164" y="1743693"/>
                  <a:pt x="3970205" y="1750651"/>
                  <a:pt x="3966491" y="1760027"/>
                </a:cubicBezTo>
                <a:cubicBezTo>
                  <a:pt x="3962776" y="1769403"/>
                  <a:pt x="3960919" y="1780825"/>
                  <a:pt x="3960919" y="1794294"/>
                </a:cubicBezTo>
                <a:cubicBezTo>
                  <a:pt x="3960919" y="1813940"/>
                  <a:pt x="3965105" y="1829176"/>
                  <a:pt x="3973476" y="1840003"/>
                </a:cubicBezTo>
                <a:cubicBezTo>
                  <a:pt x="3981848" y="1850830"/>
                  <a:pt x="3991764" y="1856244"/>
                  <a:pt x="4003224" y="1856244"/>
                </a:cubicBezTo>
                <a:cubicBezTo>
                  <a:pt x="4008656" y="1856244"/>
                  <a:pt x="4013716" y="1854737"/>
                  <a:pt x="4018404" y="1851723"/>
                </a:cubicBezTo>
                <a:cubicBezTo>
                  <a:pt x="4023092" y="1848710"/>
                  <a:pt x="4026924" y="1844338"/>
                  <a:pt x="4029901" y="1838608"/>
                </a:cubicBezTo>
                <a:lnTo>
                  <a:pt x="4029901" y="1853565"/>
                </a:lnTo>
                <a:lnTo>
                  <a:pt x="4045305" y="1853565"/>
                </a:lnTo>
                <a:lnTo>
                  <a:pt x="4045305" y="1689929"/>
                </a:lnTo>
                <a:close/>
                <a:moveTo>
                  <a:pt x="3876273" y="1689929"/>
                </a:moveTo>
                <a:lnTo>
                  <a:pt x="3876273" y="1748641"/>
                </a:lnTo>
                <a:cubicBezTo>
                  <a:pt x="3873227" y="1743507"/>
                  <a:pt x="3869382" y="1739507"/>
                  <a:pt x="3864739" y="1736642"/>
                </a:cubicBezTo>
                <a:cubicBezTo>
                  <a:pt x="3860096" y="1733777"/>
                  <a:pt x="3855062" y="1732345"/>
                  <a:pt x="3849640" y="1732345"/>
                </a:cubicBezTo>
                <a:cubicBezTo>
                  <a:pt x="3842062" y="1732345"/>
                  <a:pt x="3835171" y="1734614"/>
                  <a:pt x="3828968" y="1739154"/>
                </a:cubicBezTo>
                <a:cubicBezTo>
                  <a:pt x="3822764" y="1743693"/>
                  <a:pt x="3817805" y="1750651"/>
                  <a:pt x="3814091" y="1760027"/>
                </a:cubicBezTo>
                <a:cubicBezTo>
                  <a:pt x="3810376" y="1769403"/>
                  <a:pt x="3808519" y="1780825"/>
                  <a:pt x="3808519" y="1794294"/>
                </a:cubicBezTo>
                <a:cubicBezTo>
                  <a:pt x="3808519" y="1813940"/>
                  <a:pt x="3812705" y="1829176"/>
                  <a:pt x="3821076" y="1840003"/>
                </a:cubicBezTo>
                <a:cubicBezTo>
                  <a:pt x="3829448" y="1850830"/>
                  <a:pt x="3839364" y="1856244"/>
                  <a:pt x="3850824" y="1856244"/>
                </a:cubicBezTo>
                <a:cubicBezTo>
                  <a:pt x="3856256" y="1856244"/>
                  <a:pt x="3861316" y="1854737"/>
                  <a:pt x="3866004" y="1851723"/>
                </a:cubicBezTo>
                <a:cubicBezTo>
                  <a:pt x="3870692" y="1848710"/>
                  <a:pt x="3874524" y="1844338"/>
                  <a:pt x="3877501" y="1838608"/>
                </a:cubicBezTo>
                <a:lnTo>
                  <a:pt x="3877501" y="1853565"/>
                </a:lnTo>
                <a:lnTo>
                  <a:pt x="3892905" y="1853565"/>
                </a:lnTo>
                <a:lnTo>
                  <a:pt x="3892905" y="1689929"/>
                </a:lnTo>
                <a:close/>
                <a:moveTo>
                  <a:pt x="3243047" y="1689929"/>
                </a:moveTo>
                <a:lnTo>
                  <a:pt x="3243047" y="1713034"/>
                </a:lnTo>
                <a:lnTo>
                  <a:pt x="3259455" y="1713034"/>
                </a:lnTo>
                <a:lnTo>
                  <a:pt x="3259455" y="1689929"/>
                </a:lnTo>
                <a:close/>
                <a:moveTo>
                  <a:pt x="3204389" y="1689929"/>
                </a:moveTo>
                <a:lnTo>
                  <a:pt x="3204389" y="1853565"/>
                </a:lnTo>
                <a:lnTo>
                  <a:pt x="3220797" y="1853565"/>
                </a:lnTo>
                <a:lnTo>
                  <a:pt x="3220797" y="1689929"/>
                </a:lnTo>
                <a:close/>
                <a:moveTo>
                  <a:pt x="2633447" y="1689929"/>
                </a:moveTo>
                <a:lnTo>
                  <a:pt x="2633447" y="1853565"/>
                </a:lnTo>
                <a:lnTo>
                  <a:pt x="2649855" y="1853565"/>
                </a:lnTo>
                <a:lnTo>
                  <a:pt x="2649855" y="1788713"/>
                </a:lnTo>
                <a:cubicBezTo>
                  <a:pt x="2649855" y="1774128"/>
                  <a:pt x="2652366" y="1763971"/>
                  <a:pt x="2657390" y="1758241"/>
                </a:cubicBezTo>
                <a:cubicBezTo>
                  <a:pt x="2662413" y="1752511"/>
                  <a:pt x="2668496" y="1749646"/>
                  <a:pt x="2675640" y="1749646"/>
                </a:cubicBezTo>
                <a:cubicBezTo>
                  <a:pt x="2682039" y="1749646"/>
                  <a:pt x="2687062" y="1751878"/>
                  <a:pt x="2690708" y="1756343"/>
                </a:cubicBezTo>
                <a:cubicBezTo>
                  <a:pt x="2694355" y="1760808"/>
                  <a:pt x="2696178" y="1768175"/>
                  <a:pt x="2696178" y="1778444"/>
                </a:cubicBezTo>
                <a:lnTo>
                  <a:pt x="2696178" y="1853565"/>
                </a:lnTo>
                <a:lnTo>
                  <a:pt x="2712586" y="1853565"/>
                </a:lnTo>
                <a:lnTo>
                  <a:pt x="2712586" y="1778444"/>
                </a:lnTo>
                <a:cubicBezTo>
                  <a:pt x="2712586" y="1760882"/>
                  <a:pt x="2709591" y="1748809"/>
                  <a:pt x="2703601" y="1742223"/>
                </a:cubicBezTo>
                <a:cubicBezTo>
                  <a:pt x="2697610" y="1735637"/>
                  <a:pt x="2689443" y="1732345"/>
                  <a:pt x="2679100" y="1732345"/>
                </a:cubicBezTo>
                <a:cubicBezTo>
                  <a:pt x="2673221" y="1732345"/>
                  <a:pt x="2667845" y="1733703"/>
                  <a:pt x="2662970" y="1736419"/>
                </a:cubicBezTo>
                <a:cubicBezTo>
                  <a:pt x="2658096" y="1739135"/>
                  <a:pt x="2653725" y="1743209"/>
                  <a:pt x="2649855" y="1748641"/>
                </a:cubicBezTo>
                <a:lnTo>
                  <a:pt x="2649855" y="1689929"/>
                </a:lnTo>
                <a:close/>
                <a:moveTo>
                  <a:pt x="2076048" y="1689929"/>
                </a:moveTo>
                <a:lnTo>
                  <a:pt x="2076048" y="1748641"/>
                </a:lnTo>
                <a:cubicBezTo>
                  <a:pt x="2073002" y="1743507"/>
                  <a:pt x="2069157" y="1739507"/>
                  <a:pt x="2064514" y="1736642"/>
                </a:cubicBezTo>
                <a:cubicBezTo>
                  <a:pt x="2059870" y="1733777"/>
                  <a:pt x="2054837" y="1732345"/>
                  <a:pt x="2049414" y="1732345"/>
                </a:cubicBezTo>
                <a:cubicBezTo>
                  <a:pt x="2041837" y="1732345"/>
                  <a:pt x="2034946" y="1734614"/>
                  <a:pt x="2028743" y="1739154"/>
                </a:cubicBezTo>
                <a:cubicBezTo>
                  <a:pt x="2022539" y="1743693"/>
                  <a:pt x="2017580" y="1750651"/>
                  <a:pt x="2013866" y="1760027"/>
                </a:cubicBezTo>
                <a:cubicBezTo>
                  <a:pt x="2010151" y="1769403"/>
                  <a:pt x="2008294" y="1780825"/>
                  <a:pt x="2008294" y="1794294"/>
                </a:cubicBezTo>
                <a:cubicBezTo>
                  <a:pt x="2008294" y="1813940"/>
                  <a:pt x="2012480" y="1829176"/>
                  <a:pt x="2020852" y="1840003"/>
                </a:cubicBezTo>
                <a:cubicBezTo>
                  <a:pt x="2029223" y="1850830"/>
                  <a:pt x="2039139" y="1856244"/>
                  <a:pt x="2050598" y="1856244"/>
                </a:cubicBezTo>
                <a:cubicBezTo>
                  <a:pt x="2056031" y="1856244"/>
                  <a:pt x="2061091" y="1854737"/>
                  <a:pt x="2065779" y="1851723"/>
                </a:cubicBezTo>
                <a:cubicBezTo>
                  <a:pt x="2070467" y="1848710"/>
                  <a:pt x="2074300" y="1844338"/>
                  <a:pt x="2077276" y="1838608"/>
                </a:cubicBezTo>
                <a:lnTo>
                  <a:pt x="2077276" y="1853565"/>
                </a:lnTo>
                <a:lnTo>
                  <a:pt x="2092680" y="1853565"/>
                </a:lnTo>
                <a:lnTo>
                  <a:pt x="2092680" y="1689929"/>
                </a:lnTo>
                <a:close/>
                <a:moveTo>
                  <a:pt x="1976222" y="1689929"/>
                </a:moveTo>
                <a:lnTo>
                  <a:pt x="1976222" y="1713034"/>
                </a:lnTo>
                <a:lnTo>
                  <a:pt x="1992630" y="1713034"/>
                </a:lnTo>
                <a:lnTo>
                  <a:pt x="1992630" y="1689929"/>
                </a:lnTo>
                <a:close/>
                <a:moveTo>
                  <a:pt x="1433297" y="1689929"/>
                </a:moveTo>
                <a:lnTo>
                  <a:pt x="1433297" y="1853565"/>
                </a:lnTo>
                <a:lnTo>
                  <a:pt x="1449705" y="1853565"/>
                </a:lnTo>
                <a:lnTo>
                  <a:pt x="1449705" y="1788713"/>
                </a:lnTo>
                <a:cubicBezTo>
                  <a:pt x="1449705" y="1774128"/>
                  <a:pt x="1452217" y="1763971"/>
                  <a:pt x="1457240" y="1758241"/>
                </a:cubicBezTo>
                <a:cubicBezTo>
                  <a:pt x="1462263" y="1752511"/>
                  <a:pt x="1468346" y="1749646"/>
                  <a:pt x="1475490" y="1749646"/>
                </a:cubicBezTo>
                <a:cubicBezTo>
                  <a:pt x="1481889" y="1749646"/>
                  <a:pt x="1486912" y="1751878"/>
                  <a:pt x="1490559" y="1756343"/>
                </a:cubicBezTo>
                <a:cubicBezTo>
                  <a:pt x="1494205" y="1760808"/>
                  <a:pt x="1496028" y="1768175"/>
                  <a:pt x="1496028" y="1778444"/>
                </a:cubicBezTo>
                <a:lnTo>
                  <a:pt x="1496028" y="1853565"/>
                </a:lnTo>
                <a:lnTo>
                  <a:pt x="1512436" y="1853565"/>
                </a:lnTo>
                <a:lnTo>
                  <a:pt x="1512436" y="1778444"/>
                </a:lnTo>
                <a:cubicBezTo>
                  <a:pt x="1512436" y="1760882"/>
                  <a:pt x="1509441" y="1748809"/>
                  <a:pt x="1503451" y="1742223"/>
                </a:cubicBezTo>
                <a:cubicBezTo>
                  <a:pt x="1497461" y="1735637"/>
                  <a:pt x="1489294" y="1732345"/>
                  <a:pt x="1478950" y="1732345"/>
                </a:cubicBezTo>
                <a:cubicBezTo>
                  <a:pt x="1473071" y="1732345"/>
                  <a:pt x="1467695" y="1733703"/>
                  <a:pt x="1462821" y="1736419"/>
                </a:cubicBezTo>
                <a:cubicBezTo>
                  <a:pt x="1457947" y="1739135"/>
                  <a:pt x="1453575" y="1743209"/>
                  <a:pt x="1449705" y="1748641"/>
                </a:cubicBezTo>
                <a:lnTo>
                  <a:pt x="1449705" y="1689929"/>
                </a:lnTo>
                <a:close/>
                <a:moveTo>
                  <a:pt x="1223747" y="1689929"/>
                </a:moveTo>
                <a:lnTo>
                  <a:pt x="1223747" y="1853565"/>
                </a:lnTo>
                <a:lnTo>
                  <a:pt x="1240155" y="1853565"/>
                </a:lnTo>
                <a:lnTo>
                  <a:pt x="1240155" y="1788713"/>
                </a:lnTo>
                <a:cubicBezTo>
                  <a:pt x="1240155" y="1774128"/>
                  <a:pt x="1242667" y="1763971"/>
                  <a:pt x="1247690" y="1758241"/>
                </a:cubicBezTo>
                <a:cubicBezTo>
                  <a:pt x="1252713" y="1752511"/>
                  <a:pt x="1258796" y="1749646"/>
                  <a:pt x="1265940" y="1749646"/>
                </a:cubicBezTo>
                <a:cubicBezTo>
                  <a:pt x="1272339" y="1749646"/>
                  <a:pt x="1277362" y="1751878"/>
                  <a:pt x="1281009" y="1756343"/>
                </a:cubicBezTo>
                <a:cubicBezTo>
                  <a:pt x="1284655" y="1760808"/>
                  <a:pt x="1286478" y="1768175"/>
                  <a:pt x="1286478" y="1778444"/>
                </a:cubicBezTo>
                <a:lnTo>
                  <a:pt x="1286478" y="1853565"/>
                </a:lnTo>
                <a:lnTo>
                  <a:pt x="1302886" y="1853565"/>
                </a:lnTo>
                <a:lnTo>
                  <a:pt x="1302886" y="1778444"/>
                </a:lnTo>
                <a:cubicBezTo>
                  <a:pt x="1302886" y="1760882"/>
                  <a:pt x="1299891" y="1748809"/>
                  <a:pt x="1293901" y="1742223"/>
                </a:cubicBezTo>
                <a:cubicBezTo>
                  <a:pt x="1287911" y="1735637"/>
                  <a:pt x="1279744" y="1732345"/>
                  <a:pt x="1269400" y="1732345"/>
                </a:cubicBezTo>
                <a:cubicBezTo>
                  <a:pt x="1263521" y="1732345"/>
                  <a:pt x="1258145" y="1733703"/>
                  <a:pt x="1253271" y="1736419"/>
                </a:cubicBezTo>
                <a:cubicBezTo>
                  <a:pt x="1248397" y="1739135"/>
                  <a:pt x="1244025" y="1743209"/>
                  <a:pt x="1240155" y="1748641"/>
                </a:cubicBezTo>
                <a:lnTo>
                  <a:pt x="1240155" y="1689929"/>
                </a:lnTo>
                <a:close/>
                <a:moveTo>
                  <a:pt x="1138022" y="1689929"/>
                </a:moveTo>
                <a:lnTo>
                  <a:pt x="1138022" y="1713034"/>
                </a:lnTo>
                <a:lnTo>
                  <a:pt x="1154430" y="1713034"/>
                </a:lnTo>
                <a:lnTo>
                  <a:pt x="1154430" y="1689929"/>
                </a:lnTo>
                <a:close/>
                <a:moveTo>
                  <a:pt x="947503" y="1689929"/>
                </a:moveTo>
                <a:lnTo>
                  <a:pt x="983245" y="1853565"/>
                </a:lnTo>
                <a:lnTo>
                  <a:pt x="1001193" y="1853565"/>
                </a:lnTo>
                <a:lnTo>
                  <a:pt x="1029657" y="1728884"/>
                </a:lnTo>
                <a:cubicBezTo>
                  <a:pt x="1030996" y="1723229"/>
                  <a:pt x="1032298" y="1716829"/>
                  <a:pt x="1033563" y="1709686"/>
                </a:cubicBezTo>
                <a:lnTo>
                  <a:pt x="1037805" y="1728884"/>
                </a:lnTo>
                <a:lnTo>
                  <a:pt x="1066157" y="1853565"/>
                </a:lnTo>
                <a:lnTo>
                  <a:pt x="1083219" y="1853565"/>
                </a:lnTo>
                <a:lnTo>
                  <a:pt x="1120103" y="1689929"/>
                </a:lnTo>
                <a:lnTo>
                  <a:pt x="1102243" y="1689929"/>
                </a:lnTo>
                <a:lnTo>
                  <a:pt x="1081123" y="1795076"/>
                </a:lnTo>
                <a:cubicBezTo>
                  <a:pt x="1078440" y="1808173"/>
                  <a:pt x="1076242" y="1820042"/>
                  <a:pt x="1074528" y="1830683"/>
                </a:cubicBezTo>
                <a:cubicBezTo>
                  <a:pt x="1072228" y="1812228"/>
                  <a:pt x="1068742" y="1792918"/>
                  <a:pt x="1064069" y="1772752"/>
                </a:cubicBezTo>
                <a:lnTo>
                  <a:pt x="1044929" y="1689929"/>
                </a:lnTo>
                <a:lnTo>
                  <a:pt x="1023367" y="1689929"/>
                </a:lnTo>
                <a:lnTo>
                  <a:pt x="997838" y="1800434"/>
                </a:lnTo>
                <a:lnTo>
                  <a:pt x="991817" y="1830683"/>
                </a:lnTo>
                <a:cubicBezTo>
                  <a:pt x="990178" y="1819372"/>
                  <a:pt x="988278" y="1808210"/>
                  <a:pt x="986117" y="1797197"/>
                </a:cubicBezTo>
                <a:lnTo>
                  <a:pt x="965664" y="1689929"/>
                </a:lnTo>
                <a:close/>
                <a:moveTo>
                  <a:pt x="3579284" y="1687138"/>
                </a:moveTo>
                <a:cubicBezTo>
                  <a:pt x="3573240" y="1687138"/>
                  <a:pt x="3568222" y="1688366"/>
                  <a:pt x="3564231" y="1690822"/>
                </a:cubicBezTo>
                <a:cubicBezTo>
                  <a:pt x="3560239" y="1693277"/>
                  <a:pt x="3557273" y="1696831"/>
                  <a:pt x="3555333" y="1701481"/>
                </a:cubicBezTo>
                <a:cubicBezTo>
                  <a:pt x="3553393" y="1706132"/>
                  <a:pt x="3552423" y="1713109"/>
                  <a:pt x="3552423" y="1722410"/>
                </a:cubicBezTo>
                <a:lnTo>
                  <a:pt x="3552423" y="1735024"/>
                </a:lnTo>
                <a:lnTo>
                  <a:pt x="3537801" y="1735024"/>
                </a:lnTo>
                <a:lnTo>
                  <a:pt x="3537801" y="1750651"/>
                </a:lnTo>
                <a:lnTo>
                  <a:pt x="3552423" y="1750651"/>
                </a:lnTo>
                <a:lnTo>
                  <a:pt x="3552423" y="1853565"/>
                </a:lnTo>
                <a:lnTo>
                  <a:pt x="3568832" y="1853565"/>
                </a:lnTo>
                <a:lnTo>
                  <a:pt x="3568832" y="1750651"/>
                </a:lnTo>
                <a:lnTo>
                  <a:pt x="3587807" y="1750651"/>
                </a:lnTo>
                <a:lnTo>
                  <a:pt x="3587807" y="1735024"/>
                </a:lnTo>
                <a:lnTo>
                  <a:pt x="3568832" y="1735024"/>
                </a:lnTo>
                <a:lnTo>
                  <a:pt x="3568832" y="1724085"/>
                </a:lnTo>
                <a:cubicBezTo>
                  <a:pt x="3568832" y="1716867"/>
                  <a:pt x="3569892" y="1711974"/>
                  <a:pt x="3572013" y="1709406"/>
                </a:cubicBezTo>
                <a:cubicBezTo>
                  <a:pt x="3574134" y="1706839"/>
                  <a:pt x="3577650" y="1705556"/>
                  <a:pt x="3582561" y="1705556"/>
                </a:cubicBezTo>
                <a:cubicBezTo>
                  <a:pt x="3585612" y="1705556"/>
                  <a:pt x="3588849" y="1705928"/>
                  <a:pt x="3592272" y="1706672"/>
                </a:cubicBezTo>
                <a:lnTo>
                  <a:pt x="3594728" y="1689259"/>
                </a:lnTo>
                <a:cubicBezTo>
                  <a:pt x="3589132" y="1687845"/>
                  <a:pt x="3583984" y="1687138"/>
                  <a:pt x="3579284" y="1687138"/>
                </a:cubicBezTo>
                <a:close/>
                <a:moveTo>
                  <a:pt x="2922059" y="1687138"/>
                </a:moveTo>
                <a:cubicBezTo>
                  <a:pt x="2916015" y="1687138"/>
                  <a:pt x="2910997" y="1688366"/>
                  <a:pt x="2907006" y="1690822"/>
                </a:cubicBezTo>
                <a:cubicBezTo>
                  <a:pt x="2903014" y="1693277"/>
                  <a:pt x="2900048" y="1696831"/>
                  <a:pt x="2898108" y="1701481"/>
                </a:cubicBezTo>
                <a:cubicBezTo>
                  <a:pt x="2896168" y="1706132"/>
                  <a:pt x="2895198" y="1713109"/>
                  <a:pt x="2895198" y="1722410"/>
                </a:cubicBezTo>
                <a:lnTo>
                  <a:pt x="2895198" y="1735024"/>
                </a:lnTo>
                <a:lnTo>
                  <a:pt x="2880576" y="1735024"/>
                </a:lnTo>
                <a:lnTo>
                  <a:pt x="2880576" y="1750651"/>
                </a:lnTo>
                <a:lnTo>
                  <a:pt x="2895198" y="1750651"/>
                </a:lnTo>
                <a:lnTo>
                  <a:pt x="2895198" y="1853565"/>
                </a:lnTo>
                <a:lnTo>
                  <a:pt x="2911606" y="1853565"/>
                </a:lnTo>
                <a:lnTo>
                  <a:pt x="2911606" y="1750651"/>
                </a:lnTo>
                <a:lnTo>
                  <a:pt x="2930582" y="1750651"/>
                </a:lnTo>
                <a:lnTo>
                  <a:pt x="2930582" y="1735024"/>
                </a:lnTo>
                <a:lnTo>
                  <a:pt x="2911606" y="1735024"/>
                </a:lnTo>
                <a:lnTo>
                  <a:pt x="2911606" y="1724085"/>
                </a:lnTo>
                <a:cubicBezTo>
                  <a:pt x="2911606" y="1716867"/>
                  <a:pt x="2912667" y="1711974"/>
                  <a:pt x="2914788" y="1709406"/>
                </a:cubicBezTo>
                <a:cubicBezTo>
                  <a:pt x="2916908" y="1706839"/>
                  <a:pt x="2920425" y="1705556"/>
                  <a:pt x="2925336" y="1705556"/>
                </a:cubicBezTo>
                <a:cubicBezTo>
                  <a:pt x="2928387" y="1705556"/>
                  <a:pt x="2931624" y="1705928"/>
                  <a:pt x="2935047" y="1706672"/>
                </a:cubicBezTo>
                <a:lnTo>
                  <a:pt x="2937503" y="1689259"/>
                </a:lnTo>
                <a:cubicBezTo>
                  <a:pt x="2931906" y="1687845"/>
                  <a:pt x="2926758" y="1687138"/>
                  <a:pt x="2922059" y="1687138"/>
                </a:cubicBezTo>
                <a:close/>
                <a:moveTo>
                  <a:pt x="3050724" y="1415862"/>
                </a:moveTo>
                <a:lnTo>
                  <a:pt x="3050724" y="1428402"/>
                </a:lnTo>
                <a:cubicBezTo>
                  <a:pt x="3050724" y="1446463"/>
                  <a:pt x="3049347" y="1458927"/>
                  <a:pt x="3046594" y="1465793"/>
                </a:cubicBezTo>
                <a:cubicBezTo>
                  <a:pt x="3043840" y="1472659"/>
                  <a:pt x="3038892" y="1478592"/>
                  <a:pt x="3031748" y="1483593"/>
                </a:cubicBezTo>
                <a:cubicBezTo>
                  <a:pt x="3024604" y="1488594"/>
                  <a:pt x="3017386" y="1491094"/>
                  <a:pt x="3010094" y="1491094"/>
                </a:cubicBezTo>
                <a:cubicBezTo>
                  <a:pt x="3001908" y="1491094"/>
                  <a:pt x="2995099" y="1487997"/>
                  <a:pt x="2989667" y="1481802"/>
                </a:cubicBezTo>
                <a:cubicBezTo>
                  <a:pt x="2984235" y="1475607"/>
                  <a:pt x="2981518" y="1467957"/>
                  <a:pt x="2981518" y="1458853"/>
                </a:cubicBezTo>
                <a:cubicBezTo>
                  <a:pt x="2981518" y="1450791"/>
                  <a:pt x="2983974" y="1444223"/>
                  <a:pt x="2988886" y="1439149"/>
                </a:cubicBezTo>
                <a:cubicBezTo>
                  <a:pt x="2993797" y="1434072"/>
                  <a:pt x="3004215" y="1429445"/>
                  <a:pt x="3020140" y="1425266"/>
                </a:cubicBezTo>
                <a:cubicBezTo>
                  <a:pt x="3033980" y="1421682"/>
                  <a:pt x="3044175" y="1418548"/>
                  <a:pt x="3050724" y="1415862"/>
                </a:cubicBezTo>
                <a:close/>
                <a:moveTo>
                  <a:pt x="1450487" y="1338173"/>
                </a:moveTo>
                <a:cubicBezTo>
                  <a:pt x="1463614" y="1338173"/>
                  <a:pt x="1474876" y="1344369"/>
                  <a:pt x="1484275" y="1356760"/>
                </a:cubicBezTo>
                <a:cubicBezTo>
                  <a:pt x="1493673" y="1369151"/>
                  <a:pt x="1498372" y="1387140"/>
                  <a:pt x="1498372" y="1410727"/>
                </a:cubicBezTo>
                <a:cubicBezTo>
                  <a:pt x="1498372" y="1434909"/>
                  <a:pt x="1493747" y="1453196"/>
                  <a:pt x="1484498" y="1465587"/>
                </a:cubicBezTo>
                <a:cubicBezTo>
                  <a:pt x="1475248" y="1477978"/>
                  <a:pt x="1464135" y="1484174"/>
                  <a:pt x="1451156" y="1484174"/>
                </a:cubicBezTo>
                <a:cubicBezTo>
                  <a:pt x="1437880" y="1484174"/>
                  <a:pt x="1426543" y="1478016"/>
                  <a:pt x="1417145" y="1465700"/>
                </a:cubicBezTo>
                <a:cubicBezTo>
                  <a:pt x="1407747" y="1453385"/>
                  <a:pt x="1403048" y="1435209"/>
                  <a:pt x="1403048" y="1411174"/>
                </a:cubicBezTo>
                <a:cubicBezTo>
                  <a:pt x="1403048" y="1387289"/>
                  <a:pt x="1407710" y="1369151"/>
                  <a:pt x="1417033" y="1356760"/>
                </a:cubicBezTo>
                <a:cubicBezTo>
                  <a:pt x="1426357" y="1344369"/>
                  <a:pt x="1437508" y="1338173"/>
                  <a:pt x="1450487" y="1338173"/>
                </a:cubicBezTo>
                <a:close/>
                <a:moveTo>
                  <a:pt x="3897109" y="1335048"/>
                </a:moveTo>
                <a:cubicBezTo>
                  <a:pt x="3907378" y="1335048"/>
                  <a:pt x="3916234" y="1339717"/>
                  <a:pt x="3923675" y="1349056"/>
                </a:cubicBezTo>
                <a:cubicBezTo>
                  <a:pt x="3931116" y="1358395"/>
                  <a:pt x="3935060" y="1372329"/>
                  <a:pt x="3935507" y="1390859"/>
                </a:cubicBezTo>
                <a:lnTo>
                  <a:pt x="3858488" y="1390859"/>
                </a:lnTo>
                <a:cubicBezTo>
                  <a:pt x="3858340" y="1373227"/>
                  <a:pt x="3862060" y="1359480"/>
                  <a:pt x="3869650" y="1349618"/>
                </a:cubicBezTo>
                <a:cubicBezTo>
                  <a:pt x="3877092" y="1339905"/>
                  <a:pt x="3886245" y="1335048"/>
                  <a:pt x="3897109" y="1335048"/>
                </a:cubicBezTo>
                <a:close/>
                <a:moveTo>
                  <a:pt x="3354184" y="1335048"/>
                </a:moveTo>
                <a:cubicBezTo>
                  <a:pt x="3364453" y="1335048"/>
                  <a:pt x="3373308" y="1339717"/>
                  <a:pt x="3380750" y="1349056"/>
                </a:cubicBezTo>
                <a:cubicBezTo>
                  <a:pt x="3388192" y="1358395"/>
                  <a:pt x="3392135" y="1372329"/>
                  <a:pt x="3392582" y="1390859"/>
                </a:cubicBezTo>
                <a:lnTo>
                  <a:pt x="3315563" y="1390859"/>
                </a:lnTo>
                <a:cubicBezTo>
                  <a:pt x="3315414" y="1373227"/>
                  <a:pt x="3319135" y="1359480"/>
                  <a:pt x="3326725" y="1349618"/>
                </a:cubicBezTo>
                <a:cubicBezTo>
                  <a:pt x="3334167" y="1339905"/>
                  <a:pt x="3343320" y="1335048"/>
                  <a:pt x="3354184" y="1335048"/>
                </a:cubicBezTo>
                <a:close/>
                <a:moveTo>
                  <a:pt x="2001634" y="1335048"/>
                </a:moveTo>
                <a:cubicBezTo>
                  <a:pt x="2011903" y="1335048"/>
                  <a:pt x="2020758" y="1339717"/>
                  <a:pt x="2028200" y="1349056"/>
                </a:cubicBezTo>
                <a:cubicBezTo>
                  <a:pt x="2035641" y="1358395"/>
                  <a:pt x="2039585" y="1372329"/>
                  <a:pt x="2040032" y="1390859"/>
                </a:cubicBezTo>
                <a:lnTo>
                  <a:pt x="1963013" y="1390859"/>
                </a:lnTo>
                <a:cubicBezTo>
                  <a:pt x="1962864" y="1373227"/>
                  <a:pt x="1966585" y="1359480"/>
                  <a:pt x="1974175" y="1349618"/>
                </a:cubicBezTo>
                <a:cubicBezTo>
                  <a:pt x="1981617" y="1339905"/>
                  <a:pt x="1990770" y="1335048"/>
                  <a:pt x="2001634" y="1335048"/>
                </a:cubicBezTo>
                <a:close/>
                <a:moveTo>
                  <a:pt x="1682547" y="1335048"/>
                </a:moveTo>
                <a:cubicBezTo>
                  <a:pt x="1695048" y="1335048"/>
                  <a:pt x="1705355" y="1341056"/>
                  <a:pt x="1713466" y="1353073"/>
                </a:cubicBezTo>
                <a:cubicBezTo>
                  <a:pt x="1721577" y="1365090"/>
                  <a:pt x="1725633" y="1384607"/>
                  <a:pt x="1725633" y="1411624"/>
                </a:cubicBezTo>
                <a:cubicBezTo>
                  <a:pt x="1725633" y="1437299"/>
                  <a:pt x="1721614" y="1456070"/>
                  <a:pt x="1713578" y="1467936"/>
                </a:cubicBezTo>
                <a:cubicBezTo>
                  <a:pt x="1705541" y="1479803"/>
                  <a:pt x="1695867" y="1485736"/>
                  <a:pt x="1684556" y="1485736"/>
                </a:cubicBezTo>
                <a:cubicBezTo>
                  <a:pt x="1676668" y="1485736"/>
                  <a:pt x="1669152" y="1482938"/>
                  <a:pt x="1662009" y="1477340"/>
                </a:cubicBezTo>
                <a:cubicBezTo>
                  <a:pt x="1654865" y="1471743"/>
                  <a:pt x="1649358" y="1463570"/>
                  <a:pt x="1645489" y="1452822"/>
                </a:cubicBezTo>
                <a:cubicBezTo>
                  <a:pt x="1641619" y="1442074"/>
                  <a:pt x="1639684" y="1426475"/>
                  <a:pt x="1639684" y="1406025"/>
                </a:cubicBezTo>
                <a:cubicBezTo>
                  <a:pt x="1639684" y="1381994"/>
                  <a:pt x="1643851" y="1364157"/>
                  <a:pt x="1652186" y="1352513"/>
                </a:cubicBezTo>
                <a:cubicBezTo>
                  <a:pt x="1660520" y="1340870"/>
                  <a:pt x="1670641" y="1335048"/>
                  <a:pt x="1682547" y="1335048"/>
                </a:cubicBezTo>
                <a:close/>
                <a:moveTo>
                  <a:pt x="4140815" y="1287051"/>
                </a:moveTo>
                <a:cubicBezTo>
                  <a:pt x="4127867" y="1287051"/>
                  <a:pt x="4116072" y="1290400"/>
                  <a:pt x="4105431" y="1297097"/>
                </a:cubicBezTo>
                <a:cubicBezTo>
                  <a:pt x="4094790" y="1303794"/>
                  <a:pt x="4085228" y="1313840"/>
                  <a:pt x="4076745" y="1327235"/>
                </a:cubicBezTo>
                <a:lnTo>
                  <a:pt x="4076745" y="1292632"/>
                </a:lnTo>
                <a:lnTo>
                  <a:pt x="4028971" y="1292632"/>
                </a:lnTo>
                <a:lnTo>
                  <a:pt x="4028971" y="1529715"/>
                </a:lnTo>
                <a:lnTo>
                  <a:pt x="4080540" y="1529715"/>
                </a:lnTo>
                <a:lnTo>
                  <a:pt x="4080540" y="1422214"/>
                </a:lnTo>
                <a:cubicBezTo>
                  <a:pt x="4080540" y="1394945"/>
                  <a:pt x="4081954" y="1376395"/>
                  <a:pt x="4084782" y="1366562"/>
                </a:cubicBezTo>
                <a:cubicBezTo>
                  <a:pt x="4087609" y="1356729"/>
                  <a:pt x="4092520" y="1349018"/>
                  <a:pt x="4099516" y="1343430"/>
                </a:cubicBezTo>
                <a:cubicBezTo>
                  <a:pt x="4106510" y="1337842"/>
                  <a:pt x="4114324" y="1335048"/>
                  <a:pt x="4122956" y="1335048"/>
                </a:cubicBezTo>
                <a:cubicBezTo>
                  <a:pt x="4129653" y="1335048"/>
                  <a:pt x="4135644" y="1337208"/>
                  <a:pt x="4140927" y="1341529"/>
                </a:cubicBezTo>
                <a:cubicBezTo>
                  <a:pt x="4146210" y="1345850"/>
                  <a:pt x="4149819" y="1352033"/>
                  <a:pt x="4151754" y="1360079"/>
                </a:cubicBezTo>
                <a:cubicBezTo>
                  <a:pt x="4153689" y="1368125"/>
                  <a:pt x="4154656" y="1384291"/>
                  <a:pt x="4154656" y="1408578"/>
                </a:cubicBezTo>
                <a:lnTo>
                  <a:pt x="4154656" y="1529715"/>
                </a:lnTo>
                <a:lnTo>
                  <a:pt x="4206225" y="1529715"/>
                </a:lnTo>
                <a:lnTo>
                  <a:pt x="4206225" y="1382239"/>
                </a:lnTo>
                <a:cubicBezTo>
                  <a:pt x="4206225" y="1359001"/>
                  <a:pt x="4204253" y="1341237"/>
                  <a:pt x="4200309" y="1328947"/>
                </a:cubicBezTo>
                <a:cubicBezTo>
                  <a:pt x="4196365" y="1316657"/>
                  <a:pt x="4189222" y="1306602"/>
                  <a:pt x="4178878" y="1298782"/>
                </a:cubicBezTo>
                <a:cubicBezTo>
                  <a:pt x="4168534" y="1290961"/>
                  <a:pt x="4155847" y="1287051"/>
                  <a:pt x="4140815" y="1287051"/>
                </a:cubicBezTo>
                <a:close/>
                <a:moveTo>
                  <a:pt x="3893984" y="1287051"/>
                </a:moveTo>
                <a:cubicBezTo>
                  <a:pt x="3868981" y="1287051"/>
                  <a:pt x="3848591" y="1297115"/>
                  <a:pt x="3832816" y="1317244"/>
                </a:cubicBezTo>
                <a:cubicBezTo>
                  <a:pt x="3814212" y="1341099"/>
                  <a:pt x="3804910" y="1372856"/>
                  <a:pt x="3804910" y="1412516"/>
                </a:cubicBezTo>
                <a:cubicBezTo>
                  <a:pt x="3804910" y="1452772"/>
                  <a:pt x="3814149" y="1484082"/>
                  <a:pt x="3832627" y="1506446"/>
                </a:cubicBezTo>
                <a:cubicBezTo>
                  <a:pt x="3848272" y="1525679"/>
                  <a:pt x="3870476" y="1535296"/>
                  <a:pt x="3899237" y="1535296"/>
                </a:cubicBezTo>
                <a:cubicBezTo>
                  <a:pt x="3919950" y="1535296"/>
                  <a:pt x="3937533" y="1529529"/>
                  <a:pt x="3951986" y="1517995"/>
                </a:cubicBezTo>
                <a:cubicBezTo>
                  <a:pt x="3966440" y="1506461"/>
                  <a:pt x="3977095" y="1488787"/>
                  <a:pt x="3983950" y="1464975"/>
                </a:cubicBezTo>
                <a:lnTo>
                  <a:pt x="3932828" y="1454483"/>
                </a:lnTo>
                <a:cubicBezTo>
                  <a:pt x="3927305" y="1477104"/>
                  <a:pt x="3916259" y="1488415"/>
                  <a:pt x="3899690" y="1488415"/>
                </a:cubicBezTo>
                <a:cubicBezTo>
                  <a:pt x="3888196" y="1488415"/>
                  <a:pt x="3878381" y="1483262"/>
                  <a:pt x="3870245" y="1472954"/>
                </a:cubicBezTo>
                <a:cubicBezTo>
                  <a:pt x="3862110" y="1462647"/>
                  <a:pt x="3857893" y="1448081"/>
                  <a:pt x="3857595" y="1429256"/>
                </a:cubicBezTo>
                <a:lnTo>
                  <a:pt x="3986406" y="1429256"/>
                </a:lnTo>
                <a:lnTo>
                  <a:pt x="3986629" y="1422102"/>
                </a:lnTo>
                <a:cubicBezTo>
                  <a:pt x="3986629" y="1376191"/>
                  <a:pt x="3977551" y="1341459"/>
                  <a:pt x="3959394" y="1317907"/>
                </a:cubicBezTo>
                <a:cubicBezTo>
                  <a:pt x="3943618" y="1297336"/>
                  <a:pt x="3921815" y="1287051"/>
                  <a:pt x="3893984" y="1287051"/>
                </a:cubicBezTo>
                <a:close/>
                <a:moveTo>
                  <a:pt x="3590523" y="1287051"/>
                </a:moveTo>
                <a:cubicBezTo>
                  <a:pt x="3578766" y="1287051"/>
                  <a:pt x="3567827" y="1290214"/>
                  <a:pt x="3557706" y="1296539"/>
                </a:cubicBezTo>
                <a:cubicBezTo>
                  <a:pt x="3547586" y="1302864"/>
                  <a:pt x="3538284" y="1312352"/>
                  <a:pt x="3529801" y="1325002"/>
                </a:cubicBezTo>
                <a:lnTo>
                  <a:pt x="3529801" y="1292632"/>
                </a:lnTo>
                <a:lnTo>
                  <a:pt x="3482474" y="1292632"/>
                </a:lnTo>
                <a:lnTo>
                  <a:pt x="3482474" y="1529715"/>
                </a:lnTo>
                <a:lnTo>
                  <a:pt x="3534043" y="1529715"/>
                </a:lnTo>
                <a:lnTo>
                  <a:pt x="3534043" y="1414390"/>
                </a:lnTo>
                <a:cubicBezTo>
                  <a:pt x="3534043" y="1391147"/>
                  <a:pt x="3535457" y="1374646"/>
                  <a:pt x="3538284" y="1364886"/>
                </a:cubicBezTo>
                <a:cubicBezTo>
                  <a:pt x="3541112" y="1355126"/>
                  <a:pt x="3545726" y="1347713"/>
                  <a:pt x="3552126" y="1342647"/>
                </a:cubicBezTo>
                <a:cubicBezTo>
                  <a:pt x="3558525" y="1337581"/>
                  <a:pt x="3565520" y="1335048"/>
                  <a:pt x="3573110" y="1335048"/>
                </a:cubicBezTo>
                <a:cubicBezTo>
                  <a:pt x="3584421" y="1335048"/>
                  <a:pt x="3591937" y="1339965"/>
                  <a:pt x="3595658" y="1349799"/>
                </a:cubicBezTo>
                <a:cubicBezTo>
                  <a:pt x="3598486" y="1357250"/>
                  <a:pt x="3599900" y="1373863"/>
                  <a:pt x="3599900" y="1399638"/>
                </a:cubicBezTo>
                <a:lnTo>
                  <a:pt x="3599900" y="1529715"/>
                </a:lnTo>
                <a:lnTo>
                  <a:pt x="3651468" y="1529715"/>
                </a:lnTo>
                <a:lnTo>
                  <a:pt x="3651468" y="1415733"/>
                </a:lnTo>
                <a:cubicBezTo>
                  <a:pt x="3651468" y="1383846"/>
                  <a:pt x="3654966" y="1362427"/>
                  <a:pt x="3661961" y="1351475"/>
                </a:cubicBezTo>
                <a:cubicBezTo>
                  <a:pt x="3668956" y="1340524"/>
                  <a:pt x="3678183" y="1335048"/>
                  <a:pt x="3689643" y="1335048"/>
                </a:cubicBezTo>
                <a:cubicBezTo>
                  <a:pt x="3699466" y="1335048"/>
                  <a:pt x="3706460" y="1338959"/>
                  <a:pt x="3710628" y="1346782"/>
                </a:cubicBezTo>
                <a:cubicBezTo>
                  <a:pt x="3714795" y="1354605"/>
                  <a:pt x="3716878" y="1370361"/>
                  <a:pt x="3716878" y="1394050"/>
                </a:cubicBezTo>
                <a:lnTo>
                  <a:pt x="3716878" y="1529715"/>
                </a:lnTo>
                <a:lnTo>
                  <a:pt x="3768447" y="1529715"/>
                </a:lnTo>
                <a:lnTo>
                  <a:pt x="3768447" y="1377994"/>
                </a:lnTo>
                <a:cubicBezTo>
                  <a:pt x="3768447" y="1353563"/>
                  <a:pt x="3765954" y="1335464"/>
                  <a:pt x="3760969" y="1323696"/>
                </a:cubicBezTo>
                <a:cubicBezTo>
                  <a:pt x="3755983" y="1311928"/>
                  <a:pt x="3748690" y="1302878"/>
                  <a:pt x="3739091" y="1296547"/>
                </a:cubicBezTo>
                <a:cubicBezTo>
                  <a:pt x="3729492" y="1290216"/>
                  <a:pt x="3718069" y="1287051"/>
                  <a:pt x="3704823" y="1287051"/>
                </a:cubicBezTo>
                <a:cubicBezTo>
                  <a:pt x="3693661" y="1287051"/>
                  <a:pt x="3683132" y="1290176"/>
                  <a:pt x="3673234" y="1296427"/>
                </a:cubicBezTo>
                <a:cubicBezTo>
                  <a:pt x="3663338" y="1302678"/>
                  <a:pt x="3654073" y="1312128"/>
                  <a:pt x="3645441" y="1324779"/>
                </a:cubicBezTo>
                <a:cubicBezTo>
                  <a:pt x="3639636" y="1312128"/>
                  <a:pt x="3632158" y="1302678"/>
                  <a:pt x="3623005" y="1296427"/>
                </a:cubicBezTo>
                <a:cubicBezTo>
                  <a:pt x="3613852" y="1290176"/>
                  <a:pt x="3603025" y="1287051"/>
                  <a:pt x="3590523" y="1287051"/>
                </a:cubicBezTo>
                <a:close/>
                <a:moveTo>
                  <a:pt x="3351059" y="1287051"/>
                </a:moveTo>
                <a:cubicBezTo>
                  <a:pt x="3326056" y="1287051"/>
                  <a:pt x="3305666" y="1297115"/>
                  <a:pt x="3289890" y="1317244"/>
                </a:cubicBezTo>
                <a:cubicBezTo>
                  <a:pt x="3271287" y="1341099"/>
                  <a:pt x="3261985" y="1372856"/>
                  <a:pt x="3261985" y="1412516"/>
                </a:cubicBezTo>
                <a:cubicBezTo>
                  <a:pt x="3261985" y="1452772"/>
                  <a:pt x="3271224" y="1484082"/>
                  <a:pt x="3289702" y="1506446"/>
                </a:cubicBezTo>
                <a:cubicBezTo>
                  <a:pt x="3305348" y="1525679"/>
                  <a:pt x="3327551" y="1535296"/>
                  <a:pt x="3356312" y="1535296"/>
                </a:cubicBezTo>
                <a:cubicBezTo>
                  <a:pt x="3377025" y="1535296"/>
                  <a:pt x="3394608" y="1529529"/>
                  <a:pt x="3409062" y="1517995"/>
                </a:cubicBezTo>
                <a:cubicBezTo>
                  <a:pt x="3423516" y="1506461"/>
                  <a:pt x="3434170" y="1488787"/>
                  <a:pt x="3441025" y="1464975"/>
                </a:cubicBezTo>
                <a:lnTo>
                  <a:pt x="3389903" y="1454483"/>
                </a:lnTo>
                <a:cubicBezTo>
                  <a:pt x="3384380" y="1477104"/>
                  <a:pt x="3373334" y="1488415"/>
                  <a:pt x="3356766" y="1488415"/>
                </a:cubicBezTo>
                <a:cubicBezTo>
                  <a:pt x="3345271" y="1488415"/>
                  <a:pt x="3335456" y="1483262"/>
                  <a:pt x="3327320" y="1472954"/>
                </a:cubicBezTo>
                <a:cubicBezTo>
                  <a:pt x="3319184" y="1462647"/>
                  <a:pt x="3314968" y="1448081"/>
                  <a:pt x="3314670" y="1429256"/>
                </a:cubicBezTo>
                <a:lnTo>
                  <a:pt x="3443481" y="1429256"/>
                </a:lnTo>
                <a:lnTo>
                  <a:pt x="3443704" y="1422102"/>
                </a:lnTo>
                <a:cubicBezTo>
                  <a:pt x="3443704" y="1376191"/>
                  <a:pt x="3434626" y="1341459"/>
                  <a:pt x="3416469" y="1317907"/>
                </a:cubicBezTo>
                <a:cubicBezTo>
                  <a:pt x="3400693" y="1297336"/>
                  <a:pt x="3378890" y="1287051"/>
                  <a:pt x="3351059" y="1287051"/>
                </a:cubicBezTo>
                <a:close/>
                <a:moveTo>
                  <a:pt x="3019470" y="1287051"/>
                </a:moveTo>
                <a:cubicBezTo>
                  <a:pt x="2995062" y="1287051"/>
                  <a:pt x="2976347" y="1292297"/>
                  <a:pt x="2963324" y="1302789"/>
                </a:cubicBezTo>
                <a:cubicBezTo>
                  <a:pt x="2950302" y="1313282"/>
                  <a:pt x="2940963" y="1330509"/>
                  <a:pt x="2935307" y="1354470"/>
                </a:cubicBezTo>
                <a:lnTo>
                  <a:pt x="2981965" y="1364739"/>
                </a:lnTo>
                <a:cubicBezTo>
                  <a:pt x="2985239" y="1353279"/>
                  <a:pt x="2989518" y="1345466"/>
                  <a:pt x="2994802" y="1341299"/>
                </a:cubicBezTo>
                <a:cubicBezTo>
                  <a:pt x="3000085" y="1337132"/>
                  <a:pt x="3007340" y="1335048"/>
                  <a:pt x="3016568" y="1335048"/>
                </a:cubicBezTo>
                <a:cubicBezTo>
                  <a:pt x="3025646" y="1335048"/>
                  <a:pt x="3032678" y="1336358"/>
                  <a:pt x="3037664" y="1338977"/>
                </a:cubicBezTo>
                <a:cubicBezTo>
                  <a:pt x="3042650" y="1341597"/>
                  <a:pt x="3046073" y="1344964"/>
                  <a:pt x="3047933" y="1349079"/>
                </a:cubicBezTo>
                <a:cubicBezTo>
                  <a:pt x="3049794" y="1353194"/>
                  <a:pt x="3050724" y="1361837"/>
                  <a:pt x="3050724" y="1375008"/>
                </a:cubicBezTo>
                <a:cubicBezTo>
                  <a:pt x="3041348" y="1379778"/>
                  <a:pt x="3024753" y="1384919"/>
                  <a:pt x="3000940" y="1390433"/>
                </a:cubicBezTo>
                <a:cubicBezTo>
                  <a:pt x="2981295" y="1395054"/>
                  <a:pt x="2967008" y="1400344"/>
                  <a:pt x="2958078" y="1406306"/>
                </a:cubicBezTo>
                <a:cubicBezTo>
                  <a:pt x="2949148" y="1412267"/>
                  <a:pt x="2942228" y="1420240"/>
                  <a:pt x="2937317" y="1430226"/>
                </a:cubicBezTo>
                <a:cubicBezTo>
                  <a:pt x="2932405" y="1440211"/>
                  <a:pt x="2929950" y="1451911"/>
                  <a:pt x="2929950" y="1465324"/>
                </a:cubicBezTo>
                <a:cubicBezTo>
                  <a:pt x="2929950" y="1486488"/>
                  <a:pt x="2935977" y="1503441"/>
                  <a:pt x="2948032" y="1516183"/>
                </a:cubicBezTo>
                <a:cubicBezTo>
                  <a:pt x="2960087" y="1528925"/>
                  <a:pt x="2975566" y="1535296"/>
                  <a:pt x="2994466" y="1535296"/>
                </a:cubicBezTo>
                <a:cubicBezTo>
                  <a:pt x="3005778" y="1535296"/>
                  <a:pt x="3016456" y="1532655"/>
                  <a:pt x="3026502" y="1527371"/>
                </a:cubicBezTo>
                <a:cubicBezTo>
                  <a:pt x="3036548" y="1522088"/>
                  <a:pt x="3045961" y="1514237"/>
                  <a:pt x="3054742" y="1503819"/>
                </a:cubicBezTo>
                <a:lnTo>
                  <a:pt x="3061439" y="1529715"/>
                </a:lnTo>
                <a:lnTo>
                  <a:pt x="3112338" y="1529715"/>
                </a:lnTo>
                <a:cubicBezTo>
                  <a:pt x="3107874" y="1518395"/>
                  <a:pt x="3104823" y="1507707"/>
                  <a:pt x="3103186" y="1497652"/>
                </a:cubicBezTo>
                <a:cubicBezTo>
                  <a:pt x="3101548" y="1487597"/>
                  <a:pt x="3100730" y="1472290"/>
                  <a:pt x="3100730" y="1451730"/>
                </a:cubicBezTo>
                <a:lnTo>
                  <a:pt x="3101176" y="1378441"/>
                </a:lnTo>
                <a:cubicBezTo>
                  <a:pt x="3101176" y="1350733"/>
                  <a:pt x="3098721" y="1331628"/>
                  <a:pt x="3093809" y="1321127"/>
                </a:cubicBezTo>
                <a:cubicBezTo>
                  <a:pt x="3088898" y="1310625"/>
                  <a:pt x="3080712" y="1302320"/>
                  <a:pt x="3069253" y="1296213"/>
                </a:cubicBezTo>
                <a:cubicBezTo>
                  <a:pt x="3057793" y="1290105"/>
                  <a:pt x="3041198" y="1287051"/>
                  <a:pt x="3019470" y="1287051"/>
                </a:cubicBezTo>
                <a:close/>
                <a:moveTo>
                  <a:pt x="2237973" y="1287051"/>
                </a:moveTo>
                <a:cubicBezTo>
                  <a:pt x="2226216" y="1287051"/>
                  <a:pt x="2215277" y="1290214"/>
                  <a:pt x="2205157" y="1296539"/>
                </a:cubicBezTo>
                <a:cubicBezTo>
                  <a:pt x="2195036" y="1302864"/>
                  <a:pt x="2185734" y="1312352"/>
                  <a:pt x="2177251" y="1325002"/>
                </a:cubicBezTo>
                <a:lnTo>
                  <a:pt x="2177251" y="1292632"/>
                </a:lnTo>
                <a:lnTo>
                  <a:pt x="2129924" y="1292632"/>
                </a:lnTo>
                <a:lnTo>
                  <a:pt x="2129924" y="1529715"/>
                </a:lnTo>
                <a:lnTo>
                  <a:pt x="2181493" y="1529715"/>
                </a:lnTo>
                <a:lnTo>
                  <a:pt x="2181493" y="1414390"/>
                </a:lnTo>
                <a:cubicBezTo>
                  <a:pt x="2181493" y="1391147"/>
                  <a:pt x="2182907" y="1374646"/>
                  <a:pt x="2185734" y="1364886"/>
                </a:cubicBezTo>
                <a:cubicBezTo>
                  <a:pt x="2188562" y="1355126"/>
                  <a:pt x="2193176" y="1347713"/>
                  <a:pt x="2199576" y="1342647"/>
                </a:cubicBezTo>
                <a:cubicBezTo>
                  <a:pt x="2205975" y="1337581"/>
                  <a:pt x="2212970" y="1335048"/>
                  <a:pt x="2220560" y="1335048"/>
                </a:cubicBezTo>
                <a:cubicBezTo>
                  <a:pt x="2231871" y="1335048"/>
                  <a:pt x="2239387" y="1339965"/>
                  <a:pt x="2243108" y="1349799"/>
                </a:cubicBezTo>
                <a:cubicBezTo>
                  <a:pt x="2245936" y="1357250"/>
                  <a:pt x="2247349" y="1373863"/>
                  <a:pt x="2247349" y="1399638"/>
                </a:cubicBezTo>
                <a:lnTo>
                  <a:pt x="2247349" y="1529715"/>
                </a:lnTo>
                <a:lnTo>
                  <a:pt x="2298918" y="1529715"/>
                </a:lnTo>
                <a:lnTo>
                  <a:pt x="2298918" y="1415733"/>
                </a:lnTo>
                <a:cubicBezTo>
                  <a:pt x="2298918" y="1383846"/>
                  <a:pt x="2302416" y="1362427"/>
                  <a:pt x="2309411" y="1351475"/>
                </a:cubicBezTo>
                <a:cubicBezTo>
                  <a:pt x="2316406" y="1340524"/>
                  <a:pt x="2325633" y="1335048"/>
                  <a:pt x="2337093" y="1335048"/>
                </a:cubicBezTo>
                <a:cubicBezTo>
                  <a:pt x="2346915" y="1335048"/>
                  <a:pt x="2353910" y="1338959"/>
                  <a:pt x="2358078" y="1346782"/>
                </a:cubicBezTo>
                <a:cubicBezTo>
                  <a:pt x="2362245" y="1354605"/>
                  <a:pt x="2364328" y="1370361"/>
                  <a:pt x="2364328" y="1394050"/>
                </a:cubicBezTo>
                <a:lnTo>
                  <a:pt x="2364328" y="1529715"/>
                </a:lnTo>
                <a:lnTo>
                  <a:pt x="2415897" y="1529715"/>
                </a:lnTo>
                <a:lnTo>
                  <a:pt x="2415897" y="1377994"/>
                </a:lnTo>
                <a:cubicBezTo>
                  <a:pt x="2415897" y="1353563"/>
                  <a:pt x="2413404" y="1335464"/>
                  <a:pt x="2408419" y="1323696"/>
                </a:cubicBezTo>
                <a:cubicBezTo>
                  <a:pt x="2403433" y="1311928"/>
                  <a:pt x="2396140" y="1302878"/>
                  <a:pt x="2386541" y="1296547"/>
                </a:cubicBezTo>
                <a:cubicBezTo>
                  <a:pt x="2376942" y="1290216"/>
                  <a:pt x="2365519" y="1287051"/>
                  <a:pt x="2352273" y="1287051"/>
                </a:cubicBezTo>
                <a:cubicBezTo>
                  <a:pt x="2341111" y="1287051"/>
                  <a:pt x="2330582" y="1290176"/>
                  <a:pt x="2320684" y="1296427"/>
                </a:cubicBezTo>
                <a:cubicBezTo>
                  <a:pt x="2310787" y="1302678"/>
                  <a:pt x="2301523" y="1312128"/>
                  <a:pt x="2292891" y="1324779"/>
                </a:cubicBezTo>
                <a:cubicBezTo>
                  <a:pt x="2287086" y="1312128"/>
                  <a:pt x="2279608" y="1302678"/>
                  <a:pt x="2270455" y="1296427"/>
                </a:cubicBezTo>
                <a:cubicBezTo>
                  <a:pt x="2261302" y="1290176"/>
                  <a:pt x="2250475" y="1287051"/>
                  <a:pt x="2237973" y="1287051"/>
                </a:cubicBezTo>
                <a:close/>
                <a:moveTo>
                  <a:pt x="1998509" y="1287051"/>
                </a:moveTo>
                <a:cubicBezTo>
                  <a:pt x="1973506" y="1287051"/>
                  <a:pt x="1953116" y="1297115"/>
                  <a:pt x="1937341" y="1317244"/>
                </a:cubicBezTo>
                <a:cubicBezTo>
                  <a:pt x="1918737" y="1341099"/>
                  <a:pt x="1909435" y="1372856"/>
                  <a:pt x="1909435" y="1412516"/>
                </a:cubicBezTo>
                <a:cubicBezTo>
                  <a:pt x="1909435" y="1452772"/>
                  <a:pt x="1918674" y="1484082"/>
                  <a:pt x="1937152" y="1506446"/>
                </a:cubicBezTo>
                <a:cubicBezTo>
                  <a:pt x="1952798" y="1525679"/>
                  <a:pt x="1975001" y="1535296"/>
                  <a:pt x="2003762" y="1535296"/>
                </a:cubicBezTo>
                <a:cubicBezTo>
                  <a:pt x="2024474" y="1535296"/>
                  <a:pt x="2042058" y="1529529"/>
                  <a:pt x="2056512" y="1517995"/>
                </a:cubicBezTo>
                <a:cubicBezTo>
                  <a:pt x="2070965" y="1506461"/>
                  <a:pt x="2081620" y="1488787"/>
                  <a:pt x="2088475" y="1464975"/>
                </a:cubicBezTo>
                <a:lnTo>
                  <a:pt x="2037353" y="1454483"/>
                </a:lnTo>
                <a:cubicBezTo>
                  <a:pt x="2031830" y="1477104"/>
                  <a:pt x="2020784" y="1488415"/>
                  <a:pt x="2004215" y="1488415"/>
                </a:cubicBezTo>
                <a:cubicBezTo>
                  <a:pt x="1992721" y="1488415"/>
                  <a:pt x="1982906" y="1483262"/>
                  <a:pt x="1974770" y="1472954"/>
                </a:cubicBezTo>
                <a:cubicBezTo>
                  <a:pt x="1966634" y="1462647"/>
                  <a:pt x="1962418" y="1448081"/>
                  <a:pt x="1962120" y="1429256"/>
                </a:cubicBezTo>
                <a:lnTo>
                  <a:pt x="2090931" y="1429256"/>
                </a:lnTo>
                <a:lnTo>
                  <a:pt x="2091154" y="1422102"/>
                </a:lnTo>
                <a:cubicBezTo>
                  <a:pt x="2091154" y="1376191"/>
                  <a:pt x="2082076" y="1341459"/>
                  <a:pt x="2063919" y="1317907"/>
                </a:cubicBezTo>
                <a:cubicBezTo>
                  <a:pt x="2048143" y="1297336"/>
                  <a:pt x="2026340" y="1287051"/>
                  <a:pt x="1998509" y="1287051"/>
                </a:cubicBezTo>
                <a:close/>
                <a:moveTo>
                  <a:pt x="1450598" y="1287051"/>
                </a:moveTo>
                <a:cubicBezTo>
                  <a:pt x="1431995" y="1287051"/>
                  <a:pt x="1415252" y="1291822"/>
                  <a:pt x="1400369" y="1301365"/>
                </a:cubicBezTo>
                <a:cubicBezTo>
                  <a:pt x="1385486" y="1310907"/>
                  <a:pt x="1373431" y="1325220"/>
                  <a:pt x="1364204" y="1344304"/>
                </a:cubicBezTo>
                <a:cubicBezTo>
                  <a:pt x="1354976" y="1363388"/>
                  <a:pt x="1350363" y="1384559"/>
                  <a:pt x="1350363" y="1407818"/>
                </a:cubicBezTo>
                <a:cubicBezTo>
                  <a:pt x="1350363" y="1448671"/>
                  <a:pt x="1359887" y="1480131"/>
                  <a:pt x="1378938" y="1502197"/>
                </a:cubicBezTo>
                <a:cubicBezTo>
                  <a:pt x="1397987" y="1524263"/>
                  <a:pt x="1421949" y="1535296"/>
                  <a:pt x="1450821" y="1535296"/>
                </a:cubicBezTo>
                <a:cubicBezTo>
                  <a:pt x="1468830" y="1535296"/>
                  <a:pt x="1485387" y="1530339"/>
                  <a:pt x="1500493" y="1520424"/>
                </a:cubicBezTo>
                <a:cubicBezTo>
                  <a:pt x="1515599" y="1510510"/>
                  <a:pt x="1527803" y="1495712"/>
                  <a:pt x="1537105" y="1476031"/>
                </a:cubicBezTo>
                <a:cubicBezTo>
                  <a:pt x="1546406" y="1456349"/>
                  <a:pt x="1551057" y="1434283"/>
                  <a:pt x="1551057" y="1409831"/>
                </a:cubicBezTo>
                <a:cubicBezTo>
                  <a:pt x="1551057" y="1377030"/>
                  <a:pt x="1542128" y="1348367"/>
                  <a:pt x="1524268" y="1323841"/>
                </a:cubicBezTo>
                <a:cubicBezTo>
                  <a:pt x="1506409" y="1299314"/>
                  <a:pt x="1481852" y="1287051"/>
                  <a:pt x="1450598" y="1287051"/>
                </a:cubicBezTo>
                <a:close/>
                <a:moveTo>
                  <a:pt x="1309509" y="1287051"/>
                </a:moveTo>
                <a:cubicBezTo>
                  <a:pt x="1301026" y="1287051"/>
                  <a:pt x="1293547" y="1289655"/>
                  <a:pt x="1287073" y="1294864"/>
                </a:cubicBezTo>
                <a:cubicBezTo>
                  <a:pt x="1280599" y="1300073"/>
                  <a:pt x="1273270" y="1310566"/>
                  <a:pt x="1265084" y="1326342"/>
                </a:cubicBezTo>
                <a:lnTo>
                  <a:pt x="1265084" y="1292632"/>
                </a:lnTo>
                <a:lnTo>
                  <a:pt x="1217310" y="1292632"/>
                </a:lnTo>
                <a:lnTo>
                  <a:pt x="1217310" y="1529715"/>
                </a:lnTo>
                <a:lnTo>
                  <a:pt x="1268879" y="1529715"/>
                </a:lnTo>
                <a:lnTo>
                  <a:pt x="1268879" y="1456405"/>
                </a:lnTo>
                <a:cubicBezTo>
                  <a:pt x="1268879" y="1419302"/>
                  <a:pt x="1270070" y="1393822"/>
                  <a:pt x="1272451" y="1379963"/>
                </a:cubicBezTo>
                <a:cubicBezTo>
                  <a:pt x="1274832" y="1366105"/>
                  <a:pt x="1278739" y="1356531"/>
                  <a:pt x="1284171" y="1351242"/>
                </a:cubicBezTo>
                <a:cubicBezTo>
                  <a:pt x="1289603" y="1345953"/>
                  <a:pt x="1295891" y="1343308"/>
                  <a:pt x="1303035" y="1343308"/>
                </a:cubicBezTo>
                <a:cubicBezTo>
                  <a:pt x="1310625" y="1343308"/>
                  <a:pt x="1318662" y="1346731"/>
                  <a:pt x="1327145" y="1353577"/>
                </a:cubicBezTo>
                <a:lnTo>
                  <a:pt x="1343219" y="1298883"/>
                </a:lnTo>
                <a:cubicBezTo>
                  <a:pt x="1332503" y="1290995"/>
                  <a:pt x="1321267" y="1287051"/>
                  <a:pt x="1309509" y="1287051"/>
                </a:cubicBezTo>
                <a:close/>
                <a:moveTo>
                  <a:pt x="1026140" y="1257806"/>
                </a:moveTo>
                <a:lnTo>
                  <a:pt x="1052546" y="1257806"/>
                </a:lnTo>
                <a:cubicBezTo>
                  <a:pt x="1075219" y="1257806"/>
                  <a:pt x="1090061" y="1259074"/>
                  <a:pt x="1097072" y="1261610"/>
                </a:cubicBezTo>
                <a:cubicBezTo>
                  <a:pt x="1104083" y="1264146"/>
                  <a:pt x="1109976" y="1269144"/>
                  <a:pt x="1114750" y="1276604"/>
                </a:cubicBezTo>
                <a:cubicBezTo>
                  <a:pt x="1119524" y="1284064"/>
                  <a:pt x="1121911" y="1293239"/>
                  <a:pt x="1121911" y="1304129"/>
                </a:cubicBezTo>
                <a:cubicBezTo>
                  <a:pt x="1121911" y="1314870"/>
                  <a:pt x="1119599" y="1323933"/>
                  <a:pt x="1114975" y="1331317"/>
                </a:cubicBezTo>
                <a:cubicBezTo>
                  <a:pt x="1110351" y="1338702"/>
                  <a:pt x="1104421" y="1343811"/>
                  <a:pt x="1097186" y="1346646"/>
                </a:cubicBezTo>
                <a:cubicBezTo>
                  <a:pt x="1089950" y="1349481"/>
                  <a:pt x="1076263" y="1350898"/>
                  <a:pt x="1056125" y="1350898"/>
                </a:cubicBezTo>
                <a:lnTo>
                  <a:pt x="1026140" y="1350898"/>
                </a:lnTo>
                <a:close/>
                <a:moveTo>
                  <a:pt x="4311819" y="1208916"/>
                </a:moveTo>
                <a:lnTo>
                  <a:pt x="4260250" y="1245528"/>
                </a:lnTo>
                <a:lnTo>
                  <a:pt x="4260250" y="1292632"/>
                </a:lnTo>
                <a:lnTo>
                  <a:pt x="4236586" y="1292632"/>
                </a:lnTo>
                <a:lnTo>
                  <a:pt x="4236586" y="1342638"/>
                </a:lnTo>
                <a:lnTo>
                  <a:pt x="4260250" y="1342638"/>
                </a:lnTo>
                <a:lnTo>
                  <a:pt x="4260250" y="1446118"/>
                </a:lnTo>
                <a:cubicBezTo>
                  <a:pt x="4260250" y="1472642"/>
                  <a:pt x="4261292" y="1490225"/>
                  <a:pt x="4263375" y="1498866"/>
                </a:cubicBezTo>
                <a:cubicBezTo>
                  <a:pt x="4266054" y="1510637"/>
                  <a:pt x="4271338" y="1519652"/>
                  <a:pt x="4279225" y="1525910"/>
                </a:cubicBezTo>
                <a:cubicBezTo>
                  <a:pt x="4287113" y="1532167"/>
                  <a:pt x="4297606" y="1535296"/>
                  <a:pt x="4310702" y="1535296"/>
                </a:cubicBezTo>
                <a:cubicBezTo>
                  <a:pt x="4325734" y="1535296"/>
                  <a:pt x="4339203" y="1532171"/>
                  <a:pt x="4351109" y="1525920"/>
                </a:cubicBezTo>
                <a:lnTo>
                  <a:pt x="4346644" y="1477253"/>
                </a:lnTo>
                <a:cubicBezTo>
                  <a:pt x="4337715" y="1481272"/>
                  <a:pt x="4330869" y="1483281"/>
                  <a:pt x="4326106" y="1483281"/>
                </a:cubicBezTo>
                <a:cubicBezTo>
                  <a:pt x="4319706" y="1483281"/>
                  <a:pt x="4315465" y="1480300"/>
                  <a:pt x="4313382" y="1474337"/>
                </a:cubicBezTo>
                <a:cubicBezTo>
                  <a:pt x="4312340" y="1471058"/>
                  <a:pt x="4311819" y="1459059"/>
                  <a:pt x="4311819" y="1438339"/>
                </a:cubicBezTo>
                <a:lnTo>
                  <a:pt x="4311819" y="1342638"/>
                </a:lnTo>
                <a:lnTo>
                  <a:pt x="4346868" y="1342638"/>
                </a:lnTo>
                <a:lnTo>
                  <a:pt x="4346868" y="1292632"/>
                </a:lnTo>
                <a:lnTo>
                  <a:pt x="4311819" y="1292632"/>
                </a:lnTo>
                <a:close/>
                <a:moveTo>
                  <a:pt x="3206919" y="1208916"/>
                </a:moveTo>
                <a:lnTo>
                  <a:pt x="3155350" y="1245528"/>
                </a:lnTo>
                <a:lnTo>
                  <a:pt x="3155350" y="1292632"/>
                </a:lnTo>
                <a:lnTo>
                  <a:pt x="3131686" y="1292632"/>
                </a:lnTo>
                <a:lnTo>
                  <a:pt x="3131686" y="1342638"/>
                </a:lnTo>
                <a:lnTo>
                  <a:pt x="3155350" y="1342638"/>
                </a:lnTo>
                <a:lnTo>
                  <a:pt x="3155350" y="1446118"/>
                </a:lnTo>
                <a:cubicBezTo>
                  <a:pt x="3155350" y="1472642"/>
                  <a:pt x="3156392" y="1490225"/>
                  <a:pt x="3158475" y="1498866"/>
                </a:cubicBezTo>
                <a:cubicBezTo>
                  <a:pt x="3161154" y="1510637"/>
                  <a:pt x="3166438" y="1519652"/>
                  <a:pt x="3174325" y="1525910"/>
                </a:cubicBezTo>
                <a:cubicBezTo>
                  <a:pt x="3182213" y="1532167"/>
                  <a:pt x="3192706" y="1535296"/>
                  <a:pt x="3205802" y="1535296"/>
                </a:cubicBezTo>
                <a:cubicBezTo>
                  <a:pt x="3220834" y="1535296"/>
                  <a:pt x="3234303" y="1532171"/>
                  <a:pt x="3246209" y="1525920"/>
                </a:cubicBezTo>
                <a:lnTo>
                  <a:pt x="3241744" y="1477253"/>
                </a:lnTo>
                <a:cubicBezTo>
                  <a:pt x="3232815" y="1481272"/>
                  <a:pt x="3225969" y="1483281"/>
                  <a:pt x="3221206" y="1483281"/>
                </a:cubicBezTo>
                <a:cubicBezTo>
                  <a:pt x="3214806" y="1483281"/>
                  <a:pt x="3210565" y="1480300"/>
                  <a:pt x="3208482" y="1474337"/>
                </a:cubicBezTo>
                <a:cubicBezTo>
                  <a:pt x="3207440" y="1471058"/>
                  <a:pt x="3206919" y="1459059"/>
                  <a:pt x="3206919" y="1438339"/>
                </a:cubicBezTo>
                <a:lnTo>
                  <a:pt x="3206919" y="1342638"/>
                </a:lnTo>
                <a:lnTo>
                  <a:pt x="3241968" y="1342638"/>
                </a:lnTo>
                <a:lnTo>
                  <a:pt x="3241968" y="1292632"/>
                </a:lnTo>
                <a:lnTo>
                  <a:pt x="3206919" y="1292632"/>
                </a:lnTo>
                <a:close/>
                <a:moveTo>
                  <a:pt x="2873544" y="1208916"/>
                </a:moveTo>
                <a:lnTo>
                  <a:pt x="2821975" y="1245528"/>
                </a:lnTo>
                <a:lnTo>
                  <a:pt x="2821975" y="1292632"/>
                </a:lnTo>
                <a:lnTo>
                  <a:pt x="2798311" y="1292632"/>
                </a:lnTo>
                <a:lnTo>
                  <a:pt x="2798311" y="1342638"/>
                </a:lnTo>
                <a:lnTo>
                  <a:pt x="2821975" y="1342638"/>
                </a:lnTo>
                <a:lnTo>
                  <a:pt x="2821975" y="1446118"/>
                </a:lnTo>
                <a:cubicBezTo>
                  <a:pt x="2821975" y="1472642"/>
                  <a:pt x="2823017" y="1490225"/>
                  <a:pt x="2825100" y="1498866"/>
                </a:cubicBezTo>
                <a:cubicBezTo>
                  <a:pt x="2827779" y="1510637"/>
                  <a:pt x="2833062" y="1519652"/>
                  <a:pt x="2840950" y="1525910"/>
                </a:cubicBezTo>
                <a:cubicBezTo>
                  <a:pt x="2848838" y="1532167"/>
                  <a:pt x="2859331" y="1535296"/>
                  <a:pt x="2872428" y="1535296"/>
                </a:cubicBezTo>
                <a:cubicBezTo>
                  <a:pt x="2887459" y="1535296"/>
                  <a:pt x="2900928" y="1532171"/>
                  <a:pt x="2912834" y="1525920"/>
                </a:cubicBezTo>
                <a:lnTo>
                  <a:pt x="2908370" y="1477253"/>
                </a:lnTo>
                <a:cubicBezTo>
                  <a:pt x="2899440" y="1481272"/>
                  <a:pt x="2892594" y="1483281"/>
                  <a:pt x="2887831" y="1483281"/>
                </a:cubicBezTo>
                <a:cubicBezTo>
                  <a:pt x="2881432" y="1483281"/>
                  <a:pt x="2877190" y="1480300"/>
                  <a:pt x="2875106" y="1474337"/>
                </a:cubicBezTo>
                <a:cubicBezTo>
                  <a:pt x="2874065" y="1471058"/>
                  <a:pt x="2873544" y="1459059"/>
                  <a:pt x="2873544" y="1438339"/>
                </a:cubicBezTo>
                <a:lnTo>
                  <a:pt x="2873544" y="1342638"/>
                </a:lnTo>
                <a:lnTo>
                  <a:pt x="2908593" y="1342638"/>
                </a:lnTo>
                <a:lnTo>
                  <a:pt x="2908593" y="1292632"/>
                </a:lnTo>
                <a:lnTo>
                  <a:pt x="2873544" y="1292632"/>
                </a:lnTo>
                <a:close/>
                <a:moveTo>
                  <a:pt x="1819618" y="1202442"/>
                </a:moveTo>
                <a:lnTo>
                  <a:pt x="1819618" y="1529715"/>
                </a:lnTo>
                <a:lnTo>
                  <a:pt x="1871187" y="1529715"/>
                </a:lnTo>
                <a:lnTo>
                  <a:pt x="1871187" y="1202442"/>
                </a:lnTo>
                <a:close/>
                <a:moveTo>
                  <a:pt x="1588562" y="1202442"/>
                </a:moveTo>
                <a:lnTo>
                  <a:pt x="1588562" y="1529715"/>
                </a:lnTo>
                <a:lnTo>
                  <a:pt x="1636336" y="1529715"/>
                </a:lnTo>
                <a:lnTo>
                  <a:pt x="1636336" y="1494889"/>
                </a:lnTo>
                <a:cubicBezTo>
                  <a:pt x="1643914" y="1507986"/>
                  <a:pt x="1653127" y="1517995"/>
                  <a:pt x="1663974" y="1524915"/>
                </a:cubicBezTo>
                <a:cubicBezTo>
                  <a:pt x="1674821" y="1531836"/>
                  <a:pt x="1685818" y="1535296"/>
                  <a:pt x="1696963" y="1535296"/>
                </a:cubicBezTo>
                <a:cubicBezTo>
                  <a:pt x="1718806" y="1535296"/>
                  <a:pt x="1737826" y="1524449"/>
                  <a:pt x="1754023" y="1502755"/>
                </a:cubicBezTo>
                <a:cubicBezTo>
                  <a:pt x="1770219" y="1481061"/>
                  <a:pt x="1778318" y="1450086"/>
                  <a:pt x="1778318" y="1409831"/>
                </a:cubicBezTo>
                <a:cubicBezTo>
                  <a:pt x="1778318" y="1369426"/>
                  <a:pt x="1770405" y="1338862"/>
                  <a:pt x="1754581" y="1318137"/>
                </a:cubicBezTo>
                <a:cubicBezTo>
                  <a:pt x="1738756" y="1297413"/>
                  <a:pt x="1719403" y="1287051"/>
                  <a:pt x="1696520" y="1287051"/>
                </a:cubicBezTo>
                <a:cubicBezTo>
                  <a:pt x="1685672" y="1287051"/>
                  <a:pt x="1675531" y="1289804"/>
                  <a:pt x="1666097" y="1295311"/>
                </a:cubicBezTo>
                <a:cubicBezTo>
                  <a:pt x="1656662" y="1300817"/>
                  <a:pt x="1648007" y="1309077"/>
                  <a:pt x="1640131" y="1320091"/>
                </a:cubicBezTo>
                <a:lnTo>
                  <a:pt x="1640131" y="1202442"/>
                </a:lnTo>
                <a:close/>
                <a:moveTo>
                  <a:pt x="972116" y="1202442"/>
                </a:moveTo>
                <a:lnTo>
                  <a:pt x="972116" y="1529715"/>
                </a:lnTo>
                <a:lnTo>
                  <a:pt x="1026140" y="1529715"/>
                </a:lnTo>
                <a:lnTo>
                  <a:pt x="1026140" y="1406262"/>
                </a:lnTo>
                <a:lnTo>
                  <a:pt x="1061636" y="1406262"/>
                </a:lnTo>
                <a:cubicBezTo>
                  <a:pt x="1094378" y="1406262"/>
                  <a:pt x="1117447" y="1403025"/>
                  <a:pt x="1130841" y="1396551"/>
                </a:cubicBezTo>
                <a:cubicBezTo>
                  <a:pt x="1144236" y="1390077"/>
                  <a:pt x="1155398" y="1378841"/>
                  <a:pt x="1164327" y="1362842"/>
                </a:cubicBezTo>
                <a:cubicBezTo>
                  <a:pt x="1173257" y="1346843"/>
                  <a:pt x="1177722" y="1327011"/>
                  <a:pt x="1177722" y="1303348"/>
                </a:cubicBezTo>
                <a:cubicBezTo>
                  <a:pt x="1177722" y="1277303"/>
                  <a:pt x="1172550" y="1256020"/>
                  <a:pt x="1162207" y="1239500"/>
                </a:cubicBezTo>
                <a:cubicBezTo>
                  <a:pt x="1151863" y="1222980"/>
                  <a:pt x="1138729" y="1212190"/>
                  <a:pt x="1122804" y="1207130"/>
                </a:cubicBezTo>
                <a:cubicBezTo>
                  <a:pt x="1112833" y="1204005"/>
                  <a:pt x="1091625" y="1202442"/>
                  <a:pt x="1059180" y="1202442"/>
                </a:cubicBezTo>
                <a:close/>
                <a:moveTo>
                  <a:pt x="2667194" y="1196861"/>
                </a:moveTo>
                <a:cubicBezTo>
                  <a:pt x="2646209" y="1196861"/>
                  <a:pt x="2628573" y="1200504"/>
                  <a:pt x="2614285" y="1207791"/>
                </a:cubicBezTo>
                <a:cubicBezTo>
                  <a:pt x="2599998" y="1215078"/>
                  <a:pt x="2588798" y="1225859"/>
                  <a:pt x="2580687" y="1240135"/>
                </a:cubicBezTo>
                <a:cubicBezTo>
                  <a:pt x="2572576" y="1254411"/>
                  <a:pt x="2568520" y="1270472"/>
                  <a:pt x="2568520" y="1288317"/>
                </a:cubicBezTo>
                <a:cubicBezTo>
                  <a:pt x="2568520" y="1303632"/>
                  <a:pt x="2571683" y="1317945"/>
                  <a:pt x="2578008" y="1331255"/>
                </a:cubicBezTo>
                <a:cubicBezTo>
                  <a:pt x="2584334" y="1344564"/>
                  <a:pt x="2592854" y="1355308"/>
                  <a:pt x="2603570" y="1363487"/>
                </a:cubicBezTo>
                <a:cubicBezTo>
                  <a:pt x="2614285" y="1371666"/>
                  <a:pt x="2631177" y="1379245"/>
                  <a:pt x="2654246" y="1386226"/>
                </a:cubicBezTo>
                <a:cubicBezTo>
                  <a:pt x="2679993" y="1394100"/>
                  <a:pt x="2696215" y="1399711"/>
                  <a:pt x="2702912" y="1403058"/>
                </a:cubicBezTo>
                <a:cubicBezTo>
                  <a:pt x="2709610" y="1406406"/>
                  <a:pt x="2714595" y="1410683"/>
                  <a:pt x="2717870" y="1415890"/>
                </a:cubicBezTo>
                <a:cubicBezTo>
                  <a:pt x="2721144" y="1421096"/>
                  <a:pt x="2722781" y="1427418"/>
                  <a:pt x="2722781" y="1434855"/>
                </a:cubicBezTo>
                <a:cubicBezTo>
                  <a:pt x="2722781" y="1447500"/>
                  <a:pt x="2718093" y="1458100"/>
                  <a:pt x="2708717" y="1466654"/>
                </a:cubicBezTo>
                <a:cubicBezTo>
                  <a:pt x="2699340" y="1475209"/>
                  <a:pt x="2686467" y="1479486"/>
                  <a:pt x="2670096" y="1479486"/>
                </a:cubicBezTo>
                <a:cubicBezTo>
                  <a:pt x="2637056" y="1479486"/>
                  <a:pt x="2617559" y="1458575"/>
                  <a:pt x="2611606" y="1416755"/>
                </a:cubicBezTo>
                <a:lnTo>
                  <a:pt x="2558698" y="1423005"/>
                </a:lnTo>
                <a:cubicBezTo>
                  <a:pt x="2566139" y="1497866"/>
                  <a:pt x="2602751" y="1535296"/>
                  <a:pt x="2668533" y="1535296"/>
                </a:cubicBezTo>
                <a:cubicBezTo>
                  <a:pt x="2705740" y="1535296"/>
                  <a:pt x="2733087" y="1525624"/>
                  <a:pt x="2750574" y="1506280"/>
                </a:cubicBezTo>
                <a:cubicBezTo>
                  <a:pt x="2768062" y="1486936"/>
                  <a:pt x="2776806" y="1463054"/>
                  <a:pt x="2776806" y="1434635"/>
                </a:cubicBezTo>
                <a:cubicBezTo>
                  <a:pt x="2776806" y="1414992"/>
                  <a:pt x="2773607" y="1398289"/>
                  <a:pt x="2767211" y="1384526"/>
                </a:cubicBezTo>
                <a:cubicBezTo>
                  <a:pt x="2760815" y="1370763"/>
                  <a:pt x="2751556" y="1359528"/>
                  <a:pt x="2739435" y="1350823"/>
                </a:cubicBezTo>
                <a:cubicBezTo>
                  <a:pt x="2727314" y="1342118"/>
                  <a:pt x="2707638" y="1333819"/>
                  <a:pt x="2680407" y="1325926"/>
                </a:cubicBezTo>
                <a:cubicBezTo>
                  <a:pt x="2654664" y="1318632"/>
                  <a:pt x="2638213" y="1311942"/>
                  <a:pt x="2631053" y="1305859"/>
                </a:cubicBezTo>
                <a:cubicBezTo>
                  <a:pt x="2623893" y="1299776"/>
                  <a:pt x="2620313" y="1292283"/>
                  <a:pt x="2620313" y="1283381"/>
                </a:cubicBezTo>
                <a:cubicBezTo>
                  <a:pt x="2620313" y="1274331"/>
                  <a:pt x="2624257" y="1266764"/>
                  <a:pt x="2632144" y="1260680"/>
                </a:cubicBezTo>
                <a:cubicBezTo>
                  <a:pt x="2640032" y="1254597"/>
                  <a:pt x="2651269" y="1251555"/>
                  <a:pt x="2665854" y="1251555"/>
                </a:cubicBezTo>
                <a:cubicBezTo>
                  <a:pt x="2680439" y="1251555"/>
                  <a:pt x="2691676" y="1255053"/>
                  <a:pt x="2699564" y="1262048"/>
                </a:cubicBezTo>
                <a:cubicBezTo>
                  <a:pt x="2707452" y="1269043"/>
                  <a:pt x="2712586" y="1281321"/>
                  <a:pt x="2714967" y="1298883"/>
                </a:cubicBezTo>
                <a:lnTo>
                  <a:pt x="2769215" y="1295981"/>
                </a:lnTo>
                <a:cubicBezTo>
                  <a:pt x="2768173" y="1264131"/>
                  <a:pt x="2758797" y="1239649"/>
                  <a:pt x="2741087" y="1222534"/>
                </a:cubicBezTo>
                <a:cubicBezTo>
                  <a:pt x="2723376" y="1205419"/>
                  <a:pt x="2698745" y="1196861"/>
                  <a:pt x="2667194" y="1196861"/>
                </a:cubicBezTo>
                <a:close/>
                <a:moveTo>
                  <a:pt x="0" y="0"/>
                </a:moveTo>
                <a:lnTo>
                  <a:pt x="5760720" y="0"/>
                </a:lnTo>
                <a:lnTo>
                  <a:pt x="5760720" y="6858000"/>
                </a:lnTo>
                <a:lnTo>
                  <a:pt x="0" y="6858000"/>
                </a:lnTo>
                <a:close/>
              </a:path>
            </a:pathLst>
          </a:cu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664414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9A6E02-6986-E085-C5DD-7BFA1E33DBFC}"/>
              </a:ext>
            </a:extLst>
          </p:cNvPr>
          <p:cNvSpPr txBox="1"/>
          <p:nvPr/>
        </p:nvSpPr>
        <p:spPr>
          <a:xfrm>
            <a:off x="944880" y="594360"/>
            <a:ext cx="6446520" cy="1600438"/>
          </a:xfrm>
          <a:prstGeom prst="rect">
            <a:avLst/>
          </a:prstGeom>
          <a:noFill/>
        </p:spPr>
        <p:txBody>
          <a:bodyPr wrap="square" rtlCol="0">
            <a:spAutoFit/>
          </a:bodyPr>
          <a:lstStyle/>
          <a:p>
            <a:pPr>
              <a:buNone/>
            </a:pPr>
            <a:r>
              <a:rPr lang="en-US" sz="3200" b="1" dirty="0">
                <a:latin typeface="Bahnschrift Light" panose="020B0502040204020203" pitchFamily="34" charset="0"/>
              </a:rPr>
              <a:t>Objective &amp; Scope</a:t>
            </a:r>
          </a:p>
          <a:p>
            <a:pPr>
              <a:buFont typeface="Arial" panose="020B0604020202020204" pitchFamily="34" charset="0"/>
              <a:buChar char="•"/>
            </a:pPr>
            <a:r>
              <a:rPr lang="en-US" sz="2400" b="1" dirty="0">
                <a:latin typeface="High Tower Text" panose="02040502050506030303" pitchFamily="18" charset="0"/>
              </a:rPr>
              <a:t>Objectives</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To visualize Zomato’s data using Power BI</a:t>
            </a:r>
          </a:p>
          <a:p>
            <a:endParaRPr lang="en-IN" dirty="0"/>
          </a:p>
        </p:txBody>
      </p:sp>
    </p:spTree>
    <p:extLst>
      <p:ext uri="{BB962C8B-B14F-4D97-AF65-F5344CB8AC3E}">
        <p14:creationId xmlns:p14="http://schemas.microsoft.com/office/powerpoint/2010/main" val="4176843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0174B1-C6BC-7AD4-B3F9-08F917CA5A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71E2FD-61F7-DB54-E237-D16155762FCC}"/>
              </a:ext>
            </a:extLst>
          </p:cNvPr>
          <p:cNvSpPr txBox="1"/>
          <p:nvPr/>
        </p:nvSpPr>
        <p:spPr>
          <a:xfrm>
            <a:off x="944880" y="594360"/>
            <a:ext cx="6446520" cy="1600438"/>
          </a:xfrm>
          <a:prstGeom prst="rect">
            <a:avLst/>
          </a:prstGeom>
          <a:noFill/>
        </p:spPr>
        <p:txBody>
          <a:bodyPr wrap="square" rtlCol="0">
            <a:spAutoFit/>
          </a:bodyPr>
          <a:lstStyle/>
          <a:p>
            <a:pPr>
              <a:buNone/>
            </a:pPr>
            <a:r>
              <a:rPr lang="en-US" sz="3200" b="1" dirty="0">
                <a:latin typeface="Bahnschrift Light" panose="020B0502040204020203" pitchFamily="34" charset="0"/>
              </a:rPr>
              <a:t>Objective &amp; Scope</a:t>
            </a:r>
          </a:p>
          <a:p>
            <a:pPr>
              <a:buFont typeface="Arial" panose="020B0604020202020204" pitchFamily="34" charset="0"/>
              <a:buChar char="•"/>
            </a:pPr>
            <a:r>
              <a:rPr lang="en-US" sz="2400" b="1" dirty="0">
                <a:latin typeface="High Tower Text" panose="02040502050506030303" pitchFamily="18" charset="0"/>
              </a:rPr>
              <a:t>Objectives</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To visualize Zomato’s data using Power BI</a:t>
            </a:r>
          </a:p>
          <a:p>
            <a:endParaRPr lang="en-IN" dirty="0"/>
          </a:p>
        </p:txBody>
      </p:sp>
      <p:pic>
        <p:nvPicPr>
          <p:cNvPr id="4098" name="Picture 2" descr="Power Bi Images - Free Download on Freepik">
            <a:extLst>
              <a:ext uri="{FF2B5EF4-FFF2-40B4-BE49-F238E27FC236}">
                <a16:creationId xmlns:a16="http://schemas.microsoft.com/office/drawing/2014/main" id="{2519DD4F-E89B-329E-DAFE-7EA8C832F6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9190" y="2444291"/>
            <a:ext cx="5322570" cy="3545982"/>
          </a:xfrm>
          <a:prstGeom prst="rect">
            <a:avLst/>
          </a:prstGeom>
          <a:noFill/>
          <a:extLst>
            <a:ext uri="{909E8E84-426E-40DD-AFC4-6F175D3DCCD1}">
              <a14:hiddenFill xmlns:a14="http://schemas.microsoft.com/office/drawing/2010/main">
                <a:solidFill>
                  <a:srgbClr val="FFFFFF"/>
                </a:solidFill>
              </a14:hiddenFill>
            </a:ext>
          </a:extLst>
        </p:spPr>
      </p:pic>
      <p:sp>
        <p:nvSpPr>
          <p:cNvPr id="3" name="AutoShape 4" descr="What is Power BI? - Beginner's Guide to Power BI | DataCamp">
            <a:extLst>
              <a:ext uri="{FF2B5EF4-FFF2-40B4-BE49-F238E27FC236}">
                <a16:creationId xmlns:a16="http://schemas.microsoft.com/office/drawing/2014/main" id="{1D0B081E-753E-C8C2-4BD0-27159724134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9AD0F0C-8574-2783-134E-D2ED6758A204}"/>
              </a:ext>
            </a:extLst>
          </p:cNvPr>
          <p:cNvPicPr>
            <a:picLocks noChangeAspect="1"/>
          </p:cNvPicPr>
          <p:nvPr/>
        </p:nvPicPr>
        <p:blipFill>
          <a:blip r:embed="rId3"/>
          <a:stretch>
            <a:fillRect/>
          </a:stretch>
        </p:blipFill>
        <p:spPr>
          <a:xfrm>
            <a:off x="6979920" y="1977129"/>
            <a:ext cx="4072890" cy="4175514"/>
          </a:xfrm>
          <a:prstGeom prst="rect">
            <a:avLst/>
          </a:prstGeom>
        </p:spPr>
      </p:pic>
    </p:spTree>
    <p:extLst>
      <p:ext uri="{BB962C8B-B14F-4D97-AF65-F5344CB8AC3E}">
        <p14:creationId xmlns:p14="http://schemas.microsoft.com/office/powerpoint/2010/main" val="14505703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0974D9-F163-19BF-91EC-332F7690270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9BCA5EA-76FF-D97A-4AFD-71B630D833CE}"/>
              </a:ext>
            </a:extLst>
          </p:cNvPr>
          <p:cNvSpPr txBox="1"/>
          <p:nvPr/>
        </p:nvSpPr>
        <p:spPr>
          <a:xfrm>
            <a:off x="944880" y="594360"/>
            <a:ext cx="6446520" cy="1600438"/>
          </a:xfrm>
          <a:prstGeom prst="rect">
            <a:avLst/>
          </a:prstGeom>
          <a:noFill/>
        </p:spPr>
        <p:txBody>
          <a:bodyPr wrap="square" rtlCol="0">
            <a:spAutoFit/>
          </a:bodyPr>
          <a:lstStyle/>
          <a:p>
            <a:pPr>
              <a:buNone/>
            </a:pPr>
            <a:r>
              <a:rPr lang="en-US" sz="3200" b="1" dirty="0">
                <a:latin typeface="Bahnschrift Light" panose="020B0502040204020203" pitchFamily="34" charset="0"/>
              </a:rPr>
              <a:t>Objective &amp; Scope</a:t>
            </a:r>
          </a:p>
          <a:p>
            <a:pPr>
              <a:buFont typeface="Arial" panose="020B0604020202020204" pitchFamily="34" charset="0"/>
              <a:buChar char="•"/>
            </a:pPr>
            <a:r>
              <a:rPr lang="en-US" sz="2400" b="1" dirty="0">
                <a:latin typeface="High Tower Text" panose="02040502050506030303" pitchFamily="18" charset="0"/>
              </a:rPr>
              <a:t>Objectives</a:t>
            </a:r>
            <a:r>
              <a:rPr lang="en-US" sz="2400" dirty="0">
                <a:latin typeface="High Tower Text" panose="02040502050506030303" pitchFamily="18" charset="0"/>
              </a:rPr>
              <a:t>:</a:t>
            </a:r>
          </a:p>
          <a:p>
            <a:pPr marL="742950" lvl="1" indent="-285750">
              <a:buFont typeface="Arial" panose="020B0604020202020204" pitchFamily="34" charset="0"/>
              <a:buChar char="•"/>
            </a:pPr>
            <a:r>
              <a:rPr lang="en-US" sz="2400" dirty="0">
                <a:latin typeface="High Tower Text" panose="02040502050506030303" pitchFamily="18" charset="0"/>
              </a:rPr>
              <a:t>To visualize Zomato’s data using Power BI</a:t>
            </a:r>
          </a:p>
          <a:p>
            <a:endParaRPr lang="en-IN" dirty="0"/>
          </a:p>
        </p:txBody>
      </p:sp>
      <p:sp>
        <p:nvSpPr>
          <p:cNvPr id="3" name="AutoShape 4" descr="What is Power BI? - Beginner's Guide to Power BI | DataCamp">
            <a:extLst>
              <a:ext uri="{FF2B5EF4-FFF2-40B4-BE49-F238E27FC236}">
                <a16:creationId xmlns:a16="http://schemas.microsoft.com/office/drawing/2014/main" id="{F6784FA8-8784-70A2-4DAE-A71AB42E00D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7052609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321</Words>
  <Application>Microsoft Office PowerPoint</Application>
  <PresentationFormat>Widescreen</PresentationFormat>
  <Paragraphs>39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Tamil Tamil</dc:creator>
  <cp:lastModifiedBy>918838942581</cp:lastModifiedBy>
  <cp:revision>2</cp:revision>
  <dcterms:created xsi:type="dcterms:W3CDTF">2025-05-15T03:38:09Z</dcterms:created>
  <dcterms:modified xsi:type="dcterms:W3CDTF">2025-05-15T04:53:34Z</dcterms:modified>
</cp:coreProperties>
</file>