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09631/f/dea28725-e99e-4091-a7e5-79512e3352f2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312213264</a:t>
            </a:r>
            <a:r>
              <a:rPr dirty="0" sz="2400" lang="en-US"/>
              <a:t>,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unm1455251122335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&amp;</a:t>
            </a:r>
            <a:r>
              <a:rPr dirty="0" sz="2400" lang="en-US"/>
              <a:t>F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Tagore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2391727" y="2191961"/>
            <a:ext cx="4572000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1. Descriptive analytics.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  <a:latin typeface="Calibri"/>
              </a:rPr>
              <a:t>2. Inferential analytics.
3. Predictive analytics.
4. Correlation analytics
5. Regression analytics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973897" y="2019300"/>
          <a:ext cx="4523616" cy="31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093910" y="1814252"/>
            <a:ext cx="6070023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This employee performance analysis using Excel has provided valuable insights into the relationships between performance ratings, sales targets, employee satisfaction, and other key metrics.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1" y="2488101"/>
            <a:ext cx="6451023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As an HR Manager, I need to analyze the performance of employees in our organization to identify top performers, areas for improvement, and trends in performance over time. I have access to employee data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676274" y="2246313"/>
            <a:ext cx="7443954" cy="34442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*Project Title:* Employee Performance Analysis using Excel
*Objective:* To analyze employee performance data using Excel and provide insights to inform talent development programs, improve team performance, and enhance the overall employee experience.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311419" y="2308859"/>
            <a:ext cx="5541818" cy="21869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HR Manager,
Supervisor
Department heads
Operation manager
Business analysts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153727" y="2213610"/>
            <a:ext cx="4572000" cy="38633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Solutions: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  <a:latin typeface="Calibri"/>
              </a:rPr>
              <a:t>
Collect and clean.
Create a customizable excel
Analyze performance
Identify top performance
Develop recommendations for improvement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240966" y="1409532"/>
            <a:ext cx="5870863" cy="4701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This data set contains employee performance data for [company name) employees, collected over a period of Time frame).
The data includes:
1. Employee id
2. Name
3. Department
4. Job title
5. Performance rating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8"/>
          <p:cNvSpPr txBox="1"/>
          <p:nvPr/>
        </p:nvSpPr>
        <p:spPr>
          <a:xfrm>
            <a:off x="1943251" y="2354702"/>
            <a:ext cx="7500785" cy="929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2024-09-06T09:40:04Z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2b7945aa52e7493eb8af6c05d07f88aa</vt:lpwstr>
  </property>
</Properties>
</file>