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Slide Image Placeholder 1"/>
          <p:cNvSpPr>
            <a:spLocks noChangeAspect="1" noRot="1" noGrp="1"/>
          </p:cNvSpPr>
          <p:nvPr>
            <p:ph type="sldImg"/>
          </p:nvPr>
        </p:nvSpPr>
        <p:spPr>
          <a:xfrm>
            <a:off x="533400" y="763588"/>
            <a:ext cx="6704013" cy="3771900"/>
          </a:xfrm>
        </p:spPr>
      </p:sp>
      <p:sp>
        <p:nvSpPr>
          <p:cNvPr id="1048602" name="Notes Placeholder 2"/>
          <p:cNvSpPr>
            <a:spLocks noGrp="1"/>
          </p:cNvSpPr>
          <p:nvPr>
            <p:ph type="body" idx="1"/>
          </p:nvPr>
        </p:nvSpPr>
        <p:spPr/>
        <p:txBody>
          <a:bodyPr/>
          <a:p>
            <a:pPr indent="0" marL="158750">
              <a:buNone/>
            </a:pPr>
            <a:endParaRPr b="1" lang="en-US"/>
          </a:p>
        </p:txBody>
      </p:sp>
      <p:sp>
        <p:nvSpPr>
          <p:cNvPr id="1048603"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4" name="Title 1"/>
          <p:cNvSpPr>
            <a:spLocks noGrp="1"/>
          </p:cNvSpPr>
          <p:nvPr>
            <p:ph type="title"/>
          </p:nvPr>
        </p:nvSpPr>
        <p:spPr/>
        <p:txBody>
          <a:bodyPr/>
          <a:p>
            <a:r>
              <a:rPr lang="en-US" smtClean="0"/>
              <a:t>Click to edit Master title style</a:t>
            </a:r>
            <a:endParaRPr lang="en-US"/>
          </a:p>
        </p:txBody>
      </p:sp>
      <p:sp>
        <p:nvSpPr>
          <p:cNvPr id="1048605"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6"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endParaRPr lang="en-US"/>
          </a:p>
        </p:txBody>
      </p:sp>
      <p:sp>
        <p:nvSpPr>
          <p:cNvPr id="1048647"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8" name="Date Placeholder 3"/>
          <p:cNvSpPr>
            <a:spLocks noGrp="1"/>
          </p:cNvSpPr>
          <p:nvPr>
            <p:ph type="dt" sz="half" idx="10"/>
          </p:nvPr>
        </p:nvSpPr>
        <p:spPr/>
        <p:txBody>
          <a:bodyPr/>
          <a:p>
            <a:fld id="{3FD61DA6-D9C3-4FDE-8A87-022315D71125}" type="datetime1">
              <a:rPr lang="en-US" smtClean="0"/>
            </a:fld>
            <a:endParaRPr lang="en-US"/>
          </a:p>
        </p:txBody>
      </p:sp>
      <p:sp>
        <p:nvSpPr>
          <p:cNvPr id="1048649" name="Footer Placeholder 4"/>
          <p:cNvSpPr>
            <a:spLocks noGrp="1"/>
          </p:cNvSpPr>
          <p:nvPr>
            <p:ph type="ftr" sz="quarter" idx="11"/>
          </p:nvPr>
        </p:nvSpPr>
        <p:spPr/>
        <p:txBody>
          <a:bodyPr/>
          <a:p>
            <a:pPr marL="12700">
              <a:lnSpc>
                <a:spcPct val="100000"/>
              </a:lnSpc>
              <a:spcBef>
                <a:spcPts val="25"/>
              </a:spcBef>
            </a:pPr>
          </a:p>
        </p:txBody>
      </p:sp>
      <p:sp>
        <p:nvSpPr>
          <p:cNvPr id="1048650"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1309359" y="1286605"/>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altLang="en-IN" lang="en-US"/>
              <a:t>ssssSSSSSSSSSS</a:t>
            </a:r>
            <a:endParaRPr altLang="en-IN" lang="en-US"/>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490322" y="2755728"/>
            <a:ext cx="4019698" cy="132207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a:p>
            <a:endParaRPr sz="2000" lang="en-US">
              <a:solidFill>
                <a:srgbClr val="161D23"/>
              </a:solidFill>
            </a:endParaRPr>
          </a:p>
          <a:p>
            <a:endParaRPr sz="2000" lang="en-US">
              <a:solidFill>
                <a:srgbClr val="161D23"/>
              </a:solidFill>
            </a:endParaRPr>
          </a:p>
          <a:p>
            <a:endParaRPr sz="2000" lang="en-US">
              <a:solidFill>
                <a:srgbClr val="161D23"/>
              </a:solidFill>
            </a:endParaRPr>
          </a:p>
        </p:txBody>
      </p:sp>
      <p:sp>
        <p:nvSpPr>
          <p:cNvPr id="1048598"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9" name="TextBox 23"/>
          <p:cNvSpPr txBox="1"/>
          <p:nvPr/>
        </p:nvSpPr>
        <p:spPr>
          <a:xfrm>
            <a:off x="5693356" y="3956068"/>
            <a:ext cx="2095554" cy="429895"/>
          </a:xfrm>
          <a:prstGeom prst="rect"/>
          <a:noFill/>
        </p:spPr>
        <p:txBody>
          <a:bodyPr wrap="square">
            <a:spAutoFit/>
          </a:bodyPr>
          <a:p>
            <a:pPr lvl="0" marR="0" rtl="0">
              <a:lnSpc>
                <a:spcPct val="100000"/>
              </a:lnSpc>
              <a:spcBef>
                <a:spcPts val="0"/>
              </a:spcBef>
              <a:spcAft>
                <a:spcPts val="200"/>
              </a:spcAft>
              <a:buClr>
                <a:schemeClr val="bg1"/>
              </a:buClr>
            </a:pPr>
            <a:r>
              <a:rPr sz="1100" lang="en-US" err="1">
                <a:solidFill>
                  <a:schemeClr val="tx1"/>
                </a:solidFill>
              </a:rPr>
              <a:t>Bharathiyar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
        <p:nvSpPr>
          <p:cNvPr id="1048600" name="Text Box 2"/>
          <p:cNvSpPr txBox="1"/>
          <p:nvPr/>
        </p:nvSpPr>
        <p:spPr>
          <a:xfrm>
            <a:off x="1864995" y="4106545"/>
            <a:ext cx="3048000" cy="521970"/>
          </a:xfrm>
          <a:prstGeom prst="rect"/>
          <a:noFill/>
        </p:spPr>
        <p:txBody>
          <a:bodyPr rtlCol="0" wrap="square">
            <a:spAutoFit/>
          </a:bodyPr>
          <a:p>
            <a:r>
              <a:rPr lang="en-US"/>
              <a:t>Student name:</a:t>
            </a:r>
            <a:r>
              <a:rPr lang="en-US"/>
              <a:t>T</a:t>
            </a:r>
            <a:r>
              <a:rPr lang="en-US"/>
              <a:t>a</a:t>
            </a:r>
            <a:r>
              <a:rPr lang="en-US"/>
              <a:t>m</a:t>
            </a:r>
            <a:r>
              <a:rPr lang="en-US"/>
              <a:t>i</a:t>
            </a:r>
            <a:r>
              <a:rPr lang="en-US"/>
              <a:t>l</a:t>
            </a:r>
            <a:r>
              <a:rPr lang="en-US"/>
              <a:t>a</a:t>
            </a:r>
            <a:r>
              <a:rPr lang="en-US"/>
              <a:t>r</a:t>
            </a:r>
            <a:r>
              <a:rPr lang="en-US"/>
              <a:t>a</a:t>
            </a:r>
            <a:r>
              <a:rPr lang="en-US"/>
              <a:t>s</a:t>
            </a:r>
            <a:r>
              <a:rPr lang="en-US"/>
              <a:t>i</a:t>
            </a:r>
            <a:r>
              <a:rPr lang="en-US"/>
              <a:t>R</a:t>
            </a:r>
            <a:endParaRPr lang="en-US"/>
          </a:p>
          <a:p>
            <a:r>
              <a:rPr lang="en-US"/>
              <a:t>Student id:</a:t>
            </a:r>
            <a:r>
              <a:rPr lang="en-US"/>
              <a:t>a</a:t>
            </a:r>
            <a:r>
              <a:rPr lang="en-US"/>
              <a:t>u</a:t>
            </a:r>
            <a:r>
              <a:rPr lang="en-US"/>
              <a:t>6</a:t>
            </a:r>
            <a:r>
              <a:rPr lang="en-US"/>
              <a:t>2</a:t>
            </a:r>
            <a:r>
              <a:rPr lang="en-US"/>
              <a:t>0</a:t>
            </a:r>
            <a:r>
              <a:rPr lang="en-US"/>
              <a:t>3</a:t>
            </a:r>
            <a:r>
              <a:rPr lang="en-US"/>
              <a:t>2</a:t>
            </a:r>
            <a:r>
              <a:rPr lang="en-US"/>
              <a:t>1</a:t>
            </a:r>
            <a:r>
              <a:rPr lang="en-US"/>
              <a:t>1</a:t>
            </a:r>
            <a:r>
              <a:rPr lang="en-US"/>
              <a:t>0</a:t>
            </a:r>
            <a:r>
              <a:rPr lang="en-US"/>
              <a:t>4</a:t>
            </a:r>
            <a:r>
              <a:rPr lang="en-US"/>
              <a:t>1</a:t>
            </a:r>
            <a:r>
              <a:rPr lang="en-US"/>
              <a:t>0</a:t>
            </a:r>
            <a:r>
              <a:rPr lang="en-US"/>
              <a:t>5</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1"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3"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4" name="Text Box 5"/>
          <p:cNvSpPr txBox="1"/>
          <p:nvPr/>
        </p:nvSpPr>
        <p:spPr>
          <a:xfrm>
            <a:off x="3823970" y="3517900"/>
            <a:ext cx="3048000" cy="306705"/>
          </a:xfrm>
          <a:prstGeom prst="rect"/>
          <a:noFill/>
        </p:spPr>
        <p:txBody>
          <a:bodyPr rtlCol="0" wrap="square">
            <a:spAutoFit/>
          </a:bodyPr>
          <a:p>
            <a:endParaRPr lang="en-US"/>
          </a:p>
        </p:txBody>
      </p:sp>
      <p:sp>
        <p:nvSpPr>
          <p:cNvPr id="1048655" name="Content Placeholder 3"/>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0" name="Picture 2" descr="C:\Users\monis\Pictures\Camera Roll\WhatsApp Image 2024-04-08 at 12.53.00_3047f615.jpgWhatsApp Image 2024-04-08 at 12.53.00_3047f615"/>
          <p:cNvPicPr>
            <a:picLocks noChangeAspect="1"/>
          </p:cNvPicPr>
          <p:nvPr/>
        </p:nvPicPr>
        <p:blipFill>
          <a:blip xmlns:r="http://schemas.openxmlformats.org/officeDocument/2006/relationships" r:embed="rId1"/>
          <a:srcRect t="725" b="725"/>
          <a:stretch>
            <a:fillRect/>
          </a:stretch>
        </p:blipFill>
        <p:spPr>
          <a:xfrm>
            <a:off x="417195" y="1267460"/>
            <a:ext cx="7618730" cy="34175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1" name="Picture 2" descr="C:\Users\monis\Pictures\Camera Roll\WhatsApp Image 2024-04-08 at 12.50.13_837651a4.jpgWhatsApp Image 2024-04-08 at 12.50.13_837651a4"/>
          <p:cNvPicPr>
            <a:picLocks noChangeAspect="1"/>
          </p:cNvPicPr>
          <p:nvPr/>
        </p:nvPicPr>
        <p:blipFill>
          <a:blip xmlns:r="http://schemas.openxmlformats.org/officeDocument/2006/relationships" r:embed="rId1"/>
          <a:srcRect t="7127" b="7127"/>
          <a:stretch>
            <a:fillRect/>
          </a:stretch>
        </p:blipFill>
        <p:spPr>
          <a:xfrm>
            <a:off x="1002665" y="1433830"/>
            <a:ext cx="6530975" cy="330009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2" name="Picture 2" descr="C:\Users\monis\Pictures\Camera Roll\WhatsApp Image 2024-04-08 at 12.46.13_4b001064.jpgWhatsApp Image 2024-04-08 at 12.46.13_4b001064"/>
          <p:cNvPicPr>
            <a:picLocks noChangeAspect="1"/>
          </p:cNvPicPr>
          <p:nvPr/>
        </p:nvPicPr>
        <p:blipFill>
          <a:blip xmlns:r="http://schemas.openxmlformats.org/officeDocument/2006/relationships" r:embed="rId1"/>
          <a:srcRect l="7865" r="7865"/>
          <a:stretch>
            <a:fillRect/>
          </a:stretch>
        </p:blipFill>
        <p:spPr>
          <a:xfrm>
            <a:off x="785495" y="1356995"/>
            <a:ext cx="7215505" cy="348932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3" name="Picture 2" descr="C:\Users\monis\Pictures\Camera Roll\WhatsApp Image 2024-04-08 at 12.50.40_a850ac80.jpgWhatsApp Image 2024-04-08 at 12.50.40_a850ac80"/>
          <p:cNvPicPr>
            <a:picLocks noChangeAspect="1"/>
          </p:cNvPicPr>
          <p:nvPr/>
        </p:nvPicPr>
        <p:blipFill>
          <a:blip xmlns:r="http://schemas.openxmlformats.org/officeDocument/2006/relationships" r:embed="rId1"/>
          <a:srcRect l="4395" r="4395"/>
          <a:stretch>
            <a:fillRect/>
          </a:stretch>
        </p:blipFill>
        <p:spPr>
          <a:xfrm>
            <a:off x="628650" y="1267460"/>
            <a:ext cx="7857490" cy="365506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310769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8"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9"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0"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1"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2"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29"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7"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0"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2"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7"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1"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5" name="TextBox 2"/>
          <p:cNvSpPr txBox="1"/>
          <p:nvPr/>
        </p:nvSpPr>
        <p:spPr>
          <a:xfrm>
            <a:off x="562610" y="752832"/>
            <a:ext cx="8017933" cy="364617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7"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0"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1"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2"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monis</cp:lastModifiedBy>
  <dcterms:created xsi:type="dcterms:W3CDTF">2024-04-04T19:27:00Z</dcterms:created>
  <dcterms:modified xsi:type="dcterms:W3CDTF">2024-04-08T09:44:09Z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4673bb7f84a84c928897a335d2fc7e72</vt:lpwstr>
  </property>
  <property fmtid="{D5CDD505-2E9C-101B-9397-08002B2CF9AE}" pid="4" name="KSOProductBuildVer">
    <vt:lpwstr>1033-12.2.0.13489</vt:lpwstr>
  </property>
</Properties>
</file>