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0"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70" name=""/>
        <p:cNvGrpSpPr/>
        <p:nvPr/>
      </p:nvGrpSpPr>
      <p:grpSpPr>
        <a:xfrm>
          <a:off x="0" y="0"/>
          <a:ext cx="0" cy="0"/>
          <a:chOff x="0" y="0"/>
          <a:chExt cx="0" cy="0"/>
        </a:xfrm>
      </p:grpSpPr>
      <p:sp>
        <p:nvSpPr>
          <p:cNvPr id="1048680"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1"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2"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3"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4" name="Footer Placeholder 5"/>
          <p:cNvSpPr>
            <a:spLocks noGrp="1"/>
          </p:cNvSpPr>
          <p:nvPr>
            <p:ph type="ftr" sz="quarter" idx="11"/>
          </p:nvPr>
        </p:nvSpPr>
        <p:spPr/>
        <p:txBody>
          <a:bodyPr/>
          <a:p>
            <a:endParaRPr dirty="0" lang="en-US"/>
          </a:p>
        </p:txBody>
      </p:sp>
      <p:sp>
        <p:nvSpPr>
          <p:cNvPr id="1048685"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2" name=""/>
        <p:cNvGrpSpPr/>
        <p:nvPr/>
      </p:nvGrpSpPr>
      <p:grpSpPr>
        <a:xfrm>
          <a:off x="0" y="0"/>
          <a:ext cx="0" cy="0"/>
          <a:chOff x="0" y="0"/>
          <a:chExt cx="0" cy="0"/>
        </a:xfrm>
      </p:grpSpPr>
      <p:sp>
        <p:nvSpPr>
          <p:cNvPr id="1048634"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5"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9" name=""/>
        <p:cNvGrpSpPr/>
        <p:nvPr/>
      </p:nvGrpSpPr>
      <p:grpSpPr>
        <a:xfrm>
          <a:off x="0" y="0"/>
          <a:ext cx="0" cy="0"/>
          <a:chOff x="0" y="0"/>
          <a:chExt cx="0" cy="0"/>
        </a:xfrm>
      </p:grpSpPr>
      <p:sp>
        <p:nvSpPr>
          <p:cNvPr id="1048672"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3"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4"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6" name="Footer Placeholder 4"/>
          <p:cNvSpPr>
            <a:spLocks noGrp="1"/>
          </p:cNvSpPr>
          <p:nvPr>
            <p:ph type="ftr" sz="quarter" idx="11"/>
          </p:nvPr>
        </p:nvSpPr>
        <p:spPr/>
        <p:txBody>
          <a:bodyPr/>
          <a:p>
            <a:endParaRPr dirty="0" lang="en-US"/>
          </a:p>
        </p:txBody>
      </p:sp>
      <p:sp>
        <p:nvSpPr>
          <p:cNvPr id="104867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8"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9"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629"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30"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2" name="Footer Placeholder 4"/>
          <p:cNvSpPr>
            <a:spLocks noGrp="1"/>
          </p:cNvSpPr>
          <p:nvPr>
            <p:ph type="ftr" sz="quarter" idx="11"/>
          </p:nvPr>
        </p:nvSpPr>
        <p:spPr/>
        <p:txBody>
          <a:bodyPr/>
          <a:p>
            <a:endParaRPr dirty="0" lang="en-US"/>
          </a:p>
        </p:txBody>
      </p:sp>
      <p:sp>
        <p:nvSpPr>
          <p:cNvPr id="104863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72" name=""/>
        <p:cNvGrpSpPr/>
        <p:nvPr/>
      </p:nvGrpSpPr>
      <p:grpSpPr>
        <a:xfrm>
          <a:off x="0" y="0"/>
          <a:ext cx="0" cy="0"/>
          <a:chOff x="0" y="0"/>
          <a:chExt cx="0" cy="0"/>
        </a:xfrm>
      </p:grpSpPr>
      <p:sp>
        <p:nvSpPr>
          <p:cNvPr id="1048692"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3"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8"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9"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4" name=""/>
        <p:cNvGrpSpPr/>
        <p:nvPr/>
      </p:nvGrpSpPr>
      <p:grpSpPr>
        <a:xfrm>
          <a:off x="0" y="0"/>
          <a:ext cx="0" cy="0"/>
          <a:chOff x="0" y="0"/>
          <a:chExt cx="0" cy="0"/>
        </a:xfrm>
      </p:grpSpPr>
      <p:sp>
        <p:nvSpPr>
          <p:cNvPr id="1048645"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6"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4" name=""/>
        <p:cNvGrpSpPr/>
        <p:nvPr/>
      </p:nvGrpSpPr>
      <p:grpSpPr>
        <a:xfrm>
          <a:off x="0" y="0"/>
          <a:ext cx="0" cy="0"/>
          <a:chOff x="0" y="0"/>
          <a:chExt cx="0" cy="0"/>
        </a:xfrm>
      </p:grpSpPr>
      <p:sp>
        <p:nvSpPr>
          <p:cNvPr id="1048706" name="Title 1"/>
          <p:cNvSpPr>
            <a:spLocks noGrp="1"/>
          </p:cNvSpPr>
          <p:nvPr>
            <p:ph type="title"/>
          </p:nvPr>
        </p:nvSpPr>
        <p:spPr/>
        <p:txBody>
          <a:bodyPr/>
          <a:lstStyle>
            <a:lvl1pPr algn="ctr"/>
          </a:lstStyle>
          <a:p>
            <a:r>
              <a:rPr lang="en-US"/>
              <a:t>Click to edit Master title style</a:t>
            </a:r>
            <a:endParaRPr dirty="0" lang="en-US"/>
          </a:p>
        </p:txBody>
      </p:sp>
      <p:sp>
        <p:nvSpPr>
          <p:cNvPr id="1048707"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8" name=""/>
        <p:cNvGrpSpPr/>
        <p:nvPr/>
      </p:nvGrpSpPr>
      <p:grpSpPr>
        <a:xfrm>
          <a:off x="0" y="0"/>
          <a:ext cx="0" cy="0"/>
          <a:chOff x="0" y="0"/>
          <a:chExt cx="0" cy="0"/>
        </a:xfrm>
      </p:grpSpPr>
      <p:sp>
        <p:nvSpPr>
          <p:cNvPr id="1048667"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8"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0" name="Footer Placeholder 4"/>
          <p:cNvSpPr>
            <a:spLocks noGrp="1"/>
          </p:cNvSpPr>
          <p:nvPr>
            <p:ph type="ftr" sz="quarter" idx="11"/>
          </p:nvPr>
        </p:nvSpPr>
        <p:spPr/>
        <p:txBody>
          <a:bodyPr/>
          <a:p>
            <a:endParaRPr dirty="0" lang="en-US"/>
          </a:p>
        </p:txBody>
      </p:sp>
      <p:sp>
        <p:nvSpPr>
          <p:cNvPr id="1048671"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1" name="Title 1"/>
          <p:cNvSpPr>
            <a:spLocks noGrp="1"/>
          </p:cNvSpPr>
          <p:nvPr>
            <p:ph type="title"/>
          </p:nvPr>
        </p:nvSpPr>
        <p:spPr/>
        <p:txBody>
          <a:bodyPr/>
          <a:p>
            <a:r>
              <a:rPr lang="en-US"/>
              <a:t>Click to edit Master title style</a:t>
            </a:r>
            <a:endParaRPr dirty="0" lang="en-US"/>
          </a:p>
        </p:txBody>
      </p:sp>
      <p:sp>
        <p:nvSpPr>
          <p:cNvPr id="104859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3"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4" name="Footer Placeholder 4"/>
          <p:cNvSpPr>
            <a:spLocks noGrp="1"/>
          </p:cNvSpPr>
          <p:nvPr>
            <p:ph type="ftr" sz="quarter" idx="11"/>
          </p:nvPr>
        </p:nvSpPr>
        <p:spPr/>
        <p:txBody>
          <a:bodyPr/>
          <a:p>
            <a:endParaRPr dirty="0" lang="en-US"/>
          </a:p>
        </p:txBody>
      </p:sp>
      <p:sp>
        <p:nvSpPr>
          <p:cNvPr id="1048595"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5" name=""/>
        <p:cNvGrpSpPr/>
        <p:nvPr/>
      </p:nvGrpSpPr>
      <p:grpSpPr>
        <a:xfrm>
          <a:off x="0" y="0"/>
          <a:ext cx="0" cy="0"/>
          <a:chOff x="0" y="0"/>
          <a:chExt cx="0" cy="0"/>
        </a:xfrm>
      </p:grpSpPr>
      <p:sp>
        <p:nvSpPr>
          <p:cNvPr id="1048651"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2"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1"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6"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2" name="Footer Placeholder 7"/>
          <p:cNvSpPr>
            <a:spLocks noGrp="1"/>
          </p:cNvSpPr>
          <p:nvPr>
            <p:ph type="ftr" sz="quarter" idx="11"/>
          </p:nvPr>
        </p:nvSpPr>
        <p:spPr/>
        <p:txBody>
          <a:bodyPr/>
          <a:p>
            <a:endParaRPr dirty="0" lang="en-US"/>
          </a:p>
        </p:txBody>
      </p:sp>
      <p:sp>
        <p:nvSpPr>
          <p:cNvPr id="1048663"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25" name="Title 1"/>
          <p:cNvSpPr>
            <a:spLocks noGrp="1"/>
          </p:cNvSpPr>
          <p:nvPr>
            <p:ph type="title"/>
          </p:nvPr>
        </p:nvSpPr>
        <p:spPr/>
        <p:txBody>
          <a:bodyPr/>
          <a:p>
            <a:r>
              <a:rPr lang="en-US"/>
              <a:t>Click to edit Master title style</a:t>
            </a:r>
            <a:endParaRPr dirty="0" lang="en-US"/>
          </a:p>
        </p:txBody>
      </p:sp>
      <p:sp>
        <p:nvSpPr>
          <p:cNvPr id="1048626"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7" name="Footer Placeholder 3"/>
          <p:cNvSpPr>
            <a:spLocks noGrp="1"/>
          </p:cNvSpPr>
          <p:nvPr>
            <p:ph type="ftr" sz="quarter" idx="11"/>
          </p:nvPr>
        </p:nvSpPr>
        <p:spPr/>
        <p:txBody>
          <a:bodyPr/>
          <a:p>
            <a:endParaRPr dirty="0" lang="en-US"/>
          </a:p>
        </p:txBody>
      </p:sp>
      <p:sp>
        <p:nvSpPr>
          <p:cNvPr id="1048628"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7" name=""/>
        <p:cNvGrpSpPr/>
        <p:nvPr/>
      </p:nvGrpSpPr>
      <p:grpSpPr>
        <a:xfrm>
          <a:off x="0" y="0"/>
          <a:ext cx="0" cy="0"/>
          <a:chOff x="0" y="0"/>
          <a:chExt cx="0" cy="0"/>
        </a:xfrm>
      </p:grpSpPr>
      <p:sp>
        <p:nvSpPr>
          <p:cNvPr id="1048664"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5" name="Footer Placeholder 2"/>
          <p:cNvSpPr>
            <a:spLocks noGrp="1"/>
          </p:cNvSpPr>
          <p:nvPr>
            <p:ph type="ftr" sz="quarter" idx="11"/>
          </p:nvPr>
        </p:nvSpPr>
        <p:spPr/>
        <p:txBody>
          <a:bodyPr/>
          <a:p>
            <a:endParaRPr dirty="0" lang="en-US"/>
          </a:p>
        </p:txBody>
      </p:sp>
      <p:sp>
        <p:nvSpPr>
          <p:cNvPr id="104866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3" name=""/>
        <p:cNvGrpSpPr/>
        <p:nvPr/>
      </p:nvGrpSpPr>
      <p:grpSpPr>
        <a:xfrm>
          <a:off x="0" y="0"/>
          <a:ext cx="0" cy="0"/>
          <a:chOff x="0" y="0"/>
          <a:chExt cx="0" cy="0"/>
        </a:xfrm>
      </p:grpSpPr>
      <p:sp>
        <p:nvSpPr>
          <p:cNvPr id="1048700"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1"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3"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4" name="Footer Placeholder 5"/>
          <p:cNvSpPr>
            <a:spLocks noGrp="1"/>
          </p:cNvSpPr>
          <p:nvPr>
            <p:ph type="ftr" sz="quarter" idx="11"/>
          </p:nvPr>
        </p:nvSpPr>
        <p:spPr/>
        <p:txBody>
          <a:bodyPr/>
          <a:p>
            <a:endParaRPr dirty="0" lang="en-US"/>
          </a:p>
        </p:txBody>
      </p:sp>
      <p:sp>
        <p:nvSpPr>
          <p:cNvPr id="1048705"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3" name=""/>
        <p:cNvGrpSpPr/>
        <p:nvPr/>
      </p:nvGrpSpPr>
      <p:grpSpPr>
        <a:xfrm>
          <a:off x="0" y="0"/>
          <a:ext cx="0" cy="0"/>
          <a:chOff x="0" y="0"/>
          <a:chExt cx="0" cy="0"/>
        </a:xfrm>
      </p:grpSpPr>
      <p:sp>
        <p:nvSpPr>
          <p:cNvPr id="1048639"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40"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1"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3" name="Footer Placeholder 5"/>
          <p:cNvSpPr>
            <a:spLocks noGrp="1"/>
          </p:cNvSpPr>
          <p:nvPr>
            <p:ph type="ftr" sz="quarter" idx="11"/>
          </p:nvPr>
        </p:nvSpPr>
        <p:spPr/>
        <p:txBody>
          <a:bodyPr/>
          <a:p>
            <a:endParaRPr dirty="0" lang="en-US"/>
          </a:p>
        </p:txBody>
      </p:sp>
      <p:sp>
        <p:nvSpPr>
          <p:cNvPr id="104864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a:bodyPr>
          <a:p>
            <a:r>
              <a:rPr b="1" dirty="0" lang="en-US"/>
              <a:t>Name</a:t>
            </a:r>
            <a:r>
              <a:rPr b="1" dirty="0" lang="en-US"/>
              <a:t>:</a:t>
            </a:r>
            <a:r>
              <a:rPr b="1" dirty="0" lang="en-US"/>
              <a:t> </a:t>
            </a:r>
            <a:r>
              <a:rPr b="1" dirty="0" lang="en-US"/>
              <a:t>T</a:t>
            </a:r>
            <a:r>
              <a:rPr b="1" dirty="0" lang="en-US"/>
              <a:t>a</a:t>
            </a:r>
            <a:r>
              <a:rPr b="1" dirty="0" lang="en-US"/>
              <a:t>m</a:t>
            </a:r>
            <a:r>
              <a:rPr b="1" dirty="0" lang="en-US"/>
              <a:t>i</a:t>
            </a:r>
            <a:r>
              <a:rPr b="1" dirty="0" lang="en-US"/>
              <a:t>l</a:t>
            </a:r>
            <a:r>
              <a:rPr b="1" dirty="0" lang="en-US"/>
              <a:t>a</a:t>
            </a:r>
            <a:r>
              <a:rPr b="1" dirty="0" lang="en-US"/>
              <a:t>r</a:t>
            </a:r>
            <a:r>
              <a:rPr b="1" dirty="0" lang="en-US"/>
              <a:t>a</a:t>
            </a:r>
            <a:r>
              <a:rPr b="1" dirty="0" lang="en-US"/>
              <a:t>s</a:t>
            </a:r>
            <a:r>
              <a:rPr b="1" dirty="0" lang="en-US"/>
              <a:t>i</a:t>
            </a:r>
            <a:r>
              <a:rPr b="1" dirty="0" lang="en-US"/>
              <a:t>.</a:t>
            </a:r>
            <a:r>
              <a:rPr b="1" dirty="0" lang="en-US"/>
              <a:t>N</a:t>
            </a:r>
            <a:endParaRPr altLang="en-US" lang="zh-CN"/>
          </a:p>
          <a:p>
            <a:r>
              <a:rPr b="1" dirty="0" lang="en-US"/>
              <a:t>Department : III B. Com (cooperate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2"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3" name="TextBox 5"/>
          <p:cNvSpPr txBox="1"/>
          <p:nvPr/>
        </p:nvSpPr>
        <p:spPr>
          <a:xfrm>
            <a:off x="1013554" y="2736547"/>
            <a:ext cx="7777907" cy="3139321"/>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4" name="Title 1"/>
          <p:cNvSpPr>
            <a:spLocks noGrp="1"/>
          </p:cNvSpPr>
          <p:nvPr>
            <p:ph type="title"/>
          </p:nvPr>
        </p:nvSpPr>
        <p:spPr/>
        <p:txBody>
          <a:bodyPr/>
          <a:p>
            <a:r>
              <a:rPr b="1" dirty="0" lang="en-US"/>
              <a:t>Modelling Approach </a:t>
            </a:r>
            <a:endParaRPr dirty="0" lang="en-IN"/>
          </a:p>
        </p:txBody>
      </p:sp>
      <p:sp>
        <p:nvSpPr>
          <p:cNvPr id="1048615" name="Content Placeholder 2"/>
          <p:cNvSpPr>
            <a:spLocks noGrp="1"/>
          </p:cNvSpPr>
          <p:nvPr>
            <p:ph idx="1"/>
          </p:nvPr>
        </p:nvSpPr>
        <p:spPr>
          <a:xfrm>
            <a:off x="1295400" y="2556932"/>
            <a:ext cx="10162142" cy="3590480"/>
          </a:xfrm>
        </p:spPr>
        <p:txBody>
          <a:bodyPr>
            <a:norm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6" name="Title 1"/>
          <p:cNvSpPr>
            <a:spLocks noGrp="1"/>
          </p:cNvSpPr>
          <p:nvPr>
            <p:ph type="title"/>
          </p:nvPr>
        </p:nvSpPr>
        <p:spPr/>
        <p:txBody>
          <a:bodyPr/>
          <a:p>
            <a:r>
              <a:rPr b="1" dirty="0" lang="en-US"/>
              <a:t>Modelling Approach </a:t>
            </a:r>
            <a:endParaRPr dirty="0" lang="en-IN"/>
          </a:p>
        </p:txBody>
      </p:sp>
      <p:sp>
        <p:nvSpPr>
          <p:cNvPr id="1048617" name="Content Placeholder 2"/>
          <p:cNvSpPr>
            <a:spLocks noGrp="1"/>
          </p:cNvSpPr>
          <p:nvPr>
            <p:ph idx="1"/>
          </p:nvPr>
        </p:nvSpPr>
        <p:spPr/>
        <p:txBody>
          <a:bodyPr>
            <a:norm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8" name="Title 1"/>
          <p:cNvSpPr>
            <a:spLocks noGrp="1"/>
          </p:cNvSpPr>
          <p:nvPr>
            <p:ph type="title"/>
          </p:nvPr>
        </p:nvSpPr>
        <p:spPr/>
        <p:txBody>
          <a:bodyPr/>
          <a:p>
            <a:r>
              <a:rPr b="1" dirty="0" lang="en-US"/>
              <a:t>Modelling Approach </a:t>
            </a:r>
            <a:endParaRPr dirty="0" lang="en-IN"/>
          </a:p>
        </p:txBody>
      </p:sp>
      <p:sp>
        <p:nvSpPr>
          <p:cNvPr id="1048619"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2"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3" name="Title 1"/>
          <p:cNvSpPr>
            <a:spLocks noGrp="1"/>
          </p:cNvSpPr>
          <p:nvPr>
            <p:ph type="title"/>
          </p:nvPr>
        </p:nvSpPr>
        <p:spPr/>
        <p:txBody>
          <a:bodyPr/>
          <a:p>
            <a:r>
              <a:rPr b="1" dirty="0" lang="en-US"/>
              <a:t>Conclusion</a:t>
            </a:r>
            <a:endParaRPr dirty="0" lang="en-IN"/>
          </a:p>
        </p:txBody>
      </p:sp>
      <p:sp>
        <p:nvSpPr>
          <p:cNvPr id="1048624" name="Content Placeholder 2"/>
          <p:cNvSpPr>
            <a:spLocks noGrp="1"/>
          </p:cNvSpPr>
          <p:nvPr>
            <p:ph idx="1"/>
          </p:nvPr>
        </p:nvSpPr>
        <p:spPr>
          <a:xfrm>
            <a:off x="1295401" y="2556932"/>
            <a:ext cx="10040956" cy="3590480"/>
          </a:xfrm>
        </p:spPr>
        <p:txBody>
          <a:bodyPr>
            <a:normAutofit/>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6" name="Title 1"/>
          <p:cNvSpPr>
            <a:spLocks noGrp="1"/>
          </p:cNvSpPr>
          <p:nvPr>
            <p:ph type="title"/>
          </p:nvPr>
        </p:nvSpPr>
        <p:spPr/>
        <p:txBody>
          <a:bodyPr/>
          <a:p>
            <a:r>
              <a:rPr b="1" dirty="0" lang="en-US"/>
              <a:t>Project Title</a:t>
            </a:r>
            <a:endParaRPr dirty="0" lang="en-IN"/>
          </a:p>
        </p:txBody>
      </p:sp>
      <p:sp>
        <p:nvSpPr>
          <p:cNvPr id="1048597"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8" name="Title 1"/>
          <p:cNvSpPr>
            <a:spLocks noGrp="1"/>
          </p:cNvSpPr>
          <p:nvPr>
            <p:ph type="title"/>
          </p:nvPr>
        </p:nvSpPr>
        <p:spPr/>
        <p:txBody>
          <a:bodyPr/>
          <a:p>
            <a:r>
              <a:rPr b="1" dirty="0" lang="en-US"/>
              <a:t>AGENDA</a:t>
            </a:r>
            <a:endParaRPr dirty="0" lang="en-IN"/>
          </a:p>
        </p:txBody>
      </p:sp>
      <p:sp>
        <p:nvSpPr>
          <p:cNvPr id="1048599" name="Content Placeholder 2"/>
          <p:cNvSpPr>
            <a:spLocks noGrp="1"/>
          </p:cNvSpPr>
          <p:nvPr>
            <p:ph idx="1"/>
          </p:nvPr>
        </p:nvSpPr>
        <p:spPr/>
        <p:txBody>
          <a:bodyPr>
            <a:normAutofit fontScale="87500" lnSpcReduction="20000"/>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0" name="Title 1"/>
          <p:cNvSpPr>
            <a:spLocks noGrp="1"/>
          </p:cNvSpPr>
          <p:nvPr>
            <p:ph type="title"/>
          </p:nvPr>
        </p:nvSpPr>
        <p:spPr/>
        <p:txBody>
          <a:bodyPr/>
          <a:p>
            <a:r>
              <a:rPr b="1" dirty="0" lang="en-US"/>
              <a:t>Problem Statement </a:t>
            </a:r>
            <a:endParaRPr dirty="0" lang="en-IN"/>
          </a:p>
        </p:txBody>
      </p:sp>
      <p:sp>
        <p:nvSpPr>
          <p:cNvPr id="1048601" name="Content Placeholder 2"/>
          <p:cNvSpPr>
            <a:spLocks noGrp="1"/>
          </p:cNvSpPr>
          <p:nvPr>
            <p:ph idx="1"/>
          </p:nvPr>
        </p:nvSpPr>
        <p:spPr>
          <a:xfrm>
            <a:off x="1295402" y="2390660"/>
            <a:ext cx="6394371" cy="4069102"/>
          </a:xfrm>
        </p:spPr>
        <p:txBody>
          <a:bodyPr>
            <a:normAutofit fontScale="91667"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2" name="Title 1"/>
          <p:cNvSpPr>
            <a:spLocks noGrp="1"/>
          </p:cNvSpPr>
          <p:nvPr>
            <p:ph type="title"/>
          </p:nvPr>
        </p:nvSpPr>
        <p:spPr/>
        <p:txBody>
          <a:bodyPr/>
          <a:p>
            <a:r>
              <a:rPr b="1" dirty="0" lang="en-US"/>
              <a:t>Project Overview</a:t>
            </a:r>
            <a:endParaRPr dirty="0" lang="en-IN"/>
          </a:p>
        </p:txBody>
      </p:sp>
      <p:sp>
        <p:nvSpPr>
          <p:cNvPr id="1048603" name="Content Placeholder 2"/>
          <p:cNvSpPr>
            <a:spLocks noGrp="1"/>
          </p:cNvSpPr>
          <p:nvPr>
            <p:ph idx="1"/>
          </p:nvPr>
        </p:nvSpPr>
        <p:spPr>
          <a:xfrm>
            <a:off x="1295401" y="2556932"/>
            <a:ext cx="7363857" cy="3318936"/>
          </a:xfrm>
        </p:spPr>
        <p:txBody>
          <a:bodyPr>
            <a:normAutofit fontScale="83333" lnSpcReduction="2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4" name="Title 1"/>
          <p:cNvSpPr>
            <a:spLocks noGrp="1"/>
          </p:cNvSpPr>
          <p:nvPr>
            <p:ph type="title"/>
          </p:nvPr>
        </p:nvSpPr>
        <p:spPr/>
        <p:txBody>
          <a:bodyPr/>
          <a:p>
            <a:r>
              <a:rPr b="1" dirty="0" lang="en-US"/>
              <a:t>Who are the End Users?</a:t>
            </a:r>
            <a:endParaRPr dirty="0" lang="en-IN"/>
          </a:p>
        </p:txBody>
      </p:sp>
      <p:sp>
        <p:nvSpPr>
          <p:cNvPr id="1048605"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6" name="Title 1"/>
          <p:cNvSpPr>
            <a:spLocks noGrp="1"/>
          </p:cNvSpPr>
          <p:nvPr>
            <p:ph type="title"/>
          </p:nvPr>
        </p:nvSpPr>
        <p:spPr/>
        <p:txBody>
          <a:bodyPr/>
          <a:p>
            <a:r>
              <a:rPr b="1" dirty="0" lang="en-US"/>
              <a:t>Who are the End Users?</a:t>
            </a:r>
            <a:endParaRPr dirty="0" lang="en-IN"/>
          </a:p>
        </p:txBody>
      </p:sp>
      <p:sp>
        <p:nvSpPr>
          <p:cNvPr id="1048607"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8"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9" name="TextBox 4"/>
          <p:cNvSpPr txBox="1"/>
          <p:nvPr/>
        </p:nvSpPr>
        <p:spPr>
          <a:xfrm>
            <a:off x="1295402" y="2584561"/>
            <a:ext cx="7682388" cy="341632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0" name="Title 1"/>
          <p:cNvSpPr>
            <a:spLocks noGrp="1"/>
          </p:cNvSpPr>
          <p:nvPr>
            <p:ph type="title"/>
          </p:nvPr>
        </p:nvSpPr>
        <p:spPr/>
        <p:txBody>
          <a:bodyPr/>
          <a:p>
            <a:r>
              <a:rPr b="1" dirty="0" lang="en-US"/>
              <a:t>Dataset Description </a:t>
            </a:r>
            <a:endParaRPr dirty="0" lang="en-IN"/>
          </a:p>
        </p:txBody>
      </p:sp>
      <p:sp>
        <p:nvSpPr>
          <p:cNvPr id="1048611" name="Content Placeholder 2"/>
          <p:cNvSpPr>
            <a:spLocks noGrp="1"/>
          </p:cNvSpPr>
          <p:nvPr>
            <p:ph idx="1"/>
          </p:nvPr>
        </p:nvSpPr>
        <p:spPr>
          <a:xfrm>
            <a:off x="672029" y="2556932"/>
            <a:ext cx="8438921" cy="3628164"/>
          </a:xfrm>
        </p:spPr>
        <p:txBody>
          <a:bodyPr>
            <a:norm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2024-08-26T08:58:10Z</dcterms:created>
  <dcterms:modified xsi:type="dcterms:W3CDTF">2024-09-09T07:03:12Z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374b88b1d3124b6d8900eee26dcb9873</vt:lpwstr>
  </property>
</Properties>
</file>