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a:t>
            </a:r>
            <a:r>
              <a:rPr altLang="en-GB" dirty="0" sz="2400" lang="en-US"/>
              <a:t>T</a:t>
            </a:r>
            <a:r>
              <a:rPr altLang="en-GB" dirty="0" sz="2400" lang="en-US"/>
              <a:t>a</a:t>
            </a:r>
            <a:r>
              <a:rPr altLang="en-GB" dirty="0" sz="2400" lang="en-US"/>
              <a:t>m</a:t>
            </a:r>
            <a:r>
              <a:rPr altLang="en-GB" dirty="0" sz="2400" lang="en-US"/>
              <a:t>i</a:t>
            </a:r>
            <a:r>
              <a:rPr altLang="en-GB" dirty="0" sz="2400" lang="en-US"/>
              <a:t>l</a:t>
            </a:r>
            <a:r>
              <a:rPr altLang="en-GB" dirty="0" sz="2400" lang="en-US"/>
              <a:t> </a:t>
            </a:r>
            <a:r>
              <a:rPr altLang="en-GB" dirty="0" sz="2400" lang="en-US"/>
              <a:t>S</a:t>
            </a:r>
            <a:r>
              <a:rPr altLang="en-GB" dirty="0" sz="2400" lang="en-US"/>
              <a:t>e</a:t>
            </a:r>
            <a:r>
              <a:rPr altLang="en-GB" dirty="0" sz="2400" lang="en-US"/>
              <a:t>l</a:t>
            </a:r>
            <a:r>
              <a:rPr altLang="en-GB" dirty="0" sz="2400" lang="en-US"/>
              <a:t>v</a:t>
            </a:r>
            <a:r>
              <a:rPr altLang="en-GB" dirty="0" sz="2400" lang="en-US"/>
              <a:t>a</a:t>
            </a:r>
            <a:r>
              <a:rPr altLang="en-GB" dirty="0" sz="2400" lang="en-US"/>
              <a:t>n</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4</a:t>
            </a:r>
            <a:r>
              <a:rPr altLang="en-GB"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2024-09-06T05:05:34Z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1f7dfa60a3aa4f52a0b476b7718cadda</vt:lpwstr>
  </property>
</Properties>
</file>