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J. TAMILARASI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422200186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B.COM(ISM)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Measures individual and collective employees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EE425-5BD0-4A1D-E1F2-E534C83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857375"/>
            <a:ext cx="7162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AEC8F-D7CC-9E9B-1619-683D30DFE26C}"/>
              </a:ext>
            </a:extLst>
          </p:cNvPr>
          <p:cNvSpPr txBox="1"/>
          <p:nvPr/>
        </p:nvSpPr>
        <p:spPr>
          <a:xfrm>
            <a:off x="178593" y="1997839"/>
            <a:ext cx="93559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end users of employee performance analysis using Excel can include: </a:t>
            </a:r>
          </a:p>
          <a:p>
            <a:pPr 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HR professionals: Excel is a popular tool for HR professionals to analyze data and visualize it quickly.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Managers: Excel can be used to track employee performance and provide feedback.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Employees: Excel can be used to identify strengths and weaknesses, and set development goals.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tamilarasitamil1805@gmail.com</cp:lastModifiedBy>
  <cp:revision>16</cp:revision>
  <dcterms:created xsi:type="dcterms:W3CDTF">2024-03-29T15:07:22Z</dcterms:created>
  <dcterms:modified xsi:type="dcterms:W3CDTF">2024-09-10T08:06:32Z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