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32" r:id="rId13"/>
  </p:sldMasterIdLst>
  <p:notesMasterIdLst>
    <p:notesMasterId r:id="rId15"/>
  </p:notesMasterIdLst>
  <p:sldIdLst>
    <p:sldId id="256" r:id="rId17"/>
    <p:sldId id="257" r:id="rId18"/>
    <p:sldId id="267" r:id="rId20"/>
    <p:sldId id="269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72" r:id="rId30"/>
    <p:sldId id="271" r:id="rId31"/>
    <p:sldId id="273" r:id="rId32"/>
    <p:sldId id="270" r:id="rId33"/>
    <p:sldId id="266" r:id="rId34"/>
  </p:sldIdLst>
  <p:sldSz cx="9144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olaris Office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81" d="100"/>
          <a:sy n="81" d="100"/>
        </p:scale>
        <p:origin x="1498" y="62"/>
      </p:cViewPr>
      <p:guideLst>
        <p:guide orient="horz" pos="2159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5" Type="http://schemas.openxmlformats.org/officeDocument/2006/relationships/commentAuthors" Target="commentAuthors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0-11T19:25:27.000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156F4-91FA-4D3C-B297-71EFCFB16BB6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63F52-802C-445C-86FD-379587598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F63F52-802C-445C-86FD-379587598A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2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72E3DF-8E94-4C95-B166-471BDDCB416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35E996-FEC0-4A1F-9210-4CE78A8BF53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Relationship Id="rId4" Type="http://schemas.openxmlformats.org/officeDocument/2006/relationships/comments" Target="../comments/commen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4.png"></Relationship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1.xml"></Relationship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7855585" cy="5715635"/>
          </a:xfrm>
        </p:spPr>
        <p:txBody>
          <a:bodyPr wrap="square" lIns="0" tIns="45720" rIns="18415" bIns="45720" numCol="1" vert="horz" anchor="t">
            <a:normAutofit fontScale="62500" lnSpcReduction="20000"/>
          </a:bodyPr>
          <a:lstStyle/>
          <a:p>
            <a:pPr marL="0" marR="45720" indent="0" algn="l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bg1"/>
                </a:solidFill>
                <a:latin typeface="Constantia" charset="0"/>
                <a:ea typeface="Constantia" charset="0"/>
              </a:rPr>
              <a:t>E-Commerce  Application on  IBM  Cloud Foundry</a:t>
            </a:r>
            <a:endParaRPr lang="ko-KR" altLang="en-US" sz="44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l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l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bg1"/>
                </a:solidFill>
                <a:latin typeface="Constantia" charset="0"/>
                <a:ea typeface="Constantia" charset="0"/>
              </a:rPr>
              <a:t>Submitted By,</a:t>
            </a:r>
            <a:endParaRPr lang="ko-KR" altLang="en-US" sz="44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l" fontAlgn="auto" defTabSz="91440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 strike="noStrike">
                <a:solidFill>
                  <a:schemeClr val="bg1"/>
                </a:solidFill>
                <a:latin typeface="Constantia" charset="0"/>
                <a:ea typeface="Constantia" charset="0"/>
              </a:rPr>
              <a:t>      SANDIP  MONDAL</a:t>
            </a:r>
            <a:endParaRPr lang="ko-KR" altLang="en-US" sz="36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l" fontAlgn="auto" defTabSz="91440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 strike="noStrike">
                <a:solidFill>
                  <a:schemeClr val="bg1"/>
                </a:solidFill>
                <a:latin typeface="Constantia" charset="0"/>
                <a:ea typeface="Constantia" charset="0"/>
              </a:rPr>
              <a:t>      SRINITHESH</a:t>
            </a:r>
            <a:endParaRPr lang="ko-KR" altLang="en-US" sz="36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l" fontAlgn="auto" defTabSz="91440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 strike="noStrike">
                <a:solidFill>
                  <a:schemeClr val="bg1"/>
                </a:solidFill>
                <a:latin typeface="Constantia" charset="0"/>
                <a:ea typeface="Constantia" charset="0"/>
              </a:rPr>
              <a:t>      SURYA</a:t>
            </a:r>
            <a:endParaRPr lang="ko-KR" altLang="en-US" sz="36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l" fontAlgn="auto" defTabSz="91440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 strike="noStrike">
                <a:solidFill>
                  <a:schemeClr val="bg1"/>
                </a:solidFill>
                <a:latin typeface="Constantia" charset="0"/>
                <a:ea typeface="Constantia" charset="0"/>
              </a:rPr>
              <a:t>      SUDURDEVA</a:t>
            </a:r>
            <a:endParaRPr lang="ko-KR" altLang="en-US" sz="36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l" fontAlgn="auto" defTabSz="91440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r>
              <a:rPr lang="en-US" altLang="ko-KR" sz="3600" cap="none" dirty="0" smtClean="0" b="1" strike="noStrike">
                <a:solidFill>
                  <a:schemeClr val="bg1"/>
                </a:solidFill>
                <a:latin typeface="Constantia" charset="0"/>
                <a:ea typeface="Constantia" charset="0"/>
              </a:rPr>
              <a:t>      Tamilselvan</a:t>
            </a:r>
            <a:endParaRPr lang="ko-KR" altLang="en-US" sz="36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l" fontAlgn="auto" defTabSz="91440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36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l" fontAlgn="auto" defTabSz="914400" latinLnBrk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FontTx/>
              <a:buNone/>
            </a:pPr>
            <a:endParaRPr lang="ko-KR" altLang="en-US" sz="36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l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1" strike="noStrike">
                <a:solidFill>
                  <a:schemeClr val="bg1"/>
                </a:solidFill>
                <a:latin typeface="Constantia" charset="0"/>
                <a:ea typeface="Constantia" charset="0"/>
              </a:rPr>
              <a:t>    </a:t>
            </a:r>
            <a:endParaRPr lang="ko-KR" altLang="en-US" sz="44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  <a:p>
            <a:pPr marL="0" marR="45720" indent="0" algn="ctr" fontAlgn="auto" defTabSz="914400" latinLnBrk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1" strike="noStrike">
              <a:solidFill>
                <a:schemeClr val="bg1"/>
              </a:solidFill>
              <a:latin typeface="Constantia" charset="0"/>
              <a:ea typeface="Constant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840" y="1752600"/>
            <a:ext cx="3962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7854696" cy="5410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Design 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Shopping  Cart  and   </a:t>
            </a:r>
            <a:r>
              <a:rPr lang="en-US" sz="4000" b="1" dirty="0">
                <a:solidFill>
                  <a:schemeClr val="bg1"/>
                </a:solidFill>
              </a:rPr>
              <a:t>Checkout</a:t>
            </a:r>
            <a:r>
              <a:rPr lang="en-US" sz="4400" b="1" dirty="0">
                <a:solidFill>
                  <a:schemeClr val="bg1"/>
                </a:solidFill>
              </a:rPr>
              <a:t>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</a:t>
            </a:r>
            <a:r>
              <a:rPr lang="en-US" sz="3200" b="1" dirty="0">
                <a:solidFill>
                  <a:schemeClr val="bg1"/>
                </a:solidFill>
              </a:rPr>
              <a:t> Design  and  develop  the  shopping cart  functionality  and  a  smooth  checkout  process. </a:t>
            </a:r>
            <a:r>
              <a:rPr lang="en-US" sz="4400" b="1" dirty="0">
                <a:solidFill>
                  <a:schemeClr val="bg1"/>
                </a:solidFill>
              </a:rPr>
              <a:t>          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41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762000"/>
            <a:ext cx="7854696" cy="5257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Payment  Integration: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   </a:t>
            </a:r>
            <a:r>
              <a:rPr lang="en-US" sz="3200" b="1" dirty="0">
                <a:solidFill>
                  <a:schemeClr val="bg1"/>
                </a:solidFill>
              </a:rPr>
              <a:t>Integrate  secure  payment  gateways  to  facilitate  transactions.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07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7854696" cy="48768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User  Experience: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 </a:t>
            </a:r>
            <a:r>
              <a:rPr lang="en-US" sz="3200" b="1" dirty="0">
                <a:solidFill>
                  <a:schemeClr val="bg1"/>
                </a:solidFill>
              </a:rPr>
              <a:t>Focus  on  providing  an  intuitive  and  visually  appealing   user  experience  for  both  artisans  and  customers.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44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30C6F6-7210-8C2A-31A4-5DCEBC7B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28600"/>
            <a:ext cx="7854696" cy="640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for E-commerce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E8B15-999E-7B93-D6F1-BA759F43E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24000"/>
            <a:ext cx="5867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21C74B-96C8-F422-96A2-1313C73B4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28600"/>
            <a:ext cx="7854696" cy="624840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E-commerce          Application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Scalability and Flexibility</a:t>
            </a:r>
            <a:endParaRPr lang="en-IN" sz="2800" dirty="0">
              <a:solidFill>
                <a:schemeClr val="bg1"/>
              </a:solidFill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Söhne"/>
              </a:rPr>
              <a:t>Multi-Channel Support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Processing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and Order Fulfillment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Customer Experiences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Capabilities</a:t>
            </a:r>
            <a:endParaRPr lang="en-US" sz="2800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Analytics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and Disaster Recovery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and Data Protection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28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Developer-Friendly Environment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77009A-E26C-496F-5135-79099243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28600"/>
            <a:ext cx="7854696" cy="6477000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experience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saving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Futureproofing</a:t>
            </a:r>
          </a:p>
          <a:p>
            <a:pPr marL="1028700" lvl="1" indent="-571500" algn="l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to market</a:t>
            </a:r>
          </a:p>
        </p:txBody>
      </p:sp>
    </p:spTree>
    <p:extLst>
      <p:ext uri="{BB962C8B-B14F-4D97-AF65-F5344CB8AC3E}">
        <p14:creationId xmlns:p14="http://schemas.microsoft.com/office/powerpoint/2010/main" val="1231889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98330B-F222-F9FF-413F-D9E55225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8153400" cy="6096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 IBM Cloud Computing Application is a game-changer for e-commerce businesses. It offers scalability, security, and real-time insights into customer behavior. With this application, businesses can stay competitive in the digital age and focus on growth and innovation.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90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7854696" cy="2209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75432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8382000" cy="5638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</a:rPr>
              <a:t>Problem  Statement</a:t>
            </a:r>
          </a:p>
          <a:p>
            <a:pPr algn="l"/>
            <a:endParaRPr lang="en-US" sz="4400" b="1" dirty="0">
              <a:solidFill>
                <a:schemeClr val="bg1"/>
              </a:solidFill>
            </a:endParaRP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In  this  part you will   need  to  understand the  problem statement  and  create   a  document  on  what have  you  understood  and  how  will  you  proceed ahead  with  solving  the problem.</a:t>
            </a:r>
          </a:p>
          <a:p>
            <a:pPr marL="571500" indent="-571500" algn="l">
              <a:buFont typeface="Arial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Please  think  on   a  design  and  present  in form  of  a  document.</a:t>
            </a:r>
          </a:p>
          <a:p>
            <a:pPr marL="571500" indent="-571500" algn="l">
              <a:buFont typeface="Arial" pitchFamily="34" charset="0"/>
              <a:buChar char="•"/>
            </a:pP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4F1316-C419-CB42-5A38-0C8E579FE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7854696" cy="5257800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l"/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Cloud-Enabled E-Commerce Platform on IBM Cloud Foundry is a robust and scalable solution designed to empower businesses in the digital marketplace. Leveraging the capabilities of IBM's Cloud Foundry PaaS, this application provides a seamless and secure environment for hosting online stores, managing inventory, processing transactions, and engaging customers.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9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DC1032-A262-F730-1242-DDFD48F07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04800"/>
            <a:ext cx="7854696" cy="6400800"/>
          </a:xfrm>
        </p:spPr>
        <p:txBody>
          <a:bodyPr>
            <a:normAutofit/>
          </a:bodyPr>
          <a:lstStyle/>
          <a:p>
            <a:pPr algn="l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E-Commerce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3D1BD-E198-35C4-6EA7-415E684F2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74" y="1143000"/>
            <a:ext cx="485045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0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133600"/>
            <a:ext cx="7854696" cy="3200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Problem  Definition  and  Design  Thinking</a:t>
            </a:r>
          </a:p>
        </p:txBody>
      </p:sp>
    </p:spTree>
    <p:extLst>
      <p:ext uri="{BB962C8B-B14F-4D97-AF65-F5344CB8AC3E}">
        <p14:creationId xmlns:p14="http://schemas.microsoft.com/office/powerpoint/2010/main" val="398890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09600"/>
            <a:ext cx="7854696" cy="5638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Design  Thinking</a:t>
            </a:r>
          </a:p>
          <a:p>
            <a:pPr algn="l"/>
            <a:endParaRPr lang="en-US" sz="3200" b="1" dirty="0">
              <a:solidFill>
                <a:schemeClr val="bg1"/>
              </a:solidFill>
            </a:endParaRPr>
          </a:p>
          <a:p>
            <a:pPr algn="l"/>
            <a:r>
              <a:rPr lang="en-US" sz="4000" b="1" dirty="0">
                <a:solidFill>
                  <a:schemeClr val="bg1"/>
                </a:solidFill>
              </a:rPr>
              <a:t>Problem  Definition:</a:t>
            </a:r>
          </a:p>
          <a:p>
            <a:pPr algn="l"/>
            <a:r>
              <a:rPr lang="en-US" sz="4000" b="1" dirty="0">
                <a:solidFill>
                  <a:schemeClr val="bg1"/>
                </a:solidFill>
              </a:rPr>
              <a:t>       </a:t>
            </a:r>
            <a:r>
              <a:rPr lang="en-US" sz="2800" b="1" dirty="0">
                <a:solidFill>
                  <a:schemeClr val="bg1"/>
                </a:solidFill>
              </a:rPr>
              <a:t>The  project  is  to  build  an  artisanal  e-commerce  platform  using  IBM  Cloud  Foundry.  The  goal  is  to  connect  skilled  artisans  with a  global  audience,  showcasing  their  handmade  products  and  providing  features  like  secure  shopping  carts, payment  gateways, and  an  intuitive   checkout  process.  Implementing  necessary  features,  and  ensuring  a  seamless  user  experience. 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85800"/>
            <a:ext cx="7854696" cy="5334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Platform  Design: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</a:t>
            </a:r>
            <a:r>
              <a:rPr lang="en-US" sz="3200" b="1" dirty="0">
                <a:solidFill>
                  <a:schemeClr val="bg1"/>
                </a:solidFill>
              </a:rPr>
              <a:t>Design  a  platform  layout  with  section  for  product  categories,  individual  product  pages,  shopping  cart,  checkout,  and  payment.</a:t>
            </a:r>
          </a:p>
          <a:p>
            <a:pPr algn="l"/>
            <a:r>
              <a:rPr lang="en-US" sz="3200" b="1" dirty="0">
                <a:solidFill>
                  <a:schemeClr val="bg1"/>
                </a:solidFill>
              </a:rPr>
              <a:t>    </a:t>
            </a:r>
            <a:r>
              <a:rPr lang="en-US" sz="4400" b="1" dirty="0">
                <a:solidFill>
                  <a:schemeClr val="bg1"/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9874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066800"/>
            <a:ext cx="7854696" cy="51054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Product  Showcase: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</a:t>
            </a:r>
            <a:r>
              <a:rPr lang="en-US" sz="3200" b="1" dirty="0">
                <a:solidFill>
                  <a:schemeClr val="bg1"/>
                </a:solidFill>
              </a:rPr>
              <a:t>Create  a  database  to  store  product  information  such  as  images,  descriptions,  prices,  and  categories. 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7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914400"/>
            <a:ext cx="7854696" cy="53340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                        Design  Thinking</a:t>
            </a: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4400" b="1" dirty="0">
                <a:solidFill>
                  <a:schemeClr val="bg1"/>
                </a:solidFill>
              </a:rPr>
              <a:t>User  Authentication:</a:t>
            </a:r>
          </a:p>
          <a:p>
            <a:pPr algn="l"/>
            <a:r>
              <a:rPr lang="en-US" sz="4400" b="1" dirty="0">
                <a:solidFill>
                  <a:schemeClr val="bg1"/>
                </a:solidFill>
              </a:rPr>
              <a:t>         </a:t>
            </a:r>
            <a:r>
              <a:rPr lang="en-US" sz="3200" b="1" dirty="0">
                <a:solidFill>
                  <a:schemeClr val="bg1"/>
                </a:solidFill>
              </a:rPr>
              <a:t>Implement   user  registration  and  authentication  features  to   enable  artisans  and  customers  to  access the  platform.</a:t>
            </a:r>
            <a:endParaRPr lang="en-US" sz="4400" b="1" dirty="0">
              <a:solidFill>
                <a:schemeClr val="bg1"/>
              </a:solidFill>
            </a:endParaRPr>
          </a:p>
          <a:p>
            <a:pPr algn="l"/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2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17</Pages>
  <Paragraphs>72</Paragraphs>
  <Words>438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Polaris Office</dc:creator>
  <cp:lastModifiedBy>Polaris Office</cp:lastModifiedBy>
  <dc:title>PowerPoint Presentation</dc:title>
  <dcterms:modified xsi:type="dcterms:W3CDTF">2023-10-11T10:54:13Z</dcterms:modified>
</cp:coreProperties>
</file>