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142" r:id="rId1"/>
  </p:sldMasterIdLst>
  <p:notesMasterIdLst>
    <p:notesMasterId r:id="rId20"/>
  </p:notesMasterIdLst>
  <p:handoutMasterIdLst>
    <p:handoutMasterId r:id="rId21"/>
  </p:handoutMasterIdLst>
  <p:sldIdLst>
    <p:sldId id="529" r:id="rId2"/>
    <p:sldId id="495" r:id="rId3"/>
    <p:sldId id="514" r:id="rId4"/>
    <p:sldId id="515" r:id="rId5"/>
    <p:sldId id="517" r:id="rId6"/>
    <p:sldId id="516" r:id="rId7"/>
    <p:sldId id="520" r:id="rId8"/>
    <p:sldId id="530" r:id="rId9"/>
    <p:sldId id="531" r:id="rId10"/>
    <p:sldId id="537" r:id="rId11"/>
    <p:sldId id="532" r:id="rId12"/>
    <p:sldId id="538" r:id="rId13"/>
    <p:sldId id="533" r:id="rId14"/>
    <p:sldId id="539" r:id="rId15"/>
    <p:sldId id="540" r:id="rId16"/>
    <p:sldId id="541" r:id="rId17"/>
    <p:sldId id="534" r:id="rId18"/>
    <p:sldId id="528" r:id="rId19"/>
  </p:sldIdLst>
  <p:sldSz cx="9144000" cy="5143500" type="screen16x9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FF"/>
    <a:srgbClr val="A9ACEF"/>
    <a:srgbClr val="0000CC"/>
    <a:srgbClr val="A50021"/>
    <a:srgbClr val="663300"/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130" autoAdjust="0"/>
    <p:restoredTop sz="87621" autoAdjust="0"/>
  </p:normalViewPr>
  <p:slideViewPr>
    <p:cSldViewPr>
      <p:cViewPr varScale="1">
        <p:scale>
          <a:sx n="98" d="100"/>
          <a:sy n="98" d="100"/>
        </p:scale>
        <p:origin x="-802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4FDCBBC-8C6D-4B91-8E0F-7F7539A60517}" type="datetimeFigureOut">
              <a:rPr lang="en-US"/>
              <a:pPr>
                <a:defRPr/>
              </a:pPr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2952E2ED-3A02-491C-A9B8-DFEE216EB3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8970421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61F6FC2-9645-479A-A309-27B8F5654211}" type="datetimeFigureOut">
              <a:rPr lang="en-US"/>
              <a:pPr>
                <a:defRPr/>
              </a:pPr>
              <a:t>12/2/2024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F2D8CC3F-ADB2-4AF7-880C-111F7E6C7F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730264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DD62464-91D3-48B5-AF18-AC74D9BF9633}" type="datetime3">
              <a:rPr lang="en-US" smtClean="0"/>
              <a:pPr>
                <a:defRPr/>
              </a:pPr>
              <a:t>2 December 2024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pPr>
              <a:defRPr/>
            </a:pPr>
            <a:fld id="{C0A8E10E-36D1-42AB-939C-34BEB33CD9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9A3B33-C0B7-41A2-B02D-6B795B806535}" type="datetime3">
              <a:rPr lang="en-US" smtClean="0"/>
              <a:pPr>
                <a:defRPr/>
              </a:pPr>
              <a:t>2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C11DA-FA02-4E33-93FC-C378FAF95F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E726FA-2B63-4917-AB28-C983D9D4464F}" type="datetime3">
              <a:rPr lang="en-US" smtClean="0"/>
              <a:pPr>
                <a:defRPr/>
              </a:pPr>
              <a:t>2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085C4-C07B-4C80-B337-90438D59D3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9C998-94AD-4592-8E0C-5C5705351BB2}" type="datetime3">
              <a:rPr lang="en-US" smtClean="0"/>
              <a:pPr>
                <a:defRPr/>
              </a:pPr>
              <a:t>2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pPr>
              <a:defRPr/>
            </a:pPr>
            <a:fld id="{E8339EB3-ACA5-47FD-8BD1-3F380C79EF14}" type="datetime3">
              <a:rPr lang="en-US" smtClean="0"/>
              <a:pPr>
                <a:defRPr/>
              </a:pPr>
              <a:t>2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pPr>
              <a:defRPr/>
            </a:pPr>
            <a:fld id="{BEE0AD74-942B-45F6-8EEE-203197083F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3BC824-8250-46A4-97E9-1A69B2F2FB25}" type="datetime3">
              <a:rPr lang="en-US" smtClean="0"/>
              <a:pPr>
                <a:defRPr/>
              </a:pPr>
              <a:t>2 December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371F4A-15B0-4739-9C96-5151473761C3}" type="datetime3">
              <a:rPr lang="en-US" smtClean="0"/>
              <a:pPr>
                <a:defRPr/>
              </a:pPr>
              <a:t>2 December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3921-D0A8-45BD-ADF0-24CC5F135F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B05E16-91CD-4D24-9E72-745C6AD013E1}" type="datetime3">
              <a:rPr lang="en-US" smtClean="0"/>
              <a:pPr>
                <a:defRPr/>
              </a:pPr>
              <a:t>2 December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5D060A-EFD9-4B22-932C-C42B599DBAF2}" type="datetime3">
              <a:rPr lang="en-US" smtClean="0"/>
              <a:pPr>
                <a:defRPr/>
              </a:pPr>
              <a:t>2 December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1F5BB-190B-45BA-B754-2541F8CA6F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C5E58A-366D-42D7-BE35-2A21803AE55F}" type="datetime3">
              <a:rPr lang="en-US" smtClean="0"/>
              <a:pPr>
                <a:defRPr/>
              </a:pPr>
              <a:t>2 December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D1EAA-7E8D-49EA-BCBB-3C5BA424400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38484-2184-434F-AC88-29FFE4A0AA9F}" type="datetime3">
              <a:rPr lang="en-US" smtClean="0"/>
              <a:pPr>
                <a:defRPr/>
              </a:pPr>
              <a:t>2 December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3E55C-A662-4067-BE20-A4D82E579A3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2B7BAF5-5BC0-49B1-9197-CD06326EE3BE}" type="datetime3">
              <a:rPr lang="en-US" smtClean="0"/>
              <a:pPr>
                <a:defRPr/>
              </a:pPr>
              <a:t>2 December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78D2778-B29C-49DB-A26C-44F5760A33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2513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defRPr/>
            </a:pPr>
            <a: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CGB1201 – JAVA PROGRAMMING</a:t>
            </a:r>
            <a:b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62000" y="1123950"/>
            <a:ext cx="7772400" cy="3733800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Artificial Intelligence and Data Science</a:t>
            </a: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Academic Year: 2024 – 2025 (Odd Semester)</a:t>
            </a:r>
          </a:p>
          <a:p>
            <a:pPr algn="ctr">
              <a:defRPr/>
            </a:pP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Register Number	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2303811724322116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					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TAMILDEEPAA A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Year					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II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Semester				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III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Section				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B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					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3/12/2024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8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Source Code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pic>
        <p:nvPicPr>
          <p:cNvPr id="11" name="Content Placeholder 10" descr="Screenshot 2024-11-29 110207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963022"/>
            <a:ext cx="8229600" cy="3606394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Source Code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12" name="Content Placeholder 11" descr="Screenshot 2024-11-29 110225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53151" y="928688"/>
            <a:ext cx="7980547" cy="3703637"/>
          </a:xfr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Source Code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11" name="Content Placeholder 10" descr="Screenshot 2024-11-29 110325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5842" y="914400"/>
            <a:ext cx="7772316" cy="3703638"/>
          </a:xfr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</a:t>
            </a:r>
          </a:p>
        </p:txBody>
      </p:sp>
      <p:pic>
        <p:nvPicPr>
          <p:cNvPr id="1026" name="Picture 2" descr="C:\Users\Admin\OneDrive\Pictures\Screenshots\Screenshot 2024-11-28 142127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143122"/>
            <a:ext cx="2395574" cy="1643074"/>
          </a:xfrm>
          <a:prstGeom prst="rect">
            <a:avLst/>
          </a:prstGeom>
          <a:noFill/>
        </p:spPr>
      </p:pic>
      <p:pic>
        <p:nvPicPr>
          <p:cNvPr id="1027" name="Picture 3" descr="C:\Users\Admin\OneDrive\Pictures\Screenshots\Screenshot 2024-11-28 14220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1214428"/>
            <a:ext cx="3883962" cy="31226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7" name="Content Placeholder 6" descr="Screenshot 2024-11-28 141908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85786" y="2000246"/>
            <a:ext cx="2720576" cy="1318374"/>
          </a:xfr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</a:t>
            </a:r>
          </a:p>
        </p:txBody>
      </p:sp>
      <p:pic>
        <p:nvPicPr>
          <p:cNvPr id="2050" name="Picture 2" descr="C:\Users\Admin\OneDrive\Pictures\Screenshots\Screenshot 2024-11-28 1419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1142990"/>
            <a:ext cx="4116892" cy="32464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</a:t>
            </a:r>
          </a:p>
        </p:txBody>
      </p:sp>
      <p:pic>
        <p:nvPicPr>
          <p:cNvPr id="3074" name="Picture 2" descr="C:\Users\Admin\OneDrive\Pictures\Screenshots\Screenshot 2024-11-28 141956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78181" y="1043949"/>
            <a:ext cx="4587638" cy="34445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7" name="Content Placeholder 6" descr="Screenshot 2024-11-28 142019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42910" y="2000246"/>
            <a:ext cx="2644369" cy="1318374"/>
          </a:xfr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</a:t>
            </a:r>
          </a:p>
        </p:txBody>
      </p:sp>
      <p:pic>
        <p:nvPicPr>
          <p:cNvPr id="4098" name="Picture 2" descr="C:\Users\Admin\OneDrive\Pictures\Screenshots\Screenshot 2024-11-28 14203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1000115"/>
            <a:ext cx="4035017" cy="32861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In conclusion, implementing an inventory management system using Abstract Window Toolkit (AWT) in Java provides an efficient and user-friendly solution for managing and monitoring inventory. The system leverages AWT's graphical interface capabilities to create a simple yet effective application for handling essential inventory tasks such as adding, updating, deleting, and viewing product details.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DB88336-4666-251E-4707-60771806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C622646B-3CDF-929A-2318-D91165119579}"/>
              </a:ext>
            </a:extLst>
          </p:cNvPr>
          <p:cNvSpPr txBox="1">
            <a:spLocks/>
          </p:cNvSpPr>
          <p:nvPr/>
        </p:nvSpPr>
        <p:spPr>
          <a:xfrm>
            <a:off x="0" y="1643056"/>
            <a:ext cx="9144000" cy="16642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1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endParaRPr lang="en-IN" sz="3600" dirty="0"/>
          </a:p>
          <a:p>
            <a:pPr algn="ctr">
              <a:defRPr/>
            </a:pPr>
            <a:r>
              <a:rPr lang="en-IN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YOU </a:t>
            </a:r>
            <a:endParaRPr lang="en-IN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</p:spTree>
    <p:extLst>
      <p:ext uri="{BB962C8B-B14F-4D97-AF65-F5344CB8AC3E}">
        <p14:creationId xmlns:p14="http://schemas.microsoft.com/office/powerpoint/2010/main" xmlns="" val="428113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xmlns="" id="{7E05917E-1459-9543-BDC1-EB6757DCCC2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 of the Project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59926A3-D6DE-BF77-88C6-09EA205A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8400" y="4767263"/>
            <a:ext cx="43403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sp>
        <p:nvSpPr>
          <p:cNvPr id="819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3AA75-1EA1-4A20-9182-A423EE2FFA8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99641" y="1271071"/>
            <a:ext cx="7772400" cy="1224479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65894BDA-3057-096C-18BB-A0D0D182A5A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INVENTORY MANAGEMENT SYSTEM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515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5CB552-9064-2022-2FE6-8CF056A2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Identification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403579-F0D1-E1A9-9626-90D255E9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1910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F0F658-36A0-130D-3974-0382D196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894BDA-3057-096C-18BB-A0D0D182A5A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Overstocking </a:t>
            </a:r>
            <a:r>
              <a:rPr lang="en-US" dirty="0" smtClean="0"/>
              <a:t>: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businesses over-purchase goods, it leads to high holding costs and potentially obsolete inventory.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Stockouts</a:t>
            </a:r>
            <a:r>
              <a:rPr lang="en-US" dirty="0" smtClean="0"/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Running out of stock at critical times leads to loss of sales, customer dissatisfaction, and a negative impact on the business reputation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Inefficient Order Processing</a:t>
            </a:r>
            <a:r>
              <a:rPr lang="en-US" dirty="0" smtClean="0"/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Without an automated system, order management becomes slow and error-prone, resulting in delayed deliveries.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543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DF4323-5210-80A9-6891-2FD74992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405221-347E-9CCD-BA88-4C53ECC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4767263"/>
            <a:ext cx="41148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1C23A5-3836-E986-E59E-625D0AB8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53BF69-1C78-F823-3EFC-69FA8564C97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process of this program is to place and receive orders, including managing purchase orders, sales orders, and returns.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Maintaining the real-time tracking of inventory levels, including incoming and outgoing stock.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Track orders from sales to delivery, ensuring timely dispatch and arrival.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469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B7FB43-016D-4DDB-52D8-BCF00F70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Architecture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AF8B42-1B21-5C6F-AF75-1ADAF6ED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7000" y="4781550"/>
            <a:ext cx="4035552" cy="228599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66DEE7-B5D1-AD74-0657-7CAE2D6C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8" name="Content Placeholder 7" descr="Screenshot 2024-11-29 104228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14480" y="1285866"/>
            <a:ext cx="3119259" cy="2571768"/>
          </a:xfrm>
        </p:spPr>
      </p:pic>
      <p:pic>
        <p:nvPicPr>
          <p:cNvPr id="1026" name="Picture 2" descr="C:\Users\Admin\OneDrive\Pictures\Screenshots\Screenshot 2024-11-29 10424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928676"/>
            <a:ext cx="1852613" cy="35512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771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BB6BB-2415-497F-4C70-6A70B013581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 Programming  - Concepts Used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5EE2C0-12B3-E6E1-5A16-64A0C663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5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A628F9-F7CC-2DB8-AAC5-C0EF6049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C2A75F-B902-2E39-B132-184CA4C154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Object-Oriented Principles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Classes, objects, encapsulation, inheritance, and abstraction.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Event-Driven Programming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Using event listeners and handling user input dynamically.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Exception Handling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Gracefully handling invalid inputs and errors.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 Structures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Efficiently managing inventory data using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HashMap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GUI Programming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Building a simple graphical interface using AWT components</a:t>
            </a:r>
            <a:r>
              <a:rPr lang="en-US" dirty="0" smtClean="0"/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0557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E0E8CD-B6C3-C340-0D91-BCD437C40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 of Modules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144F88-4A41-564C-4A77-41044675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98DCEC-7ACA-7687-5074-5D991881E0C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 MODULE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UPDATE MODULE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 MODULE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REMOVE MODULE</a:t>
            </a:r>
            <a:endParaRPr lang="en-US" dirty="0" smtClean="0"/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887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ADD MODULE: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a</a:t>
            </a:r>
            <a:r>
              <a:rPr lang="en-US" sz="2000" dirty="0" smtClean="0"/>
              <a:t>llows </a:t>
            </a:r>
            <a:r>
              <a:rPr lang="en-US" sz="2000" dirty="0" smtClean="0"/>
              <a:t>users to add new products to the inventory. </a:t>
            </a:r>
            <a:r>
              <a:rPr lang="en-US" sz="2000" dirty="0" smtClean="0"/>
              <a:t>It captures </a:t>
            </a:r>
            <a:r>
              <a:rPr lang="en-US" sz="2000" dirty="0" smtClean="0"/>
              <a:t>product details such as ID, name, quantity, and price through a dialog box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UPDATE MODULE: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 smtClean="0"/>
              <a:t>nables </a:t>
            </a:r>
            <a:r>
              <a:rPr lang="en-US" sz="2000" dirty="0" smtClean="0"/>
              <a:t>users to update the quantity of an existing product. </a:t>
            </a:r>
            <a:r>
              <a:rPr lang="en-US" sz="2000" dirty="0" smtClean="0"/>
              <a:t>It prompts </a:t>
            </a:r>
            <a:r>
              <a:rPr lang="en-US" sz="2000" dirty="0" smtClean="0"/>
              <a:t>the user to enter the product ID and the new quantity through a dialog box</a:t>
            </a:r>
            <a:r>
              <a:rPr lang="en-US" sz="2000" dirty="0" smtClean="0"/>
              <a:t>.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 (Cont..)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DISPLAY MODULE: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d</a:t>
            </a:r>
            <a:r>
              <a:rPr lang="en-US" sz="2000" dirty="0" smtClean="0"/>
              <a:t>isplays all products currently in the inventory. </a:t>
            </a:r>
            <a:r>
              <a:rPr lang="en-US" sz="2000" dirty="0" smtClean="0"/>
              <a:t>It retrieves </a:t>
            </a:r>
            <a:r>
              <a:rPr lang="en-US" sz="2000" dirty="0" smtClean="0"/>
              <a:t>the list of products from the </a:t>
            </a:r>
            <a:r>
              <a:rPr lang="en-US" sz="2000" dirty="0" err="1" smtClean="0"/>
              <a:t>displayProducts</a:t>
            </a:r>
            <a:r>
              <a:rPr lang="en-US" sz="2000" dirty="0" smtClean="0"/>
              <a:t>() method of the Inventory class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REMOVE MODULE: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p</a:t>
            </a:r>
            <a:r>
              <a:rPr lang="en-US" sz="2000" dirty="0" smtClean="0"/>
              <a:t>rovides </a:t>
            </a:r>
            <a:r>
              <a:rPr lang="en-US" sz="2000" dirty="0" smtClean="0"/>
              <a:t>functionality to remove a product from the inventory. </a:t>
            </a:r>
            <a:r>
              <a:rPr lang="en-US" sz="2000" dirty="0" smtClean="0"/>
              <a:t>It prompts </a:t>
            </a:r>
            <a:r>
              <a:rPr lang="en-US" sz="2000" dirty="0" smtClean="0"/>
              <a:t>the user to input the product ID of the item to be removed through a dialog box.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526</Words>
  <Application>Microsoft Office PowerPoint</Application>
  <PresentationFormat>On-screen Show (16:9)</PresentationFormat>
  <Paragraphs>94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Origin</vt:lpstr>
      <vt:lpstr>CGB1201 – JAVA PROGRAMMING </vt:lpstr>
      <vt:lpstr>Title of the Project</vt:lpstr>
      <vt:lpstr>Problem Identification </vt:lpstr>
      <vt:lpstr>Objective</vt:lpstr>
      <vt:lpstr>Proposed Architecture</vt:lpstr>
      <vt:lpstr>Java Programming  - Concepts Used</vt:lpstr>
      <vt:lpstr>List of Modules</vt:lpstr>
      <vt:lpstr>Module Description</vt:lpstr>
      <vt:lpstr>Module Description (Cont..)</vt:lpstr>
      <vt:lpstr>Source Code</vt:lpstr>
      <vt:lpstr>Source Code</vt:lpstr>
      <vt:lpstr>Source Code</vt:lpstr>
      <vt:lpstr>Results </vt:lpstr>
      <vt:lpstr>Results </vt:lpstr>
      <vt:lpstr>Results </vt:lpstr>
      <vt:lpstr>Results </vt:lpstr>
      <vt:lpstr>Conclusion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2024-12-02T17:52:23Z</dcterms:modified>
</cp:coreProperties>
</file>