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6"/>
  </p:notesMasterIdLst>
  <p:handoutMasterIdLst>
    <p:handoutMasterId r:id="rId27"/>
  </p:handoutMasterIdLst>
  <p:sldIdLst>
    <p:sldId id="529" r:id="rId2"/>
    <p:sldId id="495" r:id="rId3"/>
    <p:sldId id="514" r:id="rId4"/>
    <p:sldId id="515" r:id="rId5"/>
    <p:sldId id="516" r:id="rId6"/>
    <p:sldId id="518" r:id="rId7"/>
    <p:sldId id="519" r:id="rId8"/>
    <p:sldId id="538" r:id="rId9"/>
    <p:sldId id="537" r:id="rId10"/>
    <p:sldId id="517" r:id="rId11"/>
    <p:sldId id="520" r:id="rId12"/>
    <p:sldId id="535" r:id="rId13"/>
    <p:sldId id="544" r:id="rId14"/>
    <p:sldId id="539" r:id="rId15"/>
    <p:sldId id="545" r:id="rId16"/>
    <p:sldId id="540" r:id="rId17"/>
    <p:sldId id="546" r:id="rId18"/>
    <p:sldId id="542" r:id="rId19"/>
    <p:sldId id="547" r:id="rId20"/>
    <p:sldId id="543" r:id="rId21"/>
    <p:sldId id="548" r:id="rId22"/>
    <p:sldId id="549" r:id="rId23"/>
    <p:sldId id="534" r:id="rId24"/>
    <p:sldId id="528" r:id="rId25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98" d="100"/>
          <a:sy n="98" d="100"/>
        </p:scale>
        <p:origin x="-80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pPr>
                <a:defRPr/>
              </a:pPr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 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(Even 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2303811724322116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TAMILDEEPAA  A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B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/06/2025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0166" y="4767263"/>
            <a:ext cx="5662634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CGB1221-DATABASE MANAGEMENT SYSTEM-PROJECT REVIEW</a:t>
            </a:r>
          </a:p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5619776" cy="22859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8581"/>
            <a:ext cx="8229600" cy="32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771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876824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r>
              <a:rPr lang="en-US" dirty="0" smtClean="0"/>
              <a:t>Customer Management Module</a:t>
            </a:r>
          </a:p>
          <a:p>
            <a:r>
              <a:rPr lang="en-US" dirty="0" smtClean="0"/>
              <a:t>Product and Inventory Module</a:t>
            </a:r>
          </a:p>
          <a:p>
            <a:r>
              <a:rPr lang="en-US" dirty="0" smtClean="0"/>
              <a:t>Billing and Cart Module</a:t>
            </a:r>
          </a:p>
          <a:p>
            <a:r>
              <a:rPr lang="en-US" dirty="0" smtClean="0"/>
              <a:t>Payment Module</a:t>
            </a:r>
          </a:p>
          <a:p>
            <a:r>
              <a:rPr lang="en-US" dirty="0" smtClean="0"/>
              <a:t>Employee Management Module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87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responsible for managing all customer-related information in the supermarket billing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ensures that customer details are securely stored, linked with transactions, and easily retrievable for billing and reporting purposes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Functions: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Add,Update,View,Delete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140246"/>
            <a:ext cx="7253537" cy="30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&amp; Inventory Module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central to managing all products sold in the supermarket.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handles product categorization, pricing, and stock quantity. It ensures accurate inventory tracking and supports real-time updates during billing and restocking 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Functions:Add,Update,Display,Remove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/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949662"/>
            <a:ext cx="7430817" cy="347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Billing Module: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core component of the Supermarket Billing System. It facilitates the generation of bills for customer purchases, manages cart data, and ensures that the inventory is updated in real time.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handles all operations from item selection to final bill creation and links transactions with both customers and employees.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16750"/>
            <a:ext cx="6306301" cy="309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Payment Module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handles the financial transactions that occur after a bill is generated. It records the payment amount, method, date, and associates the payment with a specific customer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bill.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ensures that all transactions are traceable and securely stored for reporting and audit purposes.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996" y="914400"/>
            <a:ext cx="8088007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DATABASE MANAGEMENT SYSTEM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–PROJECT REVIEW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SUPERMARKET BILLING SYSTEM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Employee Module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responsible for storing and managing information related to all employees working in the supermarket. It includes roles such as billers, volunteers, and security staff.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ensures proper assignment of responsibilities, tracks who handled specific transactions, and supports secure role-based system access.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5868"/>
            <a:ext cx="6143668" cy="306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01970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8"/>
            <a:ext cx="3071834" cy="153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4428"/>
            <a:ext cx="307727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000378"/>
            <a:ext cx="345122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3000378"/>
            <a:ext cx="3286148" cy="111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8596" y="857238"/>
            <a:ext cx="8229600" cy="37033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Supermarket Billing System successfully automates and integrates key retail functions including billing, inventory, and customer management. By leveraging DBMS features like triggers, constraints, and procedures, it ensures accurate, real-time operations. The system is scalable and can be extended to include analytics, mobile apps, and advanced reporting in the future, making it a strong foundation for modern retail management.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948262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58" y="1714494"/>
            <a:ext cx="8229600" cy="928694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591204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0232" y="4767263"/>
            <a:ext cx="5429288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–PROJECT REVIEW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Supermarket Billing System is an automated solution designed to streamline billing and inventory operations in a retail environment.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replaces manual processes with a database-driven platform that manages product details, customer records, transactions, and payments</a:t>
            </a:r>
          </a:p>
        </p:txBody>
      </p:sp>
    </p:spTree>
    <p:extLst>
      <p:ext uri="{BB962C8B-B14F-4D97-AF65-F5344CB8AC3E}">
        <p14:creationId xmlns:p14="http://schemas.microsoft.com/office/powerpoint/2010/main" xmlns="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290" y="4767263"/>
            <a:ext cx="6715172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DATABASE MANAGEMENT SYSTEM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–PROJECT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REVIEW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Supermarket Billing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addresses this need by providing a comprehensive tool to handle product sales, billing, inventory tracking, and customer service.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aims to build a digital platform that reduces manual workload and increases operational transparency.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DBMS 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986358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Relational Database Management System (RDBMS):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organizes data into structured tables.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Primary and Foreign Keys: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enforce data relationships and integrity.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Normalization: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reduces data redundancy and improves efficiency.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SQL Queries: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used for data manipulation and retrieval.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63E8D-3F63-8ED5-2478-E9C00D1B15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 - Description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EB4194-110F-D7FD-0DF4-398A93C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900634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B7B88-F6CF-BB6D-6BBC-27F7045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60B63-A96A-6A6A-36D0-908FBAB9B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Start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system begins with a welcome page or login screen, prompting users (Admin or Cashier) to authenticate before accessing the dashboard.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 Customer 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entry of new customer details including name, contact number, email, and address (linked via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The customer is registered for future billing and record purposes.</a:t>
            </a:r>
          </a:p>
          <a:p>
            <a:pPr>
              <a:lnSpc>
                <a:spcPct val="16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Add Product: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Enables the admin to add new products to the inventory. Inputs include product name, model ID, type, price, and starting quantity.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82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DCA39-F852-6A6D-B959-E7D4008CDF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  - Description (Cont..)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4E67-274F-57B0-F638-7412ED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DAC3F-E57C-3018-3D68-7A5417F75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Update Product Quantity: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the admin to update stock levels—either by restocking or adjusting quantities after audits. This ensures accurate inventory management.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 Bill (Billing Process):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cashier selects or registers a customer, adds items to the cart by model ID, and generates the total bill. The system calculates amounts automatically using stored procedures.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662" y="4767263"/>
            <a:ext cx="7000924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44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DCA39-F852-6A6D-B959-E7D4008CDF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  - Description (Cont..)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4E67-274F-57B0-F638-7412ED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DAC3F-E57C-3018-3D68-7A5417F75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Update Product Quantity: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the admin to update stock levels—either by restocking or adjusting quantities after audits. This ensures accurate inventory management.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Create Bill (Billing Process):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cashier selects or registers a customer, adds items to the cart by model ID, and generates the total bill. The system calculates amounts automatically using stored procedures.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376890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44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DCA39-F852-6A6D-B959-E7D4008CDF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  - Description (Cont..)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4E67-274F-57B0-F638-7412ED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DAC3F-E57C-3018-3D68-7A5417F75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Remove Product: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Enables deletion of discontinued or damaged products from the inventory. This keeps the product list clean and current.</a:t>
            </a:r>
          </a:p>
          <a:p>
            <a:pPr>
              <a:lnSpc>
                <a:spcPct val="170000"/>
              </a:lnSpc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Process Payment: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Captures the payment details for the generated bill. Includes payment mode (cash/card) and records the date and amount. The payment is linked to the bill and customer.</a:t>
            </a:r>
            <a:r>
              <a:rPr lang="en-US" sz="2400" b="1" dirty="0" smtClean="0"/>
              <a:t> </a:t>
            </a:r>
          </a:p>
          <a:p>
            <a:pPr>
              <a:lnSpc>
                <a:spcPct val="170000"/>
              </a:lnSpc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Exit: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Safely logs out the user and ensures that all recent changes (inventory updates, new entries, payments) are saved to the database.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5234014" cy="376237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 – DATABASE MANAGEMENT SYSTEM–PROJECT REVIEW  </a:t>
            </a:r>
          </a:p>
          <a:p>
            <a:pPr>
              <a:defRPr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449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1073</Words>
  <Application>Microsoft Office PowerPoint</Application>
  <PresentationFormat>On-screen Show (16:9)</PresentationFormat>
  <Paragraphs>132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CGB1221 – DATABASE MANAGEMENT SYSTEM PROJECT REVIEW</vt:lpstr>
      <vt:lpstr>Title of the Project</vt:lpstr>
      <vt:lpstr>Abstract </vt:lpstr>
      <vt:lpstr>Introduction</vt:lpstr>
      <vt:lpstr>DBMS  - Concepts Used</vt:lpstr>
      <vt:lpstr>Proposed Architecture - Description</vt:lpstr>
      <vt:lpstr>Proposed Architecture  - Description (Cont..)</vt:lpstr>
      <vt:lpstr>Proposed Architecture  - Description (Cont..)</vt:lpstr>
      <vt:lpstr>Proposed Architecture  - Description (Cont..)</vt:lpstr>
      <vt:lpstr>Proposed Architecture</vt:lpstr>
      <vt:lpstr>List of Modules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OUTPUT</vt:lpstr>
      <vt:lpstr>Conclusion</vt:lpstr>
      <vt:lpstr> 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2025-06-03T05:16:22Z</dcterms:modified>
</cp:coreProperties>
</file>