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797675" cy="9926638"/>
  <p:embeddedFontLst>
    <p:embeddedFont>
      <p:font typeface="Gill Sans" charset="0"/>
      <p:regular r:id="rId24"/>
      <p:bold r:id="rId25"/>
    </p:embeddedFont>
    <p:embeddedFont>
      <p:font typeface="Calibri" pitchFamily="34" charset="0"/>
      <p:regular r:id="rId26"/>
      <p:bold r:id="rId27"/>
      <p:italic r:id="rId28"/>
      <p:boldItalic r:id="rId29"/>
    </p:embeddedFont>
    <p:embeddedFont>
      <p:font typeface="Bookman Old Style" pitchFamily="18"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qesG4J+jSnFXd4ErSMBk4h4raj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7" d="100"/>
          <a:sy n="97" d="100"/>
        </p:scale>
        <p:origin x="-723" y="-7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5300"/>
          </a:xfrm>
          <a:prstGeom prst="rect">
            <a:avLst/>
          </a:prstGeom>
          <a:noFill/>
          <a:ln>
            <a:noFill/>
          </a:ln>
        </p:spPr>
        <p:txBody>
          <a:bodyPr spcFirstLastPara="1" wrap="square" lIns="95550" tIns="47775" rIns="95550" bIns="47775" anchor="t" anchorCtr="0">
            <a:noAutofit/>
          </a:bodyPr>
          <a:lstStyle>
            <a:lvl1pPr marR="0" lvl="0"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 name="Google Shape;4;n"/>
          <p:cNvSpPr txBox="1">
            <a:spLocks noGrp="1"/>
          </p:cNvSpPr>
          <p:nvPr>
            <p:ph type="dt" idx="10"/>
          </p:nvPr>
        </p:nvSpPr>
        <p:spPr>
          <a:xfrm>
            <a:off x="3849687" y="0"/>
            <a:ext cx="2946400" cy="495300"/>
          </a:xfrm>
          <a:prstGeom prst="rect">
            <a:avLst/>
          </a:prstGeom>
          <a:noFill/>
          <a:ln>
            <a:noFill/>
          </a:ln>
        </p:spPr>
        <p:txBody>
          <a:bodyPr spcFirstLastPara="1" wrap="square" lIns="95550" tIns="47775" rIns="95550" bIns="47775" anchor="t" anchorCtr="0">
            <a:noAutofit/>
          </a:bodyPr>
          <a:lstStyle>
            <a:lvl1pPr marR="0" lvl="0"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 name="Google Shape;5;n"/>
          <p:cNvSpPr>
            <a:spLocks noGrp="1" noRot="1" noChangeAspect="1"/>
          </p:cNvSpPr>
          <p:nvPr>
            <p:ph type="sldImg" idx="3"/>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714875"/>
            <a:ext cx="5438775" cy="4465637"/>
          </a:xfrm>
          <a:prstGeom prst="rect">
            <a:avLst/>
          </a:prstGeom>
          <a:noFill/>
          <a:ln>
            <a:noFill/>
          </a:ln>
        </p:spPr>
        <p:txBody>
          <a:bodyPr spcFirstLastPara="1" wrap="square" lIns="95550" tIns="47775" rIns="95550" bIns="47775" anchor="t" anchorCtr="0">
            <a:noAutofit/>
          </a:bodyPr>
          <a:lstStyle>
            <a:lvl1pPr marL="457200" marR="0" lvl="0" indent="-228600" algn="l" rtl="0">
              <a:lnSpc>
                <a:spcPct val="100000"/>
              </a:lnSpc>
              <a:spcBef>
                <a:spcPts val="36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7" name="Google Shape;7;n"/>
          <p:cNvSpPr txBox="1">
            <a:spLocks noGrp="1"/>
          </p:cNvSpPr>
          <p:nvPr>
            <p:ph type="ftr" idx="11"/>
          </p:nvPr>
        </p:nvSpPr>
        <p:spPr>
          <a:xfrm>
            <a:off x="0" y="9429750"/>
            <a:ext cx="2946400" cy="495300"/>
          </a:xfrm>
          <a:prstGeom prst="rect">
            <a:avLst/>
          </a:prstGeom>
          <a:noFill/>
          <a:ln>
            <a:noFill/>
          </a:ln>
        </p:spPr>
        <p:txBody>
          <a:bodyPr spcFirstLastPara="1" wrap="square" lIns="95550" tIns="47775" rIns="95550" bIns="47775" anchor="b" anchorCtr="0">
            <a:noAutofit/>
          </a:bodyPr>
          <a:lstStyle>
            <a:lvl1pPr marR="0" lvl="0"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n"/>
          <p:cNvSpPr txBox="1">
            <a:spLocks noGrp="1"/>
          </p:cNvSpPr>
          <p:nvPr>
            <p:ph type="sldNum" idx="12"/>
          </p:nvPr>
        </p:nvSpPr>
        <p:spPr>
          <a:xfrm>
            <a:off x="3849687"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lnSpc>
                <a:spcPct val="100000"/>
              </a:lnSpc>
              <a:spcBef>
                <a:spcPts val="0"/>
              </a:spcBef>
              <a:spcAft>
                <a:spcPts val="0"/>
              </a:spcAft>
              <a:buClr>
                <a:schemeClr val="dk1"/>
              </a:buClr>
              <a:buSzPts val="1300"/>
              <a:buFont typeface="Calibri"/>
              <a:buNone/>
            </a:pPr>
            <a:fld id="{00000000-1234-1234-1234-123412341234}" type="slidenum">
              <a:rPr lang="en-US" sz="13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ts val="1300"/>
                <a:buFont typeface="Calibri"/>
                <a:buNone/>
              </a:p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45" name="Google Shape;245;p1: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0: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336" name="Google Shape;336;p10: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1: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346" name="Google Shape;346;p11: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2: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356" name="Google Shape;356;p1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3: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366" name="Google Shape;366;p13: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4: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376" name="Google Shape;376;p14: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5: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386" name="Google Shape;386;p15: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6: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396" name="Google Shape;396;p1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7: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407" name="Google Shape;407;p17: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8: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419" name="Google Shape;419;p18: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9: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431" name="Google Shape;431;p19: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55" name="Google Shape;255;p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0: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442" name="Google Shape;442;p20: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65" name="Google Shape;265;p3: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4: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75" name="Google Shape;275;p4: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5: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85" name="Google Shape;285;p5: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6: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96" name="Google Shape;296;p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7: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306" name="Google Shape;306;p7: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8: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316" name="Google Shape;316;p8: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9: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326" name="Google Shape;326;p9: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body" idx="1"/>
          </p:nvPr>
        </p:nvSpPr>
        <p:spPr>
          <a:xfrm>
            <a:off x="457200" y="914400"/>
            <a:ext cx="4041648" cy="370332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21" name="Google Shape;21;p22"/>
          <p:cNvSpPr txBox="1">
            <a:spLocks noGrp="1"/>
          </p:cNvSpPr>
          <p:nvPr>
            <p:ph type="body" idx="2"/>
          </p:nvPr>
        </p:nvSpPr>
        <p:spPr>
          <a:xfrm>
            <a:off x="4632198" y="912114"/>
            <a:ext cx="4041648" cy="370332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22" name="Google Shape;22;p22"/>
          <p:cNvSpPr txBox="1">
            <a:spLocks noGrp="1"/>
          </p:cNvSpPr>
          <p:nvPr>
            <p:ph type="dt" idx="10"/>
          </p:nvPr>
        </p:nvSpPr>
        <p:spPr>
          <a:xfrm>
            <a:off x="6400800" y="4767262"/>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sldNum" idx="12"/>
          </p:nvPr>
        </p:nvSpPr>
        <p:spPr>
          <a:xfrm>
            <a:off x="612775" y="4767262"/>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24" name="Google Shape;24;p22"/>
          <p:cNvSpPr txBox="1">
            <a:spLocks noGrp="1"/>
          </p:cNvSpPr>
          <p:nvPr>
            <p:ph type="ftr" idx="11"/>
          </p:nvPr>
        </p:nvSpPr>
        <p:spPr>
          <a:xfrm>
            <a:off x="2898775" y="4767262"/>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Google Shape;109;p33"/>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3"/>
          <p:cNvSpPr txBox="1">
            <a:spLocks noGrp="1"/>
          </p:cNvSpPr>
          <p:nvPr>
            <p:ph type="body" idx="1"/>
          </p:nvPr>
        </p:nvSpPr>
        <p:spPr>
          <a:xfrm rot="5400000">
            <a:off x="2730500" y="-1358900"/>
            <a:ext cx="3683000" cy="822960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111" name="Google Shape;111;p33"/>
          <p:cNvSpPr txBox="1">
            <a:spLocks noGrp="1"/>
          </p:cNvSpPr>
          <p:nvPr>
            <p:ph type="dt" idx="10"/>
          </p:nvPr>
        </p:nvSpPr>
        <p:spPr>
          <a:xfrm>
            <a:off x="6400800" y="4767262"/>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33"/>
          <p:cNvSpPr txBox="1">
            <a:spLocks noGrp="1"/>
          </p:cNvSpPr>
          <p:nvPr>
            <p:ph type="sldNum" idx="12"/>
          </p:nvPr>
        </p:nvSpPr>
        <p:spPr>
          <a:xfrm>
            <a:off x="612775" y="4767262"/>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13" name="Google Shape;113;p33"/>
          <p:cNvSpPr txBox="1">
            <a:spLocks noGrp="1"/>
          </p:cNvSpPr>
          <p:nvPr>
            <p:ph type="ftr" idx="11"/>
          </p:nvPr>
        </p:nvSpPr>
        <p:spPr>
          <a:xfrm>
            <a:off x="2898775" y="4767262"/>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ustom 7">
  <p:cSld name="Custom 7">
    <p:bg>
      <p:bgPr>
        <a:blipFill>
          <a:blip r:embed="rId2">
            <a:alphaModFix/>
          </a:blip>
          <a:stretch>
            <a:fillRect/>
          </a:stretch>
        </a:blipFill>
        <a:effectLst/>
      </p:bgPr>
    </p:bg>
    <p:spTree>
      <p:nvGrpSpPr>
        <p:cNvPr id="1" name="Shape 114"/>
        <p:cNvGrpSpPr/>
        <p:nvPr/>
      </p:nvGrpSpPr>
      <p:grpSpPr>
        <a:xfrm>
          <a:off x="0" y="0"/>
          <a:ext cx="0" cy="0"/>
          <a:chOff x="0" y="0"/>
          <a:chExt cx="0" cy="0"/>
        </a:xfrm>
      </p:grpSpPr>
      <p:cxnSp>
        <p:nvCxnSpPr>
          <p:cNvPr id="115" name="Google Shape;115;p34"/>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16" name="Google Shape;116;p34"/>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117" name="Google Shape;117;p34"/>
          <p:cNvSpPr/>
          <p:nvPr/>
        </p:nvSpPr>
        <p:spPr>
          <a:xfrm rot="5400000">
            <a:off x="442913"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cxnSp>
        <p:nvCxnSpPr>
          <p:cNvPr id="118" name="Google Shape;118;p34"/>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sp>
        <p:nvSpPr>
          <p:cNvPr id="119" name="Google Shape;119;p34"/>
          <p:cNvSpPr/>
          <p:nvPr/>
        </p:nvSpPr>
        <p:spPr>
          <a:xfrm rot="5400000">
            <a:off x="442913"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cxnSp>
        <p:nvCxnSpPr>
          <p:cNvPr id="120" name="Google Shape;120;p34"/>
          <p:cNvCxnSpPr/>
          <p:nvPr/>
        </p:nvCxnSpPr>
        <p:spPr>
          <a:xfrm rot="5400000">
            <a:off x="4361657" y="2401093"/>
            <a:ext cx="4389437" cy="0"/>
          </a:xfrm>
          <a:prstGeom prst="straightConnector1">
            <a:avLst/>
          </a:prstGeom>
          <a:noFill/>
          <a:ln w="9525" cap="flat" cmpd="sng">
            <a:solidFill>
              <a:schemeClr val="accent2"/>
            </a:solidFill>
            <a:prstDash val="dash"/>
            <a:round/>
            <a:headEnd type="none" w="sm" len="sm"/>
            <a:tailEnd type="none" w="sm" len="sm"/>
          </a:ln>
        </p:spPr>
      </p:cxnSp>
      <p:sp>
        <p:nvSpPr>
          <p:cNvPr id="121" name="Google Shape;121;p34"/>
          <p:cNvSpPr txBox="1">
            <a:spLocks noGrp="1"/>
          </p:cNvSpPr>
          <p:nvPr>
            <p:ph type="dt" idx="10"/>
          </p:nvPr>
        </p:nvSpPr>
        <p:spPr>
          <a:xfrm>
            <a:off x="6400800" y="4767262"/>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4"/>
          <p:cNvSpPr txBox="1">
            <a:spLocks noGrp="1"/>
          </p:cNvSpPr>
          <p:nvPr>
            <p:ph type="ftr" idx="11"/>
          </p:nvPr>
        </p:nvSpPr>
        <p:spPr>
          <a:xfrm>
            <a:off x="2898775" y="4767262"/>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34"/>
          <p:cNvSpPr txBox="1">
            <a:spLocks noGrp="1"/>
          </p:cNvSpPr>
          <p:nvPr>
            <p:ph type="sldNum" idx="12"/>
          </p:nvPr>
        </p:nvSpPr>
        <p:spPr>
          <a:xfrm>
            <a:off x="612775" y="4767262"/>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24" name="Google Shape;124;p34"/>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125" name="Google Shape;125;p34"/>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138" name="Google Shape;138;p25"/>
          <p:cNvSpPr txBox="1">
            <a:spLocks noGrp="1"/>
          </p:cNvSpPr>
          <p:nvPr>
            <p:ph type="dt" idx="10"/>
          </p:nvPr>
        </p:nvSpPr>
        <p:spPr>
          <a:xfrm>
            <a:off x="6400804" y="4767264"/>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25"/>
          <p:cNvSpPr txBox="1">
            <a:spLocks noGrp="1"/>
          </p:cNvSpPr>
          <p:nvPr>
            <p:ph type="sldNum" idx="12"/>
          </p:nvPr>
        </p:nvSpPr>
        <p:spPr>
          <a:xfrm>
            <a:off x="612775" y="4767264"/>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40" name="Google Shape;140;p25"/>
          <p:cNvSpPr txBox="1">
            <a:spLocks noGrp="1"/>
          </p:cNvSpPr>
          <p:nvPr>
            <p:ph type="ftr" idx="11"/>
          </p:nvPr>
        </p:nvSpPr>
        <p:spPr>
          <a:xfrm>
            <a:off x="2898775" y="4767264"/>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ustom">
  <p:cSld name="Custom">
    <p:bg>
      <p:bgPr>
        <a:blipFill>
          <a:blip r:embed="rId2">
            <a:alphaModFix/>
          </a:blip>
          <a:stretch>
            <a:fillRect/>
          </a:stretch>
        </a:blipFill>
        <a:effectLst/>
      </p:bgPr>
    </p:bg>
    <p:spTree>
      <p:nvGrpSpPr>
        <p:cNvPr id="1" name="Shape 141"/>
        <p:cNvGrpSpPr/>
        <p:nvPr/>
      </p:nvGrpSpPr>
      <p:grpSpPr>
        <a:xfrm>
          <a:off x="0" y="0"/>
          <a:ext cx="0" cy="0"/>
          <a:chOff x="0" y="0"/>
          <a:chExt cx="0" cy="0"/>
        </a:xfrm>
      </p:grpSpPr>
      <p:cxnSp>
        <p:nvCxnSpPr>
          <p:cNvPr id="142" name="Google Shape;142;p35"/>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43" name="Google Shape;143;p35"/>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144" name="Google Shape;144;p35"/>
          <p:cNvSpPr/>
          <p:nvPr/>
        </p:nvSpPr>
        <p:spPr>
          <a:xfrm rot="5400000">
            <a:off x="442915"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145" name="Google Shape;145;p35"/>
          <p:cNvSpPr/>
          <p:nvPr/>
        </p:nvSpPr>
        <p:spPr>
          <a:xfrm>
            <a:off x="904875" y="2735264"/>
            <a:ext cx="7315200" cy="960437"/>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146" name="Google Shape;146;p35"/>
          <p:cNvSpPr/>
          <p:nvPr/>
        </p:nvSpPr>
        <p:spPr>
          <a:xfrm>
            <a:off x="914400" y="3786187"/>
            <a:ext cx="7315200" cy="514350"/>
          </a:xfrm>
          <a:prstGeom prst="rect">
            <a:avLst/>
          </a:prstGeom>
          <a:no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147" name="Google Shape;147;p35"/>
          <p:cNvSpPr/>
          <p:nvPr/>
        </p:nvSpPr>
        <p:spPr>
          <a:xfrm>
            <a:off x="904875" y="2735264"/>
            <a:ext cx="228600" cy="9604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148" name="Google Shape;148;p35"/>
          <p:cNvSpPr/>
          <p:nvPr/>
        </p:nvSpPr>
        <p:spPr>
          <a:xfrm>
            <a:off x="914400" y="3786187"/>
            <a:ext cx="228600" cy="5143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149" name="Google Shape;149;p35"/>
          <p:cNvSpPr txBox="1">
            <a:spLocks noGrp="1"/>
          </p:cNvSpPr>
          <p:nvPr>
            <p:ph type="dt" idx="10"/>
          </p:nvPr>
        </p:nvSpPr>
        <p:spPr>
          <a:xfrm>
            <a:off x="6400800" y="4765677"/>
            <a:ext cx="22860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35"/>
          <p:cNvSpPr txBox="1">
            <a:spLocks noGrp="1"/>
          </p:cNvSpPr>
          <p:nvPr>
            <p:ph type="ftr" idx="11"/>
          </p:nvPr>
        </p:nvSpPr>
        <p:spPr>
          <a:xfrm>
            <a:off x="2898778" y="4765677"/>
            <a:ext cx="3475037"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35"/>
          <p:cNvSpPr txBox="1">
            <a:spLocks noGrp="1"/>
          </p:cNvSpPr>
          <p:nvPr>
            <p:ph type="sldNum" idx="12"/>
          </p:nvPr>
        </p:nvSpPr>
        <p:spPr>
          <a:xfrm>
            <a:off x="1216025" y="4765677"/>
            <a:ext cx="1219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52" name="Google Shape;152;p35"/>
          <p:cNvSpPr txBox="1">
            <a:spLocks noGrp="1"/>
          </p:cNvSpPr>
          <p:nvPr>
            <p:ph type="subTitle" idx="1"/>
          </p:nvPr>
        </p:nvSpPr>
        <p:spPr>
          <a:xfrm>
            <a:off x="1219200" y="3843338"/>
            <a:ext cx="6858000" cy="400050"/>
          </a:xfrm>
          <a:prstGeom prst="rect">
            <a:avLst/>
          </a:prstGeom>
          <a:noFill/>
          <a:ln>
            <a:noFill/>
          </a:ln>
        </p:spPr>
        <p:txBody>
          <a:bodyPr spcFirstLastPara="1" wrap="square" lIns="91425" tIns="45700" rIns="91425" bIns="45700" anchor="t" anchorCtr="0">
            <a:noAutofit/>
          </a:bodyPr>
          <a:lstStyle>
            <a:lvl1pPr lvl="0" algn="r">
              <a:spcBef>
                <a:spcPts val="600"/>
              </a:spcBef>
              <a:spcAft>
                <a:spcPts val="0"/>
              </a:spcAft>
              <a:buSzPts val="1520"/>
              <a:buNone/>
              <a:defRPr sz="2000">
                <a:solidFill>
                  <a:schemeClr val="lt2"/>
                </a:solidFill>
                <a:latin typeface="Calibri"/>
                <a:ea typeface="Calibri"/>
                <a:cs typeface="Calibri"/>
                <a:sym typeface="Calibri"/>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a:endParaRPr/>
          </a:p>
        </p:txBody>
      </p:sp>
      <p:sp>
        <p:nvSpPr>
          <p:cNvPr id="153" name="Google Shape;153;p35"/>
          <p:cNvSpPr txBox="1">
            <a:spLocks noGrp="1"/>
          </p:cNvSpPr>
          <p:nvPr>
            <p:ph type="ctrTitle"/>
          </p:nvPr>
        </p:nvSpPr>
        <p:spPr>
          <a:xfrm>
            <a:off x="1219200" y="2914650"/>
            <a:ext cx="6858000" cy="74295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ustom 2">
  <p:cSld name="Custom 2">
    <p:bg>
      <p:bgPr>
        <a:blipFill>
          <a:blip r:embed="rId2">
            <a:alphaModFix/>
          </a:blip>
          <a:stretch>
            <a:fillRect/>
          </a:stretch>
        </a:blipFill>
        <a:effectLst/>
      </p:bgPr>
    </p:bg>
    <p:spTree>
      <p:nvGrpSpPr>
        <p:cNvPr id="1" name="Shape 154"/>
        <p:cNvGrpSpPr/>
        <p:nvPr/>
      </p:nvGrpSpPr>
      <p:grpSpPr>
        <a:xfrm>
          <a:off x="0" y="0"/>
          <a:ext cx="0" cy="0"/>
          <a:chOff x="0" y="0"/>
          <a:chExt cx="0" cy="0"/>
        </a:xfrm>
      </p:grpSpPr>
      <p:cxnSp>
        <p:nvCxnSpPr>
          <p:cNvPr id="155" name="Google Shape;155;p36"/>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56" name="Google Shape;156;p36"/>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157" name="Google Shape;157;p36"/>
          <p:cNvSpPr/>
          <p:nvPr/>
        </p:nvSpPr>
        <p:spPr>
          <a:xfrm rot="5400000">
            <a:off x="442915"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158" name="Google Shape;158;p36"/>
          <p:cNvSpPr/>
          <p:nvPr/>
        </p:nvSpPr>
        <p:spPr>
          <a:xfrm>
            <a:off x="914400" y="2114552"/>
            <a:ext cx="7315200" cy="960437"/>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159" name="Google Shape;159;p36"/>
          <p:cNvSpPr/>
          <p:nvPr/>
        </p:nvSpPr>
        <p:spPr>
          <a:xfrm>
            <a:off x="914400" y="2114552"/>
            <a:ext cx="228600" cy="9604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160" name="Google Shape;160;p36"/>
          <p:cNvSpPr txBox="1">
            <a:spLocks noGrp="1"/>
          </p:cNvSpPr>
          <p:nvPr>
            <p:ph type="dt" idx="10"/>
          </p:nvPr>
        </p:nvSpPr>
        <p:spPr>
          <a:xfrm>
            <a:off x="6400800" y="4765677"/>
            <a:ext cx="22860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36"/>
          <p:cNvSpPr txBox="1">
            <a:spLocks noGrp="1"/>
          </p:cNvSpPr>
          <p:nvPr>
            <p:ph type="ftr" idx="11"/>
          </p:nvPr>
        </p:nvSpPr>
        <p:spPr>
          <a:xfrm>
            <a:off x="2898778" y="4765677"/>
            <a:ext cx="3475037"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36"/>
          <p:cNvSpPr txBox="1">
            <a:spLocks noGrp="1"/>
          </p:cNvSpPr>
          <p:nvPr>
            <p:ph type="sldNum" idx="12"/>
          </p:nvPr>
        </p:nvSpPr>
        <p:spPr>
          <a:xfrm>
            <a:off x="1069979" y="4765677"/>
            <a:ext cx="1520825"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63" name="Google Shape;163;p36"/>
          <p:cNvSpPr txBox="1">
            <a:spLocks noGrp="1"/>
          </p:cNvSpPr>
          <p:nvPr>
            <p:ph type="body" idx="1"/>
          </p:nvPr>
        </p:nvSpPr>
        <p:spPr>
          <a:xfrm>
            <a:off x="1295400" y="3200400"/>
            <a:ext cx="6781800" cy="857250"/>
          </a:xfrm>
          <a:prstGeom prst="rect">
            <a:avLst/>
          </a:prstGeom>
          <a:noFill/>
          <a:ln>
            <a:noFill/>
          </a:ln>
        </p:spPr>
        <p:txBody>
          <a:bodyPr spcFirstLastPara="1" wrap="square" lIns="91425" tIns="45700" rIns="91425" bIns="45700" anchor="t" anchorCtr="0">
            <a:noAutofit/>
          </a:bodyPr>
          <a:lstStyle>
            <a:lvl1pPr marL="457200" lvl="0" indent="-228600" algn="r">
              <a:spcBef>
                <a:spcPts val="600"/>
              </a:spcBef>
              <a:spcAft>
                <a:spcPts val="0"/>
              </a:spcAft>
              <a:buSzPts val="1520"/>
              <a:buNone/>
              <a:defRPr sz="2000">
                <a:solidFill>
                  <a:srgbClr val="888888"/>
                </a:solidFill>
              </a:defRPr>
            </a:lvl1pPr>
            <a:lvl2pPr marL="914400" lvl="1" indent="-228600" algn="l">
              <a:spcBef>
                <a:spcPts val="500"/>
              </a:spcBef>
              <a:spcAft>
                <a:spcPts val="0"/>
              </a:spcAft>
              <a:buSzPts val="1368"/>
              <a:buNone/>
              <a:defRPr sz="1800">
                <a:solidFill>
                  <a:srgbClr val="888888"/>
                </a:solidFill>
              </a:defRPr>
            </a:lvl2pPr>
            <a:lvl3pPr marL="1371600" lvl="2" indent="-228600" algn="l">
              <a:spcBef>
                <a:spcPts val="500"/>
              </a:spcBef>
              <a:spcAft>
                <a:spcPts val="0"/>
              </a:spcAft>
              <a:buSzPts val="1216"/>
              <a:buNone/>
              <a:defRPr sz="1600">
                <a:solidFill>
                  <a:srgbClr val="888888"/>
                </a:solidFill>
              </a:defRPr>
            </a:lvl3pPr>
            <a:lvl4pPr marL="1828800" lvl="3" indent="-228600" algn="l">
              <a:spcBef>
                <a:spcPts val="400"/>
              </a:spcBef>
              <a:spcAft>
                <a:spcPts val="0"/>
              </a:spcAft>
              <a:buSzPts val="980"/>
              <a:buNone/>
              <a:defRPr sz="1400">
                <a:solidFill>
                  <a:srgbClr val="888888"/>
                </a:solidFill>
              </a:defRPr>
            </a:lvl4pPr>
            <a:lvl5pPr marL="2286000" lvl="4" indent="-228600" algn="l">
              <a:spcBef>
                <a:spcPts val="300"/>
              </a:spcBef>
              <a:spcAft>
                <a:spcPts val="0"/>
              </a:spcAft>
              <a:buSzPts val="980"/>
              <a:buNone/>
              <a:defRPr sz="1400">
                <a:solidFill>
                  <a:srgbClr val="888888"/>
                </a:solidFill>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164" name="Google Shape;164;p36"/>
          <p:cNvSpPr txBox="1">
            <a:spLocks noGrp="1"/>
          </p:cNvSpPr>
          <p:nvPr>
            <p:ph type="title"/>
          </p:nvPr>
        </p:nvSpPr>
        <p:spPr>
          <a:xfrm>
            <a:off x="1219200" y="2228850"/>
            <a:ext cx="6858000" cy="800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lt2"/>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5"/>
        <p:cNvGrpSpPr/>
        <p:nvPr/>
      </p:nvGrpSpPr>
      <p:grpSpPr>
        <a:xfrm>
          <a:off x="0" y="0"/>
          <a:ext cx="0" cy="0"/>
          <a:chOff x="0" y="0"/>
          <a:chExt cx="0" cy="0"/>
        </a:xfrm>
      </p:grpSpPr>
      <p:sp>
        <p:nvSpPr>
          <p:cNvPr id="166" name="Google Shape;166;p37"/>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7"/>
          <p:cNvSpPr txBox="1">
            <a:spLocks noGrp="1"/>
          </p:cNvSpPr>
          <p:nvPr>
            <p:ph type="body" idx="1"/>
          </p:nvPr>
        </p:nvSpPr>
        <p:spPr>
          <a:xfrm>
            <a:off x="457200" y="914400"/>
            <a:ext cx="4041648" cy="370332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168" name="Google Shape;168;p37"/>
          <p:cNvSpPr txBox="1">
            <a:spLocks noGrp="1"/>
          </p:cNvSpPr>
          <p:nvPr>
            <p:ph type="body" idx="2"/>
          </p:nvPr>
        </p:nvSpPr>
        <p:spPr>
          <a:xfrm>
            <a:off x="4632198" y="912114"/>
            <a:ext cx="4041648" cy="370332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169" name="Google Shape;169;p37"/>
          <p:cNvSpPr txBox="1">
            <a:spLocks noGrp="1"/>
          </p:cNvSpPr>
          <p:nvPr>
            <p:ph type="dt" idx="10"/>
          </p:nvPr>
        </p:nvSpPr>
        <p:spPr>
          <a:xfrm>
            <a:off x="6400804" y="4767264"/>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37"/>
          <p:cNvSpPr txBox="1">
            <a:spLocks noGrp="1"/>
          </p:cNvSpPr>
          <p:nvPr>
            <p:ph type="sldNum" idx="12"/>
          </p:nvPr>
        </p:nvSpPr>
        <p:spPr>
          <a:xfrm>
            <a:off x="612775" y="4767264"/>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71" name="Google Shape;171;p37"/>
          <p:cNvSpPr txBox="1">
            <a:spLocks noGrp="1"/>
          </p:cNvSpPr>
          <p:nvPr>
            <p:ph type="ftr" idx="11"/>
          </p:nvPr>
        </p:nvSpPr>
        <p:spPr>
          <a:xfrm>
            <a:off x="2898775" y="4767264"/>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72"/>
        <p:cNvGrpSpPr/>
        <p:nvPr/>
      </p:nvGrpSpPr>
      <p:grpSpPr>
        <a:xfrm>
          <a:off x="0" y="0"/>
          <a:ext cx="0" cy="0"/>
          <a:chOff x="0" y="0"/>
          <a:chExt cx="0" cy="0"/>
        </a:xfrm>
      </p:grpSpPr>
      <p:sp>
        <p:nvSpPr>
          <p:cNvPr id="173" name="Google Shape;173;p38"/>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38"/>
          <p:cNvSpPr txBox="1">
            <a:spLocks noGrp="1"/>
          </p:cNvSpPr>
          <p:nvPr>
            <p:ph type="body" idx="1"/>
          </p:nvPr>
        </p:nvSpPr>
        <p:spPr>
          <a:xfrm>
            <a:off x="457200" y="964406"/>
            <a:ext cx="4040188" cy="51435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175" name="Google Shape;175;p38"/>
          <p:cNvSpPr txBox="1">
            <a:spLocks noGrp="1"/>
          </p:cNvSpPr>
          <p:nvPr>
            <p:ph type="body" idx="2"/>
          </p:nvPr>
        </p:nvSpPr>
        <p:spPr>
          <a:xfrm>
            <a:off x="4648205" y="971550"/>
            <a:ext cx="4041775" cy="51435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176" name="Google Shape;176;p38"/>
          <p:cNvSpPr txBox="1">
            <a:spLocks noGrp="1"/>
          </p:cNvSpPr>
          <p:nvPr>
            <p:ph type="body" idx="3"/>
          </p:nvPr>
        </p:nvSpPr>
        <p:spPr>
          <a:xfrm>
            <a:off x="457200" y="1600200"/>
            <a:ext cx="4038600" cy="302895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177" name="Google Shape;177;p38"/>
          <p:cNvSpPr txBox="1">
            <a:spLocks noGrp="1"/>
          </p:cNvSpPr>
          <p:nvPr>
            <p:ph type="body" idx="4"/>
          </p:nvPr>
        </p:nvSpPr>
        <p:spPr>
          <a:xfrm>
            <a:off x="4648200" y="1600200"/>
            <a:ext cx="4038600" cy="302895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178" name="Google Shape;178;p38"/>
          <p:cNvSpPr txBox="1">
            <a:spLocks noGrp="1"/>
          </p:cNvSpPr>
          <p:nvPr>
            <p:ph type="dt" idx="10"/>
          </p:nvPr>
        </p:nvSpPr>
        <p:spPr>
          <a:xfrm>
            <a:off x="6400804" y="4767264"/>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38"/>
          <p:cNvSpPr txBox="1">
            <a:spLocks noGrp="1"/>
          </p:cNvSpPr>
          <p:nvPr>
            <p:ph type="sldNum" idx="12"/>
          </p:nvPr>
        </p:nvSpPr>
        <p:spPr>
          <a:xfrm>
            <a:off x="612775" y="4767264"/>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80" name="Google Shape;180;p38"/>
          <p:cNvSpPr txBox="1">
            <a:spLocks noGrp="1"/>
          </p:cNvSpPr>
          <p:nvPr>
            <p:ph type="ftr" idx="11"/>
          </p:nvPr>
        </p:nvSpPr>
        <p:spPr>
          <a:xfrm>
            <a:off x="2898775" y="4767264"/>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Custom 3">
  <p:cSld name="Custom 3">
    <p:bg>
      <p:bgPr>
        <a:blipFill>
          <a:blip r:embed="rId2">
            <a:alphaModFix/>
          </a:blip>
          <a:stretch>
            <a:fillRect/>
          </a:stretch>
        </a:blipFill>
        <a:effectLst/>
      </p:bgPr>
    </p:bg>
    <p:spTree>
      <p:nvGrpSpPr>
        <p:cNvPr id="1" name="Shape 181"/>
        <p:cNvGrpSpPr/>
        <p:nvPr/>
      </p:nvGrpSpPr>
      <p:grpSpPr>
        <a:xfrm>
          <a:off x="0" y="0"/>
          <a:ext cx="0" cy="0"/>
          <a:chOff x="0" y="0"/>
          <a:chExt cx="0" cy="0"/>
        </a:xfrm>
      </p:grpSpPr>
      <p:cxnSp>
        <p:nvCxnSpPr>
          <p:cNvPr id="182" name="Google Shape;182;p39"/>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83" name="Google Shape;183;p39"/>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184" name="Google Shape;184;p39"/>
          <p:cNvSpPr/>
          <p:nvPr/>
        </p:nvSpPr>
        <p:spPr>
          <a:xfrm rot="5400000">
            <a:off x="442915"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185" name="Google Shape;185;p39"/>
          <p:cNvSpPr/>
          <p:nvPr/>
        </p:nvSpPr>
        <p:spPr>
          <a:xfrm rot="5400000">
            <a:off x="442915"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186" name="Google Shape;186;p39"/>
          <p:cNvSpPr txBox="1">
            <a:spLocks noGrp="1"/>
          </p:cNvSpPr>
          <p:nvPr>
            <p:ph type="dt" idx="10"/>
          </p:nvPr>
        </p:nvSpPr>
        <p:spPr>
          <a:xfrm>
            <a:off x="6400804" y="4767264"/>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39"/>
          <p:cNvSpPr txBox="1">
            <a:spLocks noGrp="1"/>
          </p:cNvSpPr>
          <p:nvPr>
            <p:ph type="ftr" idx="11"/>
          </p:nvPr>
        </p:nvSpPr>
        <p:spPr>
          <a:xfrm>
            <a:off x="2898775" y="4767264"/>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39"/>
          <p:cNvSpPr txBox="1">
            <a:spLocks noGrp="1"/>
          </p:cNvSpPr>
          <p:nvPr>
            <p:ph type="sldNum" idx="12"/>
          </p:nvPr>
        </p:nvSpPr>
        <p:spPr>
          <a:xfrm>
            <a:off x="612775" y="4767264"/>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89" name="Google Shape;189;p39"/>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Custom 4">
  <p:cSld name="Custom 4">
    <p:bg>
      <p:bgPr>
        <a:blipFill>
          <a:blip r:embed="rId2">
            <a:alphaModFix/>
          </a:blip>
          <a:stretch>
            <a:fillRect/>
          </a:stretch>
        </a:blipFill>
        <a:effectLst/>
      </p:bgPr>
    </p:bg>
    <p:spTree>
      <p:nvGrpSpPr>
        <p:cNvPr id="1" name="Shape 190"/>
        <p:cNvGrpSpPr/>
        <p:nvPr/>
      </p:nvGrpSpPr>
      <p:grpSpPr>
        <a:xfrm>
          <a:off x="0" y="0"/>
          <a:ext cx="0" cy="0"/>
          <a:chOff x="0" y="0"/>
          <a:chExt cx="0" cy="0"/>
        </a:xfrm>
      </p:grpSpPr>
      <p:cxnSp>
        <p:nvCxnSpPr>
          <p:cNvPr id="191" name="Google Shape;191;p40"/>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92" name="Google Shape;192;p40"/>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193" name="Google Shape;193;p40"/>
          <p:cNvSpPr/>
          <p:nvPr/>
        </p:nvSpPr>
        <p:spPr>
          <a:xfrm rot="5400000">
            <a:off x="442915"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cxnSp>
        <p:nvCxnSpPr>
          <p:cNvPr id="194" name="Google Shape;194;p40"/>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sp>
        <p:nvSpPr>
          <p:cNvPr id="195" name="Google Shape;195;p40"/>
          <p:cNvSpPr/>
          <p:nvPr/>
        </p:nvSpPr>
        <p:spPr>
          <a:xfrm rot="5400000">
            <a:off x="442915"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196" name="Google Shape;196;p40"/>
          <p:cNvSpPr txBox="1">
            <a:spLocks noGrp="1"/>
          </p:cNvSpPr>
          <p:nvPr>
            <p:ph type="dt" idx="10"/>
          </p:nvPr>
        </p:nvSpPr>
        <p:spPr>
          <a:xfrm>
            <a:off x="6400804" y="4767264"/>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40"/>
          <p:cNvSpPr txBox="1">
            <a:spLocks noGrp="1"/>
          </p:cNvSpPr>
          <p:nvPr>
            <p:ph type="ftr" idx="11"/>
          </p:nvPr>
        </p:nvSpPr>
        <p:spPr>
          <a:xfrm>
            <a:off x="2898775" y="4767264"/>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40"/>
          <p:cNvSpPr txBox="1">
            <a:spLocks noGrp="1"/>
          </p:cNvSpPr>
          <p:nvPr>
            <p:ph type="sldNum" idx="12"/>
          </p:nvPr>
        </p:nvSpPr>
        <p:spPr>
          <a:xfrm>
            <a:off x="612775" y="4767264"/>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ustom 5">
  <p:cSld name="Custom 5">
    <p:bg>
      <p:bgPr>
        <a:blipFill>
          <a:blip r:embed="rId2">
            <a:alphaModFix/>
          </a:blip>
          <a:stretch>
            <a:fillRect/>
          </a:stretch>
        </a:blipFill>
        <a:effectLst/>
      </p:bgPr>
    </p:bg>
    <p:spTree>
      <p:nvGrpSpPr>
        <p:cNvPr id="1" name="Shape 199"/>
        <p:cNvGrpSpPr/>
        <p:nvPr/>
      </p:nvGrpSpPr>
      <p:grpSpPr>
        <a:xfrm>
          <a:off x="0" y="0"/>
          <a:ext cx="0" cy="0"/>
          <a:chOff x="0" y="0"/>
          <a:chExt cx="0" cy="0"/>
        </a:xfrm>
      </p:grpSpPr>
      <p:cxnSp>
        <p:nvCxnSpPr>
          <p:cNvPr id="200" name="Google Shape;200;p41"/>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201" name="Google Shape;201;p41"/>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202" name="Google Shape;202;p41"/>
          <p:cNvSpPr/>
          <p:nvPr/>
        </p:nvSpPr>
        <p:spPr>
          <a:xfrm rot="5400000">
            <a:off x="442915"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cxnSp>
        <p:nvCxnSpPr>
          <p:cNvPr id="203" name="Google Shape;203;p41"/>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204" name="Google Shape;204;p41"/>
          <p:cNvCxnSpPr/>
          <p:nvPr/>
        </p:nvCxnSpPr>
        <p:spPr>
          <a:xfrm rot="5400000">
            <a:off x="3915569" y="2493168"/>
            <a:ext cx="4525962" cy="0"/>
          </a:xfrm>
          <a:prstGeom prst="straightConnector1">
            <a:avLst/>
          </a:prstGeom>
          <a:noFill/>
          <a:ln w="9525" cap="flat" cmpd="sng">
            <a:solidFill>
              <a:schemeClr val="accent2"/>
            </a:solidFill>
            <a:prstDash val="dash"/>
            <a:round/>
            <a:headEnd type="none" w="sm" len="sm"/>
            <a:tailEnd type="none" w="sm" len="sm"/>
          </a:ln>
        </p:spPr>
      </p:cxnSp>
      <p:sp>
        <p:nvSpPr>
          <p:cNvPr id="205" name="Google Shape;205;p41"/>
          <p:cNvSpPr/>
          <p:nvPr/>
        </p:nvSpPr>
        <p:spPr>
          <a:xfrm rot="5400000">
            <a:off x="442915"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206" name="Google Shape;206;p41"/>
          <p:cNvSpPr txBox="1">
            <a:spLocks noGrp="1"/>
          </p:cNvSpPr>
          <p:nvPr>
            <p:ph type="dt" idx="10"/>
          </p:nvPr>
        </p:nvSpPr>
        <p:spPr>
          <a:xfrm>
            <a:off x="6400804" y="4767264"/>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41"/>
          <p:cNvSpPr txBox="1">
            <a:spLocks noGrp="1"/>
          </p:cNvSpPr>
          <p:nvPr>
            <p:ph type="ftr" idx="11"/>
          </p:nvPr>
        </p:nvSpPr>
        <p:spPr>
          <a:xfrm>
            <a:off x="2898775" y="4767264"/>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41"/>
          <p:cNvSpPr txBox="1">
            <a:spLocks noGrp="1"/>
          </p:cNvSpPr>
          <p:nvPr>
            <p:ph type="sldNum" idx="12"/>
          </p:nvPr>
        </p:nvSpPr>
        <p:spPr>
          <a:xfrm>
            <a:off x="612775" y="4767264"/>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209" name="Google Shape;209;p41"/>
          <p:cNvSpPr txBox="1">
            <a:spLocks noGrp="1"/>
          </p:cNvSpPr>
          <p:nvPr>
            <p:ph type="body" idx="1"/>
          </p:nvPr>
        </p:nvSpPr>
        <p:spPr>
          <a:xfrm>
            <a:off x="304800" y="228600"/>
            <a:ext cx="5715000" cy="428625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210" name="Google Shape;210;p41"/>
          <p:cNvSpPr txBox="1">
            <a:spLocks noGrp="1"/>
          </p:cNvSpPr>
          <p:nvPr>
            <p:ph type="body" idx="2"/>
          </p:nvPr>
        </p:nvSpPr>
        <p:spPr>
          <a:xfrm>
            <a:off x="6324600" y="914403"/>
            <a:ext cx="2514600" cy="3632597"/>
          </a:xfrm>
          <a:prstGeom prst="rect">
            <a:avLst/>
          </a:prstGeom>
          <a:noFill/>
          <a:ln>
            <a:noFill/>
          </a:ln>
        </p:spPr>
        <p:txBody>
          <a:bodyPr spcFirstLastPara="1" wrap="square" lIns="91425" tIns="45700" rIns="91425" bIns="45700" anchor="t" anchorCtr="0">
            <a:noAutofit/>
          </a:bodyPr>
          <a:lstStyle>
            <a:lvl1pPr marL="457200" lvl="0" indent="-228600" algn="l">
              <a:lnSpc>
                <a:spcPct val="137500"/>
              </a:lnSpc>
              <a:spcBef>
                <a:spcPts val="600"/>
              </a:spcBef>
              <a:spcAft>
                <a:spcPts val="0"/>
              </a:spcAft>
              <a:buSzPts val="1216"/>
              <a:buNone/>
              <a:defRPr sz="1600">
                <a:solidFill>
                  <a:schemeClr val="lt2"/>
                </a:solidFill>
              </a:defRPr>
            </a:lvl1pPr>
            <a:lvl2pPr marL="914400" lvl="1" indent="-228600" algn="l">
              <a:spcBef>
                <a:spcPts val="1000"/>
              </a:spcBef>
              <a:spcAft>
                <a:spcPts val="0"/>
              </a:spcAft>
              <a:buSzPts val="912"/>
              <a:buNone/>
              <a:defRPr sz="1200"/>
            </a:lvl2pPr>
            <a:lvl3pPr marL="1371600" lvl="2" indent="-228600" algn="l">
              <a:spcBef>
                <a:spcPts val="500"/>
              </a:spcBef>
              <a:spcAft>
                <a:spcPts val="0"/>
              </a:spcAft>
              <a:buSzPts val="760"/>
              <a:buNone/>
              <a:defRPr sz="1000"/>
            </a:lvl3pPr>
            <a:lvl4pPr marL="1828800" lvl="3" indent="-228600" algn="l">
              <a:spcBef>
                <a:spcPts val="400"/>
              </a:spcBef>
              <a:spcAft>
                <a:spcPts val="0"/>
              </a:spcAft>
              <a:buSzPts val="630"/>
              <a:buNone/>
              <a:defRPr sz="900"/>
            </a:lvl4pPr>
            <a:lvl5pPr marL="2286000" lvl="4" indent="-228600" algn="l">
              <a:spcBef>
                <a:spcPts val="300"/>
              </a:spcBef>
              <a:spcAft>
                <a:spcPts val="0"/>
              </a:spcAft>
              <a:buSzPts val="630"/>
              <a:buNone/>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211" name="Google Shape;211;p41"/>
          <p:cNvSpPr txBox="1">
            <a:spLocks noGrp="1"/>
          </p:cNvSpPr>
          <p:nvPr>
            <p:ph type="title"/>
          </p:nvPr>
        </p:nvSpPr>
        <p:spPr>
          <a:xfrm>
            <a:off x="6324600" y="228600"/>
            <a:ext cx="2514600" cy="6286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000"/>
              <a:buFont typeface="Calibri"/>
              <a:buNone/>
              <a:defRPr sz="2000" b="1">
                <a:solidFill>
                  <a:schemeClr val="lt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28" name="Google Shape;28;p23"/>
          <p:cNvSpPr txBox="1">
            <a:spLocks noGrp="1"/>
          </p:cNvSpPr>
          <p:nvPr>
            <p:ph type="dt" idx="10"/>
          </p:nvPr>
        </p:nvSpPr>
        <p:spPr>
          <a:xfrm>
            <a:off x="6400800" y="4767262"/>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612775" y="4767262"/>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30" name="Google Shape;30;p23"/>
          <p:cNvSpPr txBox="1">
            <a:spLocks noGrp="1"/>
          </p:cNvSpPr>
          <p:nvPr>
            <p:ph type="ftr" idx="11"/>
          </p:nvPr>
        </p:nvSpPr>
        <p:spPr>
          <a:xfrm>
            <a:off x="2898775" y="4767262"/>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Custom 6">
  <p:cSld name="Custom 6">
    <p:bg>
      <p:bgPr>
        <a:blipFill>
          <a:blip r:embed="rId2">
            <a:alphaModFix/>
          </a:blip>
          <a:stretch>
            <a:fillRect/>
          </a:stretch>
        </a:blipFill>
        <a:effectLst/>
      </p:bgPr>
    </p:bg>
    <p:spTree>
      <p:nvGrpSpPr>
        <p:cNvPr id="1" name="Shape 212"/>
        <p:cNvGrpSpPr/>
        <p:nvPr/>
      </p:nvGrpSpPr>
      <p:grpSpPr>
        <a:xfrm>
          <a:off x="0" y="0"/>
          <a:ext cx="0" cy="0"/>
          <a:chOff x="0" y="0"/>
          <a:chExt cx="0" cy="0"/>
        </a:xfrm>
      </p:grpSpPr>
      <p:cxnSp>
        <p:nvCxnSpPr>
          <p:cNvPr id="213" name="Google Shape;213;p42"/>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214" name="Google Shape;214;p42"/>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215" name="Google Shape;215;p42"/>
          <p:cNvSpPr/>
          <p:nvPr/>
        </p:nvSpPr>
        <p:spPr>
          <a:xfrm rot="5400000">
            <a:off x="442915"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cxnSp>
        <p:nvCxnSpPr>
          <p:cNvPr id="216" name="Google Shape;216;p42"/>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sp>
        <p:nvSpPr>
          <p:cNvPr id="217" name="Google Shape;217;p42"/>
          <p:cNvSpPr/>
          <p:nvPr/>
        </p:nvSpPr>
        <p:spPr>
          <a:xfrm rot="5400000">
            <a:off x="442915"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218" name="Google Shape;218;p42"/>
          <p:cNvSpPr/>
          <p:nvPr/>
        </p:nvSpPr>
        <p:spPr>
          <a:xfrm>
            <a:off x="457200" y="376237"/>
            <a:ext cx="182562" cy="5143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219" name="Google Shape;219;p42"/>
          <p:cNvSpPr txBox="1">
            <a:spLocks noGrp="1"/>
          </p:cNvSpPr>
          <p:nvPr>
            <p:ph type="dt" idx="10"/>
          </p:nvPr>
        </p:nvSpPr>
        <p:spPr>
          <a:xfrm>
            <a:off x="6400804" y="4767264"/>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42"/>
          <p:cNvSpPr txBox="1">
            <a:spLocks noGrp="1"/>
          </p:cNvSpPr>
          <p:nvPr>
            <p:ph type="ftr" idx="11"/>
          </p:nvPr>
        </p:nvSpPr>
        <p:spPr>
          <a:xfrm>
            <a:off x="2898775" y="4767264"/>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42"/>
          <p:cNvSpPr txBox="1">
            <a:spLocks noGrp="1"/>
          </p:cNvSpPr>
          <p:nvPr>
            <p:ph type="sldNum" idx="12"/>
          </p:nvPr>
        </p:nvSpPr>
        <p:spPr>
          <a:xfrm>
            <a:off x="612775" y="4767264"/>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222" name="Google Shape;222;p42"/>
          <p:cNvSpPr txBox="1">
            <a:spLocks noGrp="1"/>
          </p:cNvSpPr>
          <p:nvPr>
            <p:ph type="body" idx="1"/>
          </p:nvPr>
        </p:nvSpPr>
        <p:spPr>
          <a:xfrm>
            <a:off x="457200" y="914400"/>
            <a:ext cx="8229600" cy="400050"/>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SzPts val="1064"/>
              <a:buFont typeface="Calibri"/>
              <a:buNone/>
              <a:defRPr sz="1400"/>
            </a:lvl1pPr>
            <a:lvl2pPr marL="914400" lvl="1" indent="-286512" algn="l">
              <a:spcBef>
                <a:spcPts val="500"/>
              </a:spcBef>
              <a:spcAft>
                <a:spcPts val="0"/>
              </a:spcAft>
              <a:buSzPts val="912"/>
              <a:buChar char="🞂"/>
              <a:defRPr sz="1200"/>
            </a:lvl2pPr>
            <a:lvl3pPr marL="1371600" lvl="2" indent="-276860" algn="l">
              <a:spcBef>
                <a:spcPts val="500"/>
              </a:spcBef>
              <a:spcAft>
                <a:spcPts val="0"/>
              </a:spcAft>
              <a:buSzPts val="760"/>
              <a:buChar char="🞂"/>
              <a:defRPr sz="1000"/>
            </a:lvl3pPr>
            <a:lvl4pPr marL="1828800" lvl="3" indent="-268605" algn="l">
              <a:spcBef>
                <a:spcPts val="400"/>
              </a:spcBef>
              <a:spcAft>
                <a:spcPts val="0"/>
              </a:spcAft>
              <a:buSzPts val="630"/>
              <a:buChar char="◻"/>
              <a:defRPr sz="900"/>
            </a:lvl4pPr>
            <a:lvl5pPr marL="2286000" lvl="4" indent="-268604" algn="l">
              <a:spcBef>
                <a:spcPts val="300"/>
              </a:spcBef>
              <a:spcAft>
                <a:spcPts val="0"/>
              </a:spcAft>
              <a:buSzPts val="630"/>
              <a:buChar char="◻"/>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223" name="Google Shape;223;p42"/>
          <p:cNvSpPr>
            <a:spLocks noGrp="1"/>
          </p:cNvSpPr>
          <p:nvPr>
            <p:ph type="pic" idx="2"/>
          </p:nvPr>
        </p:nvSpPr>
        <p:spPr>
          <a:xfrm>
            <a:off x="457200" y="1428750"/>
            <a:ext cx="8229600" cy="3202686"/>
          </a:xfrm>
          <a:prstGeom prst="rect">
            <a:avLst/>
          </a:prstGeom>
          <a:solidFill>
            <a:schemeClr val="dk1"/>
          </a:solidFill>
          <a:ln>
            <a:noFill/>
          </a:ln>
        </p:spPr>
      </p:sp>
      <p:sp>
        <p:nvSpPr>
          <p:cNvPr id="224" name="Google Shape;224;p42"/>
          <p:cNvSpPr txBox="1">
            <a:spLocks noGrp="1"/>
          </p:cNvSpPr>
          <p:nvPr>
            <p:ph type="title"/>
          </p:nvPr>
        </p:nvSpPr>
        <p:spPr>
          <a:xfrm>
            <a:off x="457200" y="375642"/>
            <a:ext cx="8229600" cy="506016"/>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Autofit/>
          </a:bodyPr>
          <a:lstStyle>
            <a:lvl1pPr lvl="0" algn="r">
              <a:spcBef>
                <a:spcPts val="0"/>
              </a:spcBef>
              <a:spcAft>
                <a:spcPts val="0"/>
              </a:spcAft>
              <a:buClr>
                <a:schemeClr val="dk1"/>
              </a:buClr>
              <a:buSzPts val="2000"/>
              <a:buFont typeface="Calibri"/>
              <a:buNone/>
              <a:defRPr sz="2000"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5"/>
        <p:cNvGrpSpPr/>
        <p:nvPr/>
      </p:nvGrpSpPr>
      <p:grpSpPr>
        <a:xfrm>
          <a:off x="0" y="0"/>
          <a:ext cx="0" cy="0"/>
          <a:chOff x="0" y="0"/>
          <a:chExt cx="0" cy="0"/>
        </a:xfrm>
      </p:grpSpPr>
      <p:sp>
        <p:nvSpPr>
          <p:cNvPr id="226" name="Google Shape;226;p43"/>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43"/>
          <p:cNvSpPr txBox="1">
            <a:spLocks noGrp="1"/>
          </p:cNvSpPr>
          <p:nvPr>
            <p:ph type="body" idx="1"/>
          </p:nvPr>
        </p:nvSpPr>
        <p:spPr>
          <a:xfrm rot="5400000">
            <a:off x="2730502" y="-1358900"/>
            <a:ext cx="3683000" cy="822960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228" name="Google Shape;228;p43"/>
          <p:cNvSpPr txBox="1">
            <a:spLocks noGrp="1"/>
          </p:cNvSpPr>
          <p:nvPr>
            <p:ph type="dt" idx="10"/>
          </p:nvPr>
        </p:nvSpPr>
        <p:spPr>
          <a:xfrm>
            <a:off x="6400804" y="4767264"/>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9" name="Google Shape;229;p43"/>
          <p:cNvSpPr txBox="1">
            <a:spLocks noGrp="1"/>
          </p:cNvSpPr>
          <p:nvPr>
            <p:ph type="sldNum" idx="12"/>
          </p:nvPr>
        </p:nvSpPr>
        <p:spPr>
          <a:xfrm>
            <a:off x="612775" y="4767264"/>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230" name="Google Shape;230;p43"/>
          <p:cNvSpPr txBox="1">
            <a:spLocks noGrp="1"/>
          </p:cNvSpPr>
          <p:nvPr>
            <p:ph type="ftr" idx="11"/>
          </p:nvPr>
        </p:nvSpPr>
        <p:spPr>
          <a:xfrm>
            <a:off x="2898775" y="4767264"/>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Custom 7">
  <p:cSld name="Custom 7">
    <p:bg>
      <p:bgPr>
        <a:blipFill>
          <a:blip r:embed="rId2">
            <a:alphaModFix/>
          </a:blip>
          <a:stretch>
            <a:fillRect/>
          </a:stretch>
        </a:blipFill>
        <a:effectLst/>
      </p:bgPr>
    </p:bg>
    <p:spTree>
      <p:nvGrpSpPr>
        <p:cNvPr id="1" name="Shape 231"/>
        <p:cNvGrpSpPr/>
        <p:nvPr/>
      </p:nvGrpSpPr>
      <p:grpSpPr>
        <a:xfrm>
          <a:off x="0" y="0"/>
          <a:ext cx="0" cy="0"/>
          <a:chOff x="0" y="0"/>
          <a:chExt cx="0" cy="0"/>
        </a:xfrm>
      </p:grpSpPr>
      <p:cxnSp>
        <p:nvCxnSpPr>
          <p:cNvPr id="232" name="Google Shape;232;p44"/>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233" name="Google Shape;233;p44"/>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234" name="Google Shape;234;p44"/>
          <p:cNvSpPr/>
          <p:nvPr/>
        </p:nvSpPr>
        <p:spPr>
          <a:xfrm rot="5400000">
            <a:off x="442915"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cxnSp>
        <p:nvCxnSpPr>
          <p:cNvPr id="235" name="Google Shape;235;p44"/>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sp>
        <p:nvSpPr>
          <p:cNvPr id="236" name="Google Shape;236;p44"/>
          <p:cNvSpPr/>
          <p:nvPr/>
        </p:nvSpPr>
        <p:spPr>
          <a:xfrm rot="5400000">
            <a:off x="442915"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cxnSp>
        <p:nvCxnSpPr>
          <p:cNvPr id="237" name="Google Shape;237;p44"/>
          <p:cNvCxnSpPr/>
          <p:nvPr/>
        </p:nvCxnSpPr>
        <p:spPr>
          <a:xfrm rot="5400000">
            <a:off x="4361661" y="2401093"/>
            <a:ext cx="4389437" cy="0"/>
          </a:xfrm>
          <a:prstGeom prst="straightConnector1">
            <a:avLst/>
          </a:prstGeom>
          <a:noFill/>
          <a:ln w="9525" cap="flat" cmpd="sng">
            <a:solidFill>
              <a:schemeClr val="accent2"/>
            </a:solidFill>
            <a:prstDash val="dash"/>
            <a:round/>
            <a:headEnd type="none" w="sm" len="sm"/>
            <a:tailEnd type="none" w="sm" len="sm"/>
          </a:ln>
        </p:spPr>
      </p:cxnSp>
      <p:sp>
        <p:nvSpPr>
          <p:cNvPr id="238" name="Google Shape;238;p44"/>
          <p:cNvSpPr txBox="1">
            <a:spLocks noGrp="1"/>
          </p:cNvSpPr>
          <p:nvPr>
            <p:ph type="dt" idx="10"/>
          </p:nvPr>
        </p:nvSpPr>
        <p:spPr>
          <a:xfrm>
            <a:off x="6400804" y="4767264"/>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9" name="Google Shape;239;p44"/>
          <p:cNvSpPr txBox="1">
            <a:spLocks noGrp="1"/>
          </p:cNvSpPr>
          <p:nvPr>
            <p:ph type="ftr" idx="11"/>
          </p:nvPr>
        </p:nvSpPr>
        <p:spPr>
          <a:xfrm>
            <a:off x="2898775" y="4767264"/>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44"/>
          <p:cNvSpPr txBox="1">
            <a:spLocks noGrp="1"/>
          </p:cNvSpPr>
          <p:nvPr>
            <p:ph type="sldNum" idx="12"/>
          </p:nvPr>
        </p:nvSpPr>
        <p:spPr>
          <a:xfrm>
            <a:off x="612775" y="4767264"/>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241" name="Google Shape;241;p44"/>
          <p:cNvSpPr txBox="1">
            <a:spLocks noGrp="1"/>
          </p:cNvSpPr>
          <p:nvPr>
            <p:ph type="body" idx="1"/>
          </p:nvPr>
        </p:nvSpPr>
        <p:spPr>
          <a:xfrm rot="5400000">
            <a:off x="1272780" y="-609599"/>
            <a:ext cx="4388644" cy="601980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242" name="Google Shape;242;p44"/>
          <p:cNvSpPr txBox="1">
            <a:spLocks noGrp="1"/>
          </p:cNvSpPr>
          <p:nvPr>
            <p:ph type="title"/>
          </p:nvPr>
        </p:nvSpPr>
        <p:spPr>
          <a:xfrm rot="5400000">
            <a:off x="5463780" y="1371601"/>
            <a:ext cx="4388644" cy="205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ustom">
  <p:cSld name="Custom">
    <p:bg>
      <p:bgPr>
        <a:blipFill>
          <a:blip r:embed="rId2">
            <a:alphaModFix/>
          </a:blip>
          <a:stretch>
            <a:fillRect/>
          </a:stretch>
        </a:blipFill>
        <a:effectLst/>
      </p:bgPr>
    </p:bg>
    <p:spTree>
      <p:nvGrpSpPr>
        <p:cNvPr id="1" name="Shape 31"/>
        <p:cNvGrpSpPr/>
        <p:nvPr/>
      </p:nvGrpSpPr>
      <p:grpSpPr>
        <a:xfrm>
          <a:off x="0" y="0"/>
          <a:ext cx="0" cy="0"/>
          <a:chOff x="0" y="0"/>
          <a:chExt cx="0" cy="0"/>
        </a:xfrm>
      </p:grpSpPr>
      <p:cxnSp>
        <p:nvCxnSpPr>
          <p:cNvPr id="32" name="Google Shape;32;p26"/>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33" name="Google Shape;33;p26"/>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34" name="Google Shape;34;p26"/>
          <p:cNvSpPr/>
          <p:nvPr/>
        </p:nvSpPr>
        <p:spPr>
          <a:xfrm rot="5400000">
            <a:off x="442913"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35" name="Google Shape;35;p26"/>
          <p:cNvSpPr/>
          <p:nvPr/>
        </p:nvSpPr>
        <p:spPr>
          <a:xfrm rot="5400000">
            <a:off x="442913"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36" name="Google Shape;36;p26"/>
          <p:cNvSpPr txBox="1">
            <a:spLocks noGrp="1"/>
          </p:cNvSpPr>
          <p:nvPr>
            <p:ph type="dt" idx="10"/>
          </p:nvPr>
        </p:nvSpPr>
        <p:spPr>
          <a:xfrm>
            <a:off x="6400800" y="4767262"/>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6"/>
          <p:cNvSpPr txBox="1">
            <a:spLocks noGrp="1"/>
          </p:cNvSpPr>
          <p:nvPr>
            <p:ph type="ftr" idx="11"/>
          </p:nvPr>
        </p:nvSpPr>
        <p:spPr>
          <a:xfrm>
            <a:off x="2898775" y="4767262"/>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6"/>
          <p:cNvSpPr txBox="1">
            <a:spLocks noGrp="1"/>
          </p:cNvSpPr>
          <p:nvPr>
            <p:ph type="sldNum" idx="12"/>
          </p:nvPr>
        </p:nvSpPr>
        <p:spPr>
          <a:xfrm>
            <a:off x="612775" y="4767262"/>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39" name="Google Shape;39;p26"/>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ustom 2">
  <p:cSld name="Custom 2">
    <p:bg>
      <p:bgPr>
        <a:blipFill>
          <a:blip r:embed="rId2">
            <a:alphaModFix/>
          </a:blip>
          <a:stretch>
            <a:fillRect/>
          </a:stretch>
        </a:blipFill>
        <a:effectLst/>
      </p:bgPr>
    </p:bg>
    <p:spTree>
      <p:nvGrpSpPr>
        <p:cNvPr id="1" name="Shape 40"/>
        <p:cNvGrpSpPr/>
        <p:nvPr/>
      </p:nvGrpSpPr>
      <p:grpSpPr>
        <a:xfrm>
          <a:off x="0" y="0"/>
          <a:ext cx="0" cy="0"/>
          <a:chOff x="0" y="0"/>
          <a:chExt cx="0" cy="0"/>
        </a:xfrm>
      </p:grpSpPr>
      <p:cxnSp>
        <p:nvCxnSpPr>
          <p:cNvPr id="41" name="Google Shape;41;p27"/>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42" name="Google Shape;42;p27"/>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43" name="Google Shape;43;p27"/>
          <p:cNvSpPr/>
          <p:nvPr/>
        </p:nvSpPr>
        <p:spPr>
          <a:xfrm rot="5400000">
            <a:off x="442913"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44" name="Google Shape;44;p27"/>
          <p:cNvSpPr/>
          <p:nvPr/>
        </p:nvSpPr>
        <p:spPr>
          <a:xfrm>
            <a:off x="904875" y="2735262"/>
            <a:ext cx="7315200" cy="960437"/>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45" name="Google Shape;45;p27"/>
          <p:cNvSpPr/>
          <p:nvPr/>
        </p:nvSpPr>
        <p:spPr>
          <a:xfrm>
            <a:off x="914400" y="3786187"/>
            <a:ext cx="7315200" cy="514350"/>
          </a:xfrm>
          <a:prstGeom prst="rect">
            <a:avLst/>
          </a:prstGeom>
          <a:no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46" name="Google Shape;46;p27"/>
          <p:cNvSpPr/>
          <p:nvPr/>
        </p:nvSpPr>
        <p:spPr>
          <a:xfrm>
            <a:off x="904875" y="2735262"/>
            <a:ext cx="228600" cy="9604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47" name="Google Shape;47;p27"/>
          <p:cNvSpPr/>
          <p:nvPr/>
        </p:nvSpPr>
        <p:spPr>
          <a:xfrm>
            <a:off x="914400" y="3786187"/>
            <a:ext cx="228600" cy="5143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48" name="Google Shape;48;p27"/>
          <p:cNvSpPr txBox="1">
            <a:spLocks noGrp="1"/>
          </p:cNvSpPr>
          <p:nvPr>
            <p:ph type="dt" idx="10"/>
          </p:nvPr>
        </p:nvSpPr>
        <p:spPr>
          <a:xfrm>
            <a:off x="6400800" y="4765675"/>
            <a:ext cx="22860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2898775" y="4765675"/>
            <a:ext cx="3475037"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1216025" y="4765675"/>
            <a:ext cx="1219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51" name="Google Shape;51;p27"/>
          <p:cNvSpPr txBox="1">
            <a:spLocks noGrp="1"/>
          </p:cNvSpPr>
          <p:nvPr>
            <p:ph type="subTitle" idx="1"/>
          </p:nvPr>
        </p:nvSpPr>
        <p:spPr>
          <a:xfrm>
            <a:off x="1219200" y="3843338"/>
            <a:ext cx="6858000" cy="400050"/>
          </a:xfrm>
          <a:prstGeom prst="rect">
            <a:avLst/>
          </a:prstGeom>
          <a:noFill/>
          <a:ln>
            <a:noFill/>
          </a:ln>
        </p:spPr>
        <p:txBody>
          <a:bodyPr spcFirstLastPara="1" wrap="square" lIns="91425" tIns="45700" rIns="91425" bIns="45700" anchor="t" anchorCtr="0">
            <a:noAutofit/>
          </a:bodyPr>
          <a:lstStyle>
            <a:lvl1pPr lvl="0" algn="r">
              <a:spcBef>
                <a:spcPts val="600"/>
              </a:spcBef>
              <a:spcAft>
                <a:spcPts val="0"/>
              </a:spcAft>
              <a:buSzPts val="1520"/>
              <a:buNone/>
              <a:defRPr sz="2000">
                <a:solidFill>
                  <a:schemeClr val="lt2"/>
                </a:solidFill>
                <a:latin typeface="Calibri"/>
                <a:ea typeface="Calibri"/>
                <a:cs typeface="Calibri"/>
                <a:sym typeface="Calibri"/>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a:endParaRPr/>
          </a:p>
        </p:txBody>
      </p:sp>
      <p:sp>
        <p:nvSpPr>
          <p:cNvPr id="52" name="Google Shape;52;p27"/>
          <p:cNvSpPr txBox="1">
            <a:spLocks noGrp="1"/>
          </p:cNvSpPr>
          <p:nvPr>
            <p:ph type="ctrTitle"/>
          </p:nvPr>
        </p:nvSpPr>
        <p:spPr>
          <a:xfrm>
            <a:off x="1219200" y="2914650"/>
            <a:ext cx="6858000" cy="74295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ustom 3">
  <p:cSld name="Custom 3">
    <p:bg>
      <p:bgPr>
        <a:blipFill>
          <a:blip r:embed="rId2">
            <a:alphaModFix/>
          </a:blip>
          <a:stretch>
            <a:fillRect/>
          </a:stretch>
        </a:blipFill>
        <a:effectLst/>
      </p:bgPr>
    </p:bg>
    <p:spTree>
      <p:nvGrpSpPr>
        <p:cNvPr id="1" name="Shape 53"/>
        <p:cNvGrpSpPr/>
        <p:nvPr/>
      </p:nvGrpSpPr>
      <p:grpSpPr>
        <a:xfrm>
          <a:off x="0" y="0"/>
          <a:ext cx="0" cy="0"/>
          <a:chOff x="0" y="0"/>
          <a:chExt cx="0" cy="0"/>
        </a:xfrm>
      </p:grpSpPr>
      <p:cxnSp>
        <p:nvCxnSpPr>
          <p:cNvPr id="54" name="Google Shape;54;p28"/>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55" name="Google Shape;55;p28"/>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56" name="Google Shape;56;p28"/>
          <p:cNvSpPr/>
          <p:nvPr/>
        </p:nvSpPr>
        <p:spPr>
          <a:xfrm rot="5400000">
            <a:off x="442913"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57" name="Google Shape;57;p28"/>
          <p:cNvSpPr/>
          <p:nvPr/>
        </p:nvSpPr>
        <p:spPr>
          <a:xfrm>
            <a:off x="914400" y="2114550"/>
            <a:ext cx="7315200" cy="960437"/>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58" name="Google Shape;58;p28"/>
          <p:cNvSpPr/>
          <p:nvPr/>
        </p:nvSpPr>
        <p:spPr>
          <a:xfrm>
            <a:off x="914400" y="2114550"/>
            <a:ext cx="228600" cy="9604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59" name="Google Shape;59;p28"/>
          <p:cNvSpPr txBox="1">
            <a:spLocks noGrp="1"/>
          </p:cNvSpPr>
          <p:nvPr>
            <p:ph type="dt" idx="10"/>
          </p:nvPr>
        </p:nvSpPr>
        <p:spPr>
          <a:xfrm>
            <a:off x="6400800" y="4765675"/>
            <a:ext cx="22860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ftr" idx="11"/>
          </p:nvPr>
        </p:nvSpPr>
        <p:spPr>
          <a:xfrm>
            <a:off x="2898775" y="4765675"/>
            <a:ext cx="3475037"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8"/>
          <p:cNvSpPr txBox="1">
            <a:spLocks noGrp="1"/>
          </p:cNvSpPr>
          <p:nvPr>
            <p:ph type="sldNum" idx="12"/>
          </p:nvPr>
        </p:nvSpPr>
        <p:spPr>
          <a:xfrm>
            <a:off x="1069975" y="4765675"/>
            <a:ext cx="1520825"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62" name="Google Shape;62;p28"/>
          <p:cNvSpPr txBox="1">
            <a:spLocks noGrp="1"/>
          </p:cNvSpPr>
          <p:nvPr>
            <p:ph type="body" idx="1"/>
          </p:nvPr>
        </p:nvSpPr>
        <p:spPr>
          <a:xfrm>
            <a:off x="1295400" y="3200400"/>
            <a:ext cx="6781800" cy="857250"/>
          </a:xfrm>
          <a:prstGeom prst="rect">
            <a:avLst/>
          </a:prstGeom>
          <a:noFill/>
          <a:ln>
            <a:noFill/>
          </a:ln>
        </p:spPr>
        <p:txBody>
          <a:bodyPr spcFirstLastPara="1" wrap="square" lIns="91425" tIns="45700" rIns="91425" bIns="45700" anchor="t" anchorCtr="0">
            <a:noAutofit/>
          </a:bodyPr>
          <a:lstStyle>
            <a:lvl1pPr marL="457200" lvl="0" indent="-228600" algn="r">
              <a:spcBef>
                <a:spcPts val="600"/>
              </a:spcBef>
              <a:spcAft>
                <a:spcPts val="0"/>
              </a:spcAft>
              <a:buSzPts val="1520"/>
              <a:buNone/>
              <a:defRPr sz="2000">
                <a:solidFill>
                  <a:srgbClr val="888888"/>
                </a:solidFill>
              </a:defRPr>
            </a:lvl1pPr>
            <a:lvl2pPr marL="914400" lvl="1" indent="-228600" algn="l">
              <a:spcBef>
                <a:spcPts val="500"/>
              </a:spcBef>
              <a:spcAft>
                <a:spcPts val="0"/>
              </a:spcAft>
              <a:buSzPts val="1368"/>
              <a:buNone/>
              <a:defRPr sz="1800">
                <a:solidFill>
                  <a:srgbClr val="888888"/>
                </a:solidFill>
              </a:defRPr>
            </a:lvl2pPr>
            <a:lvl3pPr marL="1371600" lvl="2" indent="-228600" algn="l">
              <a:spcBef>
                <a:spcPts val="500"/>
              </a:spcBef>
              <a:spcAft>
                <a:spcPts val="0"/>
              </a:spcAft>
              <a:buSzPts val="1216"/>
              <a:buNone/>
              <a:defRPr sz="1600">
                <a:solidFill>
                  <a:srgbClr val="888888"/>
                </a:solidFill>
              </a:defRPr>
            </a:lvl3pPr>
            <a:lvl4pPr marL="1828800" lvl="3" indent="-228600" algn="l">
              <a:spcBef>
                <a:spcPts val="400"/>
              </a:spcBef>
              <a:spcAft>
                <a:spcPts val="0"/>
              </a:spcAft>
              <a:buSzPts val="980"/>
              <a:buNone/>
              <a:defRPr sz="1400">
                <a:solidFill>
                  <a:srgbClr val="888888"/>
                </a:solidFill>
              </a:defRPr>
            </a:lvl4pPr>
            <a:lvl5pPr marL="2286000" lvl="4" indent="-228600" algn="l">
              <a:spcBef>
                <a:spcPts val="300"/>
              </a:spcBef>
              <a:spcAft>
                <a:spcPts val="0"/>
              </a:spcAft>
              <a:buSzPts val="980"/>
              <a:buNone/>
              <a:defRPr sz="1400">
                <a:solidFill>
                  <a:srgbClr val="888888"/>
                </a:solidFill>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63" name="Google Shape;63;p28"/>
          <p:cNvSpPr txBox="1">
            <a:spLocks noGrp="1"/>
          </p:cNvSpPr>
          <p:nvPr>
            <p:ph type="title"/>
          </p:nvPr>
        </p:nvSpPr>
        <p:spPr>
          <a:xfrm>
            <a:off x="1219200" y="2228850"/>
            <a:ext cx="6858000" cy="8001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lt2"/>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29"/>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body" idx="1"/>
          </p:nvPr>
        </p:nvSpPr>
        <p:spPr>
          <a:xfrm>
            <a:off x="457200" y="964406"/>
            <a:ext cx="4040188" cy="51435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67" name="Google Shape;67;p29"/>
          <p:cNvSpPr txBox="1">
            <a:spLocks noGrp="1"/>
          </p:cNvSpPr>
          <p:nvPr>
            <p:ph type="body" idx="2"/>
          </p:nvPr>
        </p:nvSpPr>
        <p:spPr>
          <a:xfrm>
            <a:off x="4648201" y="971550"/>
            <a:ext cx="4041775" cy="51435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68" name="Google Shape;68;p29"/>
          <p:cNvSpPr txBox="1">
            <a:spLocks noGrp="1"/>
          </p:cNvSpPr>
          <p:nvPr>
            <p:ph type="body" idx="3"/>
          </p:nvPr>
        </p:nvSpPr>
        <p:spPr>
          <a:xfrm>
            <a:off x="457200" y="1600200"/>
            <a:ext cx="4038600" cy="302895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69" name="Google Shape;69;p29"/>
          <p:cNvSpPr txBox="1">
            <a:spLocks noGrp="1"/>
          </p:cNvSpPr>
          <p:nvPr>
            <p:ph type="body" idx="4"/>
          </p:nvPr>
        </p:nvSpPr>
        <p:spPr>
          <a:xfrm>
            <a:off x="4648200" y="1600200"/>
            <a:ext cx="4038600" cy="302895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70" name="Google Shape;70;p29"/>
          <p:cNvSpPr txBox="1">
            <a:spLocks noGrp="1"/>
          </p:cNvSpPr>
          <p:nvPr>
            <p:ph type="dt" idx="10"/>
          </p:nvPr>
        </p:nvSpPr>
        <p:spPr>
          <a:xfrm>
            <a:off x="6400800" y="4767262"/>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612775" y="4767262"/>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72" name="Google Shape;72;p29"/>
          <p:cNvSpPr txBox="1">
            <a:spLocks noGrp="1"/>
          </p:cNvSpPr>
          <p:nvPr>
            <p:ph type="ftr" idx="11"/>
          </p:nvPr>
        </p:nvSpPr>
        <p:spPr>
          <a:xfrm>
            <a:off x="2898775" y="4767262"/>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ustom 4">
  <p:cSld name="Custom 4">
    <p:bg>
      <p:bgPr>
        <a:blipFill>
          <a:blip r:embed="rId2">
            <a:alphaModFix/>
          </a:blip>
          <a:stretch>
            <a:fillRect/>
          </a:stretch>
        </a:blipFill>
        <a:effectLst/>
      </p:bgPr>
    </p:bg>
    <p:spTree>
      <p:nvGrpSpPr>
        <p:cNvPr id="1" name="Shape 73"/>
        <p:cNvGrpSpPr/>
        <p:nvPr/>
      </p:nvGrpSpPr>
      <p:grpSpPr>
        <a:xfrm>
          <a:off x="0" y="0"/>
          <a:ext cx="0" cy="0"/>
          <a:chOff x="0" y="0"/>
          <a:chExt cx="0" cy="0"/>
        </a:xfrm>
      </p:grpSpPr>
      <p:cxnSp>
        <p:nvCxnSpPr>
          <p:cNvPr id="74" name="Google Shape;74;p30"/>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75" name="Google Shape;75;p30"/>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76" name="Google Shape;76;p30"/>
          <p:cNvSpPr/>
          <p:nvPr/>
        </p:nvSpPr>
        <p:spPr>
          <a:xfrm rot="5400000">
            <a:off x="442913"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cxnSp>
        <p:nvCxnSpPr>
          <p:cNvPr id="77" name="Google Shape;77;p30"/>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sp>
        <p:nvSpPr>
          <p:cNvPr id="78" name="Google Shape;78;p30"/>
          <p:cNvSpPr/>
          <p:nvPr/>
        </p:nvSpPr>
        <p:spPr>
          <a:xfrm rot="5400000">
            <a:off x="442913"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79" name="Google Shape;79;p30"/>
          <p:cNvSpPr txBox="1">
            <a:spLocks noGrp="1"/>
          </p:cNvSpPr>
          <p:nvPr>
            <p:ph type="dt" idx="10"/>
          </p:nvPr>
        </p:nvSpPr>
        <p:spPr>
          <a:xfrm>
            <a:off x="6400800" y="4767262"/>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ftr" idx="11"/>
          </p:nvPr>
        </p:nvSpPr>
        <p:spPr>
          <a:xfrm>
            <a:off x="2898775" y="4767262"/>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0"/>
          <p:cNvSpPr txBox="1">
            <a:spLocks noGrp="1"/>
          </p:cNvSpPr>
          <p:nvPr>
            <p:ph type="sldNum" idx="12"/>
          </p:nvPr>
        </p:nvSpPr>
        <p:spPr>
          <a:xfrm>
            <a:off x="612775" y="4767262"/>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ustom 5">
  <p:cSld name="Custom 5">
    <p:bg>
      <p:bgPr>
        <a:blipFill>
          <a:blip r:embed="rId2">
            <a:alphaModFix/>
          </a:blip>
          <a:stretch>
            <a:fillRect/>
          </a:stretch>
        </a:blipFill>
        <a:effectLst/>
      </p:bgPr>
    </p:bg>
    <p:spTree>
      <p:nvGrpSpPr>
        <p:cNvPr id="1" name="Shape 82"/>
        <p:cNvGrpSpPr/>
        <p:nvPr/>
      </p:nvGrpSpPr>
      <p:grpSpPr>
        <a:xfrm>
          <a:off x="0" y="0"/>
          <a:ext cx="0" cy="0"/>
          <a:chOff x="0" y="0"/>
          <a:chExt cx="0" cy="0"/>
        </a:xfrm>
      </p:grpSpPr>
      <p:cxnSp>
        <p:nvCxnSpPr>
          <p:cNvPr id="83" name="Google Shape;83;p31"/>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84" name="Google Shape;84;p31"/>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85" name="Google Shape;85;p31"/>
          <p:cNvSpPr/>
          <p:nvPr/>
        </p:nvSpPr>
        <p:spPr>
          <a:xfrm rot="5400000">
            <a:off x="442913"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cxnSp>
        <p:nvCxnSpPr>
          <p:cNvPr id="86" name="Google Shape;86;p31"/>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87" name="Google Shape;87;p31"/>
          <p:cNvCxnSpPr/>
          <p:nvPr/>
        </p:nvCxnSpPr>
        <p:spPr>
          <a:xfrm rot="5400000">
            <a:off x="3915569" y="2493168"/>
            <a:ext cx="4525962" cy="0"/>
          </a:xfrm>
          <a:prstGeom prst="straightConnector1">
            <a:avLst/>
          </a:prstGeom>
          <a:noFill/>
          <a:ln w="9525" cap="flat" cmpd="sng">
            <a:solidFill>
              <a:schemeClr val="accent2"/>
            </a:solidFill>
            <a:prstDash val="dash"/>
            <a:round/>
            <a:headEnd type="none" w="sm" len="sm"/>
            <a:tailEnd type="none" w="sm" len="sm"/>
          </a:ln>
        </p:spPr>
      </p:cxnSp>
      <p:sp>
        <p:nvSpPr>
          <p:cNvPr id="88" name="Google Shape;88;p31"/>
          <p:cNvSpPr/>
          <p:nvPr/>
        </p:nvSpPr>
        <p:spPr>
          <a:xfrm rot="5400000">
            <a:off x="442913"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89" name="Google Shape;89;p31"/>
          <p:cNvSpPr txBox="1">
            <a:spLocks noGrp="1"/>
          </p:cNvSpPr>
          <p:nvPr>
            <p:ph type="dt" idx="10"/>
          </p:nvPr>
        </p:nvSpPr>
        <p:spPr>
          <a:xfrm>
            <a:off x="6400800" y="4767262"/>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1"/>
          <p:cNvSpPr txBox="1">
            <a:spLocks noGrp="1"/>
          </p:cNvSpPr>
          <p:nvPr>
            <p:ph type="ftr" idx="11"/>
          </p:nvPr>
        </p:nvSpPr>
        <p:spPr>
          <a:xfrm>
            <a:off x="2898775" y="4767262"/>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1"/>
          <p:cNvSpPr txBox="1">
            <a:spLocks noGrp="1"/>
          </p:cNvSpPr>
          <p:nvPr>
            <p:ph type="sldNum" idx="12"/>
          </p:nvPr>
        </p:nvSpPr>
        <p:spPr>
          <a:xfrm>
            <a:off x="612775" y="4767262"/>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92" name="Google Shape;92;p31"/>
          <p:cNvSpPr txBox="1">
            <a:spLocks noGrp="1"/>
          </p:cNvSpPr>
          <p:nvPr>
            <p:ph type="body" idx="1"/>
          </p:nvPr>
        </p:nvSpPr>
        <p:spPr>
          <a:xfrm>
            <a:off x="304800" y="228600"/>
            <a:ext cx="5715000" cy="428625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93" name="Google Shape;93;p31"/>
          <p:cNvSpPr txBox="1">
            <a:spLocks noGrp="1"/>
          </p:cNvSpPr>
          <p:nvPr>
            <p:ph type="body" idx="2"/>
          </p:nvPr>
        </p:nvSpPr>
        <p:spPr>
          <a:xfrm>
            <a:off x="6324600" y="914401"/>
            <a:ext cx="2514600" cy="3632597"/>
          </a:xfrm>
          <a:prstGeom prst="rect">
            <a:avLst/>
          </a:prstGeom>
          <a:noFill/>
          <a:ln>
            <a:noFill/>
          </a:ln>
        </p:spPr>
        <p:txBody>
          <a:bodyPr spcFirstLastPara="1" wrap="square" lIns="91425" tIns="45700" rIns="91425" bIns="45700" anchor="t" anchorCtr="0">
            <a:noAutofit/>
          </a:bodyPr>
          <a:lstStyle>
            <a:lvl1pPr marL="457200" lvl="0" indent="-228600" algn="l">
              <a:lnSpc>
                <a:spcPct val="137500"/>
              </a:lnSpc>
              <a:spcBef>
                <a:spcPts val="600"/>
              </a:spcBef>
              <a:spcAft>
                <a:spcPts val="0"/>
              </a:spcAft>
              <a:buSzPts val="1216"/>
              <a:buNone/>
              <a:defRPr sz="1600">
                <a:solidFill>
                  <a:schemeClr val="lt2"/>
                </a:solidFill>
              </a:defRPr>
            </a:lvl1pPr>
            <a:lvl2pPr marL="914400" lvl="1" indent="-228600" algn="l">
              <a:spcBef>
                <a:spcPts val="1000"/>
              </a:spcBef>
              <a:spcAft>
                <a:spcPts val="0"/>
              </a:spcAft>
              <a:buSzPts val="912"/>
              <a:buNone/>
              <a:defRPr sz="1200"/>
            </a:lvl2pPr>
            <a:lvl3pPr marL="1371600" lvl="2" indent="-228600" algn="l">
              <a:spcBef>
                <a:spcPts val="500"/>
              </a:spcBef>
              <a:spcAft>
                <a:spcPts val="0"/>
              </a:spcAft>
              <a:buSzPts val="760"/>
              <a:buNone/>
              <a:defRPr sz="1000"/>
            </a:lvl3pPr>
            <a:lvl4pPr marL="1828800" lvl="3" indent="-228600" algn="l">
              <a:spcBef>
                <a:spcPts val="400"/>
              </a:spcBef>
              <a:spcAft>
                <a:spcPts val="0"/>
              </a:spcAft>
              <a:buSzPts val="630"/>
              <a:buNone/>
              <a:defRPr sz="900"/>
            </a:lvl4pPr>
            <a:lvl5pPr marL="2286000" lvl="4" indent="-228600" algn="l">
              <a:spcBef>
                <a:spcPts val="300"/>
              </a:spcBef>
              <a:spcAft>
                <a:spcPts val="0"/>
              </a:spcAft>
              <a:buSzPts val="630"/>
              <a:buNone/>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94" name="Google Shape;94;p31"/>
          <p:cNvSpPr txBox="1">
            <a:spLocks noGrp="1"/>
          </p:cNvSpPr>
          <p:nvPr>
            <p:ph type="title"/>
          </p:nvPr>
        </p:nvSpPr>
        <p:spPr>
          <a:xfrm>
            <a:off x="6324600" y="228600"/>
            <a:ext cx="2514600" cy="6286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000"/>
              <a:buFont typeface="Calibri"/>
              <a:buNone/>
              <a:defRPr sz="2000" b="1">
                <a:solidFill>
                  <a:schemeClr val="lt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ustom 6">
  <p:cSld name="Custom 6">
    <p:bg>
      <p:bgPr>
        <a:blipFill>
          <a:blip r:embed="rId2">
            <a:alphaModFix/>
          </a:blip>
          <a:stretch>
            <a:fillRect/>
          </a:stretch>
        </a:blipFill>
        <a:effectLst/>
      </p:bgPr>
    </p:bg>
    <p:spTree>
      <p:nvGrpSpPr>
        <p:cNvPr id="1" name="Shape 95"/>
        <p:cNvGrpSpPr/>
        <p:nvPr/>
      </p:nvGrpSpPr>
      <p:grpSpPr>
        <a:xfrm>
          <a:off x="0" y="0"/>
          <a:ext cx="0" cy="0"/>
          <a:chOff x="0" y="0"/>
          <a:chExt cx="0" cy="0"/>
        </a:xfrm>
      </p:grpSpPr>
      <p:cxnSp>
        <p:nvCxnSpPr>
          <p:cNvPr id="96" name="Google Shape;96;p32"/>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97" name="Google Shape;97;p32"/>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98" name="Google Shape;98;p32"/>
          <p:cNvSpPr/>
          <p:nvPr/>
        </p:nvSpPr>
        <p:spPr>
          <a:xfrm rot="5400000">
            <a:off x="442913"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cxnSp>
        <p:nvCxnSpPr>
          <p:cNvPr id="99" name="Google Shape;99;p32"/>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sp>
        <p:nvSpPr>
          <p:cNvPr id="100" name="Google Shape;100;p32"/>
          <p:cNvSpPr/>
          <p:nvPr/>
        </p:nvSpPr>
        <p:spPr>
          <a:xfrm rot="5400000">
            <a:off x="442913"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101" name="Google Shape;101;p32"/>
          <p:cNvSpPr/>
          <p:nvPr/>
        </p:nvSpPr>
        <p:spPr>
          <a:xfrm>
            <a:off x="457200" y="376237"/>
            <a:ext cx="182562" cy="5143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
        <p:nvSpPr>
          <p:cNvPr id="102" name="Google Shape;102;p32"/>
          <p:cNvSpPr txBox="1">
            <a:spLocks noGrp="1"/>
          </p:cNvSpPr>
          <p:nvPr>
            <p:ph type="dt" idx="10"/>
          </p:nvPr>
        </p:nvSpPr>
        <p:spPr>
          <a:xfrm>
            <a:off x="6400800" y="4767262"/>
            <a:ext cx="2289175"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32"/>
          <p:cNvSpPr txBox="1">
            <a:spLocks noGrp="1"/>
          </p:cNvSpPr>
          <p:nvPr>
            <p:ph type="ftr" idx="11"/>
          </p:nvPr>
        </p:nvSpPr>
        <p:spPr>
          <a:xfrm>
            <a:off x="2898775" y="4767262"/>
            <a:ext cx="35052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2"/>
          <p:cNvSpPr txBox="1">
            <a:spLocks noGrp="1"/>
          </p:cNvSpPr>
          <p:nvPr>
            <p:ph type="sldNum" idx="12"/>
          </p:nvPr>
        </p:nvSpPr>
        <p:spPr>
          <a:xfrm>
            <a:off x="612775" y="4767262"/>
            <a:ext cx="19812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05" name="Google Shape;105;p32"/>
          <p:cNvSpPr txBox="1">
            <a:spLocks noGrp="1"/>
          </p:cNvSpPr>
          <p:nvPr>
            <p:ph type="body" idx="1"/>
          </p:nvPr>
        </p:nvSpPr>
        <p:spPr>
          <a:xfrm>
            <a:off x="457200" y="914400"/>
            <a:ext cx="8229600" cy="400050"/>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SzPts val="1064"/>
              <a:buFont typeface="Calibri"/>
              <a:buNone/>
              <a:defRPr sz="1400"/>
            </a:lvl1pPr>
            <a:lvl2pPr marL="914400" lvl="1" indent="-286512" algn="l">
              <a:spcBef>
                <a:spcPts val="500"/>
              </a:spcBef>
              <a:spcAft>
                <a:spcPts val="0"/>
              </a:spcAft>
              <a:buSzPts val="912"/>
              <a:buChar char="🞂"/>
              <a:defRPr sz="1200"/>
            </a:lvl2pPr>
            <a:lvl3pPr marL="1371600" lvl="2" indent="-276860" algn="l">
              <a:spcBef>
                <a:spcPts val="500"/>
              </a:spcBef>
              <a:spcAft>
                <a:spcPts val="0"/>
              </a:spcAft>
              <a:buSzPts val="760"/>
              <a:buChar char="🞂"/>
              <a:defRPr sz="1000"/>
            </a:lvl3pPr>
            <a:lvl4pPr marL="1828800" lvl="3" indent="-268605" algn="l">
              <a:spcBef>
                <a:spcPts val="400"/>
              </a:spcBef>
              <a:spcAft>
                <a:spcPts val="0"/>
              </a:spcAft>
              <a:buSzPts val="630"/>
              <a:buChar char="◻"/>
              <a:defRPr sz="900"/>
            </a:lvl4pPr>
            <a:lvl5pPr marL="2286000" lvl="4" indent="-268604" algn="l">
              <a:spcBef>
                <a:spcPts val="300"/>
              </a:spcBef>
              <a:spcAft>
                <a:spcPts val="0"/>
              </a:spcAft>
              <a:buSzPts val="630"/>
              <a:buChar char="◻"/>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106" name="Google Shape;106;p32"/>
          <p:cNvSpPr>
            <a:spLocks noGrp="1"/>
          </p:cNvSpPr>
          <p:nvPr>
            <p:ph type="pic" idx="2"/>
          </p:nvPr>
        </p:nvSpPr>
        <p:spPr>
          <a:xfrm>
            <a:off x="457200" y="1428750"/>
            <a:ext cx="8229600" cy="3202686"/>
          </a:xfrm>
          <a:prstGeom prst="rect">
            <a:avLst/>
          </a:prstGeom>
          <a:solidFill>
            <a:schemeClr val="dk1"/>
          </a:solidFill>
          <a:ln>
            <a:noFill/>
          </a:ln>
        </p:spPr>
      </p:sp>
      <p:sp>
        <p:nvSpPr>
          <p:cNvPr id="107" name="Google Shape;107;p32"/>
          <p:cNvSpPr txBox="1">
            <a:spLocks noGrp="1"/>
          </p:cNvSpPr>
          <p:nvPr>
            <p:ph type="title"/>
          </p:nvPr>
        </p:nvSpPr>
        <p:spPr>
          <a:xfrm>
            <a:off x="457200" y="375642"/>
            <a:ext cx="8229600" cy="506016"/>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Autofit/>
          </a:bodyPr>
          <a:lstStyle>
            <a:lvl1pPr lvl="0" algn="r">
              <a:spcBef>
                <a:spcPts val="0"/>
              </a:spcBef>
              <a:spcAft>
                <a:spcPts val="0"/>
              </a:spcAft>
              <a:buClr>
                <a:schemeClr val="dk1"/>
              </a:buClr>
              <a:buSzPts val="2000"/>
              <a:buFont typeface="Calibri"/>
              <a:buNone/>
              <a:defRPr sz="2000" b="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2pPr>
            <a:lvl3pPr marR="0" lvl="2"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3pPr>
            <a:lvl4pPr marR="0" lvl="3"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4pPr>
            <a:lvl5pPr marR="0" lvl="4"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5pPr>
            <a:lvl6pPr marR="0" lvl="5"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6pPr>
            <a:lvl7pPr marR="0" lvl="6"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7pPr>
            <a:lvl8pPr marR="0" lvl="7"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8pPr>
            <a:lvl9pPr marR="0" lvl="8"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9pPr>
          </a:lstStyle>
          <a:p>
            <a:endParaRPr/>
          </a:p>
        </p:txBody>
      </p:sp>
      <p:sp>
        <p:nvSpPr>
          <p:cNvPr id="11" name="Google Shape;11;p21"/>
          <p:cNvSpPr txBox="1">
            <a:spLocks noGrp="1"/>
          </p:cNvSpPr>
          <p:nvPr>
            <p:ph type="body" idx="1"/>
          </p:nvPr>
        </p:nvSpPr>
        <p:spPr>
          <a:xfrm>
            <a:off x="457200" y="914400"/>
            <a:ext cx="8229600" cy="3683000"/>
          </a:xfrm>
          <a:prstGeom prst="rect">
            <a:avLst/>
          </a:prstGeom>
          <a:noFill/>
          <a:ln>
            <a:noFill/>
          </a:ln>
        </p:spPr>
        <p:txBody>
          <a:bodyPr spcFirstLastPara="1" wrap="square" lIns="91425" tIns="45700" rIns="91425" bIns="45700" anchor="t" anchorCtr="0">
            <a:noAutofit/>
          </a:bodyPr>
          <a:lstStyle>
            <a:lvl1pPr marL="457200" marR="0" lvl="0" indent="-354076" algn="l" rtl="0">
              <a:spcBef>
                <a:spcPts val="600"/>
              </a:spcBef>
              <a:spcAft>
                <a:spcPts val="0"/>
              </a:spcAft>
              <a:buClr>
                <a:schemeClr val="accent1"/>
              </a:buClr>
              <a:buSzPts val="1976"/>
              <a:buFont typeface="Noto Sans Symbols"/>
              <a:buChar char="🞂"/>
              <a:defRPr sz="2600" b="0" i="0" u="none" strike="noStrike" cap="none">
                <a:solidFill>
                  <a:schemeClr val="dk1"/>
                </a:solidFill>
                <a:latin typeface="Calibri"/>
                <a:ea typeface="Calibri"/>
                <a:cs typeface="Calibri"/>
                <a:sym typeface="Calibri"/>
              </a:defRPr>
            </a:lvl1pPr>
            <a:lvl2pPr marL="914400" marR="0" lvl="1" indent="-339597" algn="l" rtl="0">
              <a:spcBef>
                <a:spcPts val="500"/>
              </a:spcBef>
              <a:spcAft>
                <a:spcPts val="0"/>
              </a:spcAft>
              <a:buClr>
                <a:schemeClr val="accent2"/>
              </a:buClr>
              <a:buSzPts val="1748"/>
              <a:buFont typeface="Noto Sans Symbols"/>
              <a:buChar char="🞂"/>
              <a:defRPr sz="2300" b="0" i="0" u="none" strike="noStrike" cap="none">
                <a:solidFill>
                  <a:schemeClr val="lt2"/>
                </a:solidFill>
                <a:latin typeface="Calibri"/>
                <a:ea typeface="Calibri"/>
                <a:cs typeface="Calibri"/>
                <a:sym typeface="Calibri"/>
              </a:defRPr>
            </a:lvl2pPr>
            <a:lvl3pPr marL="1371600" marR="0" lvl="2" indent="-325119" algn="l" rtl="0">
              <a:spcBef>
                <a:spcPts val="500"/>
              </a:spcBef>
              <a:spcAft>
                <a:spcPts val="0"/>
              </a:spcAft>
              <a:buClr>
                <a:srgbClr val="BCBCBC"/>
              </a:buClr>
              <a:buSzPts val="1520"/>
              <a:buFont typeface="Noto Sans Symbols"/>
              <a:buChar char="🞂"/>
              <a:defRPr sz="2000" b="0" i="0" u="none" strike="noStrike" cap="none">
                <a:solidFill>
                  <a:schemeClr val="dk1"/>
                </a:solidFill>
                <a:latin typeface="Calibri"/>
                <a:ea typeface="Calibri"/>
                <a:cs typeface="Calibri"/>
                <a:sym typeface="Calibri"/>
              </a:defRPr>
            </a:lvl3pPr>
            <a:lvl4pPr marL="1828800" marR="0" lvl="3" indent="-308610" algn="l" rtl="0">
              <a:spcBef>
                <a:spcPts val="400"/>
              </a:spcBef>
              <a:spcAft>
                <a:spcPts val="0"/>
              </a:spcAft>
              <a:buClr>
                <a:srgbClr val="8BA2B4"/>
              </a:buClr>
              <a:buSzPts val="1260"/>
              <a:buFont typeface="Noto Sans Symbols"/>
              <a:buChar char="◻"/>
              <a:defRPr sz="1800" b="0" i="0" u="none" strike="noStrike" cap="none">
                <a:solidFill>
                  <a:schemeClr val="dk1"/>
                </a:solidFill>
                <a:latin typeface="Calibri"/>
                <a:ea typeface="Calibri"/>
                <a:cs typeface="Calibri"/>
                <a:sym typeface="Calibri"/>
              </a:defRPr>
            </a:lvl4pPr>
            <a:lvl5pPr marL="2286000" marR="0" lvl="4" indent="-299720" algn="l" rtl="0">
              <a:spcBef>
                <a:spcPts val="300"/>
              </a:spcBef>
              <a:spcAft>
                <a:spcPts val="0"/>
              </a:spcAft>
              <a:buClr>
                <a:schemeClr val="accent2"/>
              </a:buClr>
              <a:buSzPts val="1120"/>
              <a:buFont typeface="Noto Sans Symbols"/>
              <a:buChar char="◻"/>
              <a:defRPr sz="1600" b="0" i="0" u="none" strike="noStrike" cap="none">
                <a:solidFill>
                  <a:schemeClr val="dk1"/>
                </a:solidFill>
                <a:latin typeface="Calibri"/>
                <a:ea typeface="Calibri"/>
                <a:cs typeface="Calibri"/>
                <a:sym typeface="Calibri"/>
              </a:defRPr>
            </a:lvl5pPr>
            <a:lvl6pPr marL="2743200" marR="0" lvl="5" indent="-304800" algn="l" rtl="0">
              <a:spcBef>
                <a:spcPts val="300"/>
              </a:spcBef>
              <a:spcAft>
                <a:spcPts val="0"/>
              </a:spcAft>
              <a:buClr>
                <a:srgbClr val="8BA1B3"/>
              </a:buClr>
              <a:buSzPts val="1200"/>
              <a:buFont typeface="Noto Sans Symbols"/>
              <a:buChar char="🞂"/>
              <a:defRPr sz="1600" b="0" i="0" u="none" strike="noStrike" cap="none">
                <a:solidFill>
                  <a:schemeClr val="dk1"/>
                </a:solidFill>
                <a:latin typeface="Calibri"/>
                <a:ea typeface="Calibri"/>
                <a:cs typeface="Calibri"/>
                <a:sym typeface="Calibri"/>
              </a:defRPr>
            </a:lvl6pPr>
            <a:lvl7pPr marL="3200400" marR="0" lvl="6" indent="-295275" algn="l" rtl="0">
              <a:spcBef>
                <a:spcPts val="300"/>
              </a:spcBef>
              <a:spcAft>
                <a:spcPts val="0"/>
              </a:spcAft>
              <a:buClr>
                <a:srgbClr val="646C8F"/>
              </a:buClr>
              <a:buSzPts val="1050"/>
              <a:buFont typeface="Noto Sans Symbols"/>
              <a:buChar char="🞂"/>
              <a:defRPr sz="1400" b="0" i="0" u="none" strike="noStrike" cap="none">
                <a:solidFill>
                  <a:schemeClr val="dk1"/>
                </a:solidFill>
                <a:latin typeface="Calibri"/>
                <a:ea typeface="Calibri"/>
                <a:cs typeface="Calibri"/>
                <a:sym typeface="Calibri"/>
              </a:defRPr>
            </a:lvl7pPr>
            <a:lvl8pPr marL="3657600" marR="0" lvl="7" indent="-295275" algn="l" rtl="0">
              <a:spcBef>
                <a:spcPts val="300"/>
              </a:spcBef>
              <a:spcAft>
                <a:spcPts val="0"/>
              </a:spcAft>
              <a:buClr>
                <a:srgbClr val="BABABA"/>
              </a:buClr>
              <a:buSzPts val="1050"/>
              <a:buFont typeface="Noto Sans Symbols"/>
              <a:buChar char="🞂"/>
              <a:defRPr sz="1400" b="0" i="0" u="none" strike="noStrike" cap="none">
                <a:solidFill>
                  <a:schemeClr val="dk1"/>
                </a:solidFill>
                <a:latin typeface="Calibri"/>
                <a:ea typeface="Calibri"/>
                <a:cs typeface="Calibri"/>
                <a:sym typeface="Calibri"/>
              </a:defRPr>
            </a:lvl8pPr>
            <a:lvl9pPr marL="4114800" marR="0" lvl="8" indent="-285750" algn="l" rtl="0">
              <a:spcBef>
                <a:spcPts val="300"/>
              </a:spcBef>
              <a:spcAft>
                <a:spcPts val="0"/>
              </a:spcAft>
              <a:buClr>
                <a:srgbClr val="9FB8CD"/>
              </a:buClr>
              <a:buSzPts val="900"/>
              <a:buFont typeface="Noto Sans Symbols"/>
              <a:buChar char="🞂"/>
              <a:defRPr sz="12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400800" y="4767262"/>
            <a:ext cx="2289175"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1"/>
          <p:cNvSpPr txBox="1">
            <a:spLocks noGrp="1"/>
          </p:cNvSpPr>
          <p:nvPr>
            <p:ph type="ftr" idx="11"/>
          </p:nvPr>
        </p:nvSpPr>
        <p:spPr>
          <a:xfrm>
            <a:off x="2898775" y="4767262"/>
            <a:ext cx="35052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1"/>
          <p:cNvSpPr txBox="1">
            <a:spLocks noGrp="1"/>
          </p:cNvSpPr>
          <p:nvPr>
            <p:ph type="sldNum" idx="12"/>
          </p:nvPr>
        </p:nvSpPr>
        <p:spPr>
          <a:xfrm>
            <a:off x="612775" y="4767262"/>
            <a:ext cx="19812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1pPr>
            <a:lvl2pPr marL="0" marR="0" lvl="1" indent="0" algn="l" rtl="0">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2pPr>
            <a:lvl3pPr marL="0" marR="0" lvl="2" indent="0" algn="l" rtl="0">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3pPr>
            <a:lvl4pPr marL="0" marR="0" lvl="3" indent="0" algn="l" rtl="0">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4pPr>
            <a:lvl5pPr marL="0" marR="0" lvl="4" indent="0" algn="l" rtl="0">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5pPr>
            <a:lvl6pPr marL="0" marR="0" lvl="5" indent="0" algn="l" rtl="0">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6pPr>
            <a:lvl7pPr marL="0" marR="0" lvl="6" indent="0" algn="l" rtl="0">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7pPr>
            <a:lvl8pPr marL="0" marR="0" lvl="7" indent="0" algn="l" rtl="0">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8pPr>
            <a:lvl9pPr marL="0" marR="0" lvl="8" indent="0" algn="l" rtl="0">
              <a:lnSpc>
                <a:spcPct val="100000"/>
              </a:lnSpc>
              <a:spcBef>
                <a:spcPts val="0"/>
              </a:spcBef>
              <a:spcAft>
                <a:spcPts val="0"/>
              </a:spcAft>
              <a:buClr>
                <a:schemeClr val="lt2"/>
              </a:buClr>
              <a:buSzPts val="1400"/>
              <a:buFont typeface="Gill Sans"/>
              <a:buNone/>
              <a:defRPr sz="1400" b="0" i="0" u="none" strike="noStrike" cap="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15" name="Google Shape;15;p21"/>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6" name="Google Shape;16;p21"/>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17" name="Google Shape;17;p21"/>
          <p:cNvSpPr/>
          <p:nvPr/>
        </p:nvSpPr>
        <p:spPr>
          <a:xfrm rot="5400000">
            <a:off x="442913"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strike="noStrike" cap="none">
              <a:solidFill>
                <a:srgbClr val="FFFFFF"/>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2pPr>
            <a:lvl3pPr marR="0" lvl="2"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3pPr>
            <a:lvl4pPr marR="0" lvl="3"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4pPr>
            <a:lvl5pPr marR="0" lvl="4"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5pPr>
            <a:lvl6pPr marR="0" lvl="5"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6pPr>
            <a:lvl7pPr marR="0" lvl="6"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7pPr>
            <a:lvl8pPr marR="0" lvl="7"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8pPr>
            <a:lvl9pPr marR="0" lvl="8" algn="l" rtl="0">
              <a:spcBef>
                <a:spcPts val="0"/>
              </a:spcBef>
              <a:spcAft>
                <a:spcPts val="0"/>
              </a:spcAft>
              <a:buSzPts val="1400"/>
              <a:buNone/>
              <a:defRPr sz="3200" b="0" i="0" u="none" strike="noStrike" cap="none">
                <a:solidFill>
                  <a:schemeClr val="lt2"/>
                </a:solidFill>
                <a:latin typeface="Bookman Old Style"/>
                <a:ea typeface="Bookman Old Style"/>
                <a:cs typeface="Bookman Old Style"/>
                <a:sym typeface="Bookman Old Style"/>
              </a:defRPr>
            </a:lvl9pPr>
          </a:lstStyle>
          <a:p>
            <a:endParaRPr/>
          </a:p>
        </p:txBody>
      </p:sp>
      <p:sp>
        <p:nvSpPr>
          <p:cNvPr id="128" name="Google Shape;128;p24"/>
          <p:cNvSpPr txBox="1">
            <a:spLocks noGrp="1"/>
          </p:cNvSpPr>
          <p:nvPr>
            <p:ph type="body" idx="1"/>
          </p:nvPr>
        </p:nvSpPr>
        <p:spPr>
          <a:xfrm>
            <a:off x="457200" y="914401"/>
            <a:ext cx="8229600" cy="3683000"/>
          </a:xfrm>
          <a:prstGeom prst="rect">
            <a:avLst/>
          </a:prstGeom>
          <a:noFill/>
          <a:ln>
            <a:noFill/>
          </a:ln>
        </p:spPr>
        <p:txBody>
          <a:bodyPr spcFirstLastPara="1" wrap="square" lIns="91425" tIns="45700" rIns="91425" bIns="45700" anchor="t" anchorCtr="0">
            <a:noAutofit/>
          </a:bodyPr>
          <a:lstStyle>
            <a:lvl1pPr marL="457200" marR="0" lvl="0" indent="-354076" algn="l" rtl="0">
              <a:spcBef>
                <a:spcPts val="600"/>
              </a:spcBef>
              <a:spcAft>
                <a:spcPts val="0"/>
              </a:spcAft>
              <a:buClr>
                <a:schemeClr val="accent1"/>
              </a:buClr>
              <a:buSzPts val="1976"/>
              <a:buFont typeface="Noto Sans Symbols"/>
              <a:buChar char="🞂"/>
              <a:defRPr sz="2600" b="0" i="0" u="none" strike="noStrike" cap="none">
                <a:solidFill>
                  <a:schemeClr val="dk1"/>
                </a:solidFill>
                <a:latin typeface="Calibri"/>
                <a:ea typeface="Calibri"/>
                <a:cs typeface="Calibri"/>
                <a:sym typeface="Calibri"/>
              </a:defRPr>
            </a:lvl1pPr>
            <a:lvl2pPr marL="914400" marR="0" lvl="1" indent="-339597" algn="l" rtl="0">
              <a:spcBef>
                <a:spcPts val="500"/>
              </a:spcBef>
              <a:spcAft>
                <a:spcPts val="0"/>
              </a:spcAft>
              <a:buClr>
                <a:schemeClr val="accent2"/>
              </a:buClr>
              <a:buSzPts val="1748"/>
              <a:buFont typeface="Noto Sans Symbols"/>
              <a:buChar char="🞂"/>
              <a:defRPr sz="2300" b="0" i="0" u="none" strike="noStrike" cap="none">
                <a:solidFill>
                  <a:schemeClr val="lt2"/>
                </a:solidFill>
                <a:latin typeface="Calibri"/>
                <a:ea typeface="Calibri"/>
                <a:cs typeface="Calibri"/>
                <a:sym typeface="Calibri"/>
              </a:defRPr>
            </a:lvl2pPr>
            <a:lvl3pPr marL="1371600" marR="0" lvl="2" indent="-325119" algn="l" rtl="0">
              <a:spcBef>
                <a:spcPts val="500"/>
              </a:spcBef>
              <a:spcAft>
                <a:spcPts val="0"/>
              </a:spcAft>
              <a:buClr>
                <a:srgbClr val="BCBCBC"/>
              </a:buClr>
              <a:buSzPts val="1520"/>
              <a:buFont typeface="Noto Sans Symbols"/>
              <a:buChar char="🞂"/>
              <a:defRPr sz="2000" b="0" i="0" u="none" strike="noStrike" cap="none">
                <a:solidFill>
                  <a:schemeClr val="dk1"/>
                </a:solidFill>
                <a:latin typeface="Calibri"/>
                <a:ea typeface="Calibri"/>
                <a:cs typeface="Calibri"/>
                <a:sym typeface="Calibri"/>
              </a:defRPr>
            </a:lvl3pPr>
            <a:lvl4pPr marL="1828800" marR="0" lvl="3" indent="-308610" algn="l" rtl="0">
              <a:spcBef>
                <a:spcPts val="400"/>
              </a:spcBef>
              <a:spcAft>
                <a:spcPts val="0"/>
              </a:spcAft>
              <a:buClr>
                <a:srgbClr val="8BA2B4"/>
              </a:buClr>
              <a:buSzPts val="1260"/>
              <a:buFont typeface="Noto Sans Symbols"/>
              <a:buChar char="◻"/>
              <a:defRPr sz="1800" b="0" i="0" u="none" strike="noStrike" cap="none">
                <a:solidFill>
                  <a:schemeClr val="dk1"/>
                </a:solidFill>
                <a:latin typeface="Calibri"/>
                <a:ea typeface="Calibri"/>
                <a:cs typeface="Calibri"/>
                <a:sym typeface="Calibri"/>
              </a:defRPr>
            </a:lvl4pPr>
            <a:lvl5pPr marL="2286000" marR="0" lvl="4" indent="-299720" algn="l" rtl="0">
              <a:spcBef>
                <a:spcPts val="300"/>
              </a:spcBef>
              <a:spcAft>
                <a:spcPts val="0"/>
              </a:spcAft>
              <a:buClr>
                <a:schemeClr val="accent2"/>
              </a:buClr>
              <a:buSzPts val="1120"/>
              <a:buFont typeface="Noto Sans Symbols"/>
              <a:buChar char="◻"/>
              <a:defRPr sz="1600" b="0" i="0" u="none" strike="noStrike" cap="none">
                <a:solidFill>
                  <a:schemeClr val="dk1"/>
                </a:solidFill>
                <a:latin typeface="Calibri"/>
                <a:ea typeface="Calibri"/>
                <a:cs typeface="Calibri"/>
                <a:sym typeface="Calibri"/>
              </a:defRPr>
            </a:lvl5pPr>
            <a:lvl6pPr marL="2743200" marR="0" lvl="5" indent="-304800" algn="l" rtl="0">
              <a:spcBef>
                <a:spcPts val="300"/>
              </a:spcBef>
              <a:spcAft>
                <a:spcPts val="0"/>
              </a:spcAft>
              <a:buClr>
                <a:srgbClr val="8BA1B3"/>
              </a:buClr>
              <a:buSzPts val="1200"/>
              <a:buFont typeface="Noto Sans Symbols"/>
              <a:buChar char="🞂"/>
              <a:defRPr sz="1600" b="0" i="0" u="none" strike="noStrike" cap="none">
                <a:solidFill>
                  <a:schemeClr val="dk1"/>
                </a:solidFill>
                <a:latin typeface="Calibri"/>
                <a:ea typeface="Calibri"/>
                <a:cs typeface="Calibri"/>
                <a:sym typeface="Calibri"/>
              </a:defRPr>
            </a:lvl6pPr>
            <a:lvl7pPr marL="3200400" marR="0" lvl="6" indent="-295275" algn="l" rtl="0">
              <a:spcBef>
                <a:spcPts val="300"/>
              </a:spcBef>
              <a:spcAft>
                <a:spcPts val="0"/>
              </a:spcAft>
              <a:buClr>
                <a:srgbClr val="646C8F"/>
              </a:buClr>
              <a:buSzPts val="1050"/>
              <a:buFont typeface="Noto Sans Symbols"/>
              <a:buChar char="🞂"/>
              <a:defRPr sz="1400" b="0" i="0" u="none" strike="noStrike" cap="none">
                <a:solidFill>
                  <a:schemeClr val="dk1"/>
                </a:solidFill>
                <a:latin typeface="Calibri"/>
                <a:ea typeface="Calibri"/>
                <a:cs typeface="Calibri"/>
                <a:sym typeface="Calibri"/>
              </a:defRPr>
            </a:lvl7pPr>
            <a:lvl8pPr marL="3657600" marR="0" lvl="7" indent="-295275" algn="l" rtl="0">
              <a:spcBef>
                <a:spcPts val="300"/>
              </a:spcBef>
              <a:spcAft>
                <a:spcPts val="0"/>
              </a:spcAft>
              <a:buClr>
                <a:srgbClr val="BABABA"/>
              </a:buClr>
              <a:buSzPts val="1050"/>
              <a:buFont typeface="Noto Sans Symbols"/>
              <a:buChar char="🞂"/>
              <a:defRPr sz="1400" b="0" i="0" u="none" strike="noStrike" cap="none">
                <a:solidFill>
                  <a:schemeClr val="dk1"/>
                </a:solidFill>
                <a:latin typeface="Calibri"/>
                <a:ea typeface="Calibri"/>
                <a:cs typeface="Calibri"/>
                <a:sym typeface="Calibri"/>
              </a:defRPr>
            </a:lvl8pPr>
            <a:lvl9pPr marL="4114800" marR="0" lvl="8" indent="-285750" algn="l" rtl="0">
              <a:spcBef>
                <a:spcPts val="300"/>
              </a:spcBef>
              <a:spcAft>
                <a:spcPts val="0"/>
              </a:spcAft>
              <a:buClr>
                <a:srgbClr val="9FB8CD"/>
              </a:buClr>
              <a:buSzPts val="900"/>
              <a:buFont typeface="Noto Sans Symbols"/>
              <a:buChar char="🞂"/>
              <a:defRPr sz="1200" b="0" i="0" u="none" strike="noStrike" cap="none">
                <a:solidFill>
                  <a:schemeClr val="dk1"/>
                </a:solidFill>
                <a:latin typeface="Calibri"/>
                <a:ea typeface="Calibri"/>
                <a:cs typeface="Calibri"/>
                <a:sym typeface="Calibri"/>
              </a:defRPr>
            </a:lvl9pPr>
          </a:lstStyle>
          <a:p>
            <a:endParaRPr/>
          </a:p>
        </p:txBody>
      </p:sp>
      <p:sp>
        <p:nvSpPr>
          <p:cNvPr id="129" name="Google Shape;129;p24"/>
          <p:cNvSpPr txBox="1">
            <a:spLocks noGrp="1"/>
          </p:cNvSpPr>
          <p:nvPr>
            <p:ph type="dt" idx="10"/>
          </p:nvPr>
        </p:nvSpPr>
        <p:spPr>
          <a:xfrm>
            <a:off x="6400804" y="4767264"/>
            <a:ext cx="2289175"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0" name="Google Shape;130;p24"/>
          <p:cNvSpPr txBox="1">
            <a:spLocks noGrp="1"/>
          </p:cNvSpPr>
          <p:nvPr>
            <p:ph type="ftr" idx="11"/>
          </p:nvPr>
        </p:nvSpPr>
        <p:spPr>
          <a:xfrm>
            <a:off x="2898775" y="4767264"/>
            <a:ext cx="35052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Gill Sans"/>
              <a:buNone/>
              <a:defRPr sz="1800" b="0" i="0" u="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chemeClr val="dk1"/>
              </a:buClr>
              <a:buSzPts val="1800"/>
              <a:buFont typeface="Gill Sans"/>
              <a:buNone/>
              <a:defRPr sz="1800" b="0" i="0" u="none" strike="noStrike" cap="non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1" name="Google Shape;131;p24"/>
          <p:cNvSpPr txBox="1">
            <a:spLocks noGrp="1"/>
          </p:cNvSpPr>
          <p:nvPr>
            <p:ph type="sldNum" idx="12"/>
          </p:nvPr>
        </p:nvSpPr>
        <p:spPr>
          <a:xfrm>
            <a:off x="612775" y="4767264"/>
            <a:ext cx="19812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1pPr>
            <a:lvl2pPr marL="0" marR="0" lvl="1" indent="0" algn="l" rtl="0">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2pPr>
            <a:lvl3pPr marL="0" marR="0" lvl="2" indent="0" algn="l" rtl="0">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3pPr>
            <a:lvl4pPr marL="0" marR="0" lvl="3" indent="0" algn="l" rtl="0">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4pPr>
            <a:lvl5pPr marL="0" marR="0" lvl="4" indent="0" algn="l" rtl="0">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5pPr>
            <a:lvl6pPr marL="0" marR="0" lvl="5" indent="0" algn="l" rtl="0">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6pPr>
            <a:lvl7pPr marL="0" marR="0" lvl="6" indent="0" algn="l" rtl="0">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7pPr>
            <a:lvl8pPr marL="0" marR="0" lvl="7" indent="0" algn="l" rtl="0">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8pPr>
            <a:lvl9pPr marL="0" marR="0" lvl="8" indent="0" algn="l" rtl="0">
              <a:lnSpc>
                <a:spcPct val="100000"/>
              </a:lnSpc>
              <a:spcBef>
                <a:spcPts val="0"/>
              </a:spcBef>
              <a:spcAft>
                <a:spcPts val="0"/>
              </a:spcAft>
              <a:buClr>
                <a:schemeClr val="lt2"/>
              </a:buClr>
              <a:buSzPts val="1400"/>
              <a:buFont typeface="Gill Sans"/>
              <a:buNone/>
              <a:defRPr sz="1400" b="0" i="0" u="none">
                <a:solidFill>
                  <a:schemeClr val="lt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132" name="Google Shape;132;p24"/>
          <p:cNvCxnSpPr/>
          <p:nvPr/>
        </p:nvCxnSpPr>
        <p:spPr>
          <a:xfrm>
            <a:off x="457200" y="4764087"/>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33" name="Google Shape;133;p24"/>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134" name="Google Shape;134;p24"/>
          <p:cNvSpPr/>
          <p:nvPr/>
        </p:nvSpPr>
        <p:spPr>
          <a:xfrm rot="5400000">
            <a:off x="442915" y="4835524"/>
            <a:ext cx="142875"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a:solidFill>
                <a:srgbClr val="FFFFFF"/>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3.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
          <p:cNvSpPr txBox="1">
            <a:spLocks noGrp="1"/>
          </p:cNvSpPr>
          <p:nvPr>
            <p:ph type="title"/>
          </p:nvPr>
        </p:nvSpPr>
        <p:spPr>
          <a:xfrm>
            <a:off x="0" y="0"/>
            <a:ext cx="9144000" cy="798990"/>
          </a:xfrm>
          <a:prstGeom prst="rect">
            <a:avLst/>
          </a:prstGeom>
          <a:solidFill>
            <a:srgbClr val="FDF0CA"/>
          </a:solidFill>
          <a:ln w="9525" cap="flat" cmpd="sng">
            <a:solidFill>
              <a:schemeClr val="dk1"/>
            </a:solidFill>
            <a:prstDash val="solid"/>
            <a:round/>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
            </a:r>
            <a:br>
              <a:rPr lang="en-US" sz="2800" b="1" i="0" u="none" strike="noStrike" cap="none" dirty="0">
                <a:solidFill>
                  <a:schemeClr val="dk1"/>
                </a:solidFill>
                <a:latin typeface="Times New Roman"/>
                <a:ea typeface="Times New Roman"/>
                <a:cs typeface="Times New Roman"/>
                <a:sym typeface="Times New Roman"/>
              </a:rPr>
            </a:br>
            <a:endParaRPr sz="2800" b="1" i="0" u="none" strike="noStrike" cap="none">
              <a:solidFill>
                <a:schemeClr val="dk1"/>
              </a:solidFill>
              <a:latin typeface="Times New Roman"/>
              <a:ea typeface="Times New Roman"/>
              <a:cs typeface="Times New Roman"/>
              <a:sym typeface="Times New Roman"/>
            </a:endParaRPr>
          </a:p>
        </p:txBody>
      </p:sp>
      <p:sp>
        <p:nvSpPr>
          <p:cNvPr id="249" name="Google Shape;249;p1"/>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strike="noStrike" cap="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1</a:t>
            </a:fld>
            <a:endParaRPr sz="1400" b="0" i="0" u="none" strike="noStrike" cap="none">
              <a:solidFill>
                <a:schemeClr val="lt2"/>
              </a:solidFill>
              <a:latin typeface="Gill Sans"/>
              <a:ea typeface="Gill Sans"/>
              <a:cs typeface="Gill Sans"/>
              <a:sym typeface="Gill Sans"/>
            </a:endParaRPr>
          </a:p>
        </p:txBody>
      </p:sp>
      <p:sp>
        <p:nvSpPr>
          <p:cNvPr id="250" name="Google Shape;250;p1"/>
          <p:cNvSpPr txBox="1"/>
          <p:nvPr/>
        </p:nvSpPr>
        <p:spPr>
          <a:xfrm>
            <a:off x="2706950" y="4767263"/>
            <a:ext cx="4038600"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i="0" u="none" strike="noStrike" cap="none" dirty="0">
                <a:solidFill>
                  <a:schemeClr val="tx1"/>
                </a:solidFill>
                <a:latin typeface="Times New Roman"/>
                <a:ea typeface="Times New Roman"/>
                <a:cs typeface="Times New Roman"/>
                <a:sym typeface="Times New Roman"/>
              </a:rPr>
              <a:t>AGB1211 </a:t>
            </a:r>
            <a:r>
              <a:rPr lang="en-US" sz="1200" i="0" u="none" strike="noStrike" cap="none" dirty="0">
                <a:solidFill>
                  <a:schemeClr val="lt2"/>
                </a:solidFill>
                <a:latin typeface="Times New Roman"/>
                <a:ea typeface="Times New Roman"/>
                <a:cs typeface="Times New Roman"/>
                <a:sym typeface="Times New Roman"/>
              </a:rPr>
              <a:t>– </a:t>
            </a:r>
            <a:r>
              <a:rPr lang="en-US" sz="1200" i="0" u="none" strike="noStrike" cap="none" dirty="0">
                <a:solidFill>
                  <a:schemeClr val="dk1"/>
                </a:solidFill>
                <a:latin typeface="Times New Roman"/>
                <a:ea typeface="Times New Roman"/>
                <a:cs typeface="Times New Roman"/>
                <a:sym typeface="Times New Roman"/>
              </a:rPr>
              <a:t>DESIGN THINKING</a:t>
            </a:r>
            <a:endParaRPr/>
          </a:p>
        </p:txBody>
      </p:sp>
      <p:pic>
        <p:nvPicPr>
          <p:cNvPr id="251" name="Google Shape;251;p1"/>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252" name="Google Shape;252;p1"/>
          <p:cNvPicPr preferRelativeResize="0"/>
          <p:nvPr/>
        </p:nvPicPr>
        <p:blipFill rotWithShape="1">
          <a:blip r:embed="rId4">
            <a:alphaModFix/>
          </a:blip>
          <a:srcRect/>
          <a:stretch/>
        </p:blipFill>
        <p:spPr>
          <a:xfrm>
            <a:off x="8475666" y="158752"/>
            <a:ext cx="428625" cy="368300"/>
          </a:xfrm>
          <a:prstGeom prst="rect">
            <a:avLst/>
          </a:prstGeom>
          <a:noFill/>
          <a:ln>
            <a:noFill/>
          </a:ln>
        </p:spPr>
      </p:pic>
      <p:sp>
        <p:nvSpPr>
          <p:cNvPr id="9" name="TextBox 8"/>
          <p:cNvSpPr txBox="1"/>
          <p:nvPr/>
        </p:nvSpPr>
        <p:spPr>
          <a:xfrm>
            <a:off x="1953088" y="124289"/>
            <a:ext cx="6126998" cy="584775"/>
          </a:xfrm>
          <a:prstGeom prst="rect">
            <a:avLst/>
          </a:prstGeom>
          <a:noFill/>
        </p:spPr>
        <p:txBody>
          <a:bodyPr wrap="none" rtlCol="0">
            <a:spAutoFit/>
          </a:bodyPr>
          <a:lstStyle/>
          <a:p>
            <a:r>
              <a:rPr lang="en-US" sz="3200" b="1" dirty="0" smtClean="0">
                <a:solidFill>
                  <a:schemeClr val="dk1"/>
                </a:solidFill>
                <a:latin typeface="Times New Roman"/>
                <a:ea typeface="Times New Roman"/>
                <a:cs typeface="Times New Roman"/>
                <a:sym typeface="Times New Roman"/>
              </a:rPr>
              <a:t>AGB1211 – DESIGN THINKING</a:t>
            </a:r>
            <a:endParaRPr lang="en-US" sz="3200" dirty="0"/>
          </a:p>
        </p:txBody>
      </p:sp>
      <p:sp>
        <p:nvSpPr>
          <p:cNvPr id="10" name="TextBox 9"/>
          <p:cNvSpPr txBox="1"/>
          <p:nvPr/>
        </p:nvSpPr>
        <p:spPr>
          <a:xfrm>
            <a:off x="266332" y="878889"/>
            <a:ext cx="8531440" cy="830997"/>
          </a:xfrm>
          <a:prstGeom prst="rect">
            <a:avLst/>
          </a:prstGeom>
          <a:noFill/>
        </p:spPr>
        <p:txBody>
          <a:bodyPr wrap="square" rtlCol="0">
            <a:spAutoFit/>
          </a:bodyPr>
          <a:lstStyle/>
          <a:p>
            <a:pPr algn="ctr"/>
            <a:r>
              <a:rPr lang="en-US" sz="2400" b="1" dirty="0" smtClean="0">
                <a:solidFill>
                  <a:schemeClr val="dk1"/>
                </a:solidFill>
                <a:latin typeface="Times New Roman"/>
                <a:ea typeface="Times New Roman"/>
                <a:cs typeface="Times New Roman"/>
                <a:sym typeface="Times New Roman"/>
              </a:rPr>
              <a:t>Department of Artificial Intelligence and Data </a:t>
            </a:r>
            <a:r>
              <a:rPr lang="en-US" sz="2400" b="1" dirty="0" smtClean="0">
                <a:solidFill>
                  <a:schemeClr val="dk1"/>
                </a:solidFill>
                <a:latin typeface="Times New Roman"/>
                <a:ea typeface="Times New Roman"/>
                <a:cs typeface="Times New Roman"/>
                <a:sym typeface="Times New Roman"/>
              </a:rPr>
              <a:t>Science</a:t>
            </a:r>
          </a:p>
          <a:p>
            <a:pPr algn="ctr"/>
            <a:r>
              <a:rPr lang="en-US" sz="2400" b="1" dirty="0" smtClean="0">
                <a:solidFill>
                  <a:schemeClr val="dk1"/>
                </a:solidFill>
                <a:latin typeface="Times New Roman"/>
                <a:ea typeface="Times New Roman"/>
                <a:cs typeface="Times New Roman"/>
                <a:sym typeface="Times New Roman"/>
              </a:rPr>
              <a:t>Academic </a:t>
            </a:r>
            <a:r>
              <a:rPr lang="en-US" sz="2400" b="1" dirty="0" smtClean="0">
                <a:solidFill>
                  <a:schemeClr val="dk1"/>
                </a:solidFill>
                <a:latin typeface="Times New Roman"/>
                <a:ea typeface="Times New Roman"/>
                <a:cs typeface="Times New Roman"/>
                <a:sym typeface="Times New Roman"/>
              </a:rPr>
              <a:t>Year: 2024 – 2025 (Odd Semester)</a:t>
            </a:r>
            <a:endParaRPr lang="en-US" sz="2400" dirty="0" smtClean="0"/>
          </a:p>
        </p:txBody>
      </p:sp>
      <p:sp>
        <p:nvSpPr>
          <p:cNvPr id="12" name="TextBox 11"/>
          <p:cNvSpPr txBox="1"/>
          <p:nvPr/>
        </p:nvSpPr>
        <p:spPr>
          <a:xfrm>
            <a:off x="452762" y="2059619"/>
            <a:ext cx="1082348" cy="1200329"/>
          </a:xfrm>
          <a:prstGeom prst="rect">
            <a:avLst/>
          </a:prstGeom>
          <a:noFill/>
        </p:spPr>
        <p:txBody>
          <a:bodyPr wrap="none" rtlCol="0">
            <a:spAutoFit/>
          </a:bodyPr>
          <a:lstStyle/>
          <a:p>
            <a:r>
              <a:rPr lang="en-US" sz="1800" b="1" dirty="0" smtClean="0">
                <a:solidFill>
                  <a:schemeClr val="dk1"/>
                </a:solidFill>
                <a:latin typeface="Times New Roman"/>
                <a:ea typeface="Times New Roman"/>
                <a:cs typeface="Times New Roman"/>
                <a:sym typeface="Times New Roman"/>
              </a:rPr>
              <a:t>Year </a:t>
            </a:r>
          </a:p>
          <a:p>
            <a:r>
              <a:rPr lang="en-US" sz="1800" b="1" dirty="0" smtClean="0">
                <a:solidFill>
                  <a:schemeClr val="dk1"/>
                </a:solidFill>
                <a:latin typeface="Times New Roman"/>
                <a:cs typeface="Times New Roman"/>
                <a:sym typeface="Times New Roman"/>
              </a:rPr>
              <a:t>Semester</a:t>
            </a:r>
          </a:p>
          <a:p>
            <a:r>
              <a:rPr lang="en-US" sz="1800" b="1" dirty="0" smtClean="0">
                <a:solidFill>
                  <a:schemeClr val="dk1"/>
                </a:solidFill>
                <a:latin typeface="Times New Roman"/>
                <a:cs typeface="Times New Roman"/>
                <a:sym typeface="Times New Roman"/>
              </a:rPr>
              <a:t>Section</a:t>
            </a:r>
          </a:p>
          <a:p>
            <a:r>
              <a:rPr lang="en-US" sz="1800" b="1" dirty="0" smtClean="0">
                <a:solidFill>
                  <a:schemeClr val="dk1"/>
                </a:solidFill>
                <a:latin typeface="Times New Roman"/>
                <a:cs typeface="Times New Roman"/>
                <a:sym typeface="Times New Roman"/>
              </a:rPr>
              <a:t>Date</a:t>
            </a:r>
            <a:endParaRPr lang="en-US" sz="1800" dirty="0"/>
          </a:p>
        </p:txBody>
      </p:sp>
      <p:sp>
        <p:nvSpPr>
          <p:cNvPr id="13" name="TextBox 12"/>
          <p:cNvSpPr txBox="1"/>
          <p:nvPr/>
        </p:nvSpPr>
        <p:spPr>
          <a:xfrm>
            <a:off x="2867486" y="2086255"/>
            <a:ext cx="261610" cy="1200329"/>
          </a:xfrm>
          <a:prstGeom prst="rect">
            <a:avLst/>
          </a:prstGeom>
          <a:noFill/>
        </p:spPr>
        <p:txBody>
          <a:bodyPr wrap="none" rtlCol="0">
            <a:spAutoFit/>
          </a:bodyPr>
          <a:lstStyle/>
          <a:p>
            <a:r>
              <a:rPr lang="en-US" sz="1800" b="1" dirty="0" smtClean="0">
                <a:latin typeface="Times New Roman" pitchFamily="18" charset="0"/>
                <a:cs typeface="Times New Roman" pitchFamily="18" charset="0"/>
              </a:rPr>
              <a:t>:</a:t>
            </a:r>
          </a:p>
          <a:p>
            <a:r>
              <a:rPr lang="en-US" sz="1800" b="1" dirty="0" smtClean="0">
                <a:latin typeface="Times New Roman" pitchFamily="18" charset="0"/>
                <a:cs typeface="Times New Roman" pitchFamily="18" charset="0"/>
              </a:rPr>
              <a:t>:</a:t>
            </a:r>
          </a:p>
          <a:p>
            <a:r>
              <a:rPr lang="en-US" sz="1800" b="1" dirty="0" smtClean="0">
                <a:latin typeface="Times New Roman" pitchFamily="18" charset="0"/>
                <a:cs typeface="Times New Roman" pitchFamily="18" charset="0"/>
              </a:rPr>
              <a:t>:</a:t>
            </a:r>
          </a:p>
          <a:p>
            <a:r>
              <a:rPr lang="en-US"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p:txBody>
      </p:sp>
      <p:sp>
        <p:nvSpPr>
          <p:cNvPr id="14" name="TextBox 13"/>
          <p:cNvSpPr txBox="1"/>
          <p:nvPr/>
        </p:nvSpPr>
        <p:spPr>
          <a:xfrm>
            <a:off x="4190259" y="2059620"/>
            <a:ext cx="1223412" cy="1200329"/>
          </a:xfrm>
          <a:prstGeom prst="rect">
            <a:avLst/>
          </a:prstGeom>
          <a:noFill/>
        </p:spPr>
        <p:txBody>
          <a:bodyPr wrap="none" rtlCol="0">
            <a:spAutoFit/>
          </a:bodyPr>
          <a:lstStyle/>
          <a:p>
            <a:r>
              <a:rPr lang="en-US" sz="1800" b="1" dirty="0" smtClean="0">
                <a:latin typeface="Times New Roman" pitchFamily="18" charset="0"/>
                <a:cs typeface="Times New Roman" pitchFamily="18" charset="0"/>
              </a:rPr>
              <a:t>II</a:t>
            </a:r>
          </a:p>
          <a:p>
            <a:r>
              <a:rPr lang="en-US" sz="1800" b="1" dirty="0" smtClean="0">
                <a:latin typeface="Times New Roman" pitchFamily="18" charset="0"/>
                <a:cs typeface="Times New Roman" pitchFamily="18" charset="0"/>
              </a:rPr>
              <a:t>III</a:t>
            </a:r>
          </a:p>
          <a:p>
            <a:r>
              <a:rPr lang="en-US" sz="1800" b="1" dirty="0" smtClean="0">
                <a:latin typeface="Times New Roman" pitchFamily="18" charset="0"/>
                <a:cs typeface="Times New Roman" pitchFamily="18" charset="0"/>
              </a:rPr>
              <a:t>B</a:t>
            </a:r>
          </a:p>
          <a:p>
            <a:r>
              <a:rPr lang="en-US" sz="1800" b="1" dirty="0" smtClean="0">
                <a:latin typeface="Times New Roman" pitchFamily="18" charset="0"/>
                <a:cs typeface="Times New Roman" pitchFamily="18" charset="0"/>
              </a:rPr>
              <a:t>06.12.2024</a:t>
            </a:r>
            <a:endParaRPr lang="en-US" sz="1800" b="1" dirty="0">
              <a:latin typeface="Times New Roman" pitchFamily="18" charset="0"/>
              <a:cs typeface="Times New Roman" pitchFamily="18" charset="0"/>
            </a:endParaRPr>
          </a:p>
        </p:txBody>
      </p:sp>
      <p:sp>
        <p:nvSpPr>
          <p:cNvPr id="15" name="TextBox 14"/>
          <p:cNvSpPr txBox="1"/>
          <p:nvPr/>
        </p:nvSpPr>
        <p:spPr>
          <a:xfrm>
            <a:off x="435007" y="3595456"/>
            <a:ext cx="3610284" cy="1169551"/>
          </a:xfrm>
          <a:prstGeom prst="rect">
            <a:avLst/>
          </a:prstGeom>
          <a:noFill/>
        </p:spPr>
        <p:txBody>
          <a:bodyPr wrap="none" rtlCol="0">
            <a:spAutoFit/>
          </a:bodyPr>
          <a:lstStyle/>
          <a:p>
            <a:r>
              <a:rPr lang="en-US" b="1" dirty="0" smtClean="0">
                <a:latin typeface="Times New Roman" pitchFamily="18" charset="0"/>
                <a:cs typeface="Times New Roman" pitchFamily="18" charset="0"/>
              </a:rPr>
              <a:t>PRESENTED BY,</a:t>
            </a:r>
          </a:p>
          <a:p>
            <a:endParaRPr lang="en-US" b="1" dirty="0" smtClean="0">
              <a:latin typeface="Times New Roman" pitchFamily="18" charset="0"/>
              <a:cs typeface="Times New Roman" pitchFamily="18" charset="0"/>
            </a:endParaRPr>
          </a:p>
          <a:p>
            <a:pPr marL="342900" indent="-342900">
              <a:buFont typeface="+mj-lt"/>
              <a:buAutoNum type="arabicPeriod"/>
            </a:pPr>
            <a:r>
              <a:rPr lang="en-US" b="1" dirty="0" smtClean="0">
                <a:latin typeface="Times New Roman" pitchFamily="18" charset="0"/>
                <a:cs typeface="Times New Roman" pitchFamily="18" charset="0"/>
              </a:rPr>
              <a:t>SUJITHA G(2303811724322113)</a:t>
            </a:r>
          </a:p>
          <a:p>
            <a:pPr marL="342900" indent="-342900">
              <a:buFont typeface="+mj-lt"/>
              <a:buAutoNum type="arabicPeriod"/>
            </a:pPr>
            <a:r>
              <a:rPr lang="en-US" b="1" dirty="0" smtClean="0">
                <a:latin typeface="Times New Roman" pitchFamily="18" charset="0"/>
                <a:cs typeface="Times New Roman" pitchFamily="18" charset="0"/>
              </a:rPr>
              <a:t>SUJITHA R S(2303811724322114)</a:t>
            </a:r>
          </a:p>
          <a:p>
            <a:pPr marL="342900" indent="-342900">
              <a:buFont typeface="+mj-lt"/>
              <a:buAutoNum type="arabicPeriod"/>
            </a:pPr>
            <a:r>
              <a:rPr lang="en-US" b="1" dirty="0" smtClean="0">
                <a:latin typeface="Times New Roman" pitchFamily="18" charset="0"/>
                <a:cs typeface="Times New Roman" pitchFamily="18" charset="0"/>
              </a:rPr>
              <a:t>TAMILDEEPAA A(2303811724322116)</a:t>
            </a:r>
            <a:endParaRPr lang="en-US" b="1" dirty="0">
              <a:latin typeface="Times New Roman" pitchFamily="18" charset="0"/>
              <a:cs typeface="Times New Roman" pitchFamily="18" charset="0"/>
            </a:endParaRPr>
          </a:p>
        </p:txBody>
      </p:sp>
      <p:sp>
        <p:nvSpPr>
          <p:cNvPr id="16" name="Rectangle 15"/>
          <p:cNvSpPr/>
          <p:nvPr/>
        </p:nvSpPr>
        <p:spPr>
          <a:xfrm>
            <a:off x="6032376" y="3550635"/>
            <a:ext cx="3111624" cy="1169551"/>
          </a:xfrm>
          <a:prstGeom prst="rect">
            <a:avLst/>
          </a:prstGeom>
        </p:spPr>
        <p:txBody>
          <a:bodyPr wrap="square">
            <a:spAutoFit/>
          </a:bodyPr>
          <a:lstStyle/>
          <a:p>
            <a:r>
              <a:rPr lang="en-US" b="1" dirty="0" smtClean="0">
                <a:latin typeface="Times New Roman" pitchFamily="18" charset="0"/>
                <a:cs typeface="Times New Roman" pitchFamily="18" charset="0"/>
              </a:rPr>
              <a:t>GUIDED </a:t>
            </a:r>
            <a:r>
              <a:rPr lang="en-US" b="1" dirty="0" smtClean="0">
                <a:latin typeface="Times New Roman" pitchFamily="18" charset="0"/>
                <a:cs typeface="Times New Roman" pitchFamily="18" charset="0"/>
              </a:rPr>
              <a:t>BY</a:t>
            </a:r>
            <a:r>
              <a:rPr lang="en-US" b="1"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JOANY FRANKLIN M.E.,</a:t>
            </a:r>
          </a:p>
          <a:p>
            <a:r>
              <a:rPr lang="en-US" dirty="0" smtClean="0">
                <a:latin typeface="Times New Roman" pitchFamily="18" charset="0"/>
                <a:cs typeface="Times New Roman" pitchFamily="18" charset="0"/>
              </a:rPr>
              <a:t>Assistant Professor,</a:t>
            </a:r>
          </a:p>
          <a:p>
            <a:r>
              <a:rPr lang="en-US" dirty="0" smtClean="0">
                <a:latin typeface="Times New Roman" pitchFamily="18" charset="0"/>
                <a:cs typeface="Times New Roman" pitchFamily="18" charset="0"/>
              </a:rPr>
              <a:t>Department of AI,</a:t>
            </a:r>
          </a:p>
          <a:p>
            <a:r>
              <a:rPr lang="en-US" dirty="0" err="1" smtClean="0">
                <a:latin typeface="Times New Roman" pitchFamily="18" charset="0"/>
                <a:cs typeface="Times New Roman" pitchFamily="18" charset="0"/>
              </a:rPr>
              <a:t>K.Rmakrishnan</a:t>
            </a:r>
            <a:r>
              <a:rPr lang="en-US" dirty="0" smtClean="0">
                <a:latin typeface="Times New Roman" pitchFamily="18" charset="0"/>
                <a:cs typeface="Times New Roman" pitchFamily="18" charset="0"/>
              </a:rPr>
              <a:t> college of technology.</a:t>
            </a:r>
            <a:endParaRPr lang="en-US" dirty="0" smtClean="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0"/>
          <p:cNvSpPr txBox="1">
            <a:spLocks noGrp="1"/>
          </p:cNvSpPr>
          <p:nvPr>
            <p:ph type="title"/>
          </p:nvPr>
        </p:nvSpPr>
        <p:spPr>
          <a:xfrm>
            <a:off x="457200" y="11112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List of Modules</a:t>
            </a:r>
            <a:endParaRPr/>
          </a:p>
        </p:txBody>
      </p:sp>
      <p:sp>
        <p:nvSpPr>
          <p:cNvPr id="339" name="Google Shape;339;p10"/>
          <p:cNvSpPr txBox="1"/>
          <p:nvPr/>
        </p:nvSpPr>
        <p:spPr>
          <a:xfrm>
            <a:off x="3124200" y="4767264"/>
            <a:ext cx="4038600"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a:p>
        </p:txBody>
      </p:sp>
      <p:sp>
        <p:nvSpPr>
          <p:cNvPr id="340" name="Google Shape;340;p10"/>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10</a:t>
            </a:fld>
            <a:endParaRPr sz="1400" b="0" i="0" u="none">
              <a:solidFill>
                <a:schemeClr val="lt2"/>
              </a:solidFill>
              <a:latin typeface="Gill Sans"/>
              <a:ea typeface="Gill Sans"/>
              <a:cs typeface="Gill Sans"/>
              <a:sym typeface="Gill Sans"/>
            </a:endParaRPr>
          </a:p>
        </p:txBody>
      </p:sp>
      <p:pic>
        <p:nvPicPr>
          <p:cNvPr id="341" name="Google Shape;341;p10"/>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342" name="Google Shape;342;p10"/>
          <p:cNvPicPr preferRelativeResize="0"/>
          <p:nvPr/>
        </p:nvPicPr>
        <p:blipFill rotWithShape="1">
          <a:blip r:embed="rId4">
            <a:alphaModFix/>
          </a:blip>
          <a:srcRect/>
          <a:stretch/>
        </p:blipFill>
        <p:spPr>
          <a:xfrm>
            <a:off x="8475666" y="158752"/>
            <a:ext cx="428625" cy="368300"/>
          </a:xfrm>
          <a:prstGeom prst="rect">
            <a:avLst/>
          </a:prstGeom>
          <a:noFill/>
          <a:ln>
            <a:noFill/>
          </a:ln>
        </p:spPr>
      </p:pic>
      <p:sp>
        <p:nvSpPr>
          <p:cNvPr id="343" name="Google Shape;343;p10"/>
          <p:cNvSpPr txBox="1"/>
          <p:nvPr/>
        </p:nvSpPr>
        <p:spPr>
          <a:xfrm>
            <a:off x="807573" y="1614053"/>
            <a:ext cx="4563417" cy="2554505"/>
          </a:xfrm>
          <a:prstGeom prst="rect">
            <a:avLst/>
          </a:prstGeom>
          <a:noFill/>
          <a:ln>
            <a:noFill/>
          </a:ln>
        </p:spPr>
        <p:txBody>
          <a:bodyPr spcFirstLastPara="1" wrap="square" lIns="91425" tIns="45700" rIns="91425" bIns="45700" anchor="t" anchorCtr="0">
            <a:spAutoFit/>
          </a:bodyPr>
          <a:lstStyle/>
          <a:p>
            <a:pPr marL="457200" marR="0" lvl="0" indent="0" rtl="0">
              <a:lnSpc>
                <a:spcPct val="200000"/>
              </a:lnSpc>
              <a:spcBef>
                <a:spcPts val="0"/>
              </a:spcBef>
              <a:spcAft>
                <a:spcPts val="0"/>
              </a:spcAft>
              <a:buNone/>
            </a:pPr>
            <a:r>
              <a:rPr lang="en-US" sz="1600" i="0" u="none" dirty="0">
                <a:solidFill>
                  <a:srgbClr val="000000"/>
                </a:solidFill>
                <a:latin typeface="Times New Roman" pitchFamily="18" charset="0"/>
                <a:ea typeface="Gill Sans"/>
                <a:cs typeface="Times New Roman" pitchFamily="18" charset="0"/>
                <a:sym typeface="Gill Sans"/>
              </a:rPr>
              <a:t>1. USER AUTHENTICATION </a:t>
            </a:r>
            <a:endParaRPr sz="1600" i="0" u="none">
              <a:solidFill>
                <a:srgbClr val="000000"/>
              </a:solidFill>
              <a:latin typeface="Times New Roman" pitchFamily="18" charset="0"/>
              <a:ea typeface="Gill Sans"/>
              <a:cs typeface="Times New Roman" pitchFamily="18" charset="0"/>
              <a:sym typeface="Gill Sans"/>
            </a:endParaRPr>
          </a:p>
          <a:p>
            <a:pPr marL="457200" marR="0" lvl="0" indent="0" rtl="0">
              <a:lnSpc>
                <a:spcPct val="200000"/>
              </a:lnSpc>
              <a:spcBef>
                <a:spcPts val="0"/>
              </a:spcBef>
              <a:spcAft>
                <a:spcPts val="0"/>
              </a:spcAft>
              <a:buNone/>
            </a:pPr>
            <a:r>
              <a:rPr lang="en-US" sz="1600" i="0" u="none" dirty="0">
                <a:solidFill>
                  <a:srgbClr val="000000"/>
                </a:solidFill>
                <a:latin typeface="Times New Roman" pitchFamily="18" charset="0"/>
                <a:ea typeface="Gill Sans"/>
                <a:cs typeface="Times New Roman" pitchFamily="18" charset="0"/>
                <a:sym typeface="Gill Sans"/>
              </a:rPr>
              <a:t>2.ATTENDANCE MANAGEMENT </a:t>
            </a:r>
            <a:endParaRPr sz="1600" i="0" u="none">
              <a:solidFill>
                <a:srgbClr val="000000"/>
              </a:solidFill>
              <a:latin typeface="Times New Roman" pitchFamily="18" charset="0"/>
              <a:ea typeface="Gill Sans"/>
              <a:cs typeface="Times New Roman" pitchFamily="18" charset="0"/>
              <a:sym typeface="Gill Sans"/>
            </a:endParaRPr>
          </a:p>
          <a:p>
            <a:pPr marL="457200" marR="0" lvl="0" indent="0" rtl="0">
              <a:lnSpc>
                <a:spcPct val="200000"/>
              </a:lnSpc>
              <a:spcBef>
                <a:spcPts val="0"/>
              </a:spcBef>
              <a:spcAft>
                <a:spcPts val="0"/>
              </a:spcAft>
              <a:buNone/>
            </a:pPr>
            <a:r>
              <a:rPr lang="en-US" sz="1600" i="0" u="none" dirty="0">
                <a:solidFill>
                  <a:srgbClr val="000000"/>
                </a:solidFill>
                <a:latin typeface="Times New Roman" pitchFamily="18" charset="0"/>
                <a:ea typeface="Gill Sans"/>
                <a:cs typeface="Times New Roman" pitchFamily="18" charset="0"/>
                <a:sym typeface="Gill Sans"/>
              </a:rPr>
              <a:t>3. DISCIPLINARY ACTION MODULE </a:t>
            </a:r>
            <a:endParaRPr sz="1600" i="0" u="none">
              <a:solidFill>
                <a:srgbClr val="000000"/>
              </a:solidFill>
              <a:latin typeface="Times New Roman" pitchFamily="18" charset="0"/>
              <a:ea typeface="Gill Sans"/>
              <a:cs typeface="Times New Roman" pitchFamily="18" charset="0"/>
              <a:sym typeface="Gill Sans"/>
            </a:endParaRPr>
          </a:p>
          <a:p>
            <a:pPr marL="457200" marR="0" lvl="0" indent="0" rtl="0">
              <a:lnSpc>
                <a:spcPct val="200000"/>
              </a:lnSpc>
              <a:spcBef>
                <a:spcPts val="0"/>
              </a:spcBef>
              <a:spcAft>
                <a:spcPts val="0"/>
              </a:spcAft>
              <a:buNone/>
            </a:pPr>
            <a:r>
              <a:rPr lang="en-US" sz="1600" i="0" u="none" dirty="0">
                <a:solidFill>
                  <a:srgbClr val="000000"/>
                </a:solidFill>
                <a:latin typeface="Times New Roman" pitchFamily="18" charset="0"/>
                <a:ea typeface="Gill Sans"/>
                <a:cs typeface="Times New Roman" pitchFamily="18" charset="0"/>
                <a:sym typeface="Gill Sans"/>
              </a:rPr>
              <a:t>4. NOTIFICATION MODULE</a:t>
            </a:r>
            <a:endParaRPr sz="1600" i="0" u="none">
              <a:solidFill>
                <a:srgbClr val="000000"/>
              </a:solidFill>
              <a:latin typeface="Times New Roman" pitchFamily="18" charset="0"/>
              <a:ea typeface="Gill Sans"/>
              <a:cs typeface="Times New Roman" pitchFamily="18" charset="0"/>
              <a:sym typeface="Gill Sans"/>
            </a:endParaRPr>
          </a:p>
          <a:p>
            <a:pPr marL="457200" marR="0" lvl="0" indent="0" rtl="0">
              <a:lnSpc>
                <a:spcPct val="200000"/>
              </a:lnSpc>
              <a:spcBef>
                <a:spcPts val="0"/>
              </a:spcBef>
              <a:spcAft>
                <a:spcPts val="0"/>
              </a:spcAft>
              <a:buNone/>
            </a:pPr>
            <a:r>
              <a:rPr lang="en-US" sz="1600" i="0" u="none" dirty="0">
                <a:solidFill>
                  <a:srgbClr val="000000"/>
                </a:solidFill>
                <a:latin typeface="Times New Roman" pitchFamily="18" charset="0"/>
                <a:ea typeface="Gill Sans"/>
                <a:cs typeface="Times New Roman" pitchFamily="18" charset="0"/>
                <a:sym typeface="Gill Sans"/>
              </a:rPr>
              <a:t>5. REPORT AND ANALYTICS</a:t>
            </a:r>
            <a:r>
              <a:rPr lang="en-US" sz="1600" b="1" i="0" u="none" dirty="0">
                <a:solidFill>
                  <a:srgbClr val="000000"/>
                </a:solidFill>
                <a:latin typeface="Times New Roman" pitchFamily="18" charset="0"/>
                <a:ea typeface="Gill Sans"/>
                <a:cs typeface="Times New Roman" pitchFamily="18" charset="0"/>
                <a:sym typeface="Gill Sans"/>
              </a:rPr>
              <a:t> </a:t>
            </a:r>
            <a:endParaRPr sz="1600" b="1" i="0" u="none">
              <a:solidFill>
                <a:srgbClr val="000000"/>
              </a:solidFill>
              <a:latin typeface="Times New Roman" pitchFamily="18" charset="0"/>
              <a:ea typeface="Gill Sans"/>
              <a:cs typeface="Times New Roman" pitchFamily="18" charset="0"/>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1"/>
          <p:cNvSpPr txBox="1">
            <a:spLocks noGrp="1"/>
          </p:cNvSpPr>
          <p:nvPr>
            <p:ph type="title"/>
          </p:nvPr>
        </p:nvSpPr>
        <p:spPr>
          <a:xfrm>
            <a:off x="457200" y="9207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Module 1 Description</a:t>
            </a:r>
            <a:endParaRPr/>
          </a:p>
        </p:txBody>
      </p:sp>
      <p:sp>
        <p:nvSpPr>
          <p:cNvPr id="349" name="Google Shape;349;p11"/>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11</a:t>
            </a:fld>
            <a:endParaRPr sz="1400" b="0" i="0" u="none">
              <a:solidFill>
                <a:schemeClr val="lt2"/>
              </a:solidFill>
              <a:latin typeface="Gill Sans"/>
              <a:ea typeface="Gill Sans"/>
              <a:cs typeface="Gill Sans"/>
              <a:sym typeface="Gill Sans"/>
            </a:endParaRPr>
          </a:p>
        </p:txBody>
      </p:sp>
      <p:sp>
        <p:nvSpPr>
          <p:cNvPr id="350" name="Google Shape;350;p11"/>
          <p:cNvSpPr txBox="1"/>
          <p:nvPr/>
        </p:nvSpPr>
        <p:spPr>
          <a:xfrm>
            <a:off x="3124200" y="4767264"/>
            <a:ext cx="4038600"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a:p>
        </p:txBody>
      </p:sp>
      <p:pic>
        <p:nvPicPr>
          <p:cNvPr id="351" name="Google Shape;351;p11"/>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352" name="Google Shape;352;p11"/>
          <p:cNvPicPr preferRelativeResize="0"/>
          <p:nvPr/>
        </p:nvPicPr>
        <p:blipFill rotWithShape="1">
          <a:blip r:embed="rId4">
            <a:alphaModFix/>
          </a:blip>
          <a:srcRect/>
          <a:stretch/>
        </p:blipFill>
        <p:spPr>
          <a:xfrm>
            <a:off x="8475666" y="158752"/>
            <a:ext cx="428625" cy="368300"/>
          </a:xfrm>
          <a:prstGeom prst="rect">
            <a:avLst/>
          </a:prstGeom>
          <a:noFill/>
          <a:ln>
            <a:noFill/>
          </a:ln>
        </p:spPr>
      </p:pic>
      <p:sp>
        <p:nvSpPr>
          <p:cNvPr id="353" name="Google Shape;353;p11"/>
          <p:cNvSpPr txBox="1"/>
          <p:nvPr/>
        </p:nvSpPr>
        <p:spPr>
          <a:xfrm>
            <a:off x="1263221" y="1747280"/>
            <a:ext cx="6602441" cy="193895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800"/>
              <a:buFont typeface="Gill Sans"/>
              <a:buNone/>
            </a:pPr>
            <a:r>
              <a:rPr lang="en-US" sz="1600" b="1" i="0" u="none" dirty="0">
                <a:solidFill>
                  <a:srgbClr val="000000"/>
                </a:solidFill>
                <a:latin typeface="Times New Roman" pitchFamily="18" charset="0"/>
                <a:ea typeface="Gill Sans"/>
                <a:cs typeface="Times New Roman" pitchFamily="18" charset="0"/>
                <a:sym typeface="Gill Sans"/>
              </a:rPr>
              <a:t>User Authentication</a:t>
            </a:r>
            <a:r>
              <a:rPr lang="en-US" sz="1600" b="0" i="0" u="none" dirty="0">
                <a:solidFill>
                  <a:srgbClr val="000000"/>
                </a:solidFill>
                <a:latin typeface="Times New Roman" pitchFamily="18" charset="0"/>
                <a:ea typeface="Gill Sans"/>
                <a:cs typeface="Times New Roman" pitchFamily="18" charset="0"/>
                <a:sym typeface="Gill Sans"/>
              </a:rPr>
              <a:t>:</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Enables login for students, faculty, and administrators.</a:t>
            </a:r>
            <a:br>
              <a:rPr lang="en-US" sz="1600" b="0" i="0" u="none" dirty="0">
                <a:solidFill>
                  <a:srgbClr val="000000"/>
                </a:solidFill>
                <a:latin typeface="Times New Roman" pitchFamily="18" charset="0"/>
                <a:ea typeface="Gill Sans"/>
                <a:cs typeface="Times New Roman" pitchFamily="18" charset="0"/>
                <a:sym typeface="Gill Sans"/>
              </a:rPr>
            </a:br>
            <a:endParaRPr sz="1600" b="0" i="0" u="none">
              <a:solidFill>
                <a:srgbClr val="000000"/>
              </a:solidFill>
              <a:latin typeface="Times New Roman" pitchFamily="18" charset="0"/>
              <a:ea typeface="Gill Sans"/>
              <a:cs typeface="Times New Roman" pitchFamily="18" charset="0"/>
              <a:sym typeface="Gill Sans"/>
            </a:endParaRPr>
          </a:p>
          <a:p>
            <a:pPr marL="0" marR="0" lvl="0" indent="0" algn="l" rtl="0">
              <a:lnSpc>
                <a:spcPct val="150000"/>
              </a:lnSpc>
              <a:spcBef>
                <a:spcPts val="0"/>
              </a:spcBef>
              <a:spcAft>
                <a:spcPts val="0"/>
              </a:spcAft>
              <a:buClr>
                <a:srgbClr val="000000"/>
              </a:buClr>
              <a:buSzPts val="2800"/>
              <a:buFont typeface="Gill Sans"/>
              <a:buNone/>
            </a:pPr>
            <a:r>
              <a:rPr lang="en-US" sz="1600" b="1" i="0" u="none" dirty="0">
                <a:solidFill>
                  <a:srgbClr val="000000"/>
                </a:solidFill>
                <a:latin typeface="Times New Roman" pitchFamily="18" charset="0"/>
                <a:ea typeface="Gill Sans"/>
                <a:cs typeface="Times New Roman" pitchFamily="18" charset="0"/>
                <a:sym typeface="Gill Sans"/>
              </a:rPr>
              <a:t>Faculty</a:t>
            </a:r>
            <a:r>
              <a:rPr lang="en-US" sz="1600" b="0" i="0" u="none" dirty="0">
                <a:solidFill>
                  <a:srgbClr val="000000"/>
                </a:solidFill>
                <a:latin typeface="Times New Roman" pitchFamily="18" charset="0"/>
                <a:ea typeface="Gill Sans"/>
                <a:cs typeface="Times New Roman" pitchFamily="18" charset="0"/>
                <a:sym typeface="Gill Sans"/>
              </a:rPr>
              <a:t>: Mark attendance and manage disciplinary actions.</a:t>
            </a:r>
            <a:endParaRPr sz="1600" b="0" i="0" u="none">
              <a:solidFill>
                <a:srgbClr val="000000"/>
              </a:solidFill>
              <a:latin typeface="Times New Roman" pitchFamily="18" charset="0"/>
              <a:ea typeface="Gill Sans"/>
              <a:cs typeface="Times New Roman" pitchFamily="18" charset="0"/>
              <a:sym typeface="Gill Sans"/>
            </a:endParaRPr>
          </a:p>
          <a:p>
            <a:pPr marL="0" marR="0" lvl="0" indent="0" algn="l" rtl="0">
              <a:lnSpc>
                <a:spcPct val="150000"/>
              </a:lnSpc>
              <a:spcBef>
                <a:spcPts val="0"/>
              </a:spcBef>
              <a:spcAft>
                <a:spcPts val="0"/>
              </a:spcAft>
              <a:buClr>
                <a:srgbClr val="000000"/>
              </a:buClr>
              <a:buSzPts val="2800"/>
              <a:buFont typeface="Gill Sans"/>
              <a:buNone/>
            </a:pPr>
            <a:r>
              <a:rPr lang="en-US" sz="1600" b="1" i="0" u="none" dirty="0" err="1">
                <a:solidFill>
                  <a:srgbClr val="000000"/>
                </a:solidFill>
                <a:latin typeface="Times New Roman" pitchFamily="18" charset="0"/>
                <a:ea typeface="Gill Sans"/>
                <a:cs typeface="Times New Roman" pitchFamily="18" charset="0"/>
                <a:sym typeface="Gill Sans"/>
              </a:rPr>
              <a:t>Admins</a:t>
            </a:r>
            <a:r>
              <a:rPr lang="en-US" sz="1600" b="0" i="0" u="none" dirty="0">
                <a:solidFill>
                  <a:srgbClr val="000000"/>
                </a:solidFill>
                <a:latin typeface="Times New Roman" pitchFamily="18" charset="0"/>
                <a:ea typeface="Gill Sans"/>
                <a:cs typeface="Times New Roman" pitchFamily="18" charset="0"/>
                <a:sym typeface="Gill Sans"/>
              </a:rPr>
              <a:t>: Oversee attendance and disciplinary data for all users.</a:t>
            </a:r>
            <a:endParaRPr sz="1600" b="0" i="0" u="none">
              <a:solidFill>
                <a:srgbClr val="000000"/>
              </a:solidFill>
              <a:latin typeface="Times New Roman" pitchFamily="18" charset="0"/>
              <a:ea typeface="Gill Sans"/>
              <a:cs typeface="Times New Roman" pitchFamily="18" charset="0"/>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2"/>
          <p:cNvSpPr txBox="1">
            <a:spLocks noGrp="1"/>
          </p:cNvSpPr>
          <p:nvPr>
            <p:ph type="title"/>
          </p:nvPr>
        </p:nvSpPr>
        <p:spPr>
          <a:xfrm>
            <a:off x="457200" y="9207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Module 2 Description </a:t>
            </a:r>
            <a:endParaRPr/>
          </a:p>
        </p:txBody>
      </p:sp>
      <p:sp>
        <p:nvSpPr>
          <p:cNvPr id="359" name="Google Shape;359;p12"/>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12</a:t>
            </a:fld>
            <a:endParaRPr sz="1400" b="0" i="0" u="none">
              <a:solidFill>
                <a:schemeClr val="lt2"/>
              </a:solidFill>
              <a:latin typeface="Gill Sans"/>
              <a:ea typeface="Gill Sans"/>
              <a:cs typeface="Gill Sans"/>
              <a:sym typeface="Gill Sans"/>
            </a:endParaRPr>
          </a:p>
        </p:txBody>
      </p:sp>
      <p:sp>
        <p:nvSpPr>
          <p:cNvPr id="360" name="Google Shape;360;p12"/>
          <p:cNvSpPr txBox="1"/>
          <p:nvPr/>
        </p:nvSpPr>
        <p:spPr>
          <a:xfrm>
            <a:off x="3124200" y="4767264"/>
            <a:ext cx="4038600"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a:p>
        </p:txBody>
      </p:sp>
      <p:pic>
        <p:nvPicPr>
          <p:cNvPr id="361" name="Google Shape;361;p12"/>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362" name="Google Shape;362;p12"/>
          <p:cNvPicPr preferRelativeResize="0"/>
          <p:nvPr/>
        </p:nvPicPr>
        <p:blipFill rotWithShape="1">
          <a:blip r:embed="rId4">
            <a:alphaModFix/>
          </a:blip>
          <a:srcRect/>
          <a:stretch/>
        </p:blipFill>
        <p:spPr>
          <a:xfrm>
            <a:off x="8475666" y="158752"/>
            <a:ext cx="428625" cy="368300"/>
          </a:xfrm>
          <a:prstGeom prst="rect">
            <a:avLst/>
          </a:prstGeom>
          <a:noFill/>
          <a:ln>
            <a:noFill/>
          </a:ln>
        </p:spPr>
      </p:pic>
      <p:sp>
        <p:nvSpPr>
          <p:cNvPr id="363" name="Google Shape;363;p12"/>
          <p:cNvSpPr txBox="1"/>
          <p:nvPr/>
        </p:nvSpPr>
        <p:spPr>
          <a:xfrm>
            <a:off x="1141554" y="1575186"/>
            <a:ext cx="7351863" cy="230828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800"/>
            </a:pPr>
            <a:r>
              <a:rPr lang="en-US" sz="1600" b="1" i="0" u="none" dirty="0">
                <a:solidFill>
                  <a:srgbClr val="000000"/>
                </a:solidFill>
                <a:latin typeface="Times New Roman" pitchFamily="18" charset="0"/>
                <a:ea typeface="Gill Sans"/>
                <a:cs typeface="Times New Roman" pitchFamily="18" charset="0"/>
                <a:sym typeface="Gill Sans"/>
              </a:rPr>
              <a:t>Attendance Management</a:t>
            </a:r>
            <a:r>
              <a:rPr lang="en-US" sz="1600" b="0" i="0" u="none" dirty="0">
                <a:solidFill>
                  <a:srgbClr val="000000"/>
                </a:solidFill>
                <a:latin typeface="Times New Roman" pitchFamily="18" charset="0"/>
                <a:ea typeface="Gill Sans"/>
                <a:cs typeface="Times New Roman" pitchFamily="18" charset="0"/>
                <a:sym typeface="Gill Sans"/>
              </a:rPr>
              <a:t>:</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
            </a:r>
            <a:br>
              <a:rPr lang="en-US" sz="1600" b="0" i="0" u="none" dirty="0">
                <a:solidFill>
                  <a:srgbClr val="000000"/>
                </a:solidFill>
                <a:latin typeface="Times New Roman" pitchFamily="18" charset="0"/>
                <a:ea typeface="Gill Sans"/>
                <a:cs typeface="Times New Roman" pitchFamily="18" charset="0"/>
                <a:sym typeface="Gill Sans"/>
              </a:rPr>
            </a:br>
            <a:r>
              <a:rPr lang="en-US" sz="1600" b="1" i="0" u="none" dirty="0">
                <a:solidFill>
                  <a:srgbClr val="000000"/>
                </a:solidFill>
                <a:latin typeface="Times New Roman" pitchFamily="18" charset="0"/>
                <a:ea typeface="Gill Sans"/>
                <a:cs typeface="Times New Roman" pitchFamily="18" charset="0"/>
                <a:sym typeface="Gill Sans"/>
              </a:rPr>
              <a:t>Faculty Module</a:t>
            </a:r>
            <a:r>
              <a:rPr lang="en-US" sz="1600" b="0" i="0" u="none" dirty="0">
                <a:solidFill>
                  <a:srgbClr val="000000"/>
                </a:solidFill>
                <a:latin typeface="Times New Roman" pitchFamily="18" charset="0"/>
                <a:ea typeface="Gill Sans"/>
                <a:cs typeface="Times New Roman" pitchFamily="18" charset="0"/>
                <a:sym typeface="Gill Sans"/>
              </a:rPr>
              <a:t>:</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Mark attendance manually for each </a:t>
            </a:r>
            <a:r>
              <a:rPr lang="en-US" sz="1600" b="0" i="0" u="none" dirty="0" smtClean="0">
                <a:solidFill>
                  <a:srgbClr val="000000"/>
                </a:solidFill>
                <a:latin typeface="Times New Roman" pitchFamily="18" charset="0"/>
                <a:ea typeface="Gill Sans"/>
                <a:cs typeface="Times New Roman" pitchFamily="18" charset="0"/>
                <a:sym typeface="Gill Sans"/>
              </a:rPr>
              <a:t>class, Edit </a:t>
            </a:r>
            <a:r>
              <a:rPr lang="en-US" sz="1600" b="0" i="0" u="none" dirty="0">
                <a:solidFill>
                  <a:srgbClr val="000000"/>
                </a:solidFill>
                <a:latin typeface="Times New Roman" pitchFamily="18" charset="0"/>
                <a:ea typeface="Gill Sans"/>
                <a:cs typeface="Times New Roman" pitchFamily="18" charset="0"/>
                <a:sym typeface="Gill Sans"/>
              </a:rPr>
              <a:t>attendance records as needed.</a:t>
            </a:r>
            <a:endParaRPr sz="1600" b="0" i="0" u="none">
              <a:solidFill>
                <a:srgbClr val="000000"/>
              </a:solidFill>
              <a:latin typeface="Times New Roman" pitchFamily="18" charset="0"/>
              <a:ea typeface="Gill Sans"/>
              <a:cs typeface="Times New Roman" pitchFamily="18" charset="0"/>
              <a:sym typeface="Gill Sans"/>
            </a:endParaRPr>
          </a:p>
          <a:p>
            <a:pPr marL="0" marR="0" lvl="0" indent="0" algn="l" rtl="0">
              <a:lnSpc>
                <a:spcPct val="150000"/>
              </a:lnSpc>
              <a:spcBef>
                <a:spcPts val="0"/>
              </a:spcBef>
              <a:spcAft>
                <a:spcPts val="0"/>
              </a:spcAft>
              <a:buClr>
                <a:srgbClr val="000000"/>
              </a:buClr>
              <a:buSzPts val="2800"/>
              <a:buFont typeface="Gill Sans"/>
              <a:buNone/>
            </a:pPr>
            <a:r>
              <a:rPr lang="en-US" sz="1600" b="1" i="0" u="none" dirty="0">
                <a:solidFill>
                  <a:srgbClr val="000000"/>
                </a:solidFill>
                <a:latin typeface="Times New Roman" pitchFamily="18" charset="0"/>
                <a:ea typeface="Gill Sans"/>
                <a:cs typeface="Times New Roman" pitchFamily="18" charset="0"/>
                <a:sym typeface="Gill Sans"/>
              </a:rPr>
              <a:t>Admin Module</a:t>
            </a:r>
            <a:r>
              <a:rPr lang="en-US" sz="1600" b="0" i="0" u="none" dirty="0">
                <a:solidFill>
                  <a:srgbClr val="000000"/>
                </a:solidFill>
                <a:latin typeface="Times New Roman" pitchFamily="18" charset="0"/>
                <a:ea typeface="Gill Sans"/>
                <a:cs typeface="Times New Roman" pitchFamily="18" charset="0"/>
                <a:sym typeface="Gill Sans"/>
              </a:rPr>
              <a:t>:</a:t>
            </a:r>
            <a:endParaRPr sz="1600" b="0" i="0" u="none">
              <a:solidFill>
                <a:srgbClr val="000000"/>
              </a:solidFill>
              <a:latin typeface="Times New Roman" pitchFamily="18" charset="0"/>
              <a:ea typeface="Gill Sans"/>
              <a:cs typeface="Times New Roman" pitchFamily="18" charset="0"/>
              <a:sym typeface="Gill Sans"/>
            </a:endParaRPr>
          </a:p>
          <a:p>
            <a:pPr marL="0" marR="0" lvl="0" indent="0" algn="l" rtl="0">
              <a:lnSpc>
                <a:spcPct val="150000"/>
              </a:lnSpc>
              <a:spcBef>
                <a:spcPts val="0"/>
              </a:spcBef>
              <a:spcAft>
                <a:spcPts val="0"/>
              </a:spcAft>
              <a:buClr>
                <a:srgbClr val="000000"/>
              </a:buClr>
              <a:buSzPts val="2800"/>
              <a:buFont typeface="Gill Sans"/>
              <a:buNone/>
            </a:pPr>
            <a:r>
              <a:rPr lang="en-US" sz="1600" b="0" i="0" u="none" dirty="0">
                <a:solidFill>
                  <a:srgbClr val="000000"/>
                </a:solidFill>
                <a:latin typeface="Times New Roman" pitchFamily="18" charset="0"/>
                <a:ea typeface="Gill Sans"/>
                <a:cs typeface="Times New Roman" pitchFamily="18" charset="0"/>
                <a:sym typeface="Gill Sans"/>
              </a:rPr>
              <a:t>Monitor attendance across </a:t>
            </a:r>
            <a:r>
              <a:rPr lang="en-US" sz="1600" b="0" i="0" u="none" dirty="0" smtClean="0">
                <a:solidFill>
                  <a:srgbClr val="000000"/>
                </a:solidFill>
                <a:latin typeface="Times New Roman" pitchFamily="18" charset="0"/>
                <a:ea typeface="Gill Sans"/>
                <a:cs typeface="Times New Roman" pitchFamily="18" charset="0"/>
                <a:sym typeface="Gill Sans"/>
              </a:rPr>
              <a:t>departments, Generate </a:t>
            </a:r>
            <a:r>
              <a:rPr lang="en-US" sz="1600" b="0" i="0" u="none" dirty="0">
                <a:solidFill>
                  <a:srgbClr val="000000"/>
                </a:solidFill>
                <a:latin typeface="Times New Roman" pitchFamily="18" charset="0"/>
                <a:ea typeface="Gill Sans"/>
                <a:cs typeface="Times New Roman" pitchFamily="18" charset="0"/>
                <a:sym typeface="Gill Sans"/>
              </a:rPr>
              <a:t>attendance reports for auditing.</a:t>
            </a:r>
            <a:endParaRPr sz="1600" b="0" i="0" u="none">
              <a:solidFill>
                <a:srgbClr val="000000"/>
              </a:solidFill>
              <a:latin typeface="Times New Roman" pitchFamily="18" charset="0"/>
              <a:ea typeface="Gill Sans"/>
              <a:cs typeface="Times New Roman" pitchFamily="18" charset="0"/>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3"/>
          <p:cNvSpPr txBox="1">
            <a:spLocks noGrp="1"/>
          </p:cNvSpPr>
          <p:nvPr>
            <p:ph type="title"/>
          </p:nvPr>
        </p:nvSpPr>
        <p:spPr>
          <a:xfrm>
            <a:off x="457200" y="9207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Module 3 Description (Cont..)</a:t>
            </a:r>
            <a:endParaRPr/>
          </a:p>
        </p:txBody>
      </p:sp>
      <p:sp>
        <p:nvSpPr>
          <p:cNvPr id="369" name="Google Shape;369;p13"/>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13</a:t>
            </a:fld>
            <a:endParaRPr sz="1400" b="0" i="0" u="none">
              <a:solidFill>
                <a:schemeClr val="lt2"/>
              </a:solidFill>
              <a:latin typeface="Gill Sans"/>
              <a:ea typeface="Gill Sans"/>
              <a:cs typeface="Gill Sans"/>
              <a:sym typeface="Gill Sans"/>
            </a:endParaRPr>
          </a:p>
        </p:txBody>
      </p:sp>
      <p:sp>
        <p:nvSpPr>
          <p:cNvPr id="370" name="Google Shape;370;p13"/>
          <p:cNvSpPr txBox="1"/>
          <p:nvPr/>
        </p:nvSpPr>
        <p:spPr>
          <a:xfrm>
            <a:off x="3124200" y="4767264"/>
            <a:ext cx="4038600"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a:p>
        </p:txBody>
      </p:sp>
      <p:pic>
        <p:nvPicPr>
          <p:cNvPr id="371" name="Google Shape;371;p13"/>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372" name="Google Shape;372;p13"/>
          <p:cNvPicPr preferRelativeResize="0"/>
          <p:nvPr/>
        </p:nvPicPr>
        <p:blipFill rotWithShape="1">
          <a:blip r:embed="rId4">
            <a:alphaModFix/>
          </a:blip>
          <a:srcRect/>
          <a:stretch/>
        </p:blipFill>
        <p:spPr>
          <a:xfrm>
            <a:off x="8475666" y="158752"/>
            <a:ext cx="428625" cy="368300"/>
          </a:xfrm>
          <a:prstGeom prst="rect">
            <a:avLst/>
          </a:prstGeom>
          <a:noFill/>
          <a:ln>
            <a:noFill/>
          </a:ln>
        </p:spPr>
      </p:pic>
      <p:sp>
        <p:nvSpPr>
          <p:cNvPr id="373" name="Google Shape;373;p13"/>
          <p:cNvSpPr txBox="1"/>
          <p:nvPr/>
        </p:nvSpPr>
        <p:spPr>
          <a:xfrm>
            <a:off x="1319889" y="1592940"/>
            <a:ext cx="6836434" cy="193895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800"/>
              <a:buFont typeface="Gill Sans"/>
              <a:buNone/>
            </a:pPr>
            <a:r>
              <a:rPr lang="en-US" sz="1600" b="1" i="0" u="none" dirty="0">
                <a:solidFill>
                  <a:srgbClr val="000000"/>
                </a:solidFill>
                <a:latin typeface="Times New Roman" pitchFamily="18" charset="0"/>
                <a:ea typeface="Gill Sans"/>
                <a:cs typeface="Times New Roman" pitchFamily="18" charset="0"/>
                <a:sym typeface="Gill Sans"/>
              </a:rPr>
              <a:t>Disciplinary Action Module:</a:t>
            </a:r>
            <a:r>
              <a:rPr lang="en-US" sz="1600" b="0" i="0" u="none" dirty="0">
                <a:solidFill>
                  <a:srgbClr val="000000"/>
                </a:solidFill>
                <a:latin typeface="Times New Roman" pitchFamily="18" charset="0"/>
                <a:ea typeface="Gill Sans"/>
                <a:cs typeface="Times New Roman" pitchFamily="18" charset="0"/>
                <a:sym typeface="Gill Sans"/>
              </a:rPr>
              <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Faculty can record incidents and assign actions like warnings or fines.</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Students can view disciplinary actions and respond (if applicable).</a:t>
            </a:r>
            <a:endParaRPr sz="1600" b="0" i="0" u="none">
              <a:solidFill>
                <a:srgbClr val="000000"/>
              </a:solidFill>
              <a:latin typeface="Times New Roman" pitchFamily="18" charset="0"/>
              <a:ea typeface="Gill Sans"/>
              <a:cs typeface="Times New Roman" pitchFamily="18" charset="0"/>
              <a:sym typeface="Gill Sans"/>
            </a:endParaRPr>
          </a:p>
          <a:p>
            <a:pPr marL="0" marR="0" lvl="0" indent="0" algn="l" rtl="0">
              <a:lnSpc>
                <a:spcPct val="150000"/>
              </a:lnSpc>
              <a:spcBef>
                <a:spcPts val="0"/>
              </a:spcBef>
              <a:spcAft>
                <a:spcPts val="0"/>
              </a:spcAft>
              <a:buClr>
                <a:srgbClr val="000000"/>
              </a:buClr>
              <a:buSzPts val="2800"/>
              <a:buFont typeface="Gill Sans"/>
              <a:buNone/>
            </a:pPr>
            <a:r>
              <a:rPr lang="en-US" sz="1600" b="0" i="0" u="none" dirty="0">
                <a:solidFill>
                  <a:srgbClr val="000000"/>
                </a:solidFill>
                <a:latin typeface="Times New Roman" pitchFamily="18" charset="0"/>
                <a:ea typeface="Gill Sans"/>
                <a:cs typeface="Times New Roman" pitchFamily="18" charset="0"/>
                <a:sym typeface="Gill Sans"/>
              </a:rPr>
              <a:t>Administrators can review all disciplinary records for transparency.</a:t>
            </a:r>
            <a:endParaRPr sz="1600" b="0" i="0" u="none">
              <a:solidFill>
                <a:srgbClr val="000000"/>
              </a:solidFill>
              <a:latin typeface="Times New Roman" pitchFamily="18" charset="0"/>
              <a:ea typeface="Gill Sans"/>
              <a:cs typeface="Times New Roman" pitchFamily="18" charset="0"/>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4"/>
          <p:cNvSpPr txBox="1">
            <a:spLocks noGrp="1"/>
          </p:cNvSpPr>
          <p:nvPr>
            <p:ph type="title"/>
          </p:nvPr>
        </p:nvSpPr>
        <p:spPr>
          <a:xfrm>
            <a:off x="457200" y="9207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Module 4 Description (Cont..)</a:t>
            </a:r>
            <a:endParaRPr sz="3200" b="0" i="0" u="none" strike="noStrike" cap="none">
              <a:solidFill>
                <a:schemeClr val="lt2"/>
              </a:solidFill>
              <a:latin typeface="Bookman Old Style"/>
              <a:ea typeface="Bookman Old Style"/>
              <a:cs typeface="Bookman Old Style"/>
              <a:sym typeface="Bookman Old Style"/>
            </a:endParaRPr>
          </a:p>
        </p:txBody>
      </p:sp>
      <p:sp>
        <p:nvSpPr>
          <p:cNvPr id="379" name="Google Shape;379;p14"/>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14</a:t>
            </a:fld>
            <a:endParaRPr sz="1400" b="0" i="0" u="none">
              <a:solidFill>
                <a:schemeClr val="lt2"/>
              </a:solidFill>
              <a:latin typeface="Gill Sans"/>
              <a:ea typeface="Gill Sans"/>
              <a:cs typeface="Gill Sans"/>
              <a:sym typeface="Gill Sans"/>
            </a:endParaRPr>
          </a:p>
        </p:txBody>
      </p:sp>
      <p:sp>
        <p:nvSpPr>
          <p:cNvPr id="380" name="Google Shape;380;p14"/>
          <p:cNvSpPr txBox="1"/>
          <p:nvPr/>
        </p:nvSpPr>
        <p:spPr>
          <a:xfrm>
            <a:off x="3124200" y="4767264"/>
            <a:ext cx="4038600"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a:p>
        </p:txBody>
      </p:sp>
      <p:pic>
        <p:nvPicPr>
          <p:cNvPr id="381" name="Google Shape;381;p14"/>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382" name="Google Shape;382;p14"/>
          <p:cNvPicPr preferRelativeResize="0"/>
          <p:nvPr/>
        </p:nvPicPr>
        <p:blipFill rotWithShape="1">
          <a:blip r:embed="rId4">
            <a:alphaModFix/>
          </a:blip>
          <a:srcRect/>
          <a:stretch/>
        </p:blipFill>
        <p:spPr>
          <a:xfrm>
            <a:off x="8475666" y="158752"/>
            <a:ext cx="428625" cy="368300"/>
          </a:xfrm>
          <a:prstGeom prst="rect">
            <a:avLst/>
          </a:prstGeom>
          <a:noFill/>
          <a:ln>
            <a:noFill/>
          </a:ln>
        </p:spPr>
      </p:pic>
      <p:sp>
        <p:nvSpPr>
          <p:cNvPr id="383" name="Google Shape;383;p14"/>
          <p:cNvSpPr txBox="1"/>
          <p:nvPr/>
        </p:nvSpPr>
        <p:spPr>
          <a:xfrm>
            <a:off x="1367386" y="1719434"/>
            <a:ext cx="6241200" cy="18158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Gill Sans"/>
              <a:buNone/>
            </a:pPr>
            <a:r>
              <a:rPr lang="en-US" sz="1600" b="1" i="0" u="none" dirty="0">
                <a:solidFill>
                  <a:srgbClr val="000000"/>
                </a:solidFill>
                <a:latin typeface="Times New Roman" pitchFamily="18" charset="0"/>
                <a:ea typeface="Gill Sans"/>
                <a:cs typeface="Times New Roman" pitchFamily="18" charset="0"/>
                <a:sym typeface="Gill Sans"/>
              </a:rPr>
              <a:t>Notification System</a:t>
            </a:r>
            <a:r>
              <a:rPr lang="en-US" sz="1600" b="0" i="0" u="none" dirty="0">
                <a:solidFill>
                  <a:srgbClr val="000000"/>
                </a:solidFill>
                <a:latin typeface="Times New Roman" pitchFamily="18" charset="0"/>
                <a:ea typeface="Gill Sans"/>
                <a:cs typeface="Times New Roman" pitchFamily="18" charset="0"/>
                <a:sym typeface="Gill Sans"/>
              </a:rPr>
              <a:t>:</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Alerts for students with low attendance.</a:t>
            </a:r>
            <a:endParaRPr sz="1600" b="0" i="0" u="none">
              <a:solidFill>
                <a:srgbClr val="000000"/>
              </a:solidFill>
              <a:latin typeface="Times New Roman" pitchFamily="18" charset="0"/>
              <a:ea typeface="Gill Sans"/>
              <a:cs typeface="Times New Roman" pitchFamily="18" charset="0"/>
              <a:sym typeface="Gill Sans"/>
            </a:endParaRPr>
          </a:p>
          <a:p>
            <a:pPr marL="0" marR="0" lvl="0" indent="0" algn="l" rtl="0">
              <a:lnSpc>
                <a:spcPct val="100000"/>
              </a:lnSpc>
              <a:spcBef>
                <a:spcPts val="0"/>
              </a:spcBef>
              <a:spcAft>
                <a:spcPts val="0"/>
              </a:spcAft>
              <a:buClr>
                <a:srgbClr val="000000"/>
              </a:buClr>
              <a:buSzPts val="2800"/>
              <a:buFont typeface="Gill Sans"/>
              <a:buNone/>
            </a:pPr>
            <a:r>
              <a:rPr lang="en-US" sz="1600" b="0" i="0" u="none" dirty="0">
                <a:solidFill>
                  <a:srgbClr val="000000"/>
                </a:solidFill>
                <a:latin typeface="Times New Roman" pitchFamily="18" charset="0"/>
                <a:ea typeface="Gill Sans"/>
                <a:cs typeface="Times New Roman" pitchFamily="18" charset="0"/>
                <a:sym typeface="Gill Sans"/>
              </a:rPr>
              <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Notifications for disciplinary actions or updates.</a:t>
            </a:r>
            <a:endParaRPr sz="1600" b="0" i="0" u="none">
              <a:solidFill>
                <a:srgbClr val="000000"/>
              </a:solidFill>
              <a:latin typeface="Times New Roman" pitchFamily="18" charset="0"/>
              <a:ea typeface="Gill Sans"/>
              <a:cs typeface="Times New Roman" pitchFamily="18" charset="0"/>
              <a:sym typeface="Gill Sans"/>
            </a:endParaRPr>
          </a:p>
          <a:p>
            <a:pPr marL="0" marR="0" lvl="0" indent="0" algn="l" rtl="0">
              <a:lnSpc>
                <a:spcPct val="100000"/>
              </a:lnSpc>
              <a:spcBef>
                <a:spcPts val="0"/>
              </a:spcBef>
              <a:spcAft>
                <a:spcPts val="0"/>
              </a:spcAft>
              <a:buClr>
                <a:srgbClr val="000000"/>
              </a:buClr>
              <a:buSzPts val="2800"/>
              <a:buFont typeface="Gill Sans"/>
              <a:buNone/>
            </a:pPr>
            <a:r>
              <a:rPr lang="en-US" sz="1600" b="0" i="0" u="none" dirty="0">
                <a:solidFill>
                  <a:srgbClr val="000000"/>
                </a:solidFill>
                <a:latin typeface="Times New Roman" pitchFamily="18" charset="0"/>
                <a:ea typeface="Gill Sans"/>
                <a:cs typeface="Times New Roman" pitchFamily="18" charset="0"/>
                <a:sym typeface="Gill Sans"/>
              </a:rPr>
              <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System-wide announcements from administrators</a:t>
            </a:r>
            <a:endParaRPr sz="1600" b="0" i="0" u="none">
              <a:solidFill>
                <a:srgbClr val="000000"/>
              </a:solidFill>
              <a:latin typeface="Times New Roman" pitchFamily="18" charset="0"/>
              <a:ea typeface="Gill Sans"/>
              <a:cs typeface="Times New Roman" pitchFamily="18" charset="0"/>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5"/>
          <p:cNvSpPr txBox="1">
            <a:spLocks noGrp="1"/>
          </p:cNvSpPr>
          <p:nvPr>
            <p:ph type="title"/>
          </p:nvPr>
        </p:nvSpPr>
        <p:spPr>
          <a:xfrm>
            <a:off x="457200" y="9207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Module 5 Description (Cont..)</a:t>
            </a:r>
            <a:endParaRPr sz="3200" b="0" i="0" u="none" strike="noStrike" cap="none">
              <a:solidFill>
                <a:schemeClr val="lt2"/>
              </a:solidFill>
              <a:latin typeface="Bookman Old Style"/>
              <a:ea typeface="Bookman Old Style"/>
              <a:cs typeface="Bookman Old Style"/>
              <a:sym typeface="Bookman Old Style"/>
            </a:endParaRPr>
          </a:p>
        </p:txBody>
      </p:sp>
      <p:sp>
        <p:nvSpPr>
          <p:cNvPr id="389" name="Google Shape;389;p15"/>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15</a:t>
            </a:fld>
            <a:endParaRPr sz="1400" b="0" i="0" u="none">
              <a:solidFill>
                <a:schemeClr val="lt2"/>
              </a:solidFill>
              <a:latin typeface="Gill Sans"/>
              <a:ea typeface="Gill Sans"/>
              <a:cs typeface="Gill Sans"/>
              <a:sym typeface="Gill Sans"/>
            </a:endParaRPr>
          </a:p>
        </p:txBody>
      </p:sp>
      <p:sp>
        <p:nvSpPr>
          <p:cNvPr id="390" name="Google Shape;390;p15"/>
          <p:cNvSpPr txBox="1"/>
          <p:nvPr/>
        </p:nvSpPr>
        <p:spPr>
          <a:xfrm>
            <a:off x="3124200" y="4767264"/>
            <a:ext cx="4038600"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a:p>
        </p:txBody>
      </p:sp>
      <p:pic>
        <p:nvPicPr>
          <p:cNvPr id="391" name="Google Shape;391;p15"/>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392" name="Google Shape;392;p15"/>
          <p:cNvPicPr preferRelativeResize="0"/>
          <p:nvPr/>
        </p:nvPicPr>
        <p:blipFill rotWithShape="1">
          <a:blip r:embed="rId4">
            <a:alphaModFix/>
          </a:blip>
          <a:srcRect/>
          <a:stretch/>
        </p:blipFill>
        <p:spPr>
          <a:xfrm>
            <a:off x="8475666" y="158752"/>
            <a:ext cx="428625" cy="368300"/>
          </a:xfrm>
          <a:prstGeom prst="rect">
            <a:avLst/>
          </a:prstGeom>
          <a:noFill/>
          <a:ln>
            <a:noFill/>
          </a:ln>
        </p:spPr>
      </p:pic>
      <p:sp>
        <p:nvSpPr>
          <p:cNvPr id="393" name="Google Shape;393;p15"/>
          <p:cNvSpPr txBox="1"/>
          <p:nvPr/>
        </p:nvSpPr>
        <p:spPr>
          <a:xfrm>
            <a:off x="1647807" y="1637330"/>
            <a:ext cx="6528527" cy="193895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800"/>
              <a:buFont typeface="Gill Sans"/>
              <a:buNone/>
            </a:pPr>
            <a:r>
              <a:rPr lang="en-US" sz="1600" b="1" i="0" u="none" dirty="0">
                <a:solidFill>
                  <a:srgbClr val="000000"/>
                </a:solidFill>
                <a:latin typeface="Times New Roman" pitchFamily="18" charset="0"/>
                <a:ea typeface="Gill Sans"/>
                <a:cs typeface="Times New Roman" pitchFamily="18" charset="0"/>
                <a:sym typeface="Gill Sans"/>
              </a:rPr>
              <a:t>Reporting &amp; Analytics</a:t>
            </a:r>
            <a:r>
              <a:rPr lang="en-US" sz="1600" b="0" i="0" u="none" dirty="0">
                <a:solidFill>
                  <a:srgbClr val="000000"/>
                </a:solidFill>
                <a:latin typeface="Times New Roman" pitchFamily="18" charset="0"/>
                <a:ea typeface="Gill Sans"/>
                <a:cs typeface="Times New Roman" pitchFamily="18" charset="0"/>
                <a:sym typeface="Gill Sans"/>
              </a:rPr>
              <a:t>:</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Generate attendance reports by class, batch, or student.</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Visualize trends in attendance (e.g., low-performing students).</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Review disciplinary statistics for decision-making</a:t>
            </a:r>
            <a:endParaRPr sz="1600" b="0" i="0" u="none">
              <a:solidFill>
                <a:srgbClr val="000000"/>
              </a:solidFill>
              <a:latin typeface="Times New Roman" pitchFamily="18" charset="0"/>
              <a:ea typeface="Gill Sans"/>
              <a:cs typeface="Times New Roman" pitchFamily="18" charset="0"/>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6"/>
          <p:cNvSpPr txBox="1">
            <a:spLocks noGrp="1"/>
          </p:cNvSpPr>
          <p:nvPr>
            <p:ph type="title"/>
          </p:nvPr>
        </p:nvSpPr>
        <p:spPr>
          <a:xfrm>
            <a:off x="457200" y="9207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Results </a:t>
            </a:r>
            <a:endParaRPr/>
          </a:p>
        </p:txBody>
      </p:sp>
      <p:sp>
        <p:nvSpPr>
          <p:cNvPr id="399" name="Google Shape;399;p16"/>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16</a:t>
            </a:fld>
            <a:endParaRPr sz="1400" b="0" i="0" u="none">
              <a:solidFill>
                <a:schemeClr val="lt2"/>
              </a:solidFill>
              <a:latin typeface="Gill Sans"/>
              <a:ea typeface="Gill Sans"/>
              <a:cs typeface="Gill Sans"/>
              <a:sym typeface="Gill Sans"/>
            </a:endParaRPr>
          </a:p>
        </p:txBody>
      </p:sp>
      <p:pic>
        <p:nvPicPr>
          <p:cNvPr id="400" name="Google Shape;400;p16"/>
          <p:cNvPicPr preferRelativeResize="0">
            <a:picLocks noGrp="1"/>
          </p:cNvPicPr>
          <p:nvPr>
            <p:ph type="body" idx="1"/>
          </p:nvPr>
        </p:nvPicPr>
        <p:blipFill rotWithShape="1">
          <a:blip r:embed="rId3">
            <a:alphaModFix/>
          </a:blip>
          <a:srcRect l="5716" t="4810" r="4695"/>
          <a:stretch/>
        </p:blipFill>
        <p:spPr>
          <a:xfrm>
            <a:off x="2290439" y="1127464"/>
            <a:ext cx="1686757" cy="3525500"/>
          </a:xfrm>
          <a:prstGeom prst="rect">
            <a:avLst/>
          </a:prstGeom>
          <a:solidFill>
            <a:srgbClr val="FFFFFF">
              <a:shade val="85000"/>
            </a:srgbClr>
          </a:solidFill>
          <a:ln w="190500" cap="rnd">
            <a:solidFill>
              <a:schemeClr val="accent3">
                <a:lumMod val="85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01" name="Google Shape;401;p16"/>
          <p:cNvSpPr txBox="1"/>
          <p:nvPr/>
        </p:nvSpPr>
        <p:spPr>
          <a:xfrm>
            <a:off x="3124200" y="4767264"/>
            <a:ext cx="4038600"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a:p>
        </p:txBody>
      </p:sp>
      <p:pic>
        <p:nvPicPr>
          <p:cNvPr id="402" name="Google Shape;402;p16"/>
          <p:cNvPicPr preferRelativeResize="0"/>
          <p:nvPr/>
        </p:nvPicPr>
        <p:blipFill rotWithShape="1">
          <a:blip r:embed="rId4">
            <a:alphaModFix/>
          </a:blip>
          <a:srcRect/>
          <a:stretch/>
        </p:blipFill>
        <p:spPr>
          <a:xfrm>
            <a:off x="0" y="46039"/>
            <a:ext cx="1905000" cy="598487"/>
          </a:xfrm>
          <a:prstGeom prst="rect">
            <a:avLst/>
          </a:prstGeom>
          <a:noFill/>
          <a:ln>
            <a:noFill/>
          </a:ln>
        </p:spPr>
      </p:pic>
      <p:pic>
        <p:nvPicPr>
          <p:cNvPr id="403" name="Google Shape;403;p16"/>
          <p:cNvPicPr preferRelativeResize="0"/>
          <p:nvPr/>
        </p:nvPicPr>
        <p:blipFill rotWithShape="1">
          <a:blip r:embed="rId5">
            <a:alphaModFix/>
          </a:blip>
          <a:srcRect/>
          <a:stretch/>
        </p:blipFill>
        <p:spPr>
          <a:xfrm>
            <a:off x="8475666" y="158752"/>
            <a:ext cx="428625" cy="368300"/>
          </a:xfrm>
          <a:prstGeom prst="rect">
            <a:avLst/>
          </a:prstGeom>
          <a:noFill/>
          <a:ln>
            <a:noFill/>
          </a:ln>
        </p:spPr>
      </p:pic>
      <p:pic>
        <p:nvPicPr>
          <p:cNvPr id="404" name="Google Shape;404;p16"/>
          <p:cNvPicPr preferRelativeResize="0"/>
          <p:nvPr/>
        </p:nvPicPr>
        <p:blipFill rotWithShape="1">
          <a:blip r:embed="rId6">
            <a:alphaModFix/>
          </a:blip>
          <a:srcRect l="6052" r="6290"/>
          <a:stretch/>
        </p:blipFill>
        <p:spPr>
          <a:xfrm>
            <a:off x="4802820" y="1109708"/>
            <a:ext cx="1846556" cy="3543253"/>
          </a:xfrm>
          <a:prstGeom prst="rect">
            <a:avLst/>
          </a:prstGeom>
          <a:solidFill>
            <a:srgbClr val="FFFFFF">
              <a:shade val="85000"/>
            </a:srgbClr>
          </a:solidFill>
          <a:ln w="190500" cap="rnd">
            <a:solidFill>
              <a:schemeClr val="accent3">
                <a:lumMod val="85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7"/>
          <p:cNvSpPr txBox="1">
            <a:spLocks noGrp="1"/>
          </p:cNvSpPr>
          <p:nvPr>
            <p:ph type="title"/>
          </p:nvPr>
        </p:nvSpPr>
        <p:spPr>
          <a:xfrm rot="10800000" flipH="1">
            <a:off x="457200" y="-1619250"/>
            <a:ext cx="8229600" cy="76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200"/>
              <a:buFont typeface="Bookman Old Style"/>
              <a:buNone/>
            </a:pPr>
            <a:endParaRPr sz="3200" b="0" i="0" u="none" strike="noStrike" cap="none">
              <a:solidFill>
                <a:schemeClr val="lt2"/>
              </a:solidFill>
              <a:latin typeface="Bookman Old Style"/>
              <a:ea typeface="Bookman Old Style"/>
              <a:cs typeface="Bookman Old Style"/>
              <a:sym typeface="Bookman Old Style"/>
            </a:endParaRPr>
          </a:p>
        </p:txBody>
      </p:sp>
      <p:pic>
        <p:nvPicPr>
          <p:cNvPr id="410" name="Google Shape;410;p17"/>
          <p:cNvPicPr preferRelativeResize="0">
            <a:picLocks noGrp="1"/>
          </p:cNvPicPr>
          <p:nvPr>
            <p:ph type="body" idx="1"/>
          </p:nvPr>
        </p:nvPicPr>
        <p:blipFill rotWithShape="1">
          <a:blip r:embed="rId3">
            <a:alphaModFix/>
          </a:blip>
          <a:srcRect l="5715" r="5519"/>
          <a:stretch/>
        </p:blipFill>
        <p:spPr>
          <a:xfrm>
            <a:off x="2290439" y="1038686"/>
            <a:ext cx="1819921" cy="3539957"/>
          </a:xfrm>
          <a:prstGeom prst="rect">
            <a:avLst/>
          </a:prstGeom>
          <a:solidFill>
            <a:srgbClr val="FFFFFF">
              <a:shade val="85000"/>
            </a:srgbClr>
          </a:solidFill>
          <a:ln w="190500" cap="rnd">
            <a:solidFill>
              <a:schemeClr val="accent3">
                <a:lumMod val="85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11" name="Google Shape;411;p17"/>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17</a:t>
            </a:fld>
            <a:endParaRPr sz="1400" b="0" i="0" u="none">
              <a:solidFill>
                <a:schemeClr val="lt2"/>
              </a:solidFill>
              <a:latin typeface="Gill Sans"/>
              <a:ea typeface="Gill Sans"/>
              <a:cs typeface="Gill Sans"/>
              <a:sym typeface="Gill Sans"/>
            </a:endParaRPr>
          </a:p>
        </p:txBody>
      </p:sp>
      <p:pic>
        <p:nvPicPr>
          <p:cNvPr id="412" name="Google Shape;412;p17"/>
          <p:cNvPicPr preferRelativeResize="0"/>
          <p:nvPr/>
        </p:nvPicPr>
        <p:blipFill rotWithShape="1">
          <a:blip r:embed="rId4">
            <a:alphaModFix/>
          </a:blip>
          <a:srcRect l="5226" r="5779"/>
          <a:stretch/>
        </p:blipFill>
        <p:spPr>
          <a:xfrm>
            <a:off x="5149049" y="1047565"/>
            <a:ext cx="1802168" cy="3522201"/>
          </a:xfrm>
          <a:prstGeom prst="rect">
            <a:avLst/>
          </a:prstGeom>
          <a:solidFill>
            <a:srgbClr val="FFFFFF">
              <a:shade val="85000"/>
            </a:srgbClr>
          </a:solidFill>
          <a:ln w="190500" cap="rnd">
            <a:solidFill>
              <a:schemeClr val="accent3">
                <a:lumMod val="85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13" name="Google Shape;413;p17"/>
          <p:cNvSpPr txBox="1"/>
          <p:nvPr/>
        </p:nvSpPr>
        <p:spPr>
          <a:xfrm>
            <a:off x="3674853" y="4798061"/>
            <a:ext cx="45720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sz="2800" b="0" i="0" u="none">
              <a:solidFill>
                <a:srgbClr val="000000"/>
              </a:solidFill>
              <a:latin typeface="Gill Sans"/>
              <a:ea typeface="Gill Sans"/>
              <a:cs typeface="Gill Sans"/>
              <a:sym typeface="Gill Sans"/>
            </a:endParaRPr>
          </a:p>
        </p:txBody>
      </p:sp>
      <p:sp>
        <p:nvSpPr>
          <p:cNvPr id="414" name="Google Shape;414;p17"/>
          <p:cNvSpPr/>
          <p:nvPr/>
        </p:nvSpPr>
        <p:spPr>
          <a:xfrm>
            <a:off x="457200" y="9207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3200"/>
              <a:buFont typeface="Times New Roman"/>
              <a:buNone/>
            </a:pPr>
            <a:r>
              <a:rPr lang="en-US" sz="3200" b="1" i="0" u="none">
                <a:solidFill>
                  <a:srgbClr val="000000"/>
                </a:solidFill>
                <a:latin typeface="Times New Roman"/>
                <a:ea typeface="Times New Roman"/>
                <a:cs typeface="Times New Roman"/>
                <a:sym typeface="Times New Roman"/>
              </a:rPr>
              <a:t>Results </a:t>
            </a:r>
            <a:endParaRPr/>
          </a:p>
        </p:txBody>
      </p:sp>
      <p:pic>
        <p:nvPicPr>
          <p:cNvPr id="415" name="Google Shape;415;p17"/>
          <p:cNvPicPr preferRelativeResize="0"/>
          <p:nvPr/>
        </p:nvPicPr>
        <p:blipFill rotWithShape="1">
          <a:blip r:embed="rId5">
            <a:alphaModFix/>
          </a:blip>
          <a:srcRect/>
          <a:stretch/>
        </p:blipFill>
        <p:spPr>
          <a:xfrm>
            <a:off x="0" y="165088"/>
            <a:ext cx="1880558" cy="596922"/>
          </a:xfrm>
          <a:prstGeom prst="rect">
            <a:avLst/>
          </a:prstGeom>
          <a:noFill/>
          <a:ln>
            <a:noFill/>
          </a:ln>
        </p:spPr>
      </p:pic>
      <p:pic>
        <p:nvPicPr>
          <p:cNvPr id="416" name="Google Shape;416;p17"/>
          <p:cNvPicPr preferRelativeResize="0"/>
          <p:nvPr/>
        </p:nvPicPr>
        <p:blipFill rotWithShape="1">
          <a:blip r:embed="rId6">
            <a:alphaModFix/>
          </a:blip>
          <a:srcRect/>
          <a:stretch/>
        </p:blipFill>
        <p:spPr>
          <a:xfrm>
            <a:off x="8246853" y="238625"/>
            <a:ext cx="388188" cy="2249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18"/>
          <p:cNvSpPr txBox="1">
            <a:spLocks noGrp="1"/>
          </p:cNvSpPr>
          <p:nvPr>
            <p:ph type="title"/>
          </p:nvPr>
        </p:nvSpPr>
        <p:spPr>
          <a:xfrm>
            <a:off x="457200" y="-1314450"/>
            <a:ext cx="82296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3200"/>
              <a:buFont typeface="Bookman Old Style"/>
              <a:buNone/>
            </a:pPr>
            <a:endParaRPr sz="3200" b="0" i="0" u="none" strike="noStrike" cap="none">
              <a:solidFill>
                <a:schemeClr val="lt2"/>
              </a:solidFill>
              <a:latin typeface="Bookman Old Style"/>
              <a:ea typeface="Bookman Old Style"/>
              <a:cs typeface="Bookman Old Style"/>
              <a:sym typeface="Bookman Old Style"/>
            </a:endParaRPr>
          </a:p>
        </p:txBody>
      </p:sp>
      <p:pic>
        <p:nvPicPr>
          <p:cNvPr id="422" name="Google Shape;422;p18"/>
          <p:cNvPicPr preferRelativeResize="0">
            <a:picLocks noGrp="1"/>
          </p:cNvPicPr>
          <p:nvPr>
            <p:ph type="body" idx="1"/>
          </p:nvPr>
        </p:nvPicPr>
        <p:blipFill rotWithShape="1">
          <a:blip r:embed="rId3">
            <a:alphaModFix/>
          </a:blip>
          <a:srcRect l="5524" r="4981"/>
          <a:stretch/>
        </p:blipFill>
        <p:spPr>
          <a:xfrm>
            <a:off x="2370338" y="930863"/>
            <a:ext cx="1766656" cy="3703637"/>
          </a:xfrm>
          <a:prstGeom prst="rect">
            <a:avLst/>
          </a:prstGeom>
          <a:solidFill>
            <a:srgbClr val="FFFFFF">
              <a:shade val="85000"/>
            </a:srgbClr>
          </a:solidFill>
          <a:ln w="190500" cap="rnd">
            <a:solidFill>
              <a:schemeClr val="accent3">
                <a:lumMod val="85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23" name="Google Shape;423;p18"/>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18</a:t>
            </a:fld>
            <a:endParaRPr sz="1400" b="0" i="0" u="none">
              <a:solidFill>
                <a:schemeClr val="lt2"/>
              </a:solidFill>
              <a:latin typeface="Gill Sans"/>
              <a:ea typeface="Gill Sans"/>
              <a:cs typeface="Gill Sans"/>
              <a:sym typeface="Gill Sans"/>
            </a:endParaRPr>
          </a:p>
        </p:txBody>
      </p:sp>
      <p:pic>
        <p:nvPicPr>
          <p:cNvPr id="424" name="Google Shape;424;p18"/>
          <p:cNvPicPr preferRelativeResize="0"/>
          <p:nvPr/>
        </p:nvPicPr>
        <p:blipFill rotWithShape="1">
          <a:blip r:embed="rId4">
            <a:alphaModFix/>
          </a:blip>
          <a:srcRect l="5038" r="7583"/>
          <a:stretch/>
        </p:blipFill>
        <p:spPr>
          <a:xfrm>
            <a:off x="5078027" y="913108"/>
            <a:ext cx="1775534" cy="3703637"/>
          </a:xfrm>
          <a:prstGeom prst="rect">
            <a:avLst/>
          </a:prstGeom>
          <a:solidFill>
            <a:srgbClr val="FFFFFF">
              <a:shade val="85000"/>
            </a:srgbClr>
          </a:solidFill>
          <a:ln w="190500" cap="rnd">
            <a:solidFill>
              <a:schemeClr val="accent3">
                <a:lumMod val="85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25" name="Google Shape;425;p18"/>
          <p:cNvSpPr txBox="1"/>
          <p:nvPr/>
        </p:nvSpPr>
        <p:spPr>
          <a:xfrm>
            <a:off x="3467819" y="4798060"/>
            <a:ext cx="45720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sz="2800" b="0" i="0" u="none">
              <a:solidFill>
                <a:srgbClr val="000000"/>
              </a:solidFill>
              <a:latin typeface="Gill Sans"/>
              <a:ea typeface="Gill Sans"/>
              <a:cs typeface="Gill Sans"/>
              <a:sym typeface="Gill Sans"/>
            </a:endParaRPr>
          </a:p>
        </p:txBody>
      </p:sp>
      <p:sp>
        <p:nvSpPr>
          <p:cNvPr id="426" name="Google Shape;426;p18"/>
          <p:cNvSpPr/>
          <p:nvPr/>
        </p:nvSpPr>
        <p:spPr>
          <a:xfrm>
            <a:off x="457200" y="9207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3200"/>
              <a:buFont typeface="Times New Roman"/>
              <a:buNone/>
            </a:pPr>
            <a:r>
              <a:rPr lang="en-US" sz="3200" b="1" i="0" u="none">
                <a:solidFill>
                  <a:srgbClr val="000000"/>
                </a:solidFill>
                <a:latin typeface="Times New Roman"/>
                <a:ea typeface="Times New Roman"/>
                <a:cs typeface="Times New Roman"/>
                <a:sym typeface="Times New Roman"/>
              </a:rPr>
              <a:t>Results </a:t>
            </a:r>
            <a:endParaRPr/>
          </a:p>
        </p:txBody>
      </p:sp>
      <p:pic>
        <p:nvPicPr>
          <p:cNvPr id="427" name="Google Shape;427;p18"/>
          <p:cNvPicPr preferRelativeResize="0"/>
          <p:nvPr/>
        </p:nvPicPr>
        <p:blipFill rotWithShape="1">
          <a:blip r:embed="rId5">
            <a:alphaModFix/>
          </a:blip>
          <a:srcRect/>
          <a:stretch/>
        </p:blipFill>
        <p:spPr>
          <a:xfrm>
            <a:off x="8492706" y="238623"/>
            <a:ext cx="388188" cy="224927"/>
          </a:xfrm>
          <a:prstGeom prst="rect">
            <a:avLst/>
          </a:prstGeom>
          <a:noFill/>
          <a:ln>
            <a:noFill/>
          </a:ln>
        </p:spPr>
      </p:pic>
      <p:pic>
        <p:nvPicPr>
          <p:cNvPr id="428" name="Google Shape;428;p18"/>
          <p:cNvPicPr preferRelativeResize="0"/>
          <p:nvPr/>
        </p:nvPicPr>
        <p:blipFill rotWithShape="1">
          <a:blip r:embed="rId6">
            <a:alphaModFix/>
          </a:blip>
          <a:srcRect/>
          <a:stretch/>
        </p:blipFill>
        <p:spPr>
          <a:xfrm>
            <a:off x="0" y="165088"/>
            <a:ext cx="1880558" cy="5969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19"/>
          <p:cNvSpPr txBox="1">
            <a:spLocks noGrp="1"/>
          </p:cNvSpPr>
          <p:nvPr>
            <p:ph type="title"/>
          </p:nvPr>
        </p:nvSpPr>
        <p:spPr>
          <a:xfrm>
            <a:off x="457200" y="9207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Conclusion</a:t>
            </a:r>
            <a:endParaRPr/>
          </a:p>
        </p:txBody>
      </p:sp>
      <p:sp>
        <p:nvSpPr>
          <p:cNvPr id="434" name="Google Shape;434;p19"/>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19</a:t>
            </a:fld>
            <a:endParaRPr sz="1400" b="0" i="0" u="none">
              <a:solidFill>
                <a:schemeClr val="lt2"/>
              </a:solidFill>
              <a:latin typeface="Gill Sans"/>
              <a:ea typeface="Gill Sans"/>
              <a:cs typeface="Gill Sans"/>
              <a:sym typeface="Gill Sans"/>
            </a:endParaRPr>
          </a:p>
        </p:txBody>
      </p:sp>
      <p:sp>
        <p:nvSpPr>
          <p:cNvPr id="435" name="Google Shape;435;p19"/>
          <p:cNvSpPr txBox="1"/>
          <p:nvPr/>
        </p:nvSpPr>
        <p:spPr>
          <a:xfrm>
            <a:off x="3124200" y="4767264"/>
            <a:ext cx="4038600"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a:p>
        </p:txBody>
      </p:sp>
      <p:pic>
        <p:nvPicPr>
          <p:cNvPr id="436" name="Google Shape;436;p19"/>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437" name="Google Shape;437;p19"/>
          <p:cNvPicPr preferRelativeResize="0"/>
          <p:nvPr/>
        </p:nvPicPr>
        <p:blipFill rotWithShape="1">
          <a:blip r:embed="rId4">
            <a:alphaModFix/>
          </a:blip>
          <a:srcRect/>
          <a:stretch/>
        </p:blipFill>
        <p:spPr>
          <a:xfrm>
            <a:off x="8475666" y="158752"/>
            <a:ext cx="428625" cy="368300"/>
          </a:xfrm>
          <a:prstGeom prst="rect">
            <a:avLst/>
          </a:prstGeom>
          <a:noFill/>
          <a:ln>
            <a:noFill/>
          </a:ln>
        </p:spPr>
      </p:pic>
      <p:sp>
        <p:nvSpPr>
          <p:cNvPr id="438" name="Google Shape;438;p19"/>
          <p:cNvSpPr txBox="1">
            <a:spLocks noGrp="1"/>
          </p:cNvSpPr>
          <p:nvPr>
            <p:ph type="body" idx="1"/>
          </p:nvPr>
        </p:nvSpPr>
        <p:spPr>
          <a:xfrm rot="10800000" flipH="1">
            <a:off x="612776" y="7035307"/>
            <a:ext cx="2206625" cy="3692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chemeClr val="accent1"/>
              </a:buClr>
              <a:buSzPts val="1368"/>
              <a:buFont typeface="Noto Sans Symbols"/>
              <a:buNone/>
            </a:pPr>
            <a:endParaRPr sz="1800" b="0" i="0" u="none" strike="noStrike" cap="none">
              <a:solidFill>
                <a:schemeClr val="dk1"/>
              </a:solidFill>
              <a:latin typeface="Calibri"/>
              <a:ea typeface="Calibri"/>
              <a:cs typeface="Calibri"/>
              <a:sym typeface="Calibri"/>
            </a:endParaRPr>
          </a:p>
        </p:txBody>
      </p:sp>
      <p:sp>
        <p:nvSpPr>
          <p:cNvPr id="439" name="Google Shape;439;p19"/>
          <p:cNvSpPr txBox="1"/>
          <p:nvPr/>
        </p:nvSpPr>
        <p:spPr>
          <a:xfrm>
            <a:off x="1237835" y="942345"/>
            <a:ext cx="6881392" cy="378561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2000"/>
              <a:buFont typeface="Gill Sans"/>
              <a:buNone/>
            </a:pPr>
            <a:r>
              <a:rPr lang="en-US" sz="1600" b="0" i="0" u="none" dirty="0">
                <a:solidFill>
                  <a:schemeClr val="dk1"/>
                </a:solidFill>
                <a:latin typeface="Times New Roman" pitchFamily="18" charset="0"/>
                <a:ea typeface="Gill Sans"/>
                <a:cs typeface="Times New Roman" pitchFamily="18" charset="0"/>
                <a:sym typeface="Gill Sans"/>
              </a:rPr>
              <a:t>The Attendance Monitoring and Disciplinary Action Mobile App offers a streamlined, secure, and efficient way to manage student attendance and disciplinary records in a college environment. By integrating features such as real-time notifications, role-based access, and automated reporting, the app enhances transparency and accountability for students, faculty, and administrators. </a:t>
            </a:r>
            <a:endParaRPr sz="1600">
              <a:latin typeface="Times New Roman" pitchFamily="18" charset="0"/>
              <a:cs typeface="Times New Roman" pitchFamily="18" charset="0"/>
            </a:endParaRPr>
          </a:p>
          <a:p>
            <a:pPr marL="0" marR="0" lvl="0" indent="0" algn="just" rtl="0">
              <a:lnSpc>
                <a:spcPct val="150000"/>
              </a:lnSpc>
              <a:spcBef>
                <a:spcPts val="0"/>
              </a:spcBef>
              <a:spcAft>
                <a:spcPts val="0"/>
              </a:spcAft>
              <a:buClr>
                <a:schemeClr val="dk1"/>
              </a:buClr>
              <a:buSzPts val="2000"/>
              <a:buFont typeface="Gill Sans"/>
              <a:buNone/>
            </a:pPr>
            <a:r>
              <a:rPr lang="en-US" sz="1600" b="0" i="0" u="none" dirty="0">
                <a:solidFill>
                  <a:schemeClr val="dk1"/>
                </a:solidFill>
                <a:latin typeface="Times New Roman" pitchFamily="18" charset="0"/>
                <a:ea typeface="Gill Sans"/>
                <a:cs typeface="Times New Roman" pitchFamily="18" charset="0"/>
                <a:sym typeface="Gill Sans"/>
              </a:rPr>
              <a:t>Prototyped using Proto.io, the app ensures a user-friendly interface and seamless functionality tailored to the needs of its users. This system simplifies administrative processes, promotes better communication, and ensures timely action, contributing to an organized and well-regulated academic environment</a:t>
            </a:r>
            <a:endParaRPr sz="1600" b="0" i="0" u="none">
              <a:solidFill>
                <a:schemeClr val="dk1"/>
              </a:solidFill>
              <a:latin typeface="Times New Roman" pitchFamily="18" charset="0"/>
              <a:ea typeface="Gill Sans"/>
              <a:cs typeface="Times New Roman" pitchFamily="18" charset="0"/>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
          <p:cNvSpPr txBox="1">
            <a:spLocks noGrp="1"/>
          </p:cNvSpPr>
          <p:nvPr>
            <p:ph type="title"/>
          </p:nvPr>
        </p:nvSpPr>
        <p:spPr>
          <a:xfrm>
            <a:off x="0" y="0"/>
            <a:ext cx="9144000" cy="835025"/>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Title of the Project</a:t>
            </a:r>
            <a:endParaRPr/>
          </a:p>
        </p:txBody>
      </p:sp>
      <p:sp>
        <p:nvSpPr>
          <p:cNvPr id="258" name="Google Shape;258;p2"/>
          <p:cNvSpPr txBox="1"/>
          <p:nvPr/>
        </p:nvSpPr>
        <p:spPr>
          <a:xfrm>
            <a:off x="2438404" y="4767264"/>
            <a:ext cx="4340225"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strike="noStrike" cap="none">
                <a:solidFill>
                  <a:schemeClr val="lt2"/>
                </a:solidFill>
                <a:latin typeface="Times New Roman"/>
                <a:ea typeface="Times New Roman"/>
                <a:cs typeface="Times New Roman"/>
                <a:sym typeface="Times New Roman"/>
              </a:rPr>
              <a:t>AGB1211 – </a:t>
            </a:r>
            <a:r>
              <a:rPr lang="en-US" sz="1200" b="0" i="0" u="none" strike="noStrike" cap="none">
                <a:solidFill>
                  <a:schemeClr val="dk1"/>
                </a:solidFill>
                <a:latin typeface="Times New Roman"/>
                <a:ea typeface="Times New Roman"/>
                <a:cs typeface="Times New Roman"/>
                <a:sym typeface="Times New Roman"/>
              </a:rPr>
              <a:t>DESIGN THINKING</a:t>
            </a:r>
            <a:endParaRPr/>
          </a:p>
        </p:txBody>
      </p:sp>
      <p:sp>
        <p:nvSpPr>
          <p:cNvPr id="259" name="Google Shape;259;p2"/>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strike="noStrike" cap="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2</a:t>
            </a:fld>
            <a:endParaRPr sz="1400" b="0" i="0" u="none" strike="noStrike" cap="none">
              <a:solidFill>
                <a:schemeClr val="lt2"/>
              </a:solidFill>
              <a:latin typeface="Gill Sans"/>
              <a:ea typeface="Gill Sans"/>
              <a:cs typeface="Gill Sans"/>
              <a:sym typeface="Gill Sans"/>
            </a:endParaRPr>
          </a:p>
        </p:txBody>
      </p:sp>
      <p:sp>
        <p:nvSpPr>
          <p:cNvPr id="260" name="Google Shape;260;p2"/>
          <p:cNvSpPr txBox="1"/>
          <p:nvPr/>
        </p:nvSpPr>
        <p:spPr>
          <a:xfrm>
            <a:off x="817855" y="1999558"/>
            <a:ext cx="7772400" cy="1703014"/>
          </a:xfrm>
          <a:prstGeom prst="rect">
            <a:avLst/>
          </a:prstGeom>
          <a:noFill/>
          <a:ln>
            <a:noFill/>
          </a:ln>
        </p:spPr>
        <p:txBody>
          <a:bodyPr spcFirstLastPara="1" wrap="square" lIns="45700" tIns="45700" rIns="45700" bIns="0" anchor="b" anchorCtr="0">
            <a:noAutofit/>
          </a:bodyPr>
          <a:lstStyle/>
          <a:p>
            <a:pPr marL="0" marR="0" lvl="0" indent="0" algn="ctr" rtl="0">
              <a:lnSpc>
                <a:spcPct val="200000"/>
              </a:lnSpc>
              <a:spcBef>
                <a:spcPts val="0"/>
              </a:spcBef>
              <a:spcAft>
                <a:spcPts val="0"/>
              </a:spcAft>
              <a:buClr>
                <a:schemeClr val="accent1"/>
              </a:buClr>
              <a:buSzPts val="2500"/>
              <a:buFont typeface="Noto Sans Symbols"/>
              <a:buNone/>
            </a:pPr>
            <a:r>
              <a:rPr lang="en-US" sz="2500" b="1" i="0" u="none" strike="noStrike" cap="none" dirty="0">
                <a:solidFill>
                  <a:schemeClr val="tx1"/>
                </a:solidFill>
                <a:latin typeface="Times New Roman" pitchFamily="18" charset="0"/>
                <a:cs typeface="Times New Roman" pitchFamily="18" charset="0"/>
                <a:sym typeface="Arial"/>
              </a:rPr>
              <a:t>ATTENDANCE MONITORING </a:t>
            </a:r>
            <a:endParaRPr lang="en-US" sz="2500" b="1" i="0" u="none" strike="noStrike" cap="none" dirty="0" smtClean="0">
              <a:solidFill>
                <a:schemeClr val="tx1"/>
              </a:solidFill>
              <a:latin typeface="Times New Roman" pitchFamily="18" charset="0"/>
              <a:cs typeface="Times New Roman" pitchFamily="18" charset="0"/>
              <a:sym typeface="Arial"/>
            </a:endParaRPr>
          </a:p>
          <a:p>
            <a:pPr marL="0" marR="0" lvl="0" indent="0" algn="ctr" rtl="0">
              <a:lnSpc>
                <a:spcPct val="200000"/>
              </a:lnSpc>
              <a:spcBef>
                <a:spcPts val="0"/>
              </a:spcBef>
              <a:spcAft>
                <a:spcPts val="0"/>
              </a:spcAft>
              <a:buClr>
                <a:schemeClr val="accent1"/>
              </a:buClr>
              <a:buSzPts val="2500"/>
              <a:buFont typeface="Noto Sans Symbols"/>
              <a:buNone/>
            </a:pPr>
            <a:r>
              <a:rPr lang="en-US" sz="2500" b="1" i="0" u="none" strike="noStrike" cap="none" dirty="0" smtClean="0">
                <a:solidFill>
                  <a:schemeClr val="tx1"/>
                </a:solidFill>
                <a:latin typeface="Times New Roman" pitchFamily="18" charset="0"/>
                <a:cs typeface="Times New Roman" pitchFamily="18" charset="0"/>
                <a:sym typeface="Arial"/>
              </a:rPr>
              <a:t>AND DISCIPLINARY </a:t>
            </a:r>
          </a:p>
          <a:p>
            <a:pPr marL="0" marR="0" lvl="0" indent="0" algn="ctr" rtl="0">
              <a:lnSpc>
                <a:spcPct val="200000"/>
              </a:lnSpc>
              <a:spcBef>
                <a:spcPts val="0"/>
              </a:spcBef>
              <a:spcAft>
                <a:spcPts val="0"/>
              </a:spcAft>
              <a:buClr>
                <a:schemeClr val="accent1"/>
              </a:buClr>
              <a:buSzPts val="2500"/>
              <a:buFont typeface="Noto Sans Symbols"/>
              <a:buNone/>
            </a:pPr>
            <a:r>
              <a:rPr lang="en-US" sz="2500" b="1" i="0" u="none" strike="noStrike" cap="none" dirty="0" smtClean="0">
                <a:solidFill>
                  <a:schemeClr val="tx1"/>
                </a:solidFill>
                <a:latin typeface="Times New Roman" pitchFamily="18" charset="0"/>
                <a:cs typeface="Times New Roman" pitchFamily="18" charset="0"/>
                <a:sym typeface="Arial"/>
              </a:rPr>
              <a:t>ACTION IN </a:t>
            </a:r>
            <a:r>
              <a:rPr lang="en-US" sz="2500" b="1" i="0" u="none" strike="noStrike" cap="none" dirty="0">
                <a:solidFill>
                  <a:schemeClr val="tx1"/>
                </a:solidFill>
                <a:latin typeface="Times New Roman" pitchFamily="18" charset="0"/>
                <a:cs typeface="Times New Roman" pitchFamily="18" charset="0"/>
                <a:sym typeface="Arial"/>
              </a:rPr>
              <a:t>COLLEGE </a:t>
            </a:r>
            <a:endParaRPr sz="2500" b="1" i="0" u="none" strike="noStrike" cap="none">
              <a:solidFill>
                <a:schemeClr val="tx1"/>
              </a:solidFill>
              <a:latin typeface="Times New Roman" pitchFamily="18" charset="0"/>
              <a:cs typeface="Times New Roman" pitchFamily="18" charset="0"/>
              <a:sym typeface="Arial"/>
            </a:endParaRPr>
          </a:p>
        </p:txBody>
      </p:sp>
      <p:pic>
        <p:nvPicPr>
          <p:cNvPr id="261" name="Google Shape;261;p2"/>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262" name="Google Shape;262;p2"/>
          <p:cNvPicPr preferRelativeResize="0"/>
          <p:nvPr/>
        </p:nvPicPr>
        <p:blipFill rotWithShape="1">
          <a:blip r:embed="rId4">
            <a:alphaModFix/>
          </a:blip>
          <a:srcRect/>
          <a:stretch/>
        </p:blipFill>
        <p:spPr>
          <a:xfrm>
            <a:off x="8475666" y="158752"/>
            <a:ext cx="428625" cy="368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0"/>
          <p:cNvSpPr txBox="1">
            <a:spLocks noGrp="1"/>
          </p:cNvSpPr>
          <p:nvPr>
            <p:ph type="title"/>
          </p:nvPr>
        </p:nvSpPr>
        <p:spPr>
          <a:xfrm>
            <a:off x="457200" y="149225"/>
            <a:ext cx="8229600" cy="68580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4000"/>
              <a:buFont typeface="Times New Roman"/>
              <a:buNone/>
            </a:pPr>
            <a:r>
              <a:rPr lang="en-US" sz="4000" b="1" i="0" u="none" strike="noStrike" cap="none">
                <a:solidFill>
                  <a:schemeClr val="dk1"/>
                </a:solidFill>
                <a:latin typeface="Times New Roman"/>
                <a:ea typeface="Times New Roman"/>
                <a:cs typeface="Times New Roman"/>
                <a:sym typeface="Times New Roman"/>
              </a:rPr>
              <a:t>Thank  You</a:t>
            </a:r>
            <a:endParaRPr/>
          </a:p>
        </p:txBody>
      </p:sp>
      <p:sp>
        <p:nvSpPr>
          <p:cNvPr id="445" name="Google Shape;445;p20"/>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20</a:t>
            </a:fld>
            <a:endParaRPr sz="1400" b="0" i="0" u="none">
              <a:solidFill>
                <a:schemeClr val="lt2"/>
              </a:solidFill>
              <a:latin typeface="Gill Sans"/>
              <a:ea typeface="Gill Sans"/>
              <a:cs typeface="Gill Sans"/>
              <a:sym typeface="Gill Sans"/>
            </a:endParaRPr>
          </a:p>
        </p:txBody>
      </p:sp>
      <p:sp>
        <p:nvSpPr>
          <p:cNvPr id="446" name="Google Shape;446;p20"/>
          <p:cNvSpPr txBox="1"/>
          <p:nvPr/>
        </p:nvSpPr>
        <p:spPr>
          <a:xfrm>
            <a:off x="0" y="2100262"/>
            <a:ext cx="9144000" cy="1663700"/>
          </a:xfrm>
          <a:prstGeom prst="rect">
            <a:avLst/>
          </a:prstGeom>
          <a:solidFill>
            <a:srgbClr val="EDF0CA"/>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Gill Sans"/>
              <a:buNone/>
            </a:pPr>
            <a:endParaRPr sz="3600" b="0" i="0" u="none">
              <a:solidFill>
                <a:schemeClr val="lt1"/>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ANY QUERIES??? </a:t>
            </a:r>
            <a:endParaRPr/>
          </a:p>
        </p:txBody>
      </p:sp>
      <p:sp>
        <p:nvSpPr>
          <p:cNvPr id="447" name="Google Shape;447;p20"/>
          <p:cNvSpPr txBox="1"/>
          <p:nvPr/>
        </p:nvSpPr>
        <p:spPr>
          <a:xfrm>
            <a:off x="3124200" y="4767264"/>
            <a:ext cx="4038600"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a:p>
        </p:txBody>
      </p:sp>
      <p:pic>
        <p:nvPicPr>
          <p:cNvPr id="448" name="Google Shape;448;p20"/>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449" name="Google Shape;449;p20"/>
          <p:cNvPicPr preferRelativeResize="0"/>
          <p:nvPr/>
        </p:nvPicPr>
        <p:blipFill rotWithShape="1">
          <a:blip r:embed="rId4">
            <a:alphaModFix/>
          </a:blip>
          <a:srcRect/>
          <a:stretch/>
        </p:blipFill>
        <p:spPr>
          <a:xfrm>
            <a:off x="8475666" y="158752"/>
            <a:ext cx="428625" cy="36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
          <p:cNvSpPr txBox="1">
            <a:spLocks noGrp="1"/>
          </p:cNvSpPr>
          <p:nvPr>
            <p:ph type="title"/>
          </p:nvPr>
        </p:nvSpPr>
        <p:spPr>
          <a:xfrm>
            <a:off x="1" y="0"/>
            <a:ext cx="9428084" cy="796925"/>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Problem Identification</a:t>
            </a:r>
            <a:r>
              <a:rPr lang="en-US" sz="3200" b="0" i="0" u="none" strike="noStrike" cap="none">
                <a:solidFill>
                  <a:schemeClr val="dk1"/>
                </a:solidFill>
                <a:latin typeface="Times New Roman"/>
                <a:ea typeface="Times New Roman"/>
                <a:cs typeface="Times New Roman"/>
                <a:sym typeface="Times New Roman"/>
              </a:rPr>
              <a:t> </a:t>
            </a:r>
            <a:endParaRPr/>
          </a:p>
        </p:txBody>
      </p:sp>
      <p:sp>
        <p:nvSpPr>
          <p:cNvPr id="268" name="Google Shape;268;p3"/>
          <p:cNvSpPr txBox="1"/>
          <p:nvPr/>
        </p:nvSpPr>
        <p:spPr>
          <a:xfrm>
            <a:off x="2514600" y="4767264"/>
            <a:ext cx="4191000"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strike="noStrike" cap="none">
                <a:solidFill>
                  <a:schemeClr val="lt2"/>
                </a:solidFill>
                <a:latin typeface="Times New Roman"/>
                <a:ea typeface="Times New Roman"/>
                <a:cs typeface="Times New Roman"/>
                <a:sym typeface="Times New Roman"/>
              </a:rPr>
              <a:t>AGB1211 – </a:t>
            </a:r>
            <a:r>
              <a:rPr lang="en-US" sz="1200" b="0" i="0" u="none" strike="noStrike" cap="none">
                <a:solidFill>
                  <a:schemeClr val="dk1"/>
                </a:solidFill>
                <a:latin typeface="Times New Roman"/>
                <a:ea typeface="Times New Roman"/>
                <a:cs typeface="Times New Roman"/>
                <a:sym typeface="Times New Roman"/>
              </a:rPr>
              <a:t>DESIGN THINKING</a:t>
            </a:r>
            <a:endParaRPr/>
          </a:p>
        </p:txBody>
      </p:sp>
      <p:sp>
        <p:nvSpPr>
          <p:cNvPr id="269" name="Google Shape;269;p3"/>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strike="noStrike" cap="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3</a:t>
            </a:fld>
            <a:endParaRPr sz="1400" b="0" i="0" u="none" strike="noStrike" cap="none">
              <a:solidFill>
                <a:schemeClr val="lt2"/>
              </a:solidFill>
              <a:latin typeface="Gill Sans"/>
              <a:ea typeface="Gill Sans"/>
              <a:cs typeface="Gill Sans"/>
              <a:sym typeface="Gill Sans"/>
            </a:endParaRPr>
          </a:p>
        </p:txBody>
      </p:sp>
      <p:pic>
        <p:nvPicPr>
          <p:cNvPr id="270" name="Google Shape;270;p3"/>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271" name="Google Shape;271;p3"/>
          <p:cNvPicPr preferRelativeResize="0"/>
          <p:nvPr/>
        </p:nvPicPr>
        <p:blipFill rotWithShape="1">
          <a:blip r:embed="rId4">
            <a:alphaModFix/>
          </a:blip>
          <a:srcRect/>
          <a:stretch/>
        </p:blipFill>
        <p:spPr>
          <a:xfrm>
            <a:off x="8475666" y="158752"/>
            <a:ext cx="428625" cy="368300"/>
          </a:xfrm>
          <a:prstGeom prst="rect">
            <a:avLst/>
          </a:prstGeom>
          <a:noFill/>
          <a:ln>
            <a:noFill/>
          </a:ln>
        </p:spPr>
      </p:pic>
      <p:sp>
        <p:nvSpPr>
          <p:cNvPr id="272" name="Google Shape;272;p3"/>
          <p:cNvSpPr txBox="1">
            <a:spLocks noGrp="1"/>
          </p:cNvSpPr>
          <p:nvPr>
            <p:ph type="body" idx="1"/>
          </p:nvPr>
        </p:nvSpPr>
        <p:spPr>
          <a:xfrm>
            <a:off x="979133" y="989578"/>
            <a:ext cx="7281600" cy="3816389"/>
          </a:xfrm>
          <a:prstGeom prst="rect">
            <a:avLst/>
          </a:prstGeom>
          <a:noFill/>
          <a:ln>
            <a:noFill/>
          </a:ln>
        </p:spPr>
        <p:txBody>
          <a:bodyPr spcFirstLastPara="1" wrap="square" lIns="91425" tIns="45700" rIns="91425" bIns="45700" anchor="ctr" anchorCtr="0">
            <a:spAutoFit/>
          </a:bodyPr>
          <a:lstStyle/>
          <a:p>
            <a:pPr marL="0" marR="0" lvl="0" indent="0" algn="just" rtl="0">
              <a:lnSpc>
                <a:spcPct val="200000"/>
              </a:lnSpc>
              <a:spcBef>
                <a:spcPts val="0"/>
              </a:spcBef>
              <a:spcAft>
                <a:spcPts val="0"/>
              </a:spcAft>
              <a:buClr>
                <a:schemeClr val="accent1"/>
              </a:buClr>
              <a:buSzPts val="1520"/>
              <a:buFont typeface="Noto Sans Symbols"/>
              <a:buNone/>
            </a:pPr>
            <a:r>
              <a:rPr lang="en-US" sz="1600" b="0" i="0" u="none" strike="noStrike" cap="none" dirty="0">
                <a:solidFill>
                  <a:schemeClr val="dk1"/>
                </a:solidFill>
                <a:latin typeface="Times New Roman" pitchFamily="18" charset="0"/>
                <a:cs typeface="Times New Roman" pitchFamily="18" charset="0"/>
                <a:sym typeface="Calibri"/>
              </a:rPr>
              <a:t>Traditional attendance and disciplinary management methods have several drawbacks. Manual processes are slow, prone to human errors, and difficult to manage, especially for large student populations. Students and parents often lack timely updates on attendance status or disciplinary actions, leading to communication gaps. Additionally, paper-based systems increase administrative workload, risk data loss, and delay action on absenteeism or misconduct. These inefficiencies highlight the need for a digital solution to streamline these processes effectively.</a:t>
            </a:r>
            <a:endParaRPr sz="1600">
              <a:latin typeface="Times New Roman" pitchFamily="18" charset="0"/>
              <a:cs typeface="Times New Roman" pitchFamily="18" charset="0"/>
            </a:endParaRPr>
          </a:p>
          <a:p>
            <a:pPr marL="0" marR="0" lvl="0" indent="0" algn="l" rtl="0">
              <a:spcBef>
                <a:spcPts val="0"/>
              </a:spcBef>
              <a:spcAft>
                <a:spcPts val="0"/>
              </a:spcAft>
              <a:buClr>
                <a:schemeClr val="accent1"/>
              </a:buClr>
              <a:buSzPts val="1368"/>
              <a:buFont typeface="Noto Sans Symbols"/>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
          <p:cNvSpPr txBox="1">
            <a:spLocks noGrp="1"/>
          </p:cNvSpPr>
          <p:nvPr>
            <p:ph type="title"/>
          </p:nvPr>
        </p:nvSpPr>
        <p:spPr>
          <a:xfrm>
            <a:off x="0" y="0"/>
            <a:ext cx="91440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Objective</a:t>
            </a:r>
            <a:endParaRPr/>
          </a:p>
        </p:txBody>
      </p:sp>
      <p:sp>
        <p:nvSpPr>
          <p:cNvPr id="278" name="Google Shape;278;p4"/>
          <p:cNvSpPr txBox="1"/>
          <p:nvPr/>
        </p:nvSpPr>
        <p:spPr>
          <a:xfrm>
            <a:off x="2743200" y="4767264"/>
            <a:ext cx="4114800"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strike="noStrike" cap="none">
                <a:solidFill>
                  <a:schemeClr val="lt2"/>
                </a:solidFill>
                <a:latin typeface="Times New Roman"/>
                <a:ea typeface="Times New Roman"/>
                <a:cs typeface="Times New Roman"/>
                <a:sym typeface="Times New Roman"/>
              </a:rPr>
              <a:t>AGB1211 – </a:t>
            </a:r>
            <a:r>
              <a:rPr lang="en-US" sz="1200" b="0" i="0" u="none" strike="noStrike" cap="none">
                <a:solidFill>
                  <a:schemeClr val="dk1"/>
                </a:solidFill>
                <a:latin typeface="Times New Roman"/>
                <a:ea typeface="Times New Roman"/>
                <a:cs typeface="Times New Roman"/>
                <a:sym typeface="Times New Roman"/>
              </a:rPr>
              <a:t>DESIGN THINKING</a:t>
            </a:r>
            <a:endParaRPr/>
          </a:p>
        </p:txBody>
      </p:sp>
      <p:sp>
        <p:nvSpPr>
          <p:cNvPr id="279" name="Google Shape;279;p4"/>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strike="noStrike" cap="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4</a:t>
            </a:fld>
            <a:endParaRPr sz="1400" b="0" i="0" u="none" strike="noStrike" cap="none">
              <a:solidFill>
                <a:schemeClr val="lt2"/>
              </a:solidFill>
              <a:latin typeface="Gill Sans"/>
              <a:ea typeface="Gill Sans"/>
              <a:cs typeface="Gill Sans"/>
              <a:sym typeface="Gill Sans"/>
            </a:endParaRPr>
          </a:p>
        </p:txBody>
      </p:sp>
      <p:pic>
        <p:nvPicPr>
          <p:cNvPr id="280" name="Google Shape;280;p4"/>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281" name="Google Shape;281;p4"/>
          <p:cNvPicPr preferRelativeResize="0"/>
          <p:nvPr/>
        </p:nvPicPr>
        <p:blipFill rotWithShape="1">
          <a:blip r:embed="rId4">
            <a:alphaModFix/>
          </a:blip>
          <a:srcRect/>
          <a:stretch/>
        </p:blipFill>
        <p:spPr>
          <a:xfrm>
            <a:off x="8475666" y="158752"/>
            <a:ext cx="428625" cy="368300"/>
          </a:xfrm>
          <a:prstGeom prst="rect">
            <a:avLst/>
          </a:prstGeom>
          <a:noFill/>
          <a:ln>
            <a:noFill/>
          </a:ln>
        </p:spPr>
      </p:pic>
      <p:sp>
        <p:nvSpPr>
          <p:cNvPr id="282" name="Google Shape;282;p4"/>
          <p:cNvSpPr txBox="1">
            <a:spLocks noGrp="1"/>
          </p:cNvSpPr>
          <p:nvPr>
            <p:ph type="body" idx="1"/>
          </p:nvPr>
        </p:nvSpPr>
        <p:spPr>
          <a:xfrm>
            <a:off x="837088" y="675866"/>
            <a:ext cx="7756495" cy="4308831"/>
          </a:xfrm>
          <a:prstGeom prst="rect">
            <a:avLst/>
          </a:prstGeom>
          <a:noFill/>
          <a:ln>
            <a:noFill/>
          </a:ln>
        </p:spPr>
        <p:txBody>
          <a:bodyPr spcFirstLastPara="1" wrap="square" lIns="91425" tIns="45700" rIns="91425" bIns="45700" anchor="ctr" anchorCtr="0">
            <a:spAutoFit/>
          </a:bodyPr>
          <a:lstStyle/>
          <a:p>
            <a:pPr marL="0" marR="0" lvl="0" indent="0" algn="just" rtl="0">
              <a:lnSpc>
                <a:spcPct val="200000"/>
              </a:lnSpc>
              <a:spcBef>
                <a:spcPts val="0"/>
              </a:spcBef>
              <a:spcAft>
                <a:spcPts val="0"/>
              </a:spcAft>
              <a:buClr>
                <a:schemeClr val="accent1"/>
              </a:buClr>
              <a:buSzPts val="1520"/>
              <a:buFont typeface="Noto Sans Symbols"/>
              <a:buNone/>
            </a:pPr>
            <a:r>
              <a:rPr lang="en-US" sz="1600" b="0" i="0" u="none" strike="noStrike" cap="none" dirty="0">
                <a:solidFill>
                  <a:schemeClr val="dk1"/>
                </a:solidFill>
                <a:latin typeface="Times New Roman" pitchFamily="18" charset="0"/>
                <a:cs typeface="Times New Roman" pitchFamily="18" charset="0"/>
                <a:sym typeface="Calibri"/>
              </a:rPr>
              <a:t>The objective of this project is to develop a mobile application that simplifies attendance monitoring and disciplinary action management in colleges. The app aims to replace traditional manual methods with a digital system to ensure accuracy, reduce errors, and save time. It seeks to improve communication by providing timely updates to students and parents about attendance and disciplinary records. Additionally, the app will streamline disciplinary processes, reduce administrative workload, and promote accountability by maintaining transparent and easily accessible </a:t>
            </a:r>
            <a:r>
              <a:rPr lang="en-US" sz="1600" b="0" i="0" u="none" strike="noStrike" cap="none" dirty="0" smtClean="0">
                <a:solidFill>
                  <a:schemeClr val="dk1"/>
                </a:solidFill>
                <a:latin typeface="Times New Roman" pitchFamily="18" charset="0"/>
                <a:cs typeface="Times New Roman" pitchFamily="18" charset="0"/>
                <a:sym typeface="Calibri"/>
              </a:rPr>
              <a:t>records. </a:t>
            </a:r>
            <a:r>
              <a:rPr lang="en-US" sz="1600" dirty="0" smtClean="0">
                <a:latin typeface="Times New Roman" pitchFamily="18" charset="0"/>
                <a:cs typeface="Times New Roman" pitchFamily="18" charset="0"/>
              </a:rPr>
              <a:t>T</a:t>
            </a:r>
            <a:r>
              <a:rPr lang="en-US" sz="1600" b="0" i="0" u="none" strike="noStrike" cap="none" dirty="0" smtClean="0">
                <a:solidFill>
                  <a:schemeClr val="dk1"/>
                </a:solidFill>
                <a:latin typeface="Times New Roman" pitchFamily="18" charset="0"/>
                <a:cs typeface="Times New Roman" pitchFamily="18" charset="0"/>
                <a:sym typeface="Calibri"/>
              </a:rPr>
              <a:t>he </a:t>
            </a:r>
            <a:r>
              <a:rPr lang="en-US" sz="1600" b="0" i="0" u="none" strike="noStrike" cap="none" dirty="0">
                <a:solidFill>
                  <a:schemeClr val="dk1"/>
                </a:solidFill>
                <a:latin typeface="Times New Roman" pitchFamily="18" charset="0"/>
                <a:cs typeface="Times New Roman" pitchFamily="18" charset="0"/>
                <a:sym typeface="Calibri"/>
              </a:rPr>
              <a:t>system aims to create a more efficient and organized academic environment.</a:t>
            </a:r>
            <a:endParaRPr sz="1600">
              <a:latin typeface="Times New Roman" pitchFamily="18" charset="0"/>
              <a:cs typeface="Times New Roman" pitchFamily="18" charset="0"/>
            </a:endParaRPr>
          </a:p>
          <a:p>
            <a:pPr marL="0" marR="0" lvl="0" indent="0" algn="l" rtl="0">
              <a:spcBef>
                <a:spcPts val="0"/>
              </a:spcBef>
              <a:spcAft>
                <a:spcPts val="0"/>
              </a:spcAft>
              <a:buClr>
                <a:schemeClr val="accent1"/>
              </a:buClr>
              <a:buSzPts val="1368"/>
              <a:buFont typeface="Noto Sans Symbols"/>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
          <p:cNvSpPr txBox="1">
            <a:spLocks noGrp="1"/>
          </p:cNvSpPr>
          <p:nvPr>
            <p:ph type="title"/>
          </p:nvPr>
        </p:nvSpPr>
        <p:spPr>
          <a:xfrm>
            <a:off x="0" y="0"/>
            <a:ext cx="9144000" cy="835025"/>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err="1">
                <a:solidFill>
                  <a:schemeClr val="dk1"/>
                </a:solidFill>
                <a:latin typeface="Times New Roman"/>
                <a:ea typeface="Times New Roman"/>
                <a:cs typeface="Times New Roman"/>
                <a:sym typeface="Times New Roman"/>
              </a:rPr>
              <a:t>BrainStorming</a:t>
            </a:r>
            <a:endParaRPr/>
          </a:p>
        </p:txBody>
      </p:sp>
      <p:sp>
        <p:nvSpPr>
          <p:cNvPr id="288" name="Google Shape;288;p5"/>
          <p:cNvSpPr txBox="1"/>
          <p:nvPr/>
        </p:nvSpPr>
        <p:spPr>
          <a:xfrm>
            <a:off x="2514604" y="4767264"/>
            <a:ext cx="4035425"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strike="noStrike" cap="none">
                <a:solidFill>
                  <a:schemeClr val="lt2"/>
                </a:solidFill>
                <a:latin typeface="Times New Roman"/>
                <a:ea typeface="Times New Roman"/>
                <a:cs typeface="Times New Roman"/>
                <a:sym typeface="Times New Roman"/>
              </a:rPr>
              <a:t>AGB1211 – </a:t>
            </a:r>
            <a:r>
              <a:rPr lang="en-US" sz="1200" b="0" i="0" u="none" strike="noStrike" cap="none">
                <a:solidFill>
                  <a:schemeClr val="dk1"/>
                </a:solidFill>
                <a:latin typeface="Times New Roman"/>
                <a:ea typeface="Times New Roman"/>
                <a:cs typeface="Times New Roman"/>
                <a:sym typeface="Times New Roman"/>
              </a:rPr>
              <a:t>DESIGN THINKING</a:t>
            </a:r>
            <a:endParaRPr/>
          </a:p>
        </p:txBody>
      </p:sp>
      <p:sp>
        <p:nvSpPr>
          <p:cNvPr id="289" name="Google Shape;289;p5"/>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strike="noStrike" cap="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5</a:t>
            </a:fld>
            <a:endParaRPr sz="1400" b="0" i="0" u="none" strike="noStrike" cap="none">
              <a:solidFill>
                <a:schemeClr val="lt2"/>
              </a:solidFill>
              <a:latin typeface="Gill Sans"/>
              <a:ea typeface="Gill Sans"/>
              <a:cs typeface="Gill Sans"/>
              <a:sym typeface="Gill Sans"/>
            </a:endParaRPr>
          </a:p>
        </p:txBody>
      </p:sp>
      <p:pic>
        <p:nvPicPr>
          <p:cNvPr id="290" name="Google Shape;290;p5"/>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291" name="Google Shape;291;p5"/>
          <p:cNvPicPr preferRelativeResize="0"/>
          <p:nvPr/>
        </p:nvPicPr>
        <p:blipFill rotWithShape="1">
          <a:blip r:embed="rId4">
            <a:alphaModFix/>
          </a:blip>
          <a:srcRect/>
          <a:stretch/>
        </p:blipFill>
        <p:spPr>
          <a:xfrm>
            <a:off x="8475666" y="158752"/>
            <a:ext cx="428625" cy="368300"/>
          </a:xfrm>
          <a:prstGeom prst="rect">
            <a:avLst/>
          </a:prstGeom>
          <a:noFill/>
          <a:ln>
            <a:noFill/>
          </a:ln>
        </p:spPr>
      </p:pic>
      <p:sp>
        <p:nvSpPr>
          <p:cNvPr id="292" name="Google Shape;292;p5"/>
          <p:cNvSpPr txBox="1"/>
          <p:nvPr/>
        </p:nvSpPr>
        <p:spPr>
          <a:xfrm>
            <a:off x="972983" y="943292"/>
            <a:ext cx="3117016" cy="37856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Gill Sans"/>
              <a:buNone/>
            </a:pPr>
            <a:r>
              <a:rPr lang="en-US" sz="1600" b="1" i="0" u="none" strike="noStrike" cap="none" dirty="0">
                <a:solidFill>
                  <a:srgbClr val="000000"/>
                </a:solidFill>
                <a:latin typeface="Times New Roman" pitchFamily="18" charset="0"/>
                <a:ea typeface="Gill Sans"/>
                <a:cs typeface="Times New Roman" pitchFamily="18" charset="0"/>
                <a:sym typeface="Gill Sans"/>
              </a:rPr>
              <a:t>Attendance </a:t>
            </a:r>
            <a:r>
              <a:rPr lang="en-US" sz="1600" b="1" i="0" u="none" strike="noStrike" cap="none" dirty="0" smtClean="0">
                <a:solidFill>
                  <a:srgbClr val="000000"/>
                </a:solidFill>
                <a:latin typeface="Times New Roman" pitchFamily="18" charset="0"/>
                <a:ea typeface="Gill Sans"/>
                <a:cs typeface="Times New Roman" pitchFamily="18" charset="0"/>
                <a:sym typeface="Gill Sans"/>
              </a:rPr>
              <a:t>software</a:t>
            </a:r>
            <a:r>
              <a:rPr lang="en-US" sz="1600" b="0" i="0" u="none" strike="noStrike" cap="none" dirty="0" smtClean="0">
                <a:solidFill>
                  <a:srgbClr val="000000"/>
                </a:solidFill>
                <a:latin typeface="Times New Roman" pitchFamily="18" charset="0"/>
                <a:ea typeface="Gill Sans"/>
                <a:cs typeface="Times New Roman" pitchFamily="18" charset="0"/>
                <a:sym typeface="Gill Sans"/>
              </a:rPr>
              <a:t/>
            </a:r>
            <a:br>
              <a:rPr lang="en-US" sz="1600" b="0" i="0" u="none" strike="noStrike" cap="none" dirty="0" smtClean="0">
                <a:solidFill>
                  <a:srgbClr val="000000"/>
                </a:solidFill>
                <a:latin typeface="Times New Roman" pitchFamily="18" charset="0"/>
                <a:ea typeface="Gill Sans"/>
                <a:cs typeface="Times New Roman" pitchFamily="18" charset="0"/>
                <a:sym typeface="Gill Sans"/>
              </a:rPr>
            </a:br>
            <a:r>
              <a:rPr lang="en-US" sz="1600" b="0" i="0" u="none" strike="noStrike" cap="none" dirty="0" smtClean="0">
                <a:solidFill>
                  <a:srgbClr val="000000"/>
                </a:solidFill>
                <a:latin typeface="Times New Roman" pitchFamily="18" charset="0"/>
                <a:ea typeface="Gill Sans"/>
                <a:cs typeface="Times New Roman" pitchFamily="18" charset="0"/>
                <a:sym typeface="Gill Sans"/>
              </a:rPr>
              <a:t>&gt;Automated alerts</a:t>
            </a:r>
            <a:r>
              <a:rPr lang="en-US" sz="1600" b="0" i="0" u="none" strike="noStrike" cap="none" dirty="0">
                <a:solidFill>
                  <a:srgbClr val="000000"/>
                </a:solidFill>
                <a:latin typeface="Times New Roman" pitchFamily="18" charset="0"/>
                <a:ea typeface="Gill Sans"/>
                <a:cs typeface="Times New Roman" pitchFamily="18" charset="0"/>
                <a:sym typeface="Gill Sans"/>
              </a:rPr>
              <a:t/>
            </a:r>
            <a:br>
              <a:rPr lang="en-US" sz="1600" b="0" i="0" u="none" strike="noStrike" cap="none" dirty="0">
                <a:solidFill>
                  <a:srgbClr val="000000"/>
                </a:solidFill>
                <a:latin typeface="Times New Roman" pitchFamily="18" charset="0"/>
                <a:ea typeface="Gill Sans"/>
                <a:cs typeface="Times New Roman" pitchFamily="18" charset="0"/>
                <a:sym typeface="Gill Sans"/>
              </a:rPr>
            </a:br>
            <a:r>
              <a:rPr lang="en-US" sz="1600" b="0" i="0" u="none" strike="noStrike" cap="none" dirty="0" smtClean="0">
                <a:solidFill>
                  <a:srgbClr val="000000"/>
                </a:solidFill>
                <a:latin typeface="Times New Roman" pitchFamily="18" charset="0"/>
                <a:ea typeface="Gill Sans"/>
                <a:cs typeface="Times New Roman" pitchFamily="18" charset="0"/>
                <a:sym typeface="Gill Sans"/>
              </a:rPr>
              <a:t>&gt;Absenteeism </a:t>
            </a:r>
            <a:r>
              <a:rPr lang="en-US" sz="1600" b="0" i="0" u="none" strike="noStrike" cap="none" dirty="0">
                <a:solidFill>
                  <a:srgbClr val="000000"/>
                </a:solidFill>
                <a:latin typeface="Times New Roman" pitchFamily="18" charset="0"/>
                <a:ea typeface="Gill Sans"/>
                <a:cs typeface="Times New Roman" pitchFamily="18" charset="0"/>
                <a:sym typeface="Gill Sans"/>
              </a:rPr>
              <a:t>tracking</a:t>
            </a:r>
            <a:br>
              <a:rPr lang="en-US" sz="1600" b="0" i="0" u="none" strike="noStrike" cap="none" dirty="0">
                <a:solidFill>
                  <a:srgbClr val="000000"/>
                </a:solidFill>
                <a:latin typeface="Times New Roman" pitchFamily="18" charset="0"/>
                <a:ea typeface="Gill Sans"/>
                <a:cs typeface="Times New Roman" pitchFamily="18" charset="0"/>
                <a:sym typeface="Gill Sans"/>
              </a:rPr>
            </a:br>
            <a:r>
              <a:rPr lang="en-US" sz="1600" b="0" i="0" u="none" strike="noStrike" cap="none" dirty="0" smtClean="0">
                <a:solidFill>
                  <a:srgbClr val="000000"/>
                </a:solidFill>
                <a:latin typeface="Times New Roman" pitchFamily="18" charset="0"/>
                <a:ea typeface="Gill Sans"/>
                <a:cs typeface="Times New Roman" pitchFamily="18" charset="0"/>
                <a:sym typeface="Gill Sans"/>
              </a:rPr>
              <a:t>&gt;Compliance</a:t>
            </a:r>
            <a:r>
              <a:rPr lang="en-US" sz="1600" b="0" i="0" u="none" strike="noStrike" cap="none" dirty="0">
                <a:solidFill>
                  <a:srgbClr val="000000"/>
                </a:solidFill>
                <a:latin typeface="Times New Roman" pitchFamily="18" charset="0"/>
                <a:ea typeface="Gill Sans"/>
                <a:cs typeface="Times New Roman" pitchFamily="18" charset="0"/>
                <a:sym typeface="Gill Sans"/>
              </a:rPr>
              <a:t/>
            </a:r>
            <a:br>
              <a:rPr lang="en-US" sz="1600" b="0" i="0" u="none" strike="noStrike" cap="none" dirty="0">
                <a:solidFill>
                  <a:srgbClr val="000000"/>
                </a:solidFill>
                <a:latin typeface="Times New Roman" pitchFamily="18" charset="0"/>
                <a:ea typeface="Gill Sans"/>
                <a:cs typeface="Times New Roman" pitchFamily="18" charset="0"/>
                <a:sym typeface="Gill Sans"/>
              </a:rPr>
            </a:br>
            <a:r>
              <a:rPr lang="en-US" sz="1600" b="0" i="0" u="none" strike="noStrike" cap="none" dirty="0" smtClean="0">
                <a:solidFill>
                  <a:srgbClr val="000000"/>
                </a:solidFill>
                <a:latin typeface="Times New Roman" pitchFamily="18" charset="0"/>
                <a:ea typeface="Gill Sans"/>
                <a:cs typeface="Times New Roman" pitchFamily="18" charset="0"/>
                <a:sym typeface="Gill Sans"/>
              </a:rPr>
              <a:t>&gt;Penalties</a:t>
            </a:r>
            <a:r>
              <a:rPr lang="en-US" sz="1600" b="0" i="0" u="none" strike="noStrike" cap="none" dirty="0">
                <a:solidFill>
                  <a:srgbClr val="000000"/>
                </a:solidFill>
                <a:latin typeface="Times New Roman" pitchFamily="18" charset="0"/>
                <a:ea typeface="Gill Sans"/>
                <a:cs typeface="Times New Roman" pitchFamily="18" charset="0"/>
                <a:sym typeface="Gill Sans"/>
              </a:rPr>
              <a:t/>
            </a:r>
            <a:br>
              <a:rPr lang="en-US" sz="1600" b="0" i="0" u="none" strike="noStrike" cap="none" dirty="0">
                <a:solidFill>
                  <a:srgbClr val="000000"/>
                </a:solidFill>
                <a:latin typeface="Times New Roman" pitchFamily="18" charset="0"/>
                <a:ea typeface="Gill Sans"/>
                <a:cs typeface="Times New Roman" pitchFamily="18" charset="0"/>
                <a:sym typeface="Gill Sans"/>
              </a:rPr>
            </a:br>
            <a:r>
              <a:rPr lang="en-US" sz="1600" b="0" i="0" u="none" strike="noStrike" cap="none" dirty="0" smtClean="0">
                <a:solidFill>
                  <a:srgbClr val="000000"/>
                </a:solidFill>
                <a:latin typeface="Times New Roman" pitchFamily="18" charset="0"/>
                <a:ea typeface="Gill Sans"/>
                <a:cs typeface="Times New Roman" pitchFamily="18" charset="0"/>
                <a:sym typeface="Gill Sans"/>
              </a:rPr>
              <a:t>&gt;Rewards</a:t>
            </a:r>
            <a:r>
              <a:rPr lang="en-US" sz="1600" b="0" i="0" u="none" strike="noStrike" cap="none" dirty="0">
                <a:solidFill>
                  <a:srgbClr val="000000"/>
                </a:solidFill>
                <a:latin typeface="Times New Roman" pitchFamily="18" charset="0"/>
                <a:ea typeface="Gill Sans"/>
                <a:cs typeface="Times New Roman" pitchFamily="18" charset="0"/>
                <a:sym typeface="Gill Sans"/>
              </a:rPr>
              <a:t/>
            </a:r>
            <a:br>
              <a:rPr lang="en-US" sz="1600" b="0" i="0" u="none" strike="noStrike" cap="none" dirty="0">
                <a:solidFill>
                  <a:srgbClr val="000000"/>
                </a:solidFill>
                <a:latin typeface="Times New Roman" pitchFamily="18" charset="0"/>
                <a:ea typeface="Gill Sans"/>
                <a:cs typeface="Times New Roman" pitchFamily="18" charset="0"/>
                <a:sym typeface="Gill Sans"/>
              </a:rPr>
            </a:br>
            <a:r>
              <a:rPr lang="en-US" sz="1600" b="0" i="0" u="none" strike="noStrike" cap="none" dirty="0" smtClean="0">
                <a:solidFill>
                  <a:srgbClr val="000000"/>
                </a:solidFill>
                <a:latin typeface="Times New Roman" pitchFamily="18" charset="0"/>
                <a:ea typeface="Gill Sans"/>
                <a:cs typeface="Times New Roman" pitchFamily="18" charset="0"/>
                <a:sym typeface="Gill Sans"/>
              </a:rPr>
              <a:t>&gt;Real-time monitoring</a:t>
            </a:r>
            <a:r>
              <a:rPr lang="en-US" sz="1600" b="0" i="0" u="none" strike="noStrike" cap="none" dirty="0">
                <a:solidFill>
                  <a:srgbClr val="000000"/>
                </a:solidFill>
                <a:latin typeface="Times New Roman" pitchFamily="18" charset="0"/>
                <a:ea typeface="Gill Sans"/>
                <a:cs typeface="Times New Roman" pitchFamily="18" charset="0"/>
                <a:sym typeface="Gill Sans"/>
              </a:rPr>
              <a:t/>
            </a:r>
            <a:br>
              <a:rPr lang="en-US" sz="1600" b="0" i="0" u="none" strike="noStrike" cap="none" dirty="0">
                <a:solidFill>
                  <a:srgbClr val="000000"/>
                </a:solidFill>
                <a:latin typeface="Times New Roman" pitchFamily="18" charset="0"/>
                <a:ea typeface="Gill Sans"/>
                <a:cs typeface="Times New Roman" pitchFamily="18" charset="0"/>
                <a:sym typeface="Gill Sans"/>
              </a:rPr>
            </a:br>
            <a:r>
              <a:rPr lang="en-US" sz="1600" b="0" i="0" u="none" strike="noStrike" cap="none" dirty="0" smtClean="0">
                <a:solidFill>
                  <a:srgbClr val="000000"/>
                </a:solidFill>
                <a:latin typeface="Times New Roman" pitchFamily="18" charset="0"/>
                <a:ea typeface="Gill Sans"/>
                <a:cs typeface="Times New Roman" pitchFamily="18" charset="0"/>
                <a:sym typeface="Gill Sans"/>
              </a:rPr>
              <a:t>&gt;Parent </a:t>
            </a:r>
            <a:r>
              <a:rPr lang="en-US" sz="1600" b="0" i="0" u="none" strike="noStrike" cap="none" dirty="0">
                <a:solidFill>
                  <a:srgbClr val="000000"/>
                </a:solidFill>
                <a:latin typeface="Times New Roman" pitchFamily="18" charset="0"/>
                <a:ea typeface="Gill Sans"/>
                <a:cs typeface="Times New Roman" pitchFamily="18" charset="0"/>
                <a:sym typeface="Gill Sans"/>
              </a:rPr>
              <a:t>notifications</a:t>
            </a:r>
            <a:br>
              <a:rPr lang="en-US" sz="1600" b="0" i="0" u="none" strike="noStrike" cap="none" dirty="0">
                <a:solidFill>
                  <a:srgbClr val="000000"/>
                </a:solidFill>
                <a:latin typeface="Times New Roman" pitchFamily="18" charset="0"/>
                <a:ea typeface="Gill Sans"/>
                <a:cs typeface="Times New Roman" pitchFamily="18" charset="0"/>
                <a:sym typeface="Gill Sans"/>
              </a:rPr>
            </a:br>
            <a:r>
              <a:rPr lang="en-US" sz="1600" b="0" i="0" u="none" strike="noStrike" cap="none" dirty="0" smtClean="0">
                <a:solidFill>
                  <a:srgbClr val="000000"/>
                </a:solidFill>
                <a:latin typeface="Times New Roman" pitchFamily="18" charset="0"/>
                <a:ea typeface="Gill Sans"/>
                <a:cs typeface="Times New Roman" pitchFamily="18" charset="0"/>
                <a:sym typeface="Gill Sans"/>
              </a:rPr>
              <a:t>&gt;Classroom </a:t>
            </a:r>
            <a:r>
              <a:rPr lang="en-US" sz="1600" b="0" i="0" u="none" strike="noStrike" cap="none" dirty="0">
                <a:solidFill>
                  <a:srgbClr val="000000"/>
                </a:solidFill>
                <a:latin typeface="Times New Roman" pitchFamily="18" charset="0"/>
                <a:ea typeface="Gill Sans"/>
                <a:cs typeface="Times New Roman" pitchFamily="18" charset="0"/>
                <a:sym typeface="Gill Sans"/>
              </a:rPr>
              <a:t>engagement </a:t>
            </a:r>
            <a:endParaRPr sz="1600" b="0" i="0" u="none">
              <a:solidFill>
                <a:srgbClr val="000000"/>
              </a:solidFill>
              <a:latin typeface="Times New Roman" pitchFamily="18" charset="0"/>
              <a:ea typeface="Gill Sans"/>
              <a:cs typeface="Times New Roman" pitchFamily="18" charset="0"/>
              <a:sym typeface="Gill Sans"/>
            </a:endParaRPr>
          </a:p>
          <a:p>
            <a:pPr marL="0" marR="0" lvl="0" indent="0" algn="l" rtl="0">
              <a:lnSpc>
                <a:spcPct val="150000"/>
              </a:lnSpc>
              <a:spcBef>
                <a:spcPts val="0"/>
              </a:spcBef>
              <a:spcAft>
                <a:spcPts val="0"/>
              </a:spcAft>
              <a:buClr>
                <a:srgbClr val="000000"/>
              </a:buClr>
              <a:buSzPts val="2400"/>
              <a:buFont typeface="Gill Sans"/>
              <a:buNone/>
            </a:pPr>
            <a:r>
              <a:rPr lang="en-US" sz="1600" b="0" i="0" u="none" dirty="0" smtClean="0">
                <a:solidFill>
                  <a:srgbClr val="000000"/>
                </a:solidFill>
                <a:latin typeface="Times New Roman" pitchFamily="18" charset="0"/>
                <a:ea typeface="Gill Sans"/>
                <a:cs typeface="Times New Roman" pitchFamily="18" charset="0"/>
                <a:sym typeface="Gill Sans"/>
              </a:rPr>
              <a:t>&gt;Behavior </a:t>
            </a:r>
            <a:r>
              <a:rPr lang="en-US" sz="1600" b="0" i="0" u="none" dirty="0" err="1">
                <a:solidFill>
                  <a:srgbClr val="000000"/>
                </a:solidFill>
                <a:latin typeface="Times New Roman" pitchFamily="18" charset="0"/>
                <a:ea typeface="Gill Sans"/>
                <a:cs typeface="Times New Roman" pitchFamily="18" charset="0"/>
                <a:sym typeface="Gill Sans"/>
              </a:rPr>
              <a:t>alanalysis</a:t>
            </a:r>
            <a:endParaRPr sz="1600" b="0" i="0" u="none">
              <a:solidFill>
                <a:srgbClr val="000000"/>
              </a:solidFill>
              <a:latin typeface="Times New Roman" pitchFamily="18" charset="0"/>
              <a:ea typeface="Gill Sans"/>
              <a:cs typeface="Times New Roman" pitchFamily="18" charset="0"/>
              <a:sym typeface="Gill Sans"/>
            </a:endParaRPr>
          </a:p>
        </p:txBody>
      </p:sp>
      <p:sp>
        <p:nvSpPr>
          <p:cNvPr id="293" name="Google Shape;293;p5"/>
          <p:cNvSpPr txBox="1"/>
          <p:nvPr/>
        </p:nvSpPr>
        <p:spPr>
          <a:xfrm>
            <a:off x="5224773" y="1069256"/>
            <a:ext cx="3698483" cy="341627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Gill Sans"/>
              <a:buNone/>
            </a:pPr>
            <a:r>
              <a:rPr lang="en-US" sz="1600" b="1" i="0" u="none" dirty="0">
                <a:solidFill>
                  <a:srgbClr val="000000"/>
                </a:solidFill>
                <a:latin typeface="Times New Roman" pitchFamily="18" charset="0"/>
                <a:ea typeface="Gill Sans"/>
                <a:cs typeface="Times New Roman" pitchFamily="18" charset="0"/>
                <a:sym typeface="Gill Sans"/>
              </a:rPr>
              <a:t>Historical data</a:t>
            </a:r>
            <a:r>
              <a:rPr lang="en-US" sz="1600" b="0" i="0" u="none" dirty="0">
                <a:solidFill>
                  <a:srgbClr val="000000"/>
                </a:solidFill>
                <a:latin typeface="Times New Roman" pitchFamily="18" charset="0"/>
                <a:ea typeface="Gill Sans"/>
                <a:cs typeface="Times New Roman" pitchFamily="18" charset="0"/>
                <a:sym typeface="Gill Sans"/>
              </a:rPr>
              <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&gt;Academic performance</a:t>
            </a:r>
            <a:br>
              <a:rPr lang="en-US" sz="1600" b="0" i="0" u="none" dirty="0">
                <a:solidFill>
                  <a:srgbClr val="000000"/>
                </a:solidFill>
                <a:latin typeface="Times New Roman" pitchFamily="18" charset="0"/>
                <a:ea typeface="Gill Sans"/>
                <a:cs typeface="Times New Roman" pitchFamily="18" charset="0"/>
                <a:sym typeface="Gill Sans"/>
              </a:rPr>
            </a:br>
            <a:r>
              <a:rPr lang="en-US" sz="1600" b="0" i="0" u="none" dirty="0">
                <a:solidFill>
                  <a:srgbClr val="000000"/>
                </a:solidFill>
                <a:latin typeface="Times New Roman" pitchFamily="18" charset="0"/>
                <a:ea typeface="Gill Sans"/>
                <a:cs typeface="Times New Roman" pitchFamily="18" charset="0"/>
                <a:sym typeface="Gill Sans"/>
              </a:rPr>
              <a:t>&gt;Student </a:t>
            </a:r>
            <a:r>
              <a:rPr lang="en-US" sz="1600" b="0" i="0" u="none" dirty="0" err="1">
                <a:solidFill>
                  <a:srgbClr val="000000"/>
                </a:solidFill>
                <a:latin typeface="Times New Roman" pitchFamily="18" charset="0"/>
                <a:ea typeface="Gill Sans"/>
                <a:cs typeface="Times New Roman" pitchFamily="18" charset="0"/>
                <a:sym typeface="Gill Sans"/>
              </a:rPr>
              <a:t>IDcards</a:t>
            </a:r>
            <a:endParaRPr sz="1600" b="0" i="0" u="none">
              <a:solidFill>
                <a:srgbClr val="000000"/>
              </a:solidFill>
              <a:latin typeface="Times New Roman" pitchFamily="18" charset="0"/>
              <a:ea typeface="Gill Sans"/>
              <a:cs typeface="Times New Roman" pitchFamily="18" charset="0"/>
              <a:sym typeface="Gill Sans"/>
            </a:endParaRPr>
          </a:p>
          <a:p>
            <a:pPr lvl="0">
              <a:lnSpc>
                <a:spcPct val="150000"/>
              </a:lnSpc>
              <a:buSzPts val="2400"/>
            </a:pPr>
            <a:r>
              <a:rPr lang="en-US" sz="1600" dirty="0" smtClean="0">
                <a:latin typeface="Times New Roman" pitchFamily="18" charset="0"/>
                <a:ea typeface="Gill Sans"/>
                <a:cs typeface="Times New Roman" pitchFamily="18" charset="0"/>
                <a:sym typeface="Gill Sans"/>
              </a:rPr>
              <a:t>&gt; Check-in/check-</a:t>
            </a:r>
            <a:r>
              <a:rPr lang="en-US" sz="1600" dirty="0" err="1" smtClean="0">
                <a:latin typeface="Times New Roman" pitchFamily="18" charset="0"/>
                <a:ea typeface="Gill Sans"/>
                <a:cs typeface="Times New Roman" pitchFamily="18" charset="0"/>
                <a:sym typeface="Gill Sans"/>
              </a:rPr>
              <a:t>outsystems</a:t>
            </a:r>
            <a:endParaRPr sz="1600" b="0" i="0" u="none">
              <a:solidFill>
                <a:srgbClr val="000000"/>
              </a:solidFill>
              <a:latin typeface="Times New Roman" pitchFamily="18" charset="0"/>
              <a:ea typeface="Gill Sans"/>
              <a:cs typeface="Times New Roman" pitchFamily="18" charset="0"/>
              <a:sym typeface="Gill Sans"/>
            </a:endParaRPr>
          </a:p>
          <a:p>
            <a:pPr marL="0" marR="0" lvl="0" indent="0" algn="l" rtl="0">
              <a:lnSpc>
                <a:spcPct val="150000"/>
              </a:lnSpc>
              <a:spcBef>
                <a:spcPts val="0"/>
              </a:spcBef>
              <a:spcAft>
                <a:spcPts val="0"/>
              </a:spcAft>
              <a:buClr>
                <a:srgbClr val="000000"/>
              </a:buClr>
              <a:buSzPts val="2400"/>
              <a:buFont typeface="Gill Sans"/>
              <a:buNone/>
            </a:pPr>
            <a:r>
              <a:rPr lang="en-US" sz="1600" b="0" i="0" u="none" dirty="0">
                <a:solidFill>
                  <a:srgbClr val="000000"/>
                </a:solidFill>
                <a:latin typeface="Times New Roman" pitchFamily="18" charset="0"/>
                <a:ea typeface="Gill Sans"/>
                <a:cs typeface="Times New Roman" pitchFamily="18" charset="0"/>
                <a:sym typeface="Gill Sans"/>
              </a:rPr>
              <a:t>&gt;Time management</a:t>
            </a:r>
            <a:endParaRPr sz="1600" b="0" i="0" u="none">
              <a:solidFill>
                <a:srgbClr val="000000"/>
              </a:solidFill>
              <a:latin typeface="Times New Roman" pitchFamily="18" charset="0"/>
              <a:ea typeface="Gill Sans"/>
              <a:cs typeface="Times New Roman" pitchFamily="18" charset="0"/>
              <a:sym typeface="Gill Sans"/>
            </a:endParaRPr>
          </a:p>
          <a:p>
            <a:pPr marL="0" marR="0" lvl="0" indent="0" algn="l" rtl="0">
              <a:lnSpc>
                <a:spcPct val="150000"/>
              </a:lnSpc>
              <a:spcBef>
                <a:spcPts val="0"/>
              </a:spcBef>
              <a:spcAft>
                <a:spcPts val="0"/>
              </a:spcAft>
              <a:buClr>
                <a:srgbClr val="000000"/>
              </a:buClr>
              <a:buSzPts val="2400"/>
              <a:buFont typeface="Gill Sans"/>
              <a:buNone/>
            </a:pPr>
            <a:r>
              <a:rPr lang="en-US" sz="1600" b="0" i="0" u="none" dirty="0">
                <a:solidFill>
                  <a:srgbClr val="000000"/>
                </a:solidFill>
                <a:latin typeface="Times New Roman" pitchFamily="18" charset="0"/>
                <a:ea typeface="Gill Sans"/>
                <a:cs typeface="Times New Roman" pitchFamily="18" charset="0"/>
                <a:sym typeface="Gill Sans"/>
              </a:rPr>
              <a:t>&gt;Data privacy.</a:t>
            </a:r>
            <a:endParaRPr sz="1600" b="0" i="0" u="none">
              <a:solidFill>
                <a:srgbClr val="000000"/>
              </a:solidFill>
              <a:latin typeface="Times New Roman" pitchFamily="18" charset="0"/>
              <a:ea typeface="Gill Sans"/>
              <a:cs typeface="Times New Roman" pitchFamily="18" charset="0"/>
              <a:sym typeface="Gill Sans"/>
            </a:endParaRPr>
          </a:p>
          <a:p>
            <a:pPr marL="0" marR="0" lvl="0" indent="0" algn="l" rtl="0">
              <a:lnSpc>
                <a:spcPct val="150000"/>
              </a:lnSpc>
              <a:spcBef>
                <a:spcPts val="0"/>
              </a:spcBef>
              <a:spcAft>
                <a:spcPts val="0"/>
              </a:spcAft>
              <a:buClr>
                <a:srgbClr val="000000"/>
              </a:buClr>
              <a:buSzPts val="2400"/>
              <a:buFont typeface="Gill Sans"/>
              <a:buNone/>
            </a:pPr>
            <a:r>
              <a:rPr lang="en-US" sz="1600" b="0" i="0" u="none" dirty="0">
                <a:solidFill>
                  <a:srgbClr val="000000"/>
                </a:solidFill>
                <a:latin typeface="Times New Roman" pitchFamily="18" charset="0"/>
                <a:ea typeface="Gill Sans"/>
                <a:cs typeface="Times New Roman" pitchFamily="18" charset="0"/>
                <a:sym typeface="Gill Sans"/>
              </a:rPr>
              <a:t>&gt;Reporting tools</a:t>
            </a:r>
            <a:endParaRPr sz="1600" b="0" i="0" u="none">
              <a:solidFill>
                <a:srgbClr val="000000"/>
              </a:solidFill>
              <a:latin typeface="Times New Roman" pitchFamily="18" charset="0"/>
              <a:ea typeface="Gill Sans"/>
              <a:cs typeface="Times New Roman" pitchFamily="18" charset="0"/>
              <a:sym typeface="Gill Sans"/>
            </a:endParaRPr>
          </a:p>
          <a:p>
            <a:pPr marL="0" marR="0" lvl="0" indent="0" algn="l" rtl="0">
              <a:lnSpc>
                <a:spcPct val="150000"/>
              </a:lnSpc>
              <a:spcBef>
                <a:spcPts val="0"/>
              </a:spcBef>
              <a:spcAft>
                <a:spcPts val="0"/>
              </a:spcAft>
              <a:buClr>
                <a:srgbClr val="000000"/>
              </a:buClr>
              <a:buSzPts val="2400"/>
              <a:buFont typeface="Gill Sans"/>
              <a:buNone/>
            </a:pPr>
            <a:r>
              <a:rPr lang="en-US" sz="1600" b="0" i="0" u="none" dirty="0">
                <a:solidFill>
                  <a:srgbClr val="000000"/>
                </a:solidFill>
                <a:latin typeface="Times New Roman" pitchFamily="18" charset="0"/>
                <a:ea typeface="Gill Sans"/>
                <a:cs typeface="Times New Roman" pitchFamily="18" charset="0"/>
                <a:sym typeface="Gill Sans"/>
              </a:rPr>
              <a:t>&gt;Administrative dashboards</a:t>
            </a:r>
            <a:endParaRPr sz="1600" b="0" i="0" u="none">
              <a:solidFill>
                <a:srgbClr val="000000"/>
              </a:solidFill>
              <a:latin typeface="Times New Roman" pitchFamily="18" charset="0"/>
              <a:ea typeface="Gill Sans"/>
              <a:cs typeface="Times New Roman" pitchFamily="18" charset="0"/>
              <a:sym typeface="Gill Sans"/>
            </a:endParaRPr>
          </a:p>
          <a:p>
            <a:pPr marL="0" marR="0" lvl="0" indent="0" algn="l" rtl="0">
              <a:lnSpc>
                <a:spcPct val="150000"/>
              </a:lnSpc>
              <a:spcBef>
                <a:spcPts val="0"/>
              </a:spcBef>
              <a:spcAft>
                <a:spcPts val="0"/>
              </a:spcAft>
              <a:buClr>
                <a:srgbClr val="000000"/>
              </a:buClr>
              <a:buSzPts val="2400"/>
              <a:buFont typeface="Gill Sans"/>
              <a:buNone/>
            </a:pPr>
            <a:r>
              <a:rPr lang="en-US" sz="1600" b="0" i="0" u="none" dirty="0">
                <a:solidFill>
                  <a:srgbClr val="000000"/>
                </a:solidFill>
                <a:latin typeface="Times New Roman" pitchFamily="18" charset="0"/>
                <a:ea typeface="Gill Sans"/>
                <a:cs typeface="Times New Roman" pitchFamily="18" charset="0"/>
                <a:sym typeface="Gill Sans"/>
              </a:rPr>
              <a:t>&gt;Student behavior patterns</a:t>
            </a:r>
            <a:endParaRPr sz="1600" b="0" i="0" u="none">
              <a:solidFill>
                <a:srgbClr val="000000"/>
              </a:solidFill>
              <a:latin typeface="Times New Roman" pitchFamily="18" charset="0"/>
              <a:ea typeface="Gill Sans"/>
              <a:cs typeface="Times New Roman" pitchFamily="18" charset="0"/>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6"/>
          <p:cNvSpPr txBox="1">
            <a:spLocks noGrp="1"/>
          </p:cNvSpPr>
          <p:nvPr>
            <p:ph type="title"/>
          </p:nvPr>
        </p:nvSpPr>
        <p:spPr>
          <a:xfrm>
            <a:off x="457200" y="9207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Mind Map</a:t>
            </a:r>
            <a:endParaRPr/>
          </a:p>
        </p:txBody>
      </p:sp>
      <p:sp>
        <p:nvSpPr>
          <p:cNvPr id="299" name="Google Shape;299;p6"/>
          <p:cNvSpPr txBox="1"/>
          <p:nvPr/>
        </p:nvSpPr>
        <p:spPr>
          <a:xfrm>
            <a:off x="2514604" y="4767264"/>
            <a:ext cx="4035425"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a:p>
        </p:txBody>
      </p:sp>
      <p:sp>
        <p:nvSpPr>
          <p:cNvPr id="300" name="Google Shape;300;p6"/>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6</a:t>
            </a:fld>
            <a:endParaRPr sz="1400" b="0" i="0" u="none">
              <a:solidFill>
                <a:schemeClr val="lt2"/>
              </a:solidFill>
              <a:latin typeface="Gill Sans"/>
              <a:ea typeface="Gill Sans"/>
              <a:cs typeface="Gill Sans"/>
              <a:sym typeface="Gill Sans"/>
            </a:endParaRPr>
          </a:p>
        </p:txBody>
      </p:sp>
      <p:pic>
        <p:nvPicPr>
          <p:cNvPr id="301" name="Google Shape;301;p6"/>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302" name="Google Shape;302;p6"/>
          <p:cNvPicPr preferRelativeResize="0"/>
          <p:nvPr/>
        </p:nvPicPr>
        <p:blipFill rotWithShape="1">
          <a:blip r:embed="rId4">
            <a:alphaModFix/>
          </a:blip>
          <a:srcRect/>
          <a:stretch/>
        </p:blipFill>
        <p:spPr>
          <a:xfrm>
            <a:off x="8475666" y="158752"/>
            <a:ext cx="428625" cy="368300"/>
          </a:xfrm>
          <a:prstGeom prst="rect">
            <a:avLst/>
          </a:prstGeom>
          <a:noFill/>
          <a:ln>
            <a:noFill/>
          </a:ln>
        </p:spPr>
      </p:pic>
      <p:pic>
        <p:nvPicPr>
          <p:cNvPr id="303" name="Google Shape;303;p6"/>
          <p:cNvPicPr preferRelativeResize="0"/>
          <p:nvPr/>
        </p:nvPicPr>
        <p:blipFill rotWithShape="1">
          <a:blip r:embed="rId5">
            <a:alphaModFix/>
          </a:blip>
          <a:srcRect/>
          <a:stretch/>
        </p:blipFill>
        <p:spPr>
          <a:xfrm>
            <a:off x="2134976" y="1101282"/>
            <a:ext cx="4874055" cy="36659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7"/>
          <p:cNvSpPr txBox="1">
            <a:spLocks noGrp="1"/>
          </p:cNvSpPr>
          <p:nvPr>
            <p:ph type="title"/>
          </p:nvPr>
        </p:nvSpPr>
        <p:spPr>
          <a:xfrm>
            <a:off x="457200" y="9207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Primary Research</a:t>
            </a:r>
            <a:endParaRPr/>
          </a:p>
        </p:txBody>
      </p:sp>
      <p:sp>
        <p:nvSpPr>
          <p:cNvPr id="309" name="Google Shape;309;p7"/>
          <p:cNvSpPr txBox="1"/>
          <p:nvPr/>
        </p:nvSpPr>
        <p:spPr>
          <a:xfrm>
            <a:off x="2514604" y="4767264"/>
            <a:ext cx="4035425"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a:p>
        </p:txBody>
      </p:sp>
      <p:sp>
        <p:nvSpPr>
          <p:cNvPr id="310" name="Google Shape;310;p7"/>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7</a:t>
            </a:fld>
            <a:endParaRPr sz="1400" b="0" i="0" u="none">
              <a:solidFill>
                <a:schemeClr val="lt2"/>
              </a:solidFill>
              <a:latin typeface="Gill Sans"/>
              <a:ea typeface="Gill Sans"/>
              <a:cs typeface="Gill Sans"/>
              <a:sym typeface="Gill Sans"/>
            </a:endParaRPr>
          </a:p>
        </p:txBody>
      </p:sp>
      <p:pic>
        <p:nvPicPr>
          <p:cNvPr id="311" name="Google Shape;311;p7"/>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312" name="Google Shape;312;p7"/>
          <p:cNvPicPr preferRelativeResize="0"/>
          <p:nvPr/>
        </p:nvPicPr>
        <p:blipFill rotWithShape="1">
          <a:blip r:embed="rId4">
            <a:alphaModFix/>
          </a:blip>
          <a:srcRect/>
          <a:stretch/>
        </p:blipFill>
        <p:spPr>
          <a:xfrm>
            <a:off x="8475666" y="158752"/>
            <a:ext cx="428625" cy="368300"/>
          </a:xfrm>
          <a:prstGeom prst="rect">
            <a:avLst/>
          </a:prstGeom>
          <a:noFill/>
          <a:ln>
            <a:noFill/>
          </a:ln>
        </p:spPr>
      </p:pic>
      <p:sp>
        <p:nvSpPr>
          <p:cNvPr id="313" name="Google Shape;313;p7"/>
          <p:cNvSpPr txBox="1">
            <a:spLocks noGrp="1"/>
          </p:cNvSpPr>
          <p:nvPr>
            <p:ph type="body" idx="1"/>
          </p:nvPr>
        </p:nvSpPr>
        <p:spPr>
          <a:xfrm>
            <a:off x="1214377" y="1063627"/>
            <a:ext cx="6961957" cy="370363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accent1"/>
              </a:buClr>
              <a:buSzPts val="1824"/>
              <a:buFont typeface="Noto Sans Symbols"/>
              <a:buNone/>
            </a:pPr>
            <a:r>
              <a:rPr lang="en-US" sz="1600" b="1" i="0" u="none" strike="noStrike" cap="none" dirty="0">
                <a:solidFill>
                  <a:schemeClr val="dk1"/>
                </a:solidFill>
                <a:latin typeface="Times New Roman" pitchFamily="18" charset="0"/>
                <a:cs typeface="Times New Roman" pitchFamily="18" charset="0"/>
                <a:sym typeface="Calibri"/>
              </a:rPr>
              <a:t>Primary research </a:t>
            </a:r>
            <a:r>
              <a:rPr lang="en-US" sz="1600" b="1" i="0" u="none" strike="noStrike" cap="none" dirty="0" smtClean="0">
                <a:solidFill>
                  <a:schemeClr val="dk1"/>
                </a:solidFill>
                <a:latin typeface="Times New Roman" pitchFamily="18" charset="0"/>
                <a:cs typeface="Times New Roman" pitchFamily="18" charset="0"/>
                <a:sym typeface="Calibri"/>
              </a:rPr>
              <a:t>focuses</a:t>
            </a:r>
          </a:p>
          <a:p>
            <a:pPr marL="0" marR="0" lvl="0" indent="0" algn="just" rtl="0">
              <a:spcBef>
                <a:spcPts val="0"/>
              </a:spcBef>
              <a:spcAft>
                <a:spcPts val="0"/>
              </a:spcAft>
              <a:buClr>
                <a:schemeClr val="accent1"/>
              </a:buClr>
              <a:buSzPts val="1824"/>
              <a:buFont typeface="Noto Sans Symbols"/>
              <a:buNone/>
            </a:pPr>
            <a:endParaRPr sz="1600">
              <a:latin typeface="Times New Roman" pitchFamily="18" charset="0"/>
              <a:cs typeface="Times New Roman" pitchFamily="18" charset="0"/>
            </a:endParaRPr>
          </a:p>
          <a:p>
            <a:pPr marL="0" marR="0" lvl="0" indent="0" algn="just" rtl="0">
              <a:spcBef>
                <a:spcPts val="600"/>
              </a:spcBef>
              <a:spcAft>
                <a:spcPts val="0"/>
              </a:spcAft>
              <a:buClr>
                <a:schemeClr val="accent1"/>
              </a:buClr>
              <a:buSzPts val="1824"/>
              <a:buFont typeface="Noto Sans Symbols"/>
              <a:buNone/>
            </a:pPr>
            <a:r>
              <a:rPr lang="en-US" sz="1600" b="1" i="0" u="none" strike="noStrike" cap="none" dirty="0">
                <a:solidFill>
                  <a:schemeClr val="dk1"/>
                </a:solidFill>
                <a:latin typeface="Times New Roman" pitchFamily="18" charset="0"/>
                <a:cs typeface="Times New Roman" pitchFamily="18" charset="0"/>
                <a:sym typeface="Calibri"/>
              </a:rPr>
              <a:t>information from users</a:t>
            </a:r>
            <a:r>
              <a:rPr lang="en-US" sz="1600" b="0" i="0" u="none" strike="noStrike" cap="none" dirty="0">
                <a:solidFill>
                  <a:schemeClr val="dk1"/>
                </a:solidFill>
                <a:latin typeface="Times New Roman" pitchFamily="18" charset="0"/>
                <a:cs typeface="Times New Roman" pitchFamily="18" charset="0"/>
                <a:sym typeface="Calibri"/>
              </a:rPr>
              <a:t>:</a:t>
            </a:r>
            <a:endParaRPr sz="1600">
              <a:latin typeface="Times New Roman" pitchFamily="18" charset="0"/>
              <a:cs typeface="Times New Roman" pitchFamily="18" charset="0"/>
            </a:endParaRPr>
          </a:p>
          <a:p>
            <a:pPr marL="0" marR="0" lvl="0" indent="0" algn="just" rtl="0">
              <a:lnSpc>
                <a:spcPct val="150000"/>
              </a:lnSpc>
              <a:spcBef>
                <a:spcPts val="600"/>
              </a:spcBef>
              <a:spcAft>
                <a:spcPts val="0"/>
              </a:spcAft>
              <a:buClr>
                <a:schemeClr val="accent1"/>
              </a:buClr>
              <a:buSzPts val="1824"/>
              <a:buFont typeface="Noto Sans Symbols"/>
              <a:buNone/>
            </a:pPr>
            <a:r>
              <a:rPr lang="en-US" sz="1600" b="1" i="0" u="none" strike="noStrike" cap="none" dirty="0">
                <a:solidFill>
                  <a:schemeClr val="dk1"/>
                </a:solidFill>
                <a:latin typeface="Times New Roman" pitchFamily="18" charset="0"/>
                <a:cs typeface="Times New Roman" pitchFamily="18" charset="0"/>
                <a:sym typeface="Calibri"/>
              </a:rPr>
              <a:t>Interaction with User: </a:t>
            </a:r>
            <a:r>
              <a:rPr lang="en-US" sz="1600" b="0" i="0" u="none" strike="noStrike" cap="none" dirty="0">
                <a:solidFill>
                  <a:schemeClr val="dk1"/>
                </a:solidFill>
                <a:latin typeface="Times New Roman" pitchFamily="18" charset="0"/>
                <a:cs typeface="Times New Roman" pitchFamily="18" charset="0"/>
                <a:sym typeface="Calibri"/>
              </a:rPr>
              <a:t>Talk to students, faculty, and administrators to understand their needs.</a:t>
            </a:r>
            <a:endParaRPr sz="1600" b="0" i="0" u="none" strike="noStrike" cap="none">
              <a:solidFill>
                <a:schemeClr val="dk1"/>
              </a:solidFill>
              <a:latin typeface="Times New Roman" pitchFamily="18" charset="0"/>
              <a:cs typeface="Times New Roman" pitchFamily="18" charset="0"/>
              <a:sym typeface="Calibri"/>
            </a:endParaRPr>
          </a:p>
          <a:p>
            <a:pPr marL="0" marR="0" lvl="0" indent="0" algn="just" rtl="0">
              <a:lnSpc>
                <a:spcPct val="150000"/>
              </a:lnSpc>
              <a:spcBef>
                <a:spcPts val="600"/>
              </a:spcBef>
              <a:spcAft>
                <a:spcPts val="0"/>
              </a:spcAft>
              <a:buClr>
                <a:schemeClr val="accent1"/>
              </a:buClr>
              <a:buSzPts val="1824"/>
              <a:buFont typeface="Noto Sans Symbols"/>
              <a:buNone/>
            </a:pPr>
            <a:r>
              <a:rPr lang="en-US" sz="1600" b="1" i="0" u="none" strike="noStrike" cap="none" dirty="0">
                <a:solidFill>
                  <a:schemeClr val="dk1"/>
                </a:solidFill>
                <a:latin typeface="Times New Roman" pitchFamily="18" charset="0"/>
                <a:cs typeface="Times New Roman" pitchFamily="18" charset="0"/>
                <a:sym typeface="Calibri"/>
              </a:rPr>
              <a:t>Surveys</a:t>
            </a:r>
            <a:r>
              <a:rPr lang="en-US" sz="1600" b="0" i="0" u="none" strike="noStrike" cap="none" dirty="0">
                <a:solidFill>
                  <a:schemeClr val="dk1"/>
                </a:solidFill>
                <a:latin typeface="Times New Roman" pitchFamily="18" charset="0"/>
                <a:cs typeface="Times New Roman" pitchFamily="18" charset="0"/>
                <a:sym typeface="Calibri"/>
              </a:rPr>
              <a:t>: Collect data about current challenges with attendance and disciplinary management .</a:t>
            </a:r>
            <a:endParaRPr sz="1600" b="0" i="0" u="none" strike="noStrike" cap="none">
              <a:solidFill>
                <a:schemeClr val="dk1"/>
              </a:solidFill>
              <a:latin typeface="Times New Roman" pitchFamily="18" charset="0"/>
              <a:cs typeface="Times New Roman" pitchFamily="18" charset="0"/>
              <a:sym typeface="Calibri"/>
            </a:endParaRPr>
          </a:p>
          <a:p>
            <a:pPr marL="0" marR="0" lvl="0" indent="0" algn="just" rtl="0">
              <a:lnSpc>
                <a:spcPct val="150000"/>
              </a:lnSpc>
              <a:spcBef>
                <a:spcPts val="600"/>
              </a:spcBef>
              <a:spcAft>
                <a:spcPts val="0"/>
              </a:spcAft>
              <a:buClr>
                <a:schemeClr val="accent1"/>
              </a:buClr>
              <a:buSzPts val="1824"/>
              <a:buFont typeface="Noto Sans Symbols"/>
              <a:buNone/>
            </a:pPr>
            <a:r>
              <a:rPr lang="en-US" sz="1600" b="1" i="0" u="none" strike="noStrike" cap="none" dirty="0">
                <a:solidFill>
                  <a:schemeClr val="dk1"/>
                </a:solidFill>
                <a:latin typeface="Times New Roman" pitchFamily="18" charset="0"/>
                <a:cs typeface="Times New Roman" pitchFamily="18" charset="0"/>
                <a:sym typeface="Calibri"/>
              </a:rPr>
              <a:t>Prototype Testing:</a:t>
            </a:r>
            <a:r>
              <a:rPr lang="en-US" sz="1600" b="0" i="0" u="none" strike="noStrike" cap="none" dirty="0">
                <a:solidFill>
                  <a:schemeClr val="dk1"/>
                </a:solidFill>
                <a:latin typeface="Times New Roman" pitchFamily="18" charset="0"/>
                <a:cs typeface="Times New Roman" pitchFamily="18" charset="0"/>
                <a:sym typeface="Calibri"/>
              </a:rPr>
              <a:t> Use Proto.io to test an app prototype with real users and gather feedback.</a:t>
            </a:r>
            <a:endParaRPr sz="1600" b="0" i="0" u="none" strike="noStrike" cap="none">
              <a:solidFill>
                <a:schemeClr val="dk1"/>
              </a:solidFill>
              <a:latin typeface="Times New Roman" pitchFamily="18" charset="0"/>
              <a:cs typeface="Times New Roman"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8"/>
          <p:cNvSpPr txBox="1">
            <a:spLocks noGrp="1"/>
          </p:cNvSpPr>
          <p:nvPr>
            <p:ph type="title"/>
          </p:nvPr>
        </p:nvSpPr>
        <p:spPr>
          <a:xfrm>
            <a:off x="457200" y="9207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Secondary Research</a:t>
            </a:r>
            <a:endParaRPr/>
          </a:p>
        </p:txBody>
      </p:sp>
      <p:sp>
        <p:nvSpPr>
          <p:cNvPr id="319" name="Google Shape;319;p8"/>
          <p:cNvSpPr txBox="1"/>
          <p:nvPr/>
        </p:nvSpPr>
        <p:spPr>
          <a:xfrm>
            <a:off x="2514604" y="4767264"/>
            <a:ext cx="4035425" cy="376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a:p>
        </p:txBody>
      </p:sp>
      <p:sp>
        <p:nvSpPr>
          <p:cNvPr id="320" name="Google Shape;320;p8"/>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8</a:t>
            </a:fld>
            <a:endParaRPr sz="1400" b="0" i="0" u="none">
              <a:solidFill>
                <a:schemeClr val="lt2"/>
              </a:solidFill>
              <a:latin typeface="Gill Sans"/>
              <a:ea typeface="Gill Sans"/>
              <a:cs typeface="Gill Sans"/>
              <a:sym typeface="Gill Sans"/>
            </a:endParaRPr>
          </a:p>
        </p:txBody>
      </p:sp>
      <p:sp>
        <p:nvSpPr>
          <p:cNvPr id="321" name="Google Shape;321;p8"/>
          <p:cNvSpPr txBox="1">
            <a:spLocks noGrp="1"/>
          </p:cNvSpPr>
          <p:nvPr>
            <p:ph type="body" idx="1"/>
          </p:nvPr>
        </p:nvSpPr>
        <p:spPr>
          <a:xfrm>
            <a:off x="1257143" y="1294447"/>
            <a:ext cx="6803781" cy="3703637"/>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chemeClr val="accent1"/>
              </a:buClr>
              <a:buSzPts val="1824"/>
              <a:buFont typeface="Noto Sans Symbols"/>
              <a:buNone/>
            </a:pPr>
            <a:r>
              <a:rPr lang="en-US" sz="1600" b="1" i="0" u="none" strike="noStrike" cap="none" dirty="0">
                <a:solidFill>
                  <a:schemeClr val="dk1"/>
                </a:solidFill>
                <a:latin typeface="Times New Roman" pitchFamily="18" charset="0"/>
                <a:ea typeface="Times New Roman"/>
                <a:cs typeface="Times New Roman" pitchFamily="18" charset="0"/>
                <a:sym typeface="Times New Roman"/>
              </a:rPr>
              <a:t>Secondary research involves studying existing materials and systems</a:t>
            </a:r>
            <a:r>
              <a:rPr lang="en-US" sz="1600" b="1" i="0" u="none" strike="noStrike" cap="none" dirty="0" smtClean="0">
                <a:solidFill>
                  <a:schemeClr val="dk1"/>
                </a:solidFill>
                <a:latin typeface="Times New Roman" pitchFamily="18" charset="0"/>
                <a:ea typeface="Times New Roman"/>
                <a:cs typeface="Times New Roman" pitchFamily="18" charset="0"/>
                <a:sym typeface="Times New Roman"/>
              </a:rPr>
              <a:t>:</a:t>
            </a:r>
          </a:p>
          <a:p>
            <a:pPr marL="273050" marR="0" lvl="0" indent="-273050" algn="l" rtl="0">
              <a:spcBef>
                <a:spcPts val="0"/>
              </a:spcBef>
              <a:spcAft>
                <a:spcPts val="0"/>
              </a:spcAft>
              <a:buClr>
                <a:schemeClr val="accent1"/>
              </a:buClr>
              <a:buSzPts val="1824"/>
              <a:buFont typeface="Noto Sans Symbols"/>
              <a:buNone/>
            </a:pPr>
            <a:endParaRPr sz="1600">
              <a:latin typeface="Times New Roman" pitchFamily="18" charset="0"/>
              <a:cs typeface="Times New Roman" pitchFamily="18" charset="0"/>
            </a:endParaRPr>
          </a:p>
          <a:p>
            <a:pPr marL="0" marR="0" lvl="0" indent="0" algn="just" rtl="0">
              <a:lnSpc>
                <a:spcPct val="150000"/>
              </a:lnSpc>
              <a:spcBef>
                <a:spcPts val="600"/>
              </a:spcBef>
              <a:spcAft>
                <a:spcPts val="0"/>
              </a:spcAft>
              <a:buClr>
                <a:schemeClr val="accent1"/>
              </a:buClr>
              <a:buSzPts val="1824"/>
              <a:buFont typeface="Noto Sans Symbols"/>
              <a:buNone/>
            </a:pPr>
            <a:r>
              <a:rPr lang="en-US" sz="1600" b="1" i="0" u="none" strike="noStrike" cap="none" dirty="0">
                <a:solidFill>
                  <a:schemeClr val="dk1"/>
                </a:solidFill>
                <a:latin typeface="Times New Roman" pitchFamily="18" charset="0"/>
                <a:ea typeface="Times New Roman"/>
                <a:cs typeface="Times New Roman" pitchFamily="18" charset="0"/>
                <a:sym typeface="Times New Roman"/>
              </a:rPr>
              <a:t>Literature Review:</a:t>
            </a:r>
            <a:r>
              <a:rPr lang="en-US" sz="1600" b="0" i="0" u="none" strike="noStrike" cap="none" dirty="0">
                <a:solidFill>
                  <a:schemeClr val="dk1"/>
                </a:solidFill>
                <a:latin typeface="Times New Roman" pitchFamily="18" charset="0"/>
                <a:ea typeface="Times New Roman"/>
                <a:cs typeface="Times New Roman" pitchFamily="18" charset="0"/>
                <a:sym typeface="Times New Roman"/>
              </a:rPr>
              <a:t> Study articles and research papers about attendance </a:t>
            </a:r>
            <a:r>
              <a:rPr lang="en-US" sz="1600" b="0" i="0" u="none" strike="noStrike" cap="none" dirty="0" err="1" smtClean="0">
                <a:solidFill>
                  <a:schemeClr val="dk1"/>
                </a:solidFill>
                <a:latin typeface="Times New Roman" pitchFamily="18" charset="0"/>
                <a:ea typeface="Times New Roman"/>
                <a:cs typeface="Times New Roman" pitchFamily="18" charset="0"/>
                <a:sym typeface="Times New Roman"/>
              </a:rPr>
              <a:t>anddisciplinary</a:t>
            </a:r>
            <a:r>
              <a:rPr lang="en-US" sz="1600" b="0" i="0" u="none" strike="noStrike" cap="none" dirty="0" smtClean="0">
                <a:solidFill>
                  <a:schemeClr val="dk1"/>
                </a:solidFill>
                <a:latin typeface="Times New Roman" pitchFamily="18" charset="0"/>
                <a:ea typeface="Times New Roman"/>
                <a:cs typeface="Times New Roman" pitchFamily="18" charset="0"/>
                <a:sym typeface="Times New Roman"/>
              </a:rPr>
              <a:t> </a:t>
            </a:r>
            <a:r>
              <a:rPr lang="en-US" sz="1600" b="0" i="0" u="none" strike="noStrike" cap="none" dirty="0">
                <a:solidFill>
                  <a:schemeClr val="dk1"/>
                </a:solidFill>
                <a:latin typeface="Times New Roman" pitchFamily="18" charset="0"/>
                <a:ea typeface="Times New Roman"/>
                <a:cs typeface="Times New Roman" pitchFamily="18" charset="0"/>
                <a:sym typeface="Times New Roman"/>
              </a:rPr>
              <a:t>systems.</a:t>
            </a:r>
            <a:endParaRPr sz="1600" b="0" i="0" u="none" strike="noStrike" cap="none">
              <a:solidFill>
                <a:schemeClr val="dk1"/>
              </a:solidFill>
              <a:latin typeface="Times New Roman" pitchFamily="18" charset="0"/>
              <a:cs typeface="Times New Roman" pitchFamily="18" charset="0"/>
              <a:sym typeface="Calibri"/>
            </a:endParaRPr>
          </a:p>
          <a:p>
            <a:pPr marL="0" marR="0" lvl="0" indent="0" algn="just" rtl="0">
              <a:lnSpc>
                <a:spcPct val="150000"/>
              </a:lnSpc>
              <a:spcBef>
                <a:spcPts val="600"/>
              </a:spcBef>
              <a:spcAft>
                <a:spcPts val="0"/>
              </a:spcAft>
              <a:buClr>
                <a:schemeClr val="accent1"/>
              </a:buClr>
              <a:buSzPts val="1824"/>
              <a:buFont typeface="Noto Sans Symbols"/>
              <a:buNone/>
            </a:pPr>
            <a:r>
              <a:rPr lang="en-US" sz="1600" b="1" i="0" u="none" strike="noStrike" cap="none" dirty="0">
                <a:solidFill>
                  <a:schemeClr val="dk1"/>
                </a:solidFill>
                <a:latin typeface="Times New Roman" pitchFamily="18" charset="0"/>
                <a:ea typeface="Times New Roman"/>
                <a:cs typeface="Times New Roman" pitchFamily="18" charset="0"/>
                <a:sym typeface="Times New Roman"/>
              </a:rPr>
              <a:t>Competitor Analysis</a:t>
            </a:r>
            <a:r>
              <a:rPr lang="en-US" sz="1600" b="0" i="0" u="none" strike="noStrike" cap="none" dirty="0">
                <a:solidFill>
                  <a:schemeClr val="dk1"/>
                </a:solidFill>
                <a:latin typeface="Times New Roman" pitchFamily="18" charset="0"/>
                <a:ea typeface="Times New Roman"/>
                <a:cs typeface="Times New Roman" pitchFamily="18" charset="0"/>
                <a:sym typeface="Times New Roman"/>
              </a:rPr>
              <a:t>: Analyze similar apps to learn their strengths and weaknesses.Proto.io Guides: Use Proto.io tutorials to create effective prototypes.</a:t>
            </a:r>
            <a:endParaRPr sz="1600" b="0" i="0" u="none" strike="noStrike" cap="none">
              <a:solidFill>
                <a:schemeClr val="dk1"/>
              </a:solidFill>
              <a:latin typeface="Times New Roman" pitchFamily="18" charset="0"/>
              <a:cs typeface="Times New Roman" pitchFamily="18" charset="0"/>
              <a:sym typeface="Calibri"/>
            </a:endParaRPr>
          </a:p>
        </p:txBody>
      </p:sp>
      <p:pic>
        <p:nvPicPr>
          <p:cNvPr id="322" name="Google Shape;322;p8"/>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323" name="Google Shape;323;p8"/>
          <p:cNvPicPr preferRelativeResize="0"/>
          <p:nvPr/>
        </p:nvPicPr>
        <p:blipFill rotWithShape="1">
          <a:blip r:embed="rId4">
            <a:alphaModFix/>
          </a:blip>
          <a:srcRect/>
          <a:stretch/>
        </p:blipFill>
        <p:spPr>
          <a:xfrm>
            <a:off x="8475666" y="158752"/>
            <a:ext cx="428625" cy="36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9"/>
          <p:cNvSpPr txBox="1">
            <a:spLocks noGrp="1"/>
          </p:cNvSpPr>
          <p:nvPr>
            <p:ph type="title"/>
          </p:nvPr>
        </p:nvSpPr>
        <p:spPr>
          <a:xfrm>
            <a:off x="381000" y="-22225"/>
            <a:ext cx="8229600" cy="742950"/>
          </a:xfrm>
          <a:prstGeom prst="rect">
            <a:avLst/>
          </a:prstGeom>
          <a:solidFill>
            <a:srgbClr val="FDF0CA"/>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Proposed Work</a:t>
            </a:r>
            <a:endParaRPr/>
          </a:p>
        </p:txBody>
      </p:sp>
      <p:sp>
        <p:nvSpPr>
          <p:cNvPr id="329" name="Google Shape;329;p9"/>
          <p:cNvSpPr txBox="1"/>
          <p:nvPr/>
        </p:nvSpPr>
        <p:spPr>
          <a:xfrm>
            <a:off x="2667004" y="4781550"/>
            <a:ext cx="4035425"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1200"/>
              <a:buFont typeface="Times New Roman"/>
              <a:buNone/>
            </a:pPr>
            <a:r>
              <a:rPr lang="en-US" sz="1200" b="0" i="0" u="none">
                <a:solidFill>
                  <a:schemeClr val="lt2"/>
                </a:solidFill>
                <a:latin typeface="Times New Roman"/>
                <a:ea typeface="Times New Roman"/>
                <a:cs typeface="Times New Roman"/>
                <a:sym typeface="Times New Roman"/>
              </a:rPr>
              <a:t>AGB1211 – </a:t>
            </a:r>
            <a:r>
              <a:rPr lang="en-US" sz="1200" b="0" i="0" u="none">
                <a:solidFill>
                  <a:schemeClr val="dk1"/>
                </a:solidFill>
                <a:latin typeface="Times New Roman"/>
                <a:ea typeface="Times New Roman"/>
                <a:cs typeface="Times New Roman"/>
                <a:sym typeface="Times New Roman"/>
              </a:rPr>
              <a:t>DESIGN THINKING</a:t>
            </a:r>
            <a:endParaRPr/>
          </a:p>
        </p:txBody>
      </p:sp>
      <p:sp>
        <p:nvSpPr>
          <p:cNvPr id="330" name="Google Shape;330;p9"/>
          <p:cNvSpPr txBox="1"/>
          <p:nvPr/>
        </p:nvSpPr>
        <p:spPr>
          <a:xfrm>
            <a:off x="612775" y="4767264"/>
            <a:ext cx="19812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400"/>
              <a:buFont typeface="Gill Sans"/>
              <a:buNone/>
            </a:pPr>
            <a:fld id="{00000000-1234-1234-1234-123412341234}" type="slidenum">
              <a:rPr lang="en-US" sz="1400" b="0" i="0" u="none">
                <a:solidFill>
                  <a:schemeClr val="lt2"/>
                </a:solidFill>
                <a:latin typeface="Gill Sans"/>
                <a:ea typeface="Gill Sans"/>
                <a:cs typeface="Gill Sans"/>
                <a:sym typeface="Gill Sans"/>
              </a:rPr>
              <a:pPr marL="0" marR="0" lvl="0" indent="0" algn="l" rtl="0">
                <a:lnSpc>
                  <a:spcPct val="100000"/>
                </a:lnSpc>
                <a:spcBef>
                  <a:spcPts val="0"/>
                </a:spcBef>
                <a:spcAft>
                  <a:spcPts val="0"/>
                </a:spcAft>
                <a:buClr>
                  <a:schemeClr val="lt2"/>
                </a:buClr>
                <a:buSzPts val="1400"/>
                <a:buFont typeface="Gill Sans"/>
                <a:buNone/>
              </a:pPr>
              <a:t>9</a:t>
            </a:fld>
            <a:endParaRPr sz="1400" b="0" i="0" u="none">
              <a:solidFill>
                <a:schemeClr val="lt2"/>
              </a:solidFill>
              <a:latin typeface="Gill Sans"/>
              <a:ea typeface="Gill Sans"/>
              <a:cs typeface="Gill Sans"/>
              <a:sym typeface="Gill Sans"/>
            </a:endParaRPr>
          </a:p>
        </p:txBody>
      </p:sp>
      <p:pic>
        <p:nvPicPr>
          <p:cNvPr id="331" name="Google Shape;331;p9"/>
          <p:cNvPicPr preferRelativeResize="0"/>
          <p:nvPr/>
        </p:nvPicPr>
        <p:blipFill rotWithShape="1">
          <a:blip r:embed="rId3">
            <a:alphaModFix/>
          </a:blip>
          <a:srcRect/>
          <a:stretch/>
        </p:blipFill>
        <p:spPr>
          <a:xfrm>
            <a:off x="0" y="46039"/>
            <a:ext cx="1905000" cy="598487"/>
          </a:xfrm>
          <a:prstGeom prst="rect">
            <a:avLst/>
          </a:prstGeom>
          <a:noFill/>
          <a:ln>
            <a:noFill/>
          </a:ln>
        </p:spPr>
      </p:pic>
      <p:pic>
        <p:nvPicPr>
          <p:cNvPr id="332" name="Google Shape;332;p9"/>
          <p:cNvPicPr preferRelativeResize="0"/>
          <p:nvPr/>
        </p:nvPicPr>
        <p:blipFill rotWithShape="1">
          <a:blip r:embed="rId4">
            <a:alphaModFix/>
          </a:blip>
          <a:srcRect/>
          <a:stretch/>
        </p:blipFill>
        <p:spPr>
          <a:xfrm>
            <a:off x="8475666" y="158752"/>
            <a:ext cx="428625" cy="368300"/>
          </a:xfrm>
          <a:prstGeom prst="rect">
            <a:avLst/>
          </a:prstGeom>
          <a:noFill/>
          <a:ln>
            <a:noFill/>
          </a:ln>
        </p:spPr>
      </p:pic>
      <p:sp>
        <p:nvSpPr>
          <p:cNvPr id="333" name="Google Shape;333;p9"/>
          <p:cNvSpPr txBox="1">
            <a:spLocks noGrp="1"/>
          </p:cNvSpPr>
          <p:nvPr>
            <p:ph type="body" idx="1"/>
          </p:nvPr>
        </p:nvSpPr>
        <p:spPr>
          <a:xfrm>
            <a:off x="1250153" y="1351040"/>
            <a:ext cx="6988325" cy="2677616"/>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chemeClr val="accent1"/>
              </a:buClr>
              <a:buSzPts val="2128"/>
              <a:buFont typeface="Noto Sans Symbols"/>
              <a:buNone/>
            </a:pPr>
            <a:r>
              <a:rPr lang="en-US" sz="1600" b="1" i="0" u="none" strike="noStrike" cap="none" dirty="0">
                <a:solidFill>
                  <a:schemeClr val="dk1"/>
                </a:solidFill>
                <a:latin typeface="Times New Roman" pitchFamily="18" charset="0"/>
                <a:cs typeface="Times New Roman" pitchFamily="18" charset="0"/>
                <a:sym typeface="Calibri"/>
              </a:rPr>
              <a:t>Steps to build the app</a:t>
            </a:r>
            <a:r>
              <a:rPr lang="en-US" sz="1600" b="1" i="0" u="none" strike="noStrike" cap="none" dirty="0" smtClean="0">
                <a:solidFill>
                  <a:schemeClr val="dk1"/>
                </a:solidFill>
                <a:latin typeface="Times New Roman" pitchFamily="18" charset="0"/>
                <a:cs typeface="Times New Roman" pitchFamily="18" charset="0"/>
                <a:sym typeface="Calibri"/>
              </a:rPr>
              <a:t>:</a:t>
            </a:r>
          </a:p>
          <a:p>
            <a:pPr marL="0" marR="0" lvl="0" indent="0" algn="just" rtl="0">
              <a:lnSpc>
                <a:spcPct val="150000"/>
              </a:lnSpc>
              <a:spcBef>
                <a:spcPts val="0"/>
              </a:spcBef>
              <a:spcAft>
                <a:spcPts val="0"/>
              </a:spcAft>
              <a:buClr>
                <a:schemeClr val="accent1"/>
              </a:buClr>
              <a:buSzPts val="2128"/>
              <a:buFont typeface="Noto Sans Symbols"/>
              <a:buNone/>
            </a:pPr>
            <a:endParaRPr sz="1600" b="1" i="0" u="none" strike="noStrike" cap="none">
              <a:solidFill>
                <a:schemeClr val="dk1"/>
              </a:solidFill>
              <a:latin typeface="Times New Roman" pitchFamily="18" charset="0"/>
              <a:cs typeface="Times New Roman" pitchFamily="18" charset="0"/>
              <a:sym typeface="Calibri"/>
            </a:endParaRPr>
          </a:p>
          <a:p>
            <a:pPr marL="0" marR="0" lvl="0" indent="0" algn="just" rtl="0">
              <a:lnSpc>
                <a:spcPct val="150000"/>
              </a:lnSpc>
              <a:spcBef>
                <a:spcPts val="0"/>
              </a:spcBef>
              <a:spcAft>
                <a:spcPts val="0"/>
              </a:spcAft>
              <a:buClr>
                <a:schemeClr val="accent1"/>
              </a:buClr>
              <a:buSzPts val="2128"/>
              <a:buFont typeface="Noto Sans Symbols"/>
              <a:buNone/>
            </a:pPr>
            <a:r>
              <a:rPr lang="en-US" sz="1600" b="1" i="0" u="none" strike="noStrike" cap="none" dirty="0">
                <a:solidFill>
                  <a:schemeClr val="dk1"/>
                </a:solidFill>
                <a:latin typeface="Times New Roman" pitchFamily="18" charset="0"/>
                <a:cs typeface="Times New Roman" pitchFamily="18" charset="0"/>
                <a:sym typeface="Calibri"/>
              </a:rPr>
              <a:t>Requirement</a:t>
            </a:r>
            <a:r>
              <a:rPr lang="en-US" sz="1600" b="0" i="0" u="none" strike="noStrike" cap="none" dirty="0">
                <a:solidFill>
                  <a:schemeClr val="dk1"/>
                </a:solidFill>
                <a:latin typeface="Times New Roman" pitchFamily="18" charset="0"/>
                <a:cs typeface="Times New Roman" pitchFamily="18" charset="0"/>
                <a:sym typeface="Calibri"/>
              </a:rPr>
              <a:t> Gathering: Collect user needs from interviews and surveys.</a:t>
            </a:r>
            <a:endParaRPr sz="1600">
              <a:latin typeface="Times New Roman" pitchFamily="18" charset="0"/>
              <a:cs typeface="Times New Roman" pitchFamily="18" charset="0"/>
            </a:endParaRPr>
          </a:p>
          <a:p>
            <a:pPr marL="0" marR="0" lvl="0" indent="0" algn="just" rtl="0">
              <a:lnSpc>
                <a:spcPct val="150000"/>
              </a:lnSpc>
              <a:spcBef>
                <a:spcPts val="0"/>
              </a:spcBef>
              <a:spcAft>
                <a:spcPts val="0"/>
              </a:spcAft>
              <a:buClr>
                <a:schemeClr val="accent1"/>
              </a:buClr>
              <a:buSzPts val="2128"/>
              <a:buFont typeface="Noto Sans Symbols"/>
              <a:buNone/>
            </a:pPr>
            <a:r>
              <a:rPr lang="en-US" sz="1600" b="1" i="0" u="none" strike="noStrike" cap="none" dirty="0">
                <a:solidFill>
                  <a:schemeClr val="dk1"/>
                </a:solidFill>
                <a:latin typeface="Times New Roman" pitchFamily="18" charset="0"/>
                <a:cs typeface="Times New Roman" pitchFamily="18" charset="0"/>
                <a:sym typeface="Calibri"/>
              </a:rPr>
              <a:t>Prototyping</a:t>
            </a:r>
            <a:r>
              <a:rPr lang="en-US" sz="1600" b="0" i="0" u="none" strike="noStrike" cap="none" dirty="0">
                <a:solidFill>
                  <a:schemeClr val="dk1"/>
                </a:solidFill>
                <a:latin typeface="Times New Roman" pitchFamily="18" charset="0"/>
                <a:cs typeface="Times New Roman" pitchFamily="18" charset="0"/>
                <a:sym typeface="Calibri"/>
              </a:rPr>
              <a:t>: Create an interactive app prototype using </a:t>
            </a:r>
            <a:r>
              <a:rPr lang="en-US" sz="1600" b="1" i="0" u="none" strike="noStrike" cap="none" dirty="0">
                <a:solidFill>
                  <a:schemeClr val="dk1"/>
                </a:solidFill>
                <a:latin typeface="Times New Roman" pitchFamily="18" charset="0"/>
                <a:cs typeface="Times New Roman" pitchFamily="18" charset="0"/>
                <a:sym typeface="Calibri"/>
              </a:rPr>
              <a:t>Proto.io</a:t>
            </a:r>
            <a:r>
              <a:rPr lang="en-US" sz="1600" b="1" i="0" u="none" strike="noStrike" cap="none" dirty="0" smtClean="0">
                <a:solidFill>
                  <a:schemeClr val="dk1"/>
                </a:solidFill>
                <a:latin typeface="Times New Roman" pitchFamily="18" charset="0"/>
                <a:cs typeface="Times New Roman" pitchFamily="18" charset="0"/>
                <a:sym typeface="Calibri"/>
              </a:rPr>
              <a:t>.</a:t>
            </a:r>
          </a:p>
          <a:p>
            <a:pPr marL="0" marR="0" lvl="0" indent="0" algn="just" rtl="0">
              <a:lnSpc>
                <a:spcPct val="150000"/>
              </a:lnSpc>
              <a:spcBef>
                <a:spcPts val="0"/>
              </a:spcBef>
              <a:spcAft>
                <a:spcPts val="0"/>
              </a:spcAft>
              <a:buClr>
                <a:schemeClr val="accent1"/>
              </a:buClr>
              <a:buSzPts val="2128"/>
              <a:buFont typeface="Noto Sans Symbols"/>
              <a:buNone/>
            </a:pPr>
            <a:r>
              <a:rPr lang="en-US" sz="1600" b="1" i="0" u="none" strike="noStrike" cap="none" dirty="0" smtClean="0">
                <a:solidFill>
                  <a:schemeClr val="dk1"/>
                </a:solidFill>
                <a:latin typeface="Times New Roman" pitchFamily="18" charset="0"/>
                <a:cs typeface="Times New Roman" pitchFamily="18" charset="0"/>
                <a:sym typeface="Calibri"/>
              </a:rPr>
              <a:t>Development</a:t>
            </a:r>
            <a:r>
              <a:rPr lang="en-US" sz="1600" b="0" i="0" u="none" strike="noStrike" cap="none" dirty="0">
                <a:solidFill>
                  <a:schemeClr val="dk1"/>
                </a:solidFill>
                <a:latin typeface="Times New Roman" pitchFamily="18" charset="0"/>
                <a:cs typeface="Times New Roman" pitchFamily="18" charset="0"/>
                <a:sym typeface="Calibri"/>
              </a:rPr>
              <a:t>: Build the app based on the finalized prototype.</a:t>
            </a:r>
            <a:endParaRPr sz="1600" b="0" i="0" u="none" strike="noStrike" cap="none">
              <a:solidFill>
                <a:schemeClr val="dk1"/>
              </a:solidFill>
              <a:latin typeface="Times New Roman" pitchFamily="18" charset="0"/>
              <a:cs typeface="Times New Roman" pitchFamily="18" charset="0"/>
              <a:sym typeface="Calibri"/>
            </a:endParaRPr>
          </a:p>
          <a:p>
            <a:pPr marL="0" marR="0" lvl="0" indent="0" algn="just" rtl="0">
              <a:lnSpc>
                <a:spcPct val="150000"/>
              </a:lnSpc>
              <a:spcBef>
                <a:spcPts val="0"/>
              </a:spcBef>
              <a:spcAft>
                <a:spcPts val="0"/>
              </a:spcAft>
              <a:buClr>
                <a:schemeClr val="accent1"/>
              </a:buClr>
              <a:buSzPts val="2128"/>
              <a:buFont typeface="Noto Sans Symbols"/>
              <a:buNone/>
            </a:pPr>
            <a:r>
              <a:rPr lang="en-US" sz="1600" b="1" i="0" u="none" strike="noStrike" cap="none" dirty="0">
                <a:solidFill>
                  <a:schemeClr val="dk1"/>
                </a:solidFill>
                <a:latin typeface="Times New Roman" pitchFamily="18" charset="0"/>
                <a:cs typeface="Times New Roman" pitchFamily="18" charset="0"/>
                <a:sym typeface="Calibri"/>
              </a:rPr>
              <a:t>Testing</a:t>
            </a:r>
            <a:r>
              <a:rPr lang="en-US" sz="1600" b="0" i="0" u="none" strike="noStrike" cap="none" dirty="0">
                <a:solidFill>
                  <a:schemeClr val="dk1"/>
                </a:solidFill>
                <a:latin typeface="Times New Roman" pitchFamily="18" charset="0"/>
                <a:cs typeface="Times New Roman" pitchFamily="18" charset="0"/>
                <a:sym typeface="Calibri"/>
              </a:rPr>
              <a:t>: Test the app with users to ensure functionality and ease of use.</a:t>
            </a:r>
            <a:endParaRPr sz="1600" b="0" i="0" u="none" strike="noStrike" cap="none">
              <a:solidFill>
                <a:schemeClr val="dk1"/>
              </a:solidFill>
              <a:latin typeface="Times New Roman" pitchFamily="18" charset="0"/>
              <a:cs typeface="Times New Roman" pitchFamily="18" charset="0"/>
              <a:sym typeface="Calibri"/>
            </a:endParaRPr>
          </a:p>
          <a:p>
            <a:pPr marL="0" marR="0" lvl="0" indent="0" algn="just" rtl="0">
              <a:lnSpc>
                <a:spcPct val="150000"/>
              </a:lnSpc>
              <a:spcBef>
                <a:spcPts val="0"/>
              </a:spcBef>
              <a:spcAft>
                <a:spcPts val="0"/>
              </a:spcAft>
              <a:buClr>
                <a:schemeClr val="accent1"/>
              </a:buClr>
              <a:buSzPts val="2128"/>
              <a:buFont typeface="Noto Sans Symbols"/>
              <a:buNone/>
            </a:pPr>
            <a:r>
              <a:rPr lang="en-US" sz="1600" b="1" i="0" u="none" strike="noStrike" cap="none" dirty="0">
                <a:solidFill>
                  <a:schemeClr val="dk1"/>
                </a:solidFill>
                <a:latin typeface="Times New Roman" pitchFamily="18" charset="0"/>
                <a:cs typeface="Times New Roman" pitchFamily="18" charset="0"/>
                <a:sym typeface="Calibri"/>
              </a:rPr>
              <a:t>Deployment</a:t>
            </a:r>
            <a:r>
              <a:rPr lang="en-US" sz="1600" b="0" i="0" u="none" strike="noStrike" cap="none" dirty="0">
                <a:solidFill>
                  <a:schemeClr val="dk1"/>
                </a:solidFill>
                <a:latin typeface="Times New Roman" pitchFamily="18" charset="0"/>
                <a:cs typeface="Times New Roman" pitchFamily="18" charset="0"/>
                <a:sym typeface="Calibri"/>
              </a:rPr>
              <a:t>: Launch the app and update it based on user feedback..</a:t>
            </a:r>
            <a:endParaRPr sz="1600" b="0" i="0" u="none" strike="noStrike" cap="none">
              <a:solidFill>
                <a:schemeClr val="dk1"/>
              </a:solidFill>
              <a:latin typeface="Times New Roman" pitchFamily="18" charset="0"/>
              <a:cs typeface="Times New Roman" pitchFamily="18" charset="0"/>
              <a:sym typeface="Calibri"/>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DDE9EC"/>
      </a:dk2>
      <a:lt2>
        <a:srgbClr val="464653"/>
      </a:lt2>
      <a:accent1>
        <a:srgbClr val="727CA3"/>
      </a:accent1>
      <a:accent2>
        <a:srgbClr val="9FB8CD"/>
      </a:accent2>
      <a:accent3>
        <a:srgbClr val="FFFFFF"/>
      </a:accent3>
      <a:accent4>
        <a:srgbClr val="000000"/>
      </a:accent4>
      <a:accent5>
        <a:srgbClr val="BCBFCE"/>
      </a:accent5>
      <a:accent6>
        <a:srgbClr val="8EA5B8"/>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DDE9EC"/>
      </a:dk2>
      <a:lt2>
        <a:srgbClr val="464653"/>
      </a:lt2>
      <a:accent1>
        <a:srgbClr val="727CA3"/>
      </a:accent1>
      <a:accent2>
        <a:srgbClr val="9FB8CD"/>
      </a:accent2>
      <a:accent3>
        <a:srgbClr val="FFFFFF"/>
      </a:accent3>
      <a:accent4>
        <a:srgbClr val="000000"/>
      </a:accent4>
      <a:accent5>
        <a:srgbClr val="BCBFCE"/>
      </a:accent5>
      <a:accent6>
        <a:srgbClr val="8EA5B8"/>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717</Words>
  <PresentationFormat>On-screen Show (16:9)</PresentationFormat>
  <Paragraphs>137</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Times New Roman</vt:lpstr>
      <vt:lpstr>Gill Sans</vt:lpstr>
      <vt:lpstr>Calibri</vt:lpstr>
      <vt:lpstr>Noto Sans Symbols</vt:lpstr>
      <vt:lpstr>Bookman Old Style</vt:lpstr>
      <vt:lpstr>Office 主题</vt:lpstr>
      <vt:lpstr>Office 主题</vt:lpstr>
      <vt:lpstr> </vt:lpstr>
      <vt:lpstr>Title of the Project</vt:lpstr>
      <vt:lpstr>Problem Identification </vt:lpstr>
      <vt:lpstr>Objective</vt:lpstr>
      <vt:lpstr>BrainStorming</vt:lpstr>
      <vt:lpstr>Mind Map</vt:lpstr>
      <vt:lpstr>Primary Research</vt:lpstr>
      <vt:lpstr>Secondary Research</vt:lpstr>
      <vt:lpstr>Proposed Work</vt:lpstr>
      <vt:lpstr>List of Modules</vt:lpstr>
      <vt:lpstr>Module 1 Description</vt:lpstr>
      <vt:lpstr>Module 2 Description </vt:lpstr>
      <vt:lpstr>Module 3 Description (Cont..)</vt:lpstr>
      <vt:lpstr>Module 4 Description (Cont..)</vt:lpstr>
      <vt:lpstr>Module 5 Description (Cont..)</vt:lpstr>
      <vt:lpstr>Results </vt:lpstr>
      <vt:lpstr>Slide 17</vt:lpstr>
      <vt:lpstr>Slide 18</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AGB1211 – DESIGN THINKING </dc:title>
  <dc:creator>RMX3710</dc:creator>
  <cp:lastModifiedBy>INDIAN</cp:lastModifiedBy>
  <cp:revision>12</cp:revision>
  <dcterms:created xsi:type="dcterms:W3CDTF">2024-12-04T15:32:43Z</dcterms:created>
  <dcterms:modified xsi:type="dcterms:W3CDTF">2024-12-05T15:43:57Z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263bcdadaf4a450e87f91e2cc2da7355</vt:lpwstr>
  </property>
</Properties>
</file>