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dirty="0" err="1">
                <a:solidFill>
                  <a:schemeClr val="tx1"/>
                </a:solidFill>
              </a:rPr>
              <a:t>Tamilkumaran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:720921104109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Narmadha Kumar | Design Station</cp:lastModifiedBy>
  <cp:revision>11</cp:revision>
  <dcterms:modified xsi:type="dcterms:W3CDTF">2024-04-08T05:08:42Z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